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7" r:id="rId10"/>
    <p:sldId id="264" r:id="rId11"/>
    <p:sldId id="266" r:id="rId12"/>
    <p:sldId id="265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98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CFC-D29B-40FE-A093-A9576B39319B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0C8D5-2514-4710-B8B4-E1239267E8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502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CFC-D29B-40FE-A093-A9576B39319B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0C8D5-2514-4710-B8B4-E1239267E8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73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CFC-D29B-40FE-A093-A9576B39319B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0C8D5-2514-4710-B8B4-E1239267E8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953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CFC-D29B-40FE-A093-A9576B39319B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0C8D5-2514-4710-B8B4-E1239267E8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784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CFC-D29B-40FE-A093-A9576B39319B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0C8D5-2514-4710-B8B4-E1239267E8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744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CFC-D29B-40FE-A093-A9576B39319B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0C8D5-2514-4710-B8B4-E1239267E8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6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CFC-D29B-40FE-A093-A9576B39319B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0C8D5-2514-4710-B8B4-E1239267E8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816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CFC-D29B-40FE-A093-A9576B39319B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0C8D5-2514-4710-B8B4-E1239267E8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518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CFC-D29B-40FE-A093-A9576B39319B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0C8D5-2514-4710-B8B4-E1239267E8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750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CFC-D29B-40FE-A093-A9576B39319B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0C8D5-2514-4710-B8B4-E1239267E8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85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CFC-D29B-40FE-A093-A9576B39319B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0C8D5-2514-4710-B8B4-E1239267E8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30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79CFC-D29B-40FE-A093-A9576B39319B}" type="datetimeFigureOut">
              <a:rPr lang="en-US" smtClean="0"/>
              <a:t>4/13/2015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0C8D5-2514-4710-B8B4-E1239267E8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75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/url?sa=i&amp;rct=j&amp;q=&amp;esrc=s&amp;source=images&amp;cd=&amp;cad=rja&amp;uact=8&amp;ved=0CAQQjRw&amp;url=http://en.wikipedia.org/wiki/Illinois_State_Capitol&amp;ei=HgQsVMeWEM6eyAS06IHQBQ&amp;bvm=bv.76477589,d.aWw&amp;psig=AFQjCNFNWG6H0Wiccmh9mHtiybuz3vjkVQ&amp;ust=1412257182295871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docid=iFbpWvEo_OxtyM&amp;tbnid=mMlTyV2deHXv6M:&amp;ved=0CAcQjRw&amp;url=http://www.benwphoto.com/archives/category/sports/page/2&amp;ei=xggsVJT8CZW0yATBsYDoCA&amp;bvm=bv.76477589,d.aWw&amp;psig=AFQjCNGIsZoWpT1zlxbzpybmzVAKRJDRaA&amp;ust=1412258357236614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3067050"/>
          </a:xfrm>
        </p:spPr>
        <p:txBody>
          <a:bodyPr>
            <a:normAutofit/>
          </a:bodyPr>
          <a:lstStyle/>
          <a:p>
            <a:r>
              <a:rPr lang="en-US" sz="7200" dirty="0" smtClean="0">
                <a:latin typeface="Arial Black" panose="020B0A04020102020204" pitchFamily="34" charset="0"/>
              </a:rPr>
              <a:t>Crusin USA</a:t>
            </a:r>
            <a:endParaRPr lang="en-US" sz="7200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 Black" panose="020B0A04020102020204" pitchFamily="34" charset="0"/>
              </a:rPr>
              <a:t>By Mr. Potacki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&amp; Mr. Miller</a:t>
            </a:r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1026" name="Picture 2" descr="C:\Users\potacki.gerald\AppData\Local\Microsoft\Windows\Temporary Internet Files\Content.IE5\C7D48S9V\MC90043696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14800"/>
            <a:ext cx="19812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otacki.gerald\AppData\Local\Microsoft\Windows\Temporary Internet Files\Content.IE5\C7D48S9V\MC900436962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886200"/>
            <a:ext cx="21336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50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400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u="sng" dirty="0" smtClean="0"/>
              <a:t>Itinerary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We will go from my house in Dolton, Il. To State Capitol Springfield, Il.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After spending a day in Springfield we will go to Champaign, Il. to watch a University of Illinois crush the </a:t>
            </a:r>
            <a:r>
              <a:rPr lang="en-US" dirty="0"/>
              <a:t>O</a:t>
            </a:r>
            <a:r>
              <a:rPr lang="en-US" dirty="0" smtClean="0"/>
              <a:t>hio </a:t>
            </a:r>
            <a:r>
              <a:rPr lang="en-US" dirty="0"/>
              <a:t>S</a:t>
            </a:r>
            <a:r>
              <a:rPr lang="en-US" dirty="0" smtClean="0"/>
              <a:t>tate Buckeyes in a football game.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After spending a day in Champaign we will go to Chicago, Illinois to watch the Chicago Bears beat up on the lowly </a:t>
            </a:r>
            <a:r>
              <a:rPr lang="en-US" dirty="0"/>
              <a:t>S</a:t>
            </a:r>
            <a:r>
              <a:rPr lang="en-US" dirty="0" smtClean="0"/>
              <a:t>eattle Seahawks.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After the Bears whip up on the Seahawks we will head back home to good old Dolton Ill.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30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dirty="0" smtClean="0">
                <a:latin typeface="Arial Black" panose="020B0A04020102020204" pitchFamily="34" charset="0"/>
              </a:rPr>
              <a:t>From Dolton Illinois to State Capitol Springfield Illinois</a:t>
            </a:r>
            <a:br>
              <a:rPr lang="en-US" sz="2000" dirty="0" smtClean="0">
                <a:latin typeface="Arial Black" panose="020B0A04020102020204" pitchFamily="34" charset="0"/>
              </a:rPr>
            </a:br>
            <a:r>
              <a:rPr lang="en-US" sz="2000" dirty="0" smtClean="0">
                <a:latin typeface="Arial Black" panose="020B0A04020102020204" pitchFamily="34" charset="0"/>
              </a:rPr>
              <a:t>194.4 Miles</a:t>
            </a:r>
            <a:br>
              <a:rPr lang="en-US" sz="2000" dirty="0" smtClean="0">
                <a:latin typeface="Arial Black" panose="020B0A04020102020204" pitchFamily="34" charset="0"/>
              </a:rPr>
            </a:br>
            <a:r>
              <a:rPr lang="en-US" sz="2000" dirty="0" smtClean="0">
                <a:latin typeface="Arial Black" panose="020B0A04020102020204" pitchFamily="34" charset="0"/>
              </a:rPr>
              <a:t>15000 S. Cottage Grove Ave. Dolton Il.</a:t>
            </a:r>
            <a:br>
              <a:rPr lang="en-US" sz="2000" dirty="0" smtClean="0">
                <a:latin typeface="Arial Black" panose="020B0A04020102020204" pitchFamily="34" charset="0"/>
              </a:rPr>
            </a:br>
            <a:r>
              <a:rPr lang="en-US" sz="2000" dirty="0" smtClean="0">
                <a:latin typeface="Arial Black" panose="020B0A04020102020204" pitchFamily="34" charset="0"/>
              </a:rPr>
              <a:t> To 700 E. Adams St.  Springfield Il.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17" y="1981200"/>
            <a:ext cx="7315200" cy="4671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297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Springfield, Illinois Hotels and Restaurants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50" name="Picture 2" descr="Hilton Springfield Hotel, Il - Queen R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22860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3581400"/>
            <a:ext cx="26670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rial Black" panose="020B0A04020102020204" pitchFamily="34" charset="0"/>
              </a:rPr>
              <a:t>Hilton Hotel</a:t>
            </a:r>
          </a:p>
          <a:p>
            <a:r>
              <a:rPr lang="en-US" i="1" dirty="0" smtClean="0">
                <a:latin typeface="Arial Black" panose="020B0A04020102020204" pitchFamily="34" charset="0"/>
              </a:rPr>
              <a:t>700 </a:t>
            </a:r>
            <a:r>
              <a:rPr lang="en-US" i="1" dirty="0">
                <a:latin typeface="Arial Black" panose="020B0A04020102020204" pitchFamily="34" charset="0"/>
              </a:rPr>
              <a:t>E Adams St, Springfield, IL </a:t>
            </a:r>
            <a:r>
              <a:rPr lang="en-US" i="1" dirty="0" smtClean="0">
                <a:latin typeface="Arial Black" panose="020B0A04020102020204" pitchFamily="34" charset="0"/>
              </a:rPr>
              <a:t>62701</a:t>
            </a:r>
          </a:p>
          <a:p>
            <a:r>
              <a:rPr lang="en-US" i="1" dirty="0" smtClean="0">
                <a:latin typeface="Arial Black" panose="020B0A04020102020204" pitchFamily="34" charset="0"/>
              </a:rPr>
              <a:t>$103 per night</a:t>
            </a:r>
          </a:p>
          <a:p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2052" name="Picture 4" descr="Nick and Nino's Penthouse Steak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2819400"/>
            <a:ext cx="28384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flipH="1">
            <a:off x="5667375" y="5029199"/>
            <a:ext cx="3171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rial Black" panose="020B0A04020102020204" pitchFamily="34" charset="0"/>
              </a:rPr>
              <a:t>700 E. Adams Street, 30th floor, Springfield, IL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5867399" y="1924088"/>
            <a:ext cx="2638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Nick &amp; Nino's Penthouse Steakhouse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52192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anose="020B0A04020102020204" pitchFamily="34" charset="0"/>
              </a:rPr>
              <a:t>State Capitol Building</a:t>
            </a:r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4098" name="Picture 2" descr="https://encrypted-tbn3.gstatic.com/images?q=tbn:ANd9GcTAmD-AXeLMwmy4tWW1wMMcTNEBlLHQSQ8Tirjpl58cJmXOxTS6sKIAbTk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752600"/>
            <a:ext cx="55626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96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From Springfield to Champaign Illinois</a:t>
            </a:r>
            <a:br>
              <a:rPr lang="en-US" sz="3600" dirty="0" smtClean="0"/>
            </a:br>
            <a:r>
              <a:rPr lang="en-US" sz="3600" dirty="0" smtClean="0"/>
              <a:t>85.28 Miles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2600"/>
            <a:ext cx="77724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27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9812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Hyatt Place Champaign</a:t>
            </a:r>
            <a:br>
              <a:rPr lang="en-US" sz="3600" dirty="0" smtClean="0"/>
            </a:br>
            <a:r>
              <a:rPr lang="en-US" sz="3600" dirty="0" smtClean="0"/>
              <a:t>217 N. Neil Street</a:t>
            </a:r>
            <a:br>
              <a:rPr lang="en-US" sz="3600" dirty="0" smtClean="0"/>
            </a:br>
            <a:r>
              <a:rPr lang="en-US" sz="3600" dirty="0" smtClean="0"/>
              <a:t>Champaign Illinois 61820</a:t>
            </a:r>
            <a:br>
              <a:rPr lang="en-US" sz="3600" dirty="0" smtClean="0"/>
            </a:br>
            <a:r>
              <a:rPr lang="en-US" sz="3600" dirty="0" smtClean="0"/>
              <a:t>$132 per Night</a:t>
            </a:r>
            <a:endParaRPr lang="en-US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0"/>
            <a:ext cx="71628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07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Places to eat </a:t>
            </a:r>
            <a:r>
              <a:rPr lang="en-US" sz="3200" dirty="0">
                <a:latin typeface="Arial Black" panose="020B0A04020102020204" pitchFamily="34" charset="0"/>
              </a:rPr>
              <a:t>a</a:t>
            </a:r>
            <a:r>
              <a:rPr lang="en-US" sz="3200" dirty="0" smtClean="0">
                <a:latin typeface="Arial Black" panose="020B0A04020102020204" pitchFamily="34" charset="0"/>
              </a:rPr>
              <a:t>nd things to do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6146" name="Picture 2" descr="Biaggi'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676400"/>
            <a:ext cx="32480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800" y="3809999"/>
            <a:ext cx="2057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err="1" smtClean="0">
                <a:latin typeface="Arial Black" panose="020B0A04020102020204" pitchFamily="34" charset="0"/>
              </a:rPr>
              <a:t>Biaggi”s</a:t>
            </a:r>
            <a:r>
              <a:rPr lang="en-US" sz="1000" i="1" dirty="0" smtClean="0">
                <a:latin typeface="Arial Black" panose="020B0A04020102020204" pitchFamily="34" charset="0"/>
              </a:rPr>
              <a:t> Restaurants</a:t>
            </a:r>
          </a:p>
          <a:p>
            <a:r>
              <a:rPr lang="en-US" sz="1000" i="1" dirty="0" smtClean="0">
                <a:latin typeface="Arial Black" panose="020B0A04020102020204" pitchFamily="34" charset="0"/>
              </a:rPr>
              <a:t>2235 S. Neil Street, Champaign, 61820 </a:t>
            </a:r>
            <a:endParaRPr lang="en-US" sz="1000" dirty="0">
              <a:latin typeface="Arial Black" panose="020B0A04020102020204" pitchFamily="34" charset="0"/>
            </a:endParaRPr>
          </a:p>
        </p:txBody>
      </p:sp>
      <p:sp>
        <p:nvSpPr>
          <p:cNvPr id="4" name="AutoShape 4" descr="data:image/jpeg;base64,/9j/4AAQSkZJRgABAQAAAQABAAD/2wCEAAkGBxQTEhUUExQWFhUWGCAXGBgYGBgbHBobGBwZGBwcGBcYHCggGhomGxoYIjEhJSkrLi4uFx8zODMsNygtLi0BCgoKDg0OGxAQGy8kICQsLywsMi80LywsLDAsLCwsNCwsLCwtLCwsLCwsLCwsLCwsLCwsLCwsLCwsLCwsLCwsLP/AABEIALcBFAMBIgACEQEDEQH/xAAcAAABBQEBAQAAAAAAAAAAAAAEAAIDBQYBBwj/xABEEAACAQIEBAMFBQUHAwMFAAABAhEDIQAEEjEFIkFRE2GRBjJScYEjQqGx0RRiksHwBxUzcoLS8VPh4pOishckQ4PC/8QAGgEAAwEBAQEAAAAAAAAAAAAAAQIDAAQFBv/EADARAAICAQMBBgQGAwEAAAAAAAABAhEDEiExQQQTIlFhkRRxoeEygbHB0fBCUvEj/9oADAMBAAIRAxEAPwD1TK5caRYbdsFLQX4R6DCy68o+QxOBi7ZyJEYor8I9Bh4oL8I9BiRVw/CNlEiIZdfhHoMd8FfhX0GOZiuEXU2w+X88VVP2iQ3m2qDCsTuRsJvY+X4YAbLfwF+FfQY7+zr8K+gwsvXVxqW48wR+BAOJcLY1EfgL8K+gwvAX4V9BiWMd04A1EPgL8K+gx39nX4V9BibCxg0Q/s6/CvoML9nX4V9BibCxjUQ/s6/CvoMLwF+FfQYmwsY1EHgL8K+gwvAX4V9BieMcjGBRD4C/CvoMcNBfhX0GJtOFGMCiDwF+FfQY54K/CvoMT44Rg2LRAcuvwj0GGGgvwj0GCCMcIwyYAY0V+Eegw00F7D0GCSuGFcMmI0DGivYemGGiOw9BgojDCuHFoFaiOw9MQ1kABMCwJ9L4NK4rePVGSg5SdUADTE3IFpMTfDJiNGQzPFMzUDtTTQt9JCiLDbU40z8++CuJ+0SUVRVQVnK82llhTazG95nbtjPZoHWdaln6l2Zj3vb+eB3zBGxVfkFH56jh6J2izbj+aY8tKko+TE+sjA+Z4vVIhqtJLX0Lqb05jPyxTVMwHtqL/wATfnb8Md/ZqhsEf8FH8sY3PQGzWcp6jrqV2PcfoTIwsPb2cqOS2tEno3iE2tcqhG89cLClEke65Wmdy0gqsLGxi5nrNreXnglRjwfK8WzVMArm8wF6BqjMP/fIwcvtfxAKdGc1H96nRb8Qg/niNMvZ7aMOjGG9kv7QqVXTRzX2FewBYjw6h2lXgBWJ+6YuYE43WEdjIgztDWpUQPoLfKQb4zFPgtQGoNUjUebxqgiTqgoqgLY9+nSYxrhgIiWqXHvDyIGhNv66/TAToZxsfwvJmkmkxvNix7bliTODcNQyAcOwBkLCwsLGCLCwsLGMLCwsLGMLCwscJxjHcLHJxXZbj2WqVPCTMUmqXGlXUmRuAAbkdY2jGNZZYWOFh3/o47jGOEY4Rh2FjGoZjhGHkYbjCNDCMcIxJhhwyYrRGRhjDExGIycMmK0REYq+PyKXJdiwA/Pr8sWTZhBp5hzCVvvtsf8AUPXFX7TL9mo1aee5mIGh5v0w6e4klseeZ9KYdvGY6vvanAHboYGAjnMuk6Up23tqidpgHElTM5ZWbSqtzQToc6je55fzwv7zUHlpGxi1Ij0mJxSyNET8YJMID35UP4FrT5YjqZnMOJCVB5Hlmesr64nbilWbUqveyLf5XxE+azJiKdQT1J0x84H5Y1hoHrZXNEytNSPN8cx1hmQTpFSJtyk/iemFjGpFGnlAtHQjrueoE77wBg1dIHvTO+0iY28iSf62rKVXrf8APsNhuLD1wWpsNwIkE2BGxg/Lp8sRto7tMJejDnVXEESCOot+Exiz4d7VZ7JoadKor0xstYFzT/yMGB0+RJAi2KikWkTDfDM27bMD0HXb6Yd4pB0vA2A3kD69vPf0w1pkpY3Flz/9UM/tqoD/APUx/NzgZfb/ADmp2FVAXbW0Uhdggp2kmLKv1GKPO5ekYM6T3/Vd/wDnFc6FYnrtcdPljaRdR6Plf7R82lNU+yYjlDMjEm1p+0Enz649O9mOINmMrRqvp1ustpBAkEgwCSQLd8fPlOSBAJ62+UD8ZxpuEcfr0qQRKhUKCoibSxPy7/KcTnSQ6lR7jhlappUnsJ9MeRVPaXMMYOYaJDCJm24MdOv07YOHtZWai1N2Vp3bqVafeP5RHTEtceo2s9D4LxHx6fiQFvEatUfOwg+WD8eNUPaSrQkpUjyEsDJJvJiY/lgfiHt7mqhUlgqoZGkQSRsx/KNtrYOpPgVZKW57bjhOPIz7b1/BpDXYff8AvNAYQ3eAevUA+eA6PtxmXJAqlrfeVYgdhAnpvjWHvEeu1uIqNr/Lb1wK+eLSIsbER36X79seX8X9sKjU1A0rO5UmT69OvzA7Yqsp7W1wY8QkXsYtbcTed/XDqUeiJuUirq8bzOkq2ZrxBSDUqRBEEROxjbb0xXJU0wRK6TIIJEEGRp8xa42tgurQ8QF9QO1vvHy+Utv5HEVKgWBlmAJEgrvBMab+ZuO5x1fIjfU0PsVxSs2ey+utVZSxkPUdlOlHiQxizQR2jHsR4qQbrPTzx4CtdqBR0YBk92LESLxbzi8zjQ5b2kr1AG8RtURp6W8to/L845ZRju0Ug30PacrxBHsDB7H+XfBU48Q4j7a5hAVAQMRvpMjz5iRP0xW1PbDOPTem1dykQdgT0jULwfniTrlFFkfU9vzfH8tTbQ9ZFaYIJ2Pmdh9cE0M5TddSOrLMSrAie0g7+WPmj9pc85JJnfuep87/AJ4taHtJWprC1GAnXAZgNQtMbTYYDN3ln0I2YUauZeUS1xyjeW7CAd+2GZfMLUUOjBla4YGQfkceCtx+o5Y6nPjLpqcx5+nN3tEYl4bx6tTXTTqsoWVABgD72xMDfA1pBuz3gnGR/tGzjLlgtOoUY1FDaWIbSVcwdN4MfWMeY8V9o8zP+PUNwRDsASB0AjtiNc09YlnqFm0RNRxvzBbu3n+OGU0zLkGrV3gMWaeb7zbCJvPyxBk+OGmDBJJ+Ilv/AJTfB54fUdWChSQrGzKf8TTAlSR904rE9mK1y4EDoCCT5D+hhxtqJantRWMwxAA6BPpuv9XxXP7RZpgSK7D6qsD8MWVbgerZHACx7sX6f83wPR4WQQTStM3BuB5NtbuDjXQVj1PYrW4pmiL5ipuNqvT6NiE5jMMD/wDcVDMb1n+v3v6jGhakiCdIUfI6ib2jc7kbTyjuMD1szqkaVk3GwO0kgg6bQbYClb4KPAkrbM7WqVQY8R2tvrY/TfCxZ1mIPKGNhJWCCYHUH84MRhYayegK/a6AHvg9zMk+UC0b9McbPUAd23mAo9Pd2+WM8ikWj9cTMvUjt+Fv5YYnyXdPiyL7qEiOs7eV/wBMI8dHSn6kfpirpr/X646aOBsM9VB78ZeTyJaRMH5d9sNPGKuwIA6DSLfKcBmmREg+h/DBFGgWkWjrJA/rf8cERKyzpZtisljNusdD2wTTSSW1WNxvIiY6fTfAtLhBIuTAN4EgT2Mx/wA4NoZaFJBXlmwIERbqI6GbzbCSporHH/sjjGCDqJE3Mbb+cb/0MPWsL8xINoC7QLAS0GZ6fD6zlE76W3IflEWnSSYa/eN8Q+HSZTDFXA2+6Z6Axy/OYF9weVVFdTTxxSuI1KQN5Y9CIHaL3InbpiP9lX422iIj6eX88PyYALaosLSwEkEfvWJAInYEz0wSy76ZIGzkr3MQJ5SbW88FxrgbFCEuUQOgCj3zFjddjPl5b22wJQhTPN1tI6gWIj5fTvizSGADEHmBIJJlV1agumYczAPcjAKUidoJn96+5J7AWw0UqEnBKWxMqBwZDWPRh2Frj5n5Yacgu/P5X7f6f6tibJuAum4MsSehGkAEDSTaSwEjYzvhzVQbSPRupsD3Py/4SSp7FcMINeJFfVrGkdIEj5zviOpxEkEFY7XiO9u5+eDs3RDKpBiAAbCJLMQZEmNI+kfLAFTJiWIYfK/fab32/qMUVEJpp7cEdSpqADSYJ3J8u+LPIU1IDKBA3ksb7el/y7YGOWknUdIkxPUg3j1/DHaGXVSedYMyOhEDs36zhZ0yuKKq5Kx2fpAtJAkncFvLYTviCnTQSI8iZPne5N+loGD+IOCRpHKLgdtYDBQB91Rpj64CUKLmD3EEecQfKR9cFJUTqLHpllgEDz96AdjInp+nljn7KtyRY7jV8+twb26YJepYAG4kEm19+nn022+rSwBBYKZ6SYnYSI27i9gdsTfJ0rFDRdAj0kBhQxHSTJ77gX7dIvhpMagAQDuCbztYx+HyxJmPeiRsL2vbcgCDO5FrnoN5kqLptTIgXYgSZkmPI3E/LaCSzS6kVjTe2wwUAyrJa1veUz2nlPeLYnoVAlPSVOkau27KVBMX69AOuHuVvAab6mfl0g2kwCSebcz9MRvlLQJLCIJtaIupvNtzHW2J0W0w/wAUC5+iNICWJUgkGbl46dgAcUw8YbV3HyqVB+G2NHWphViUJ6rcmDf3p0/8i2A3yupSdEXAJA/03F+syRAkeeKJtE3CMuCr/vHNjasx+bKf/lhy8fzi7tI86a/mBgluGACSSASPPqNuv5+9GI/7tPxDeB12E3I2va8ScbWjfDt9CJPa7MdVpsP8rD8mxOfbGofeohv9Z/Ig4etKRoKqxAI1XBgEsb6heO99h2GAn4dSnZx/qH5aQfxxtYrwhTe1KdcuZ/zD+a4WK48Lp9Hb+Ef7tsLG1oHdsbRy0xa/4Hbf9f1wWOHWuVBE7fTvve30xbvltLBNYZ13AB0yLdSJWwmCYMgA2OOEHbSL7CIsPKJNygmDvvvBbY0YwfIHT4eIO7XjUNpm9wDeZvftgyggp7hTfaLjrvA6WxJQzTKYU2A2BJAgQIWCLCL+XTfBGYrFvfCMSLm9+kyDMz028sK5J8jxxyX4SWll6TAlagmQCHECekm4np9flhwyoViGRNQuZABAtN1vuD18++AatGGIQLE396PWAsCbzsOvaFm0i/vC0joQdpnyH5eWNXVB1VtLcsEGkk05DCNyIBB22EyJ79LjDa9YsRPvEd7EEae2/KPriAZowTuOhjoL9LA2+tt4u+tmAA4OwMEjSyyJMQDvbv063keIdLG+CYVFvYEyB577+YAkRfz8zsvkqTBtVVRMj/VIJ94CRJteT9MLhnDPFYro1WmFhm07X5okagRa4G2CqXDaVAzWl2b3UZCGsJtRI5to1kgbC0YolRzZJ2D5r2de5DrFoJlRF5lQCPOxJt1xVZeoQ1yOQkkSYYqJC+6IDHSJMe8esjBWYzGpiEXwk+FWvYRdxHfa3ytgWpnNUgATcCDaQBDG3mPoBhHNPYmsrXANlaVZah8R5AIuNIPflFhtB8o8sO4jQBDEOQFUwOUiRMEFWABNh1/DGx4XwxMlTWtmRqqkTSoEX/z1R0jop/P3Qs5xuvVSogVTrRhCq2xUzAFgInE3ma2SBGn+J0Yw5d1JAcmTEaV2veJ6gH0w5cqyAM1XQDaNEx1uFDRtvH6Y29XjtVTAaY/dYX6iJOHD2pzHQqP9B/qfPfAWeXDM1BcSft9zGHItqU+NJADKdJHyI0mx6+mDc7wzxTLV6rNeJUsQskxLObCcaWr7SZiFGoCBPuje+872jecMHtNmf+oP4V8u/WwvuItgd431M9Pm/b7mS/upgzaajiZP+GT1EC5ub/hhicGeoSRVcwYlqZSfkGIPXtjZU/aXMmxqCCI91f0779+uFT9o84zaVYlidggJJ8gBNh06YPfMHh83/fzMovCMzSvRqMS1mAVbBY0mXa8ktttp8xhi8PzbuGqMbCOYLG8xym1+uNa/GMyjAVTUQG90CkjuoYCb4Wa4zmabAirY3Ujwyem+hjBwvxGSqr++w2nEt9T9vuYutw6qCGasDpIEbdQLgGN8WeZo63IUgA3EyACbx1EdNv1xf8SzdHO0/tIpZsvTUVAIWrqqIn2gHusJnUOg+QxQ8R4XXou6Orqy7BgSGJ2CsJDGZg7R5iMOpN7mjKXRjanDWQaXse4IM7xDTpI2sO5645yJIOojrE3jVBuLX0wLwNW4OD6T1qJaEZqZUSGRoFrEgyFIsZ8/lhlMLXW0U6g2UtYzaUctIP7rA7zqGKKUX1oaOVrlX+v3K6T0Nm7dbTy6bWHLHlacdWmzCSYHuiQd+YmNXQN0sLgwdsaGv7MVxTDKRUkBx4ctC9CNp3mxbba04z1RnF9JEnr5kwCsA9Ig39MK76HXCUHu2TU6GlWJgLG5gHy0X7WNv5YjGYU3dhEx3MxMwd16z59YwMK7FSSd7xJGoHe+x7T5TjlZZ2BFhJBYe4CJubW6W27EY2nzY2tcRQZV4jTX3VZgZILiQbHdbzMQQenXESF6pZwEibp7tgBIW/L0iOncYhbLjSpZCCSBbVN9ukgH9PrKzimulWIDGDzwbGWMGxJJB6WAt21oXTPmyRMoqFw7KoIOnrq21QCOojvFrzuHWpQYB1iII3gyTG25tt6nYTUK6zFwdtUAkAC4giR3J8j2x3LohBYliQYAA6bAhrybG0dMK3fBSKUV4nYPTVOqT9SI6Re+FiSnnQNqZIPkv/8AQJnCxtD8wd7HyYKtQw0GS23vEHY2OxuDuvfE1KndVJYA9bqo7+8IEdwOnniPMNqEFgzA20qAsRGy7iw7Hm6zfmVQrqMCJgzIHymbm20H3QexFFuQapbk6VAABEzaQNz3OoiT19b4e+bEAG1jJ0jeNhF5JFr2374HemRKwGgFwF03JFyGuzLZSLiRMAAg4bTBWx21AxG876iRY7iL+U4NIym1wGUs2BqBsCNIAUGQWFmBixjt2HnhxQaQXEWjSDsZnlB6XBjzP0hp09C69YAYEFfKY0AxdiCDIvvEY0Ps37LVcwBUqBqdMjUmscxAMGEI9zRA1ExMSVFsCvI2uvxFPl8ozkqjM07BRIN4BjUAo87gTEyManhnsRDh67hES+hdyOoctISDFgS1om+D89xrLZEFKah65MnQASTG9QiIt91e498TjO5riFSugqVqwqMJFGhTamomfedVbmAmFVdRMCIucGyMpWXXE/aUoRQyVPwwrFC5SNgeVKTAcwPxRsOUYzdNBVqVBUqsXIGqCC37zGoTckFPKL/M3K8LqMFq1gyA6jTpkqNMWBYzIlpJG/KbyMCZquzyq6p1FSQELVFBCheVdiSBa56zOB6s0Yaixo5wqFpUgp55sgYkMQASwWTYnrEkdMWeWVMoBXrc2YBdVQ33YwTGwEL/AA95Kz0lTIUg9SGrsJCz1vJP1Jv9B1OMhnc21ZzUqNqY+Y27eQi0Yi5bj5ZxgtEfz+xLnM49Vy7sWZtzf8ANhghEC0ifs3LWgiozJIMH4QfK+wxzhmUJ+1BphaZmahGmQJiACT384wPmc34jSdI2EKFAttb6n1wnqchFlm5E3uo+LqPliUU3OytHeGj8sC5Jl8One4UT7trCOk/84sVrhmXlHKFG+wURIgCJILHzJwOoOpypQckkK0C0wfuiO3liA0TIJIFiIneYO0b2/E4ssrxwpS0qBCm0sSZc1HJJAAPMTFtomesb8bfSJexJiVS+nSeq9JHTqMBN266FtOKlcn7fcHTKORIUkeQnz6Dth9XLtIYKwJggwd5vFu9/rgmj7SVFggqSDILf+KqIt/3xWIQyGmiqDHLEzG1tUgRb0+eMrYs4w20tv6fuyTMlzZySRtqPf547laikeG7qiGTq0I5Bt8mAsNj+eG57OsSy6oXVMbX+i4E1qAZJ8t9/O20TgRd0yb2Y3iFELYNI1qAYAka1vBuLY03COOJUQUM2QyfcqyCyHpN7j9PliibMNWCpVzEKHTTqEgc9zJIg8xPnFzYYFrQGI1hoJEgtBjqLbYd7DKTi7izX57L5rKDVTYGVGiqGOhp3ncRuYiIHW+KjPPRqgsrLQJJYQBoe8MGCAtRN40kEDSu0k4d7Pe05oDw6v2lBrFDJidysj8Py3FjxzgCuorZZg1I3ndkMgk3gsI3UkbAmYnDRaW53xyRzqnz/AHj+APhnGXyyHw6kQ0eC+kyAea2q56yALg3IGL/L5zL52mpraVqEkSGKMIM2adUAFZmQxEXgx55VW4OnSpMKrNJvr90gcjaV6gG4MEEQXRpO8sxdQsSxckaQdMaQCAdhfyneDXcWWPquA+t7OsK9ZERGNCWADy5VoIYqYUCGGxMaTGwmmzPvgAMTBueWBBMw6jQIk6TuC25nDOGe0VSjWNeGqMaRpqXJMbaY0jYfX6743vDK2X4jr8VVDGBTBgVlhQH01I5paWESb7DoaXUEcso2lujC5hwGAgGRzIDDe7F5FmsJmYJ7YHcAnSyqwDAypA+Q1KNQXSCbKYt3xqOMewtWmPsprp25UqgjoQIV5k9iI8gMY7M0zqKAwTAbUrAqTEKQqygsSBAEbHrjKLKd6pIfk8urN4bOqaxILASo0swYlhygxuLCwiIwXnFRQabsGGsnUrAGBqWUUsVVSSblTIMzvPKVDYFk5UBABgElUKydJGlixBFg2oCIJw6sv2hLOJ2kAAFYACsFW7QFnVewtbAckgwhKRTZ7MrrJKgTcABTb/UuFi6XLAe7XFMG+kq7TIBkFVIj0vNhhYXWindS62AVa2mWIKFeW8ML6iFGuQLzA+6ZNjMRqraTIbVEapJ3EwVi3bzsLWmEVwVgwJJgjrPNBJMEjlAIECQSbYJTOk6QTbaRLXHUixky1t7x1w+5JOPIQgNtFQawTzgtF4MyY07b2PKBA6aXg/soa6F3kAsSgkkM0LaCNTSAW6HmsjLOO8M4VSDCoGd2mwJDXU6dgJIBWBJgaR1mbc+07IHH2bsBEFlCKDAhnlQRYfZixOqbxh6pHPLJqdJBuV4VlMinjPYgadbnVNhIpq0gi3UGNJhJBOM/xn2qq1/FSixpU4B1CSzCAQNTNYzPMNukdc7xTO1MxVNSrULz1KgAAbaRuq+U3m8mDjlDMaQ20RYEbzaLnaL9+0ycJZN+hzJU0aVWoFIJ1QCWAG7GQBpkgEzi4peDTplEALtWfWeRWDKfBJUgCVX31SFFpvtih4hTqUmBJs55dJXTuGjl5gAX2O8H54j4UterWUpr1kjQAeaRzbnYCSZkbAyIwL8IYSSdvcuMs9SpUg1XhdRZoDnSHZdTTGohVEEn7p6CMaTLZNcjRV6t8zq1qgg6RtB0nYgLJ7yBFziwTLrkKLPXqHMVqqBSjEsp0lmsDfQC5knc7RJGMRnc09Zy7qxJ+g+g02EdOmElKkPky+WxLns7Uquaj6iT3XbyHYYZS94agwE3ISYHcDrgbQfgb+v9OLjLZjLpRANBqlWCedTAa0XVxyfITYyNsRW5zkXEjRBHgrVO8s4EeWkaAfOT32xNwThL11d1OkIQL9WPQHaQIJkgwbAzioVD8B/H/bgmlmKgAAUCBGx2kmPUnGtXubYnzeTNBaa6wxZJgSNIDMgm0bqdidsDpVcyAGiDMERzDSCT1I7efnYekXYSVBgt3+Nux7zifwG0TpWS0de3zwb3Yb3FSYrSZVDgqVi6iIDiAD5dccqZsseRm0jl3CmBMyNXLLEmB0sLGyp0YRuVN1O5/e/exHpNrJ/F/wCWBGXPz/ZGctiWmzEgTvb3wPU9McZyGgOGjqGtfyYA/wDH1xGUPZP4v/LEb0iJIFPaN79x9/uTv3xkxdgvO6hUcTsx+8B188QBm7/+9cEZwlizckh3Q320sQNm7d74G0nsn8Q/3YVbJGfJDmGPL/mH3x88WFTNUmpaTS01Is61LEjuGY2IifMGI2xW5gHl9z3viHwsfixLRqMrBl8ORcSVI+oLQcMmYiKnuP4h+uLHgfG6uWcFSCpPMpYQfxsfP/uDJxfia1lEUKaODuHSNPYi2qTNztAjdpp2B7J6r/uxrp7B4NlS4HTrUvFybEsEWm6WDQtpBNkqGPeBAaOhxRV2q5YVGfTCqVYK1MPTOosIBZi06jeIOxwDw3iFWg4emyqRvBW46g3uP0xtnyeW4tTO1LNKsSDMjzvzp5TK94ubRmXWZtUZ7NNlq1SmDTp5d6iFzVDTSYQ+nUhnSxKCNM2JkbDGeol1OtSFGgVBLzIMAARIm/umIgzfA3HOA1svUenWBDMZ3s4B3UyFI/KbgHAuSbSyrqaC9wRtMiYFwAJJAGwNjfBdVsxW1J2tjdcH9tnDr4hke6xaZgQfeM2s1iIBI+mzCZTPCSoZwsSRFVB3ESwifeUtfaMeLPWsZEENEmdgFlibSLH1vgvIcSakykEkA6rHT0+64B0nzg/LGUnENx6+5qvaD2bOXBbxFqU7FdbJTqRtHw1FgHYT0kxjNhhFrEg6d9hdphja/Q2Fu5J+Y4lQzBdswgFRU1GpT5ahM6YflKVJ6GxGkyTtgU8DqjnXS1MDV4g0lQJ++SdCMLGGO2xOKaYTjtsysc88cvND6GWcjkVWWYBOnp/mubz5b4WGE0RZ6okdqlUgdYB8JhuTszD5e6FgdwyvxyKJ82SNbEM0iWJNxA3AvB1KPnOJaFNdd3EXJgEgRvAAgmAD2+QGG00CNK0w0X0jmQjeHP3lkC8lSVHvbYlyp0nU41KBcTpG3SOgPSALYDZNuMXuEZbiSmk1Aa+Z4UEKJbS2kuwuvmRYiBBiS7LF9C+JOoSII8y21+YkmZv6YdUqaizKkAC4SYAW0yZJP64VXMqrNJIQjSNQ1WJUnVyiLgm209xOMtyHJLlK5Dgg6YB7g2mY7GAd/i6YDz1cA8sjsrXLG1rAXm48hF8D6yZAcSCRYe9MwBJF4v8ATBvCeGvXdERZqR8gosCxiwA7+cXO4bpCslyOSq5iqqLqqM3urJhbANMmFUHrsdzc49OyeVocKoF3h6zCJ2k9ltIpgx5kx1gBZOnluF5fUSHqtufvMQAdhJRFkfKRuSJ884rxxsxULudRJ69I2AAMKomw/Ekk4nKVB4JuKcWOYqGpUZiT0gQPL3th/XfAmte5/hH+7EBzA7L/AF9cJa47L/X1xF092JRoOCZHL1EZ6tVVuABq0FesnkYEHpfocVmcelrIp6tIsCb6o+9J0m+8aRGBP2gfu+gw9MwP3fQYNquDDwU8/Qfrh4dfP0H64YK07Afwr+mO+IT0H8C/phdgUxtF1vv7zdurE4KrVQFQQdp9Y8vI4GoEyeUe98C9QD1HngrNkl4CiAIEIptvvpvufy6YLozTGpUGh7HcfeHn+7iE1V7N/EP9uCKKvobk6D/8a9/8uGClVt9mf/S/8cImrf8AehqZD4i/C38Q/wBmE1QQbN/EP9uJnp1elJ486c/iEH5YS0a3/Sf6Uj/JcM6NpkTuwarVQyNTNHMIkMT8NpwAag7N/EP9mLCvTrioxFKoYcxFM3Enrp6jDMxl6urkp1SDf/Dax7bYEWtKC4yK2rVEpZve+IfC37uOmqvY/wAQ/wBuCamVrkp9nWnUY5H30tsI+eHvksz/ANOv/BU39MG0bRLyIcln1puGNNXGxVwrgg78pAv2uPngzjHEMtUUGmuh5gBaa01K93AY817EE7EEbHAwyWa+CvPyfc4achmb8lW2/vdfng6lVBWOfk/YBesOw9cdyvEGpsGQ6WBkEFgR6HBr5HMjdan1P/fDanDsz1Vo83X+bYCkkFYcnk/Y2nDOOUOI0xl82F1/dbbm2BVo5anlsexnTjI+1XszVybcw10iR4dYD3d+VhMKTJHn0IkjAq5HMT7s/N6Z9QWg/XG74LxlzT8HOUgV0kSXpvIg8rrqMgm038++KrJF7MosOR/4v2PKc2WCjTtqkxP3QTqjsLnynE0nlJ2JMHpvvHUD5T+ONd7Xew7UQ1XLg1KO7U7lkG8ibuv4jzucYoUQAWBEWEbkb3j4bgTvJw91syavgWoEAAkiCQATN/OQBMbHtg3hvHsxlTppMFUlSwABsCsyDygGB9LTcyBJ3Ha5Jt1/l9cObyJIkTuOkiDFx0vjbPkeMq3NUucylUa6mXXWdzTqmkp8/DAIB/y2PTHcZJCLjxAIMQP+O9vphYOqf+xRyx3vBFueIVTRWiar+CCWCEnTPU+d+8x64HV4vaxB9JtIHYzv6YHStqUxeAdl8597eBfyxGKzFdOogg7wBvvHXsL4JHgKasAzAE80rK3gb9en67YGqVCFCgsVkyskg2PQ2n9Thy33/r9cGcN4a2YqBUG27HZQepv17YybsB3hvDmrVNNMbnUbBVUbSdNoub7mcen8No0MhR5bu3U+87D8AonbYT1JvW5WlSydL5fLU7ecbD8h870uaz5qtrY32HkOgGJZcmhep3dj7I8r1S4/vAdmuJvUcszcxvYmB0EfSMNXMnq5/HFd4nnhCpG044Hb6nvqMVski0/aWP3iB9f1w4VW+M/jiuFUf1/zibWOmFdj1HyQalRpjWfU/rixy2SrtT8TVopC5eo0KV8rzHYgHe04E4NkqFRW8bMCkdtJG476iQDPZdovvAucvxRwQK+boVKQMgIviuwB5QfsgAY+9+c6sdOLCvxTZxZ87/DjX0f0JMk1OpOl8tKi81M2u/SXYX8v1w3IM1Wq1KnTpMVMM4euaYHfX4t+oAiSQdoYgXiXEKGZqqiBKCLdqrKAxF+UBLN3AJPc6YAYriHHaVGl4GSI2lqkwST0ViLuYEvECwH7tvBVuq/U5f8A0vSk7/Qhohxmq9CmlKo/iSdLVYWKNGx+1ER11GxIG7AYLzlUUmK1WoK8CVVMxVPMYUGH942hRJMjuJh4LxHL0FrrRrKKjhG11VccxUgyoBsIMLJF5kySR+F5zLZd2qvVbMVJlQitYt7zlqmkM5vfoJjfDNR52Ei5tNb/ALv+C04yhyyB6i0GBtph0buTDOQVUSSZER12wfw3hjVEV2pUaRa+hqRYgdNUuIPWOm284zmS4pSrZlsxm6gUIQKVOHIEXEQsaQYM7s97KijDm9qdeepVNbLl1LJAm6lG52QXJNRUi3KI2JbC6cd35gkstVva5CvZrJmuWcUqKaoapqXxAlQAJ4aISNNhJuBtbmt3h1bxsw1GlSyzIpM1fBEQLSF1Xl+UXEhWYWGK3iHtcmvM5fKppBCHxFGmfF8SpVYLAIckwDvLFugkvgHHcvlcu0EvXYaygRwNQWEpKxWAigBZ2ks3XG7uN039fYVatLe5zieZFLMeF9iygDxHGWpSpILAaS3MY0EyR/iA3gjB/CMumY16DThCAdWTogSwmBDmTEE/5l74xT1mMs0s5Jdm+JiSWt0BJMDoLY1fBeNUsvk4SXzBVnK6Xg1mEhSxUcoOlJ+FRhcck5O9kdGXG4QjVuXXyK3OZyM3oIp+FTZ1Dpl6EsyqEIKNAgMagmfujvjRcIyYzCF0qaVDFObLZUXWxIhSImR81OMH4hV6YIZiEc3F2I0XPmSd/PGvocS8Hh/g00qeN4LAHwyFNaoCzNPbxGJwcc7bvZAz49MVp3fX2X7kHsw9TNl/tVCKquCtDL3FQvp3p/CoJ/zYqeIqBXrgtqipBMKs6URTZQFBkEWHQdSZtvZDiC0EqhkqliwIVUlhTVVRSVkGNWszEXGKTMZesWdzRq/aVHcEo9tbs6jb4SMJ2jfGl1LdkdZm3wv+Aq1BtNvO+G6o6288SNw6sT/hVflpb9MMHC60f4b+h/THF3b8j0Xmh5r3B6vWMcp1zsdu87emCf7orf8ATb+vniM8Frn7jX8x+uHWOT6CPPjX+S9y44LxpqMI5mn33K+Y7r5enYie1fsglea+U0q7cxUHkqeYOyufQmZgycV54NXG9M+q/wC7B/DMtmaJ/wAOUNypdR/qW9j+cenVhlNeGSdHldtxYMnjg0n81uecVaZBKMpVgYKsIg+YO2H8QzzVXljcACDOw2N79f8AjHovHuC0s2sj7OqAQG6wCQAwHvCINtu+8+d5/JVKLmnVEMNjuCNpBjmH9WuMdLjW54rVERqHpH44WIycLAAIC4M7dMSpmEDAMGJO0EDbvIM7/h54sFy1InSPcXS7ugJaIJdQGeAFHU7xN8QZjKamil4j0xzoIDsIBJLCnygx3jDo6HhknTBqtWB+ONDwj2kp0qYVKTAbkyOYjcmYm+1umK7h3DTW1Lr0sF1FSDrKAHmABMCdI67+WEMsKZpFk1U2DFadNmqGeVmLsEJK8yiOoU7e8StkaOJsvn9r6MatLFpuIUkR8RNvSeu3WSh7X0lYzTkfFyab3N+oHcbwfKcvRyaN4hpl5J1FVEoFPKRMzquRFxtJ7jU8gXNMTUuNahad42JCzA5p6zabY2pMd4ckXtv8jcVPbWkDpNBxHQpTmNxaQdsCcH9sVRW8dGqFnJXkpiEBhRBNj1P5mBjMhL6ZYVFY6lqKykGYE8pJJIPn88PGRaJYwJBDFXUOCSA4DgMRJC2X5TBwti6chsn9rsvUR08IpKm7hBuQpCkGZub2iN7Y4fbHLqb0WawMqKcGQDaTeNu0g7i+Mpw/LEB+bSW1JqI1LB5aggWLaTAXUpvcYsc7lQ1M5nUfBqcsmBVCo2wpCZJCwGJElSSAAcZzih44srL+p7eZciP2ep9VpfriSj/aDlxvl6h/9MfkcYupQUqlQNZlLkKlSKI1EQ7RDRYcomWBk4tDwEIqq9egajUzUK6WGgMIB1q5DOOUQR1MjYnJ2Dusl7ljxP2u15jLPTpVPD0k1FWCW91gJBNxpJM9CRsTi5zHt9RpMabZepKxMFREgGN7m+KLhXHP2JYRS7pXYlgWUOkQhgtuIJi86wOlqrjObFSotSF11eYLzKV1sxC1AvRfdB/dBJItguSfAXhyL8WxfN7fUfHZvCYhqagrYEFXq9doKuNv5YkT+0GmD/gPH+cD+WMyeAroFRnCmSr6XFSFvZaaCS4I+Ie95ThVcpSFNRrAZFIbnErUNSqR4mlCWKqFSwBOmbCJVzVGWHK3SRrn/tMQgTlm/wDUH+zEdP8AtJUkAZVrwL1PP/J54xefy2hTBYtq0sDC30zAX3mvcEge9HSSVwXLaStZiCtJ4dIqawUKEIyxZZYA7iB6lO+BZYskXTNGntUtHP5qo1NR4y0xzV1ABpKUjUEMzM9NuuJs37fhHg5bVYEEVrEMAwg+Htf8MUmV48GdoNTtA0a56hW1Q4k2jfpI2VWn+11kFMg6wF1VG6orHUx0fAnYn1xR10ZPTPyLY/2kdssR861vTw8QD2/aI/Z5gW+1O2+2jaMU2wJOXQhTLOSykgAkEB4BJP53xzMaDTpOFAJBqF6SBkA0keGdRBeoDGoCNJI3wl+o/dZOqDD7cu1ZCKXMEdY1kzrambwo2FPz3weP7QK6CGoKJ6lmFvO3TFBR4UfEWp+0qqBDzKjlwrEG1ICfeYKZNid4E47QyxfVVqa2pqJlWA0hiy65q6iEBXsxuvfGckuA9zkfQ0/FeJ1BmFqNRQhVQ03HUOzmUBkFlKMp6giNjgKt/aFX0lBRpRB3FTaTBgNYRGI3z9WiyUU11KKUtdP3VcGBpuAXlQIgASs2W5xQ5kUjVqu1QJBBp09Ia5AIMKWXQH3Xa+mbHGc1WzG+HyXVUXdX21zgCt4VIBvdJSpeJ2JeCLHbEdf2+zVlK0AWFlKvNiV2L2264BznEwabUX8FXV1bVSh1YuVIDIh8NV9/YwCwHeJmo0aQCXBqqKp8NSy+GWccyvsIIYMLgGLnZdbTpjx7I5R1Wjqe2ucuR4dt4U2+mvbzwfW9pMytEO1Sn4jaioAWAoMNqBN3kH5agdjOKvK1KQeotVFanoL0lDMrrEFbkEGdWkpIJIF+uK5K4ZICqgrMIjUACpIACmWAMiFBi+9yMZZArsbfUtK/tZnlJRnAIsRopn0sQfpgar7TZ0AaqsA3EpT6fNd8B5rKwiAU1RndjY8x0CGWCSRcN943BA2xL+0UgyFkolW0goDULAxpMFSfuifvCZuZwuth+C85IdS49mmIArrqNo+zHqdMKPMkfniHN8RrVwFep4gD6RZSA3YMgvPlIOLbIZOpXpM1CiXYb0gmlQiWDjWSW5uWSCB3tilrMFWmGW1JmKnmiE5mgqYI2uOwvbAU2+gz7FFOnL9R+Q4K1VSy1KKgMVio+gmOoBFx5+Rx3Av7QadgGUGWAVCRBJ2/7YWHUl5fX7C/BQ/3+jCTnlbRROVVq0SHp6qbk7iACRflG0m1xvh+W4W75arDLAPiKokuWUw4mBMFhtYxa4Iw7+8KTimVVAQNmJBcXkEi5AIBBkbxgjJ53Lgs7zTYqywpJXmUiTJLA3MX3+chZNppUdePFCUJZNX5EdDK1EC/tBKUmjSgOuWu+nkc6QIVpMm5tM4hocUZiKQqyCGVVdEjSwPKrn/DkCDETa+CeBgaNQakxV9UOt2G1gbFbRpnvgHjSs1ViKdNabLqC00VdhELFxeTI74NWt2B1jrSvX5oss0gqEVFcUxP+EI1uDAYioBpSDG5DG/kTHSztKo5mpmmamSKQB2JLRrDSXHu8o09RtGKrhmblmWmqoEUsA41iZAOoNMm9ptIH0sRX1XqMnMOcBUBYyRKggaDcDUvlvfE5Rktl+RbFPHLxy233/ZE2bytUFaojRToipCsUkbeGCvNruZ63J6SVmKzZhvGXxx1qaWlUYAAimYElbEKbiBc74rKOdoKrKRVMt00xqvNouJ0nuBbrOJDxMKAjuToYMgNwpBM8p2Bn8TvONplwCOTHTyP5NdOTppIab0/Ed21ai1RYO2y8xG0kzv+ZdXiCqAPEqoGs8uzytyFHVrs1jbbzxBl+KnUzlg6uYfUFAYbEXHL8xcdMEZPO0CRROkUkPieKBqqWmVJaJJOwEAR0wuly3ZV5MeGlHlq0/QjqsaLyjBgYY03PMygyFuCqgx7kyR64J4pnlqM71VRHqhZZB/hsDCaV1BFPKJaJ5ge8jcer5QVKbUhrC6SxcmYWTcAi8wI84xa+xfFaVaqqtQWqQVRfFJZaazJlWkEQpjtf6u7SXkcynGTl5vj9ysrZMors6it4d0IqLq0TPNTAJAsOZu57gBjItakzhuRKmnUS5TSYPODf74HKB33OD85la2XqMKuWdKFaoXOho1EAsFsTCzJAIBAYkdDisp8WWlSaitOm5Y6tDUyRLAAwZ6qF9BcYGpt+EooQWPVLjdNevT5luBTFGiAUCoXq1FfUqVWdVCqhgFhyEgbGZbBWQmnSqpUNOj+0fdNJy1irKFGn7NRq1SGJ2BBMYoOJs9IB6GsN4itDc3hOk6QhIjeDcTFthebPe0BzFSka5quwYAlzICsQToRgQJIG5MgXnGirjdmnPu56Eq49fYNzOdp082WSmrsolfCqvJIVWlgAVLB5MgWEb74kTPmumYZpBqINCMxYrFQOxVWliWKCZIWWkgwIApPl1qEoroIhX1S69QYWAR0gRY72waKbPQqfbeFT5tXNBdoGkKu5n0v5RiLy1SXod3wEtMpZeXe33KgZoyxqGpqkEJClWdgBdyQQDclr3EeeL7hlCm9MrUrBanOaIR9Q5VIYaWXVpKh11WNzIInFVwrJBcvUmpLFgAoMFpswYTJSD3i1xbE2ValRqKy6qgVWXWw06Q6lbDY6CzMDaZg4r3sLo5PhO0adS26/mFZKv4RDC7ISeYLEe7JWd4bv2ja+oybIzLSZGCV1VdDMwEsjOQGLWdjGpzfl6E3CylSnVyy0lNV6OpjWanTBqKQrEGnUkqCxVJUzZAemMxmaFQmrQqPDAgK5LlaYXdqcbgtYFRePniiioJy6bHL30s01F/i3+y9ybiz0sq6U6VLw6lVirMOeVLEELLNBBmDO31JhTP+HzDWEqE0npzDEMulSzKkMwPMoM+7e0YsX4jVUBkI5VKpyyQioIFxLTALT8P0xT5OqHSWIKioC9IALItLJ0ErKnb8MReTV4qO6GDT/wCblyr/AL9Sbi2Xp06bVHOqpVYT74ZVEAN0ALGbGSBHe0+azD1ahy9TTUJC018NFdqYUSWJ0y5UFoAIjvgiqc5VqLUFG1ax+zQBEAAUqSIp2NmseWRip4Lk6tFqjrUQhUOpyyhlaYXlbmJmTAkTEwQMaLVc7kcilrdra+n99RmTyucpVdFFlVhvYWBUghwgO+uIE3IxLQzNSi6VK9GkVQBXRxbU6EgMsmOsWgQJ2jBNLJZh6JreB/iE6Kr1qNFTBIYqtRl1SZuO3ngzP5CgaQorWSu0yVDCjM781SpoJB6+XXbDN5LprYVR7Ootwk76Ip6lJVpVKlF6aVakFEVySgLSxWJ0kra52LdDgP2c4Lm67oaS6ijQpY8gJG5Y2FyDOL4cCRKZesPC+zZQrEMfd0KyFOVhcA/zxmsrxU5VjTWo4RoZtDQJZQQ2kkyRIF+xw8JtpqP1J5scVKLk9n5fr/JreO5Wrls1SNd3qsafIEYGmHK6HCwOZdRVv9RBFsZ7hntNUyZq+HTWmKwipy6oCyAoJMgX79Ri74JnMzVpFo8TwamtnAGoBgAy0/8ASJbrfAnGEzBTXU0FgsosCwnmBQAdAZnyvhFJxnxsWlii8e8vEvqDcU4kKNXxKZdCaQQFWIaHIqEVJF5gx6nsBq6UwabrUdZBbQZsGBIY30x3iD5di8m+WqZcjMI3igKNSaRq0l9I0xpACkAsO2IuJ0qLUgWeKjISGt/oBCmBIE3mAY88PwkidO5O0uu/8ldneIy2+vuX1zN+xiMcxzIcO5ffTf7zR6A9MLA1Y1sPHB2ia1aufUhz+TdV8YiFaAhtYXnrPfp1OFWyDsqsWEmxPy39JGOYWDGTcb9SOTHFZNPQO/aqVBgvhioAATrUbsoIAUkixmSbne22LfKZys9GoaNNEpQTV0hVFja3yANh09VhYXNtjv5D9m37TXzRBlMrQJDVJ1TqheUgAzJYqwaw2jr88A8R4YDmiquVy7MG1XJVSATyTzEbb3gYWFgJtOwuKm5RfRlxneHUKB8SqfFpWaiwUhWLMdQqU5DTY9bkC5EjGe4jlUqVmqIeRm1BQukAG+kCbAbYWFhot6L9R3jjPOoPii0b2dC0gGrz4glEpqRLkgrqLgAKCRYeoxNmfZCplsu5qvT1EiyliZkACSoEXM45hY4ficlxV8s9CfYcMZbLowHh2XZadYaA/iIQ5McqAi4k76ouJ2Hni09jswmWV5nUup1I6syGkJ6AKGY7SSR2v3Cx0z3TF7Nhg5rbhV7lJnvaGq5kOSpjy+hA3v6wMS5SiraWq2YwCwEwDa4BEmPUWwsLFcngglE5ewQXaM0pZPmPzvHqldWpOWPhKdF4GoMs6u/JrE7yReMQcACsddY1NKsCpplQwZbzcf1fCwsCaUYNR2J9mXe5o69+fp/0sM5WZ6i6oZp0iygtcRqgQTfc998T8V4e1JQ7MpBYqImxjUdwO+FhYjFLSd8801mjFPbdARrLTqGm0+IhIbaJWSR+BG+IxnUrCorEoNOrUFmTqAiJG83OOYWPQxYoakq6I8PtHa80o7yfLX6Gx/s/zdJMs9AEltdasGgrIOVqAgiT8CGO4B3Fupx39teu1GmqinSNV1EryFl1QxNhJVyogEgmCcLCws14miMfDUlzSM41bSTLt4bG3QrCaWBA6ye5EH5jAtN9RVRHMQNiJmBhYWOeUVsz08OSTU4vcts9VdpbUYYmwMdTuPpiDIUioNUVTSIMKQpYsRBIswge7ub4WFjikqdI9rC3OC1Fn7O0jnsgMprIq0HIRjtJZnU+QILKd/d8xivrexb/AN4Gg1QU1DKSxklUeDYL96DsLA+V8LCx7C3SZ8q14nHyLD20pqYSkD4WXhTssh5eCPNUnGNy1GlmK6IqBTNrmCBLHUDOFhYRbyY+SKWkveMZWtk1AXToqfaLpJMBoFi0EEFSDPlvvioz9Ymoh1amKgbRDe6QLm0RfrOO4WJ5FplS9Tox+KOt87fqWtahTpUNL+J4ri3uaBAB7TF9O942FsVXFuFsKdAs4GpBESeU3WfOCPUdcLCxDE3ZftqWlMjSgFGkMDFiSCL4WFhYv3aZxLtORKkf/9k="/>
          <p:cNvSpPr>
            <a:spLocks noChangeAspect="1" noChangeArrowheads="1"/>
          </p:cNvSpPr>
          <p:nvPr/>
        </p:nvSpPr>
        <p:spPr bwMode="auto">
          <a:xfrm>
            <a:off x="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data:image/jpeg;base64,/9j/4AAQSkZJRgABAQAAAQABAAD/2wCEAAkGBxQTEhUUExQWFhUWGCAXGBgYGBgbHBobGBwZGBwcGBcYHCggGhomGxoYIjEhJSkrLi4uFx8zODMsNygtLi0BCgoKDg0OGxAQGy8kICQsLywsMi80LywsLDAsLCwsNCwsLCwtLCwsLCwsLCwsLCwsLCwsLCwsLCwsLCwsLCwsLP/AABEIALcBFAMBIgACEQEDEQH/xAAcAAABBQEBAQAAAAAAAAAAAAAEAAIDBQYBBwj/xABEEAACAQIEBAMFBQUHAwMFAAABAhEDIQAEEjEFIkFRE2GRBjJScYEjQqGx0RRiksHwBxUzcoLS8VPh4pOishckQ4PC/8QAGgEAAwEBAQEAAAAAAAAAAAAAAQIDAAQFBv/EADARAAICAQMBBgQGAwEAAAAAAAABAhEDEiExQQQTIlFhkRRxoeEygbHB0fBCUvEj/9oADAMBAAIRAxEAPwD1TK5caRYbdsFLQX4R6DCy68o+QxOBi7ZyJEYor8I9Bh4oL8I9BiRVw/CNlEiIZdfhHoMd8FfhX0GOZiuEXU2w+X88VVP2iQ3m2qDCsTuRsJvY+X4YAbLfwF+FfQY7+zr8K+gwsvXVxqW48wR+BAOJcLY1EfgL8K+gwvAX4V9BiWMd04A1EPgL8K+gx39nX4V9BibCxg0Q/s6/CvoML9nX4V9BibCxjUQ/s6/CvoMLwF+FfQYmwsY1EHgL8K+gwvAX4V9BieMcjGBRD4C/CvoMcNBfhX0GJtOFGMCiDwF+FfQY54K/CvoMT44Rg2LRAcuvwj0GGGgvwj0GCCMcIwyYAY0V+Eegw00F7D0GCSuGFcMmI0DGivYemGGiOw9BgojDCuHFoFaiOw9MQ1kABMCwJ9L4NK4rePVGSg5SdUADTE3IFpMTfDJiNGQzPFMzUDtTTQt9JCiLDbU40z8++CuJ+0SUVRVQVnK82llhTazG95nbtjPZoHWdaln6l2Zj3vb+eB3zBGxVfkFH56jh6J2izbj+aY8tKko+TE+sjA+Z4vVIhqtJLX0Lqb05jPyxTVMwHtqL/wATfnb8Md/ZqhsEf8FH8sY3PQGzWcp6jrqV2PcfoTIwsPb2cqOS2tEno3iE2tcqhG89cLClEke65Wmdy0gqsLGxi5nrNreXnglRjwfK8WzVMArm8wF6BqjMP/fIwcvtfxAKdGc1H96nRb8Qg/niNMvZ7aMOjGG9kv7QqVXTRzX2FewBYjw6h2lXgBWJ+6YuYE43WEdjIgztDWpUQPoLfKQb4zFPgtQGoNUjUebxqgiTqgoqgLY9+nSYxrhgIiWqXHvDyIGhNv66/TAToZxsfwvJmkmkxvNix7bliTODcNQyAcOwBkLCwsLGCLCwsLGMLCwsLGMLCwscJxjHcLHJxXZbj2WqVPCTMUmqXGlXUmRuAAbkdY2jGNZZYWOFh3/o47jGOEY4Rh2FjGoZjhGHkYbjCNDCMcIxJhhwyYrRGRhjDExGIycMmK0REYq+PyKXJdiwA/Pr8sWTZhBp5hzCVvvtsf8AUPXFX7TL9mo1aee5mIGh5v0w6e4klseeZ9KYdvGY6vvanAHboYGAjnMuk6Up23tqidpgHElTM5ZWbSqtzQToc6je55fzwv7zUHlpGxi1Ij0mJxSyNET8YJMID35UP4FrT5YjqZnMOJCVB5Hlmesr64nbilWbUqveyLf5XxE+azJiKdQT1J0x84H5Y1hoHrZXNEytNSPN8cx1hmQTpFSJtyk/iemFjGpFGnlAtHQjrueoE77wBg1dIHvTO+0iY28iSf62rKVXrf8APsNhuLD1wWpsNwIkE2BGxg/Lp8sRto7tMJejDnVXEESCOot+Exiz4d7VZ7JoadKor0xstYFzT/yMGB0+RJAi2KikWkTDfDM27bMD0HXb6Yd4pB0vA2A3kD69vPf0w1pkpY3Flz/9UM/tqoD/APUx/NzgZfb/ADmp2FVAXbW0Uhdggp2kmLKv1GKPO5ekYM6T3/Vd/wDnFc6FYnrtcdPljaRdR6Plf7R82lNU+yYjlDMjEm1p+0Enz649O9mOINmMrRqvp1ustpBAkEgwCSQLd8fPlOSBAJ62+UD8ZxpuEcfr0qQRKhUKCoibSxPy7/KcTnSQ6lR7jhlappUnsJ9MeRVPaXMMYOYaJDCJm24MdOv07YOHtZWai1N2Vp3bqVafeP5RHTEtceo2s9D4LxHx6fiQFvEatUfOwg+WD8eNUPaSrQkpUjyEsDJJvJiY/lgfiHt7mqhUlgqoZGkQSRsx/KNtrYOpPgVZKW57bjhOPIz7b1/BpDXYff8AvNAYQ3eAevUA+eA6PtxmXJAqlrfeVYgdhAnpvjWHvEeu1uIqNr/Lb1wK+eLSIsbER36X79seX8X9sKjU1A0rO5UmT69OvzA7Yqsp7W1wY8QkXsYtbcTed/XDqUeiJuUirq8bzOkq2ZrxBSDUqRBEEROxjbb0xXJU0wRK6TIIJEEGRp8xa42tgurQ8QF9QO1vvHy+Utv5HEVKgWBlmAJEgrvBMab+ZuO5x1fIjfU0PsVxSs2ey+utVZSxkPUdlOlHiQxizQR2jHsR4qQbrPTzx4CtdqBR0YBk92LESLxbzi8zjQ5b2kr1AG8RtURp6W8to/L845ZRju0Ug30PacrxBHsDB7H+XfBU48Q4j7a5hAVAQMRvpMjz5iRP0xW1PbDOPTem1dykQdgT0jULwfniTrlFFkfU9vzfH8tTbQ9ZFaYIJ2Pmdh9cE0M5TddSOrLMSrAie0g7+WPmj9pc85JJnfuep87/AJ4taHtJWprC1GAnXAZgNQtMbTYYDN3ln0I2YUauZeUS1xyjeW7CAd+2GZfMLUUOjBla4YGQfkceCtx+o5Y6nPjLpqcx5+nN3tEYl4bx6tTXTTqsoWVABgD72xMDfA1pBuz3gnGR/tGzjLlgtOoUY1FDaWIbSVcwdN4MfWMeY8V9o8zP+PUNwRDsASB0AjtiNc09YlnqFm0RNRxvzBbu3n+OGU0zLkGrV3gMWaeb7zbCJvPyxBk+OGmDBJJ+Ilv/AJTfB54fUdWChSQrGzKf8TTAlSR904rE9mK1y4EDoCCT5D+hhxtqJantRWMwxAA6BPpuv9XxXP7RZpgSK7D6qsD8MWVbgerZHACx7sX6f83wPR4WQQTStM3BuB5NtbuDjXQVj1PYrW4pmiL5ipuNqvT6NiE5jMMD/wDcVDMb1n+v3v6jGhakiCdIUfI6ib2jc7kbTyjuMD1szqkaVk3GwO0kgg6bQbYClb4KPAkrbM7WqVQY8R2tvrY/TfCxZ1mIPKGNhJWCCYHUH84MRhYayegK/a6AHvg9zMk+UC0b9McbPUAd23mAo9Pd2+WM8ikWj9cTMvUjt+Fv5YYnyXdPiyL7qEiOs7eV/wBMI8dHSn6kfpirpr/X646aOBsM9VB78ZeTyJaRMH5d9sNPGKuwIA6DSLfKcBmmREg+h/DBFGgWkWjrJA/rf8cERKyzpZtisljNusdD2wTTSSW1WNxvIiY6fTfAtLhBIuTAN4EgT2Mx/wA4NoZaFJBXlmwIERbqI6GbzbCSporHH/sjjGCDqJE3Mbb+cb/0MPWsL8xINoC7QLAS0GZ6fD6zlE76W3IflEWnSSYa/eN8Q+HSZTDFXA2+6Z6Axy/OYF9weVVFdTTxxSuI1KQN5Y9CIHaL3InbpiP9lX422iIj6eX88PyYALaosLSwEkEfvWJAInYEz0wSy76ZIGzkr3MQJ5SbW88FxrgbFCEuUQOgCj3zFjddjPl5b22wJQhTPN1tI6gWIj5fTvizSGADEHmBIJJlV1agumYczAPcjAKUidoJn96+5J7AWw0UqEnBKWxMqBwZDWPRh2Frj5n5Yacgu/P5X7f6f6tibJuAum4MsSehGkAEDSTaSwEjYzvhzVQbSPRupsD3Py/4SSp7FcMINeJFfVrGkdIEj5zviOpxEkEFY7XiO9u5+eDs3RDKpBiAAbCJLMQZEmNI+kfLAFTJiWIYfK/fab32/qMUVEJpp7cEdSpqADSYJ3J8u+LPIU1IDKBA3ksb7el/y7YGOWknUdIkxPUg3j1/DHaGXVSedYMyOhEDs36zhZ0yuKKq5Kx2fpAtJAkncFvLYTviCnTQSI8iZPne5N+loGD+IOCRpHKLgdtYDBQB91Rpj64CUKLmD3EEecQfKR9cFJUTqLHpllgEDz96AdjInp+nljn7KtyRY7jV8+twb26YJepYAG4kEm19+nn022+rSwBBYKZ6SYnYSI27i9gdsTfJ0rFDRdAj0kBhQxHSTJ77gX7dIvhpMagAQDuCbztYx+HyxJmPeiRsL2vbcgCDO5FrnoN5kqLptTIgXYgSZkmPI3E/LaCSzS6kVjTe2wwUAyrJa1veUz2nlPeLYnoVAlPSVOkau27KVBMX69AOuHuVvAab6mfl0g2kwCSebcz9MRvlLQJLCIJtaIupvNtzHW2J0W0w/wAUC5+iNICWJUgkGbl46dgAcUw8YbV3HyqVB+G2NHWphViUJ6rcmDf3p0/8i2A3yupSdEXAJA/03F+syRAkeeKJtE3CMuCr/vHNjasx+bKf/lhy8fzi7tI86a/mBgluGACSSASPPqNuv5+9GI/7tPxDeB12E3I2va8ScbWjfDt9CJPa7MdVpsP8rD8mxOfbGofeohv9Z/Ig4etKRoKqxAI1XBgEsb6heO99h2GAn4dSnZx/qH5aQfxxtYrwhTe1KdcuZ/zD+a4WK48Lp9Hb+Ef7tsLG1oHdsbRy0xa/4Hbf9f1wWOHWuVBE7fTvve30xbvltLBNYZ13AB0yLdSJWwmCYMgA2OOEHbSL7CIsPKJNygmDvvvBbY0YwfIHT4eIO7XjUNpm9wDeZvftgyggp7hTfaLjrvA6WxJQzTKYU2A2BJAgQIWCLCL+XTfBGYrFvfCMSLm9+kyDMz028sK5J8jxxyX4SWll6TAlagmQCHECekm4np9flhwyoViGRNQuZABAtN1vuD18++AatGGIQLE396PWAsCbzsOvaFm0i/vC0joQdpnyH5eWNXVB1VtLcsEGkk05DCNyIBB22EyJ79LjDa9YsRPvEd7EEae2/KPriAZowTuOhjoL9LA2+tt4u+tmAA4OwMEjSyyJMQDvbv063keIdLG+CYVFvYEyB577+YAkRfz8zsvkqTBtVVRMj/VIJ94CRJteT9MLhnDPFYro1WmFhm07X5okagRa4G2CqXDaVAzWl2b3UZCGsJtRI5to1kgbC0YolRzZJ2D5r2de5DrFoJlRF5lQCPOxJt1xVZeoQ1yOQkkSYYqJC+6IDHSJMe8esjBWYzGpiEXwk+FWvYRdxHfa3ytgWpnNUgATcCDaQBDG3mPoBhHNPYmsrXANlaVZah8R5AIuNIPflFhtB8o8sO4jQBDEOQFUwOUiRMEFWABNh1/DGx4XwxMlTWtmRqqkTSoEX/z1R0jop/P3Qs5xuvVSogVTrRhCq2xUzAFgInE3ma2SBGn+J0Yw5d1JAcmTEaV2veJ6gH0w5cqyAM1XQDaNEx1uFDRtvH6Y29XjtVTAaY/dYX6iJOHD2pzHQqP9B/qfPfAWeXDM1BcSft9zGHItqU+NJADKdJHyI0mx6+mDc7wzxTLV6rNeJUsQskxLObCcaWr7SZiFGoCBPuje+872jecMHtNmf+oP4V8u/WwvuItgd431M9Pm/b7mS/upgzaajiZP+GT1EC5ub/hhicGeoSRVcwYlqZSfkGIPXtjZU/aXMmxqCCI91f0779+uFT9o84zaVYlidggJJ8gBNh06YPfMHh83/fzMovCMzSvRqMS1mAVbBY0mXa8ktttp8xhi8PzbuGqMbCOYLG8xym1+uNa/GMyjAVTUQG90CkjuoYCb4Wa4zmabAirY3Ujwyem+hjBwvxGSqr++w2nEt9T9vuYutw6qCGasDpIEbdQLgGN8WeZo63IUgA3EyACbx1EdNv1xf8SzdHO0/tIpZsvTUVAIWrqqIn2gHusJnUOg+QxQ8R4XXou6Orqy7BgSGJ2CsJDGZg7R5iMOpN7mjKXRjanDWQaXse4IM7xDTpI2sO5645yJIOojrE3jVBuLX0wLwNW4OD6T1qJaEZqZUSGRoFrEgyFIsZ8/lhlMLXW0U6g2UtYzaUctIP7rA7zqGKKUX1oaOVrlX+v3K6T0Nm7dbTy6bWHLHlacdWmzCSYHuiQd+YmNXQN0sLgwdsaGv7MVxTDKRUkBx4ctC9CNp3mxbba04z1RnF9JEnr5kwCsA9Ig39MK76HXCUHu2TU6GlWJgLG5gHy0X7WNv5YjGYU3dhEx3MxMwd16z59YwMK7FSSd7xJGoHe+x7T5TjlZZ2BFhJBYe4CJubW6W27EY2nzY2tcRQZV4jTX3VZgZILiQbHdbzMQQenXESF6pZwEibp7tgBIW/L0iOncYhbLjSpZCCSBbVN9ukgH9PrKzimulWIDGDzwbGWMGxJJB6WAt21oXTPmyRMoqFw7KoIOnrq21QCOojvFrzuHWpQYB1iII3gyTG25tt6nYTUK6zFwdtUAkAC4giR3J8j2x3LohBYliQYAA6bAhrybG0dMK3fBSKUV4nYPTVOqT9SI6Re+FiSnnQNqZIPkv/8AQJnCxtD8wd7HyYKtQw0GS23vEHY2OxuDuvfE1KndVJYA9bqo7+8IEdwOnniPMNqEFgzA20qAsRGy7iw7Hm6zfmVQrqMCJgzIHymbm20H3QexFFuQapbk6VAABEzaQNz3OoiT19b4e+bEAG1jJ0jeNhF5JFr2374HemRKwGgFwF03JFyGuzLZSLiRMAAg4bTBWx21AxG876iRY7iL+U4NIym1wGUs2BqBsCNIAUGQWFmBixjt2HnhxQaQXEWjSDsZnlB6XBjzP0hp09C69YAYEFfKY0AxdiCDIvvEY0Ps37LVcwBUqBqdMjUmscxAMGEI9zRA1ExMSVFsCvI2uvxFPl8ozkqjM07BRIN4BjUAo87gTEyManhnsRDh67hES+hdyOoctISDFgS1om+D89xrLZEFKah65MnQASTG9QiIt91e498TjO5riFSugqVqwqMJFGhTamomfedVbmAmFVdRMCIucGyMpWXXE/aUoRQyVPwwrFC5SNgeVKTAcwPxRsOUYzdNBVqVBUqsXIGqCC37zGoTckFPKL/M3K8LqMFq1gyA6jTpkqNMWBYzIlpJG/KbyMCZquzyq6p1FSQELVFBCheVdiSBa56zOB6s0Yaixo5wqFpUgp55sgYkMQASwWTYnrEkdMWeWVMoBXrc2YBdVQ33YwTGwEL/AA95Kz0lTIUg9SGrsJCz1vJP1Jv9B1OMhnc21ZzUqNqY+Y27eQi0Yi5bj5ZxgtEfz+xLnM49Vy7sWZtzf8ANhghEC0ifs3LWgiozJIMH4QfK+wxzhmUJ+1BphaZmahGmQJiACT384wPmc34jSdI2EKFAttb6n1wnqchFlm5E3uo+LqPliUU3OytHeGj8sC5Jl8One4UT7trCOk/84sVrhmXlHKFG+wURIgCJILHzJwOoOpypQckkK0C0wfuiO3liA0TIJIFiIneYO0b2/E4ssrxwpS0qBCm0sSZc1HJJAAPMTFtomesb8bfSJexJiVS+nSeq9JHTqMBN266FtOKlcn7fcHTKORIUkeQnz6Dth9XLtIYKwJggwd5vFu9/rgmj7SVFggqSDILf+KqIt/3xWIQyGmiqDHLEzG1tUgRb0+eMrYs4w20tv6fuyTMlzZySRtqPf547laikeG7qiGTq0I5Bt8mAsNj+eG57OsSy6oXVMbX+i4E1qAZJ8t9/O20TgRd0yb2Y3iFELYNI1qAYAka1vBuLY03COOJUQUM2QyfcqyCyHpN7j9PliibMNWCpVzEKHTTqEgc9zJIg8xPnFzYYFrQGI1hoJEgtBjqLbYd7DKTi7izX57L5rKDVTYGVGiqGOhp3ncRuYiIHW+KjPPRqgsrLQJJYQBoe8MGCAtRN40kEDSu0k4d7Pe05oDw6v2lBrFDJidysj8Py3FjxzgCuorZZg1I3ndkMgk3gsI3UkbAmYnDRaW53xyRzqnz/AHj+APhnGXyyHw6kQ0eC+kyAea2q56yALg3IGL/L5zL52mpraVqEkSGKMIM2adUAFZmQxEXgx55VW4OnSpMKrNJvr90gcjaV6gG4MEEQXRpO8sxdQsSxckaQdMaQCAdhfyneDXcWWPquA+t7OsK9ZERGNCWADy5VoIYqYUCGGxMaTGwmmzPvgAMTBueWBBMw6jQIk6TuC25nDOGe0VSjWNeGqMaRpqXJMbaY0jYfX6743vDK2X4jr8VVDGBTBgVlhQH01I5paWESb7DoaXUEcso2lujC5hwGAgGRzIDDe7F5FmsJmYJ7YHcAnSyqwDAypA+Q1KNQXSCbKYt3xqOMewtWmPsprp25UqgjoQIV5k9iI8gMY7M0zqKAwTAbUrAqTEKQqygsSBAEbHrjKLKd6pIfk8urN4bOqaxILASo0swYlhygxuLCwiIwXnFRQabsGGsnUrAGBqWUUsVVSSblTIMzvPKVDYFk5UBABgElUKydJGlixBFg2oCIJw6sv2hLOJ2kAAFYACsFW7QFnVewtbAckgwhKRTZ7MrrJKgTcABTb/UuFi6XLAe7XFMG+kq7TIBkFVIj0vNhhYXWindS62AVa2mWIKFeW8ML6iFGuQLzA+6ZNjMRqraTIbVEapJ3EwVi3bzsLWmEVwVgwJJgjrPNBJMEjlAIECQSbYJTOk6QTbaRLXHUixky1t7x1w+5JOPIQgNtFQawTzgtF4MyY07b2PKBA6aXg/soa6F3kAsSgkkM0LaCNTSAW6HmsjLOO8M4VSDCoGd2mwJDXU6dgJIBWBJgaR1mbc+07IHH2bsBEFlCKDAhnlQRYfZixOqbxh6pHPLJqdJBuV4VlMinjPYgadbnVNhIpq0gi3UGNJhJBOM/xn2qq1/FSixpU4B1CSzCAQNTNYzPMNukdc7xTO1MxVNSrULz1KgAAbaRuq+U3m8mDjlDMaQ20RYEbzaLnaL9+0ycJZN+hzJU0aVWoFIJ1QCWAG7GQBpkgEzi4peDTplEALtWfWeRWDKfBJUgCVX31SFFpvtih4hTqUmBJs55dJXTuGjl5gAX2O8H54j4UterWUpr1kjQAeaRzbnYCSZkbAyIwL8IYSSdvcuMs9SpUg1XhdRZoDnSHZdTTGohVEEn7p6CMaTLZNcjRV6t8zq1qgg6RtB0nYgLJ7yBFziwTLrkKLPXqHMVqqBSjEsp0lmsDfQC5knc7RJGMRnc09Zy7qxJ+g+g02EdOmElKkPky+WxLns7Uquaj6iT3XbyHYYZS94agwE3ISYHcDrgbQfgb+v9OLjLZjLpRANBqlWCedTAa0XVxyfITYyNsRW5zkXEjRBHgrVO8s4EeWkaAfOT32xNwThL11d1OkIQL9WPQHaQIJkgwbAzioVD8B/H/bgmlmKgAAUCBGx2kmPUnGtXubYnzeTNBaa6wxZJgSNIDMgm0bqdidsDpVcyAGiDMERzDSCT1I7efnYekXYSVBgt3+Nux7zifwG0TpWS0de3zwb3Yb3FSYrSZVDgqVi6iIDiAD5dccqZsseRm0jl3CmBMyNXLLEmB0sLGyp0YRuVN1O5/e/exHpNrJ/F/wCWBGXPz/ZGctiWmzEgTvb3wPU9McZyGgOGjqGtfyYA/wDH1xGUPZP4v/LEb0iJIFPaN79x9/uTv3xkxdgvO6hUcTsx+8B188QBm7/+9cEZwlizckh3Q320sQNm7d74G0nsn8Q/3YVbJGfJDmGPL/mH3x88WFTNUmpaTS01Is61LEjuGY2IifMGI2xW5gHl9z3viHwsfixLRqMrBl8ORcSVI+oLQcMmYiKnuP4h+uLHgfG6uWcFSCpPMpYQfxsfP/uDJxfia1lEUKaODuHSNPYi2qTNztAjdpp2B7J6r/uxrp7B4NlS4HTrUvFybEsEWm6WDQtpBNkqGPeBAaOhxRV2q5YVGfTCqVYK1MPTOosIBZi06jeIOxwDw3iFWg4emyqRvBW46g3uP0xtnyeW4tTO1LNKsSDMjzvzp5TK94ubRmXWZtUZ7NNlq1SmDTp5d6iFzVDTSYQ+nUhnSxKCNM2JkbDGeol1OtSFGgVBLzIMAARIm/umIgzfA3HOA1svUenWBDMZ3s4B3UyFI/KbgHAuSbSyrqaC9wRtMiYFwAJJAGwNjfBdVsxW1J2tjdcH9tnDr4hke6xaZgQfeM2s1iIBI+mzCZTPCSoZwsSRFVB3ESwifeUtfaMeLPWsZEENEmdgFlibSLH1vgvIcSakykEkA6rHT0+64B0nzg/LGUnENx6+5qvaD2bOXBbxFqU7FdbJTqRtHw1FgHYT0kxjNhhFrEg6d9hdphja/Q2Fu5J+Y4lQzBdswgFRU1GpT5ahM6YflKVJ6GxGkyTtgU8DqjnXS1MDV4g0lQJ++SdCMLGGO2xOKaYTjtsysc88cvND6GWcjkVWWYBOnp/mubz5b4WGE0RZ6okdqlUgdYB8JhuTszD5e6FgdwyvxyKJ82SNbEM0iWJNxA3AvB1KPnOJaFNdd3EXJgEgRvAAgmAD2+QGG00CNK0w0X0jmQjeHP3lkC8lSVHvbYlyp0nU41KBcTpG3SOgPSALYDZNuMXuEZbiSmk1Aa+Z4UEKJbS2kuwuvmRYiBBiS7LF9C+JOoSII8y21+YkmZv6YdUqaizKkAC4SYAW0yZJP64VXMqrNJIQjSNQ1WJUnVyiLgm209xOMtyHJLlK5Dgg6YB7g2mY7GAd/i6YDz1cA8sjsrXLG1rAXm48hF8D6yZAcSCRYe9MwBJF4v8ATBvCeGvXdERZqR8gosCxiwA7+cXO4bpCslyOSq5iqqLqqM3urJhbANMmFUHrsdzc49OyeVocKoF3h6zCJ2k9ltIpgx5kx1gBZOnluF5fUSHqtufvMQAdhJRFkfKRuSJ884rxxsxULudRJ69I2AAMKomw/Ekk4nKVB4JuKcWOYqGpUZiT0gQPL3th/XfAmte5/hH+7EBzA7L/AF9cJa47L/X1xF092JRoOCZHL1EZ6tVVuABq0FesnkYEHpfocVmcelrIp6tIsCb6o+9J0m+8aRGBP2gfu+gw9MwP3fQYNquDDwU8/Qfrh4dfP0H64YK07Afwr+mO+IT0H8C/phdgUxtF1vv7zdurE4KrVQFQQdp9Y8vI4GoEyeUe98C9QD1HngrNkl4CiAIEIptvvpvufy6YLozTGpUGh7HcfeHn+7iE1V7N/EP9uCKKvobk6D/8a9/8uGClVt9mf/S/8cImrf8AehqZD4i/C38Q/wBmE1QQbN/EP9uJnp1elJ486c/iEH5YS0a3/Sf6Uj/JcM6NpkTuwarVQyNTNHMIkMT8NpwAag7N/EP9mLCvTrioxFKoYcxFM3Enrp6jDMxl6urkp1SDf/Dax7bYEWtKC4yK2rVEpZve+IfC37uOmqvY/wAQ/wBuCamVrkp9nWnUY5H30tsI+eHvksz/ANOv/BU39MG0bRLyIcln1puGNNXGxVwrgg78pAv2uPngzjHEMtUUGmuh5gBaa01K93AY817EE7EEbHAwyWa+CvPyfc4achmb8lW2/vdfng6lVBWOfk/YBesOw9cdyvEGpsGQ6WBkEFgR6HBr5HMjdan1P/fDanDsz1Vo83X+bYCkkFYcnk/Y2nDOOUOI0xl82F1/dbbm2BVo5anlsexnTjI+1XszVybcw10iR4dYD3d+VhMKTJHn0IkjAq5HMT7s/N6Z9QWg/XG74LxlzT8HOUgV0kSXpvIg8rrqMgm038++KrJF7MosOR/4v2PKc2WCjTtqkxP3QTqjsLnynE0nlJ2JMHpvvHUD5T+ONd7Xew7UQ1XLg1KO7U7lkG8ibuv4jzucYoUQAWBEWEbkb3j4bgTvJw91syavgWoEAAkiCQATN/OQBMbHtg3hvHsxlTppMFUlSwABsCsyDygGB9LTcyBJ3Ha5Jt1/l9cObyJIkTuOkiDFx0vjbPkeMq3NUucylUa6mXXWdzTqmkp8/DAIB/y2PTHcZJCLjxAIMQP+O9vphYOqf+xRyx3vBFueIVTRWiar+CCWCEnTPU+d+8x64HV4vaxB9JtIHYzv6YHStqUxeAdl8597eBfyxGKzFdOogg7wBvvHXsL4JHgKasAzAE80rK3gb9en67YGqVCFCgsVkyskg2PQ2n9Thy33/r9cGcN4a2YqBUG27HZQepv17YybsB3hvDmrVNNMbnUbBVUbSdNoub7mcen8No0MhR5bu3U+87D8AonbYT1JvW5WlSydL5fLU7ecbD8h870uaz5qtrY32HkOgGJZcmhep3dj7I8r1S4/vAdmuJvUcszcxvYmB0EfSMNXMnq5/HFd4nnhCpG044Hb6nvqMVski0/aWP3iB9f1w4VW+M/jiuFUf1/zibWOmFdj1HyQalRpjWfU/rixy2SrtT8TVopC5eo0KV8rzHYgHe04E4NkqFRW8bMCkdtJG476iQDPZdovvAucvxRwQK+boVKQMgIviuwB5QfsgAY+9+c6sdOLCvxTZxZ87/DjX0f0JMk1OpOl8tKi81M2u/SXYX8v1w3IM1Wq1KnTpMVMM4euaYHfX4t+oAiSQdoYgXiXEKGZqqiBKCLdqrKAxF+UBLN3AJPc6YAYriHHaVGl4GSI2lqkwST0ViLuYEvECwH7tvBVuq/U5f8A0vSk7/Qhohxmq9CmlKo/iSdLVYWKNGx+1ER11GxIG7AYLzlUUmK1WoK8CVVMxVPMYUGH942hRJMjuJh4LxHL0FrrRrKKjhG11VccxUgyoBsIMLJF5kySR+F5zLZd2qvVbMVJlQitYt7zlqmkM5vfoJjfDNR52Ei5tNb/ALv+C04yhyyB6i0GBtph0buTDOQVUSSZER12wfw3hjVEV2pUaRa+hqRYgdNUuIPWOm284zmS4pSrZlsxm6gUIQKVOHIEXEQsaQYM7s97KijDm9qdeepVNbLl1LJAm6lG52QXJNRUi3KI2JbC6cd35gkstVva5CvZrJmuWcUqKaoapqXxAlQAJ4aISNNhJuBtbmt3h1bxsw1GlSyzIpM1fBEQLSF1Xl+UXEhWYWGK3iHtcmvM5fKppBCHxFGmfF8SpVYLAIckwDvLFugkvgHHcvlcu0EvXYaygRwNQWEpKxWAigBZ2ks3XG7uN039fYVatLe5zieZFLMeF9iygDxHGWpSpILAaS3MY0EyR/iA3gjB/CMumY16DThCAdWTogSwmBDmTEE/5l74xT1mMs0s5Jdm+JiSWt0BJMDoLY1fBeNUsvk4SXzBVnK6Xg1mEhSxUcoOlJ+FRhcck5O9kdGXG4QjVuXXyK3OZyM3oIp+FTZ1Dpl6EsyqEIKNAgMagmfujvjRcIyYzCF0qaVDFObLZUXWxIhSImR81OMH4hV6YIZiEc3F2I0XPmSd/PGvocS8Hh/g00qeN4LAHwyFNaoCzNPbxGJwcc7bvZAz49MVp3fX2X7kHsw9TNl/tVCKquCtDL3FQvp3p/CoJ/zYqeIqBXrgtqipBMKs6URTZQFBkEWHQdSZtvZDiC0EqhkqliwIVUlhTVVRSVkGNWszEXGKTMZesWdzRq/aVHcEo9tbs6jb4SMJ2jfGl1LdkdZm3wv+Aq1BtNvO+G6o6288SNw6sT/hVflpb9MMHC60f4b+h/THF3b8j0Xmh5r3B6vWMcp1zsdu87emCf7orf8ATb+vniM8Frn7jX8x+uHWOT6CPPjX+S9y44LxpqMI5mn33K+Y7r5enYie1fsglea+U0q7cxUHkqeYOyufQmZgycV54NXG9M+q/wC7B/DMtmaJ/wAOUNypdR/qW9j+cenVhlNeGSdHldtxYMnjg0n81uecVaZBKMpVgYKsIg+YO2H8QzzVXljcACDOw2N79f8AjHovHuC0s2sj7OqAQG6wCQAwHvCINtu+8+d5/JVKLmnVEMNjuCNpBjmH9WuMdLjW54rVERqHpH44WIycLAAIC4M7dMSpmEDAMGJO0EDbvIM7/h54sFy1InSPcXS7ugJaIJdQGeAFHU7xN8QZjKamil4j0xzoIDsIBJLCnygx3jDo6HhknTBqtWB+ONDwj2kp0qYVKTAbkyOYjcmYm+1umK7h3DTW1Lr0sF1FSDrKAHmABMCdI67+WEMsKZpFk1U2DFadNmqGeVmLsEJK8yiOoU7e8StkaOJsvn9r6MatLFpuIUkR8RNvSeu3WSh7X0lYzTkfFyab3N+oHcbwfKcvRyaN4hpl5J1FVEoFPKRMzquRFxtJ7jU8gXNMTUuNahad42JCzA5p6zabY2pMd4ckXtv8jcVPbWkDpNBxHQpTmNxaQdsCcH9sVRW8dGqFnJXkpiEBhRBNj1P5mBjMhL6ZYVFY6lqKykGYE8pJJIPn88PGRaJYwJBDFXUOCSA4DgMRJC2X5TBwti6chsn9rsvUR08IpKm7hBuQpCkGZub2iN7Y4fbHLqb0WawMqKcGQDaTeNu0g7i+Mpw/LEB+bSW1JqI1LB5aggWLaTAXUpvcYsc7lQ1M5nUfBqcsmBVCo2wpCZJCwGJElSSAAcZzih44srL+p7eZciP2ep9VpfriSj/aDlxvl6h/9MfkcYupQUqlQNZlLkKlSKI1EQ7RDRYcomWBk4tDwEIqq9egajUzUK6WGgMIB1q5DOOUQR1MjYnJ2Dusl7ljxP2u15jLPTpVPD0k1FWCW91gJBNxpJM9CRsTi5zHt9RpMabZepKxMFREgGN7m+KLhXHP2JYRS7pXYlgWUOkQhgtuIJi86wOlqrjObFSotSF11eYLzKV1sxC1AvRfdB/dBJItguSfAXhyL8WxfN7fUfHZvCYhqagrYEFXq9doKuNv5YkT+0GmD/gPH+cD+WMyeAroFRnCmSr6XFSFvZaaCS4I+Ie95ThVcpSFNRrAZFIbnErUNSqR4mlCWKqFSwBOmbCJVzVGWHK3SRrn/tMQgTlm/wDUH+zEdP8AtJUkAZVrwL1PP/J54xefy2hTBYtq0sDC30zAX3mvcEge9HSSVwXLaStZiCtJ4dIqawUKEIyxZZYA7iB6lO+BZYskXTNGntUtHP5qo1NR4y0xzV1ABpKUjUEMzM9NuuJs37fhHg5bVYEEVrEMAwg+Htf8MUmV48GdoNTtA0a56hW1Q4k2jfpI2VWn+11kFMg6wF1VG6orHUx0fAnYn1xR10ZPTPyLY/2kdssR861vTw8QD2/aI/Z5gW+1O2+2jaMU2wJOXQhTLOSykgAkEB4BJP53xzMaDTpOFAJBqF6SBkA0keGdRBeoDGoCNJI3wl+o/dZOqDD7cu1ZCKXMEdY1kzrambwo2FPz3weP7QK6CGoKJ6lmFvO3TFBR4UfEWp+0qqBDzKjlwrEG1ICfeYKZNid4E47QyxfVVqa2pqJlWA0hiy65q6iEBXsxuvfGckuA9zkfQ0/FeJ1BmFqNRQhVQ03HUOzmUBkFlKMp6giNjgKt/aFX0lBRpRB3FTaTBgNYRGI3z9WiyUU11KKUtdP3VcGBpuAXlQIgASs2W5xQ5kUjVqu1QJBBp09Ia5AIMKWXQH3Xa+mbHGc1WzG+HyXVUXdX21zgCt4VIBvdJSpeJ2JeCLHbEdf2+zVlK0AWFlKvNiV2L2264BznEwabUX8FXV1bVSh1YuVIDIh8NV9/YwCwHeJmo0aQCXBqqKp8NSy+GWccyvsIIYMLgGLnZdbTpjx7I5R1Wjqe2ucuR4dt4U2+mvbzwfW9pMytEO1Sn4jaioAWAoMNqBN3kH5agdjOKvK1KQeotVFanoL0lDMrrEFbkEGdWkpIJIF+uK5K4ZICqgrMIjUACpIACmWAMiFBi+9yMZZArsbfUtK/tZnlJRnAIsRopn0sQfpgar7TZ0AaqsA3EpT6fNd8B5rKwiAU1RndjY8x0CGWCSRcN943BA2xL+0UgyFkolW0goDULAxpMFSfuifvCZuZwuth+C85IdS49mmIArrqNo+zHqdMKPMkfniHN8RrVwFep4gD6RZSA3YMgvPlIOLbIZOpXpM1CiXYb0gmlQiWDjWSW5uWSCB3tilrMFWmGW1JmKnmiE5mgqYI2uOwvbAU2+gz7FFOnL9R+Q4K1VSy1KKgMVio+gmOoBFx5+Rx3Av7QadgGUGWAVCRBJ2/7YWHUl5fX7C/BQ/3+jCTnlbRROVVq0SHp6qbk7iACRflG0m1xvh+W4W75arDLAPiKokuWUw4mBMFhtYxa4Iw7+8KTimVVAQNmJBcXkEi5AIBBkbxgjJ53Lgs7zTYqywpJXmUiTJLA3MX3+chZNppUdePFCUJZNX5EdDK1EC/tBKUmjSgOuWu+nkc6QIVpMm5tM4hocUZiKQqyCGVVdEjSwPKrn/DkCDETa+CeBgaNQakxV9UOt2G1gbFbRpnvgHjSs1ViKdNabLqC00VdhELFxeTI74NWt2B1jrSvX5oss0gqEVFcUxP+EI1uDAYioBpSDG5DG/kTHSztKo5mpmmamSKQB2JLRrDSXHu8o09RtGKrhmblmWmqoEUsA41iZAOoNMm9ptIH0sRX1XqMnMOcBUBYyRKggaDcDUvlvfE5Rktl+RbFPHLxy233/ZE2bytUFaojRToipCsUkbeGCvNruZ63J6SVmKzZhvGXxx1qaWlUYAAimYElbEKbiBc74rKOdoKrKRVMt00xqvNouJ0nuBbrOJDxMKAjuToYMgNwpBM8p2Bn8TvONplwCOTHTyP5NdOTppIab0/Ed21ai1RYO2y8xG0kzv+ZdXiCqAPEqoGs8uzytyFHVrs1jbbzxBl+KnUzlg6uYfUFAYbEXHL8xcdMEZPO0CRROkUkPieKBqqWmVJaJJOwEAR0wuly3ZV5MeGlHlq0/QjqsaLyjBgYY03PMygyFuCqgx7kyR64J4pnlqM71VRHqhZZB/hsDCaV1BFPKJaJ5ge8jcer5QVKbUhrC6SxcmYWTcAi8wI84xa+xfFaVaqqtQWqQVRfFJZaazJlWkEQpjtf6u7SXkcynGTl5vj9ysrZMors6it4d0IqLq0TPNTAJAsOZu57gBjItakzhuRKmnUS5TSYPODf74HKB33OD85la2XqMKuWdKFaoXOho1EAsFsTCzJAIBAYkdDisp8WWlSaitOm5Y6tDUyRLAAwZ6qF9BcYGpt+EooQWPVLjdNevT5luBTFGiAUCoXq1FfUqVWdVCqhgFhyEgbGZbBWQmnSqpUNOj+0fdNJy1irKFGn7NRq1SGJ2BBMYoOJs9IB6GsN4itDc3hOk6QhIjeDcTFthebPe0BzFSka5quwYAlzICsQToRgQJIG5MgXnGirjdmnPu56Eq49fYNzOdp082WSmrsolfCqvJIVWlgAVLB5MgWEb74kTPmumYZpBqINCMxYrFQOxVWliWKCZIWWkgwIApPl1qEoroIhX1S69QYWAR0gRY72waKbPQqfbeFT5tXNBdoGkKu5n0v5RiLy1SXod3wEtMpZeXe33KgZoyxqGpqkEJClWdgBdyQQDclr3EeeL7hlCm9MrUrBanOaIR9Q5VIYaWXVpKh11WNzIInFVwrJBcvUmpLFgAoMFpswYTJSD3i1xbE2ValRqKy6qgVWXWw06Q6lbDY6CzMDaZg4r3sLo5PhO0adS26/mFZKv4RDC7ISeYLEe7JWd4bv2ja+oybIzLSZGCV1VdDMwEsjOQGLWdjGpzfl6E3CylSnVyy0lNV6OpjWanTBqKQrEGnUkqCxVJUzZAemMxmaFQmrQqPDAgK5LlaYXdqcbgtYFRePniiioJy6bHL30s01F/i3+y9ybiz0sq6U6VLw6lVirMOeVLEELLNBBmDO31JhTP+HzDWEqE0npzDEMulSzKkMwPMoM+7e0YsX4jVUBkI5VKpyyQioIFxLTALT8P0xT5OqHSWIKioC9IALItLJ0ErKnb8MReTV4qO6GDT/wCblyr/AL9Sbi2Xp06bVHOqpVYT74ZVEAN0ALGbGSBHe0+azD1ahy9TTUJC018NFdqYUSWJ0y5UFoAIjvgiqc5VqLUFG1ax+zQBEAAUqSIp2NmseWRip4Lk6tFqjrUQhUOpyyhlaYXlbmJmTAkTEwQMaLVc7kcilrdra+n99RmTyucpVdFFlVhvYWBUghwgO+uIE3IxLQzNSi6VK9GkVQBXRxbU6EgMsmOsWgQJ2jBNLJZh6JreB/iE6Kr1qNFTBIYqtRl1SZuO3ngzP5CgaQorWSu0yVDCjM781SpoJB6+XXbDN5LprYVR7Ootwk76Ip6lJVpVKlF6aVakFEVySgLSxWJ0kra52LdDgP2c4Lm67oaS6ijQpY8gJG5Y2FyDOL4cCRKZesPC+zZQrEMfd0KyFOVhcA/zxmsrxU5VjTWo4RoZtDQJZQQ2kkyRIF+xw8JtpqP1J5scVKLk9n5fr/JreO5Wrls1SNd3qsafIEYGmHK6HCwOZdRVv9RBFsZ7hntNUyZq+HTWmKwipy6oCyAoJMgX79Ri74JnMzVpFo8TwamtnAGoBgAy0/8ASJbrfAnGEzBTXU0FgsosCwnmBQAdAZnyvhFJxnxsWlii8e8vEvqDcU4kKNXxKZdCaQQFWIaHIqEVJF5gx6nsBq6UwabrUdZBbQZsGBIY30x3iD5di8m+WqZcjMI3igKNSaRq0l9I0xpACkAsO2IuJ0qLUgWeKjISGt/oBCmBIE3mAY88PwkidO5O0uu/8ldneIy2+vuX1zN+xiMcxzIcO5ffTf7zR6A9MLA1Y1sPHB2ia1aufUhz+TdV8YiFaAhtYXnrPfp1OFWyDsqsWEmxPy39JGOYWDGTcb9SOTHFZNPQO/aqVBgvhioAATrUbsoIAUkixmSbne22LfKZys9GoaNNEpQTV0hVFja3yANh09VhYXNtjv5D9m37TXzRBlMrQJDVJ1TqheUgAzJYqwaw2jr88A8R4YDmiquVy7MG1XJVSATyTzEbb3gYWFgJtOwuKm5RfRlxneHUKB8SqfFpWaiwUhWLMdQqU5DTY9bkC5EjGe4jlUqVmqIeRm1BQukAG+kCbAbYWFhot6L9R3jjPOoPii0b2dC0gGrz4glEpqRLkgrqLgAKCRYeoxNmfZCplsu5qvT1EiyliZkACSoEXM45hY4ficlxV8s9CfYcMZbLowHh2XZadYaA/iIQ5McqAi4k76ouJ2Hni09jswmWV5nUup1I6syGkJ6AKGY7SSR2v3Cx0z3TF7Nhg5rbhV7lJnvaGq5kOSpjy+hA3v6wMS5SiraWq2YwCwEwDa4BEmPUWwsLFcngglE5ewQXaM0pZPmPzvHqldWpOWPhKdF4GoMs6u/JrE7yReMQcACsddY1NKsCpplQwZbzcf1fCwsCaUYNR2J9mXe5o69+fp/0sM5WZ6i6oZp0iygtcRqgQTfc998T8V4e1JQ7MpBYqImxjUdwO+FhYjFLSd8801mjFPbdARrLTqGm0+IhIbaJWSR+BG+IxnUrCorEoNOrUFmTqAiJG83OOYWPQxYoakq6I8PtHa80o7yfLX6Gx/s/zdJMs9AEltdasGgrIOVqAgiT8CGO4B3Fupx39teu1GmqinSNV1EryFl1QxNhJVyogEgmCcLCws14miMfDUlzSM41bSTLt4bG3QrCaWBA6ye5EH5jAtN9RVRHMQNiJmBhYWOeUVsz08OSTU4vcts9VdpbUYYmwMdTuPpiDIUioNUVTSIMKQpYsRBIswge7ub4WFjikqdI9rC3OC1Fn7O0jnsgMprIq0HIRjtJZnU+QILKd/d8xivrexb/AN4Gg1QU1DKSxklUeDYL96DsLA+V8LCx7C3SZ8q14nHyLD20pqYSkD4WXhTssh5eCPNUnGNy1GlmK6IqBTNrmCBLHUDOFhYRbyY+SKWkveMZWtk1AXToqfaLpJMBoFi0EEFSDPlvvioz9Ymoh1amKgbRDe6QLm0RfrOO4WJ5FplS9Tox+KOt87fqWtahTpUNL+J4ri3uaBAB7TF9O942FsVXFuFsKdAs4GpBESeU3WfOCPUdcLCxDE3ZftqWlMjSgFGkMDFiSCL4WFhYv3aZxLtORKkf/9k="/>
          <p:cNvSpPr>
            <a:spLocks noChangeAspect="1" noChangeArrowheads="1"/>
          </p:cNvSpPr>
          <p:nvPr/>
        </p:nvSpPr>
        <p:spPr bwMode="auto">
          <a:xfrm>
            <a:off x="1524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data:image/jpeg;base64,/9j/4AAQSkZJRgABAQAAAQABAAD/2wCEAAkGBxQTEhUUExQWFhUWGCAXGBgYGBgbHBobGBwZGBwcGBcYHCggGhomGxoYIjEhJSkrLi4uFx8zODMsNygtLi0BCgoKDg0OGxAQGy8kICQsLywsMi80LywsLDAsLCwsNCwsLCwtLCwsLCwsLCwsLCwsLCwsLCwsLCwsLCwsLCwsLP/AABEIALcBFAMBIgACEQEDEQH/xAAcAAABBQEBAQAAAAAAAAAAAAAEAAIDBQYBBwj/xABEEAACAQIEBAMFBQUHAwMFAAABAhEDIQAEEjEFIkFRE2GRBjJScYEjQqGx0RRiksHwBxUzcoLS8VPh4pOishckQ4PC/8QAGgEAAwEBAQEAAAAAAAAAAAAAAQIDAAQFBv/EADARAAICAQMBBgQGAwEAAAAAAAABAhEDEiExQQQTIlFhkRRxoeEygbHB0fBCUvEj/9oADAMBAAIRAxEAPwD1TK5caRYbdsFLQX4R6DCy68o+QxOBi7ZyJEYor8I9Bh4oL8I9BiRVw/CNlEiIZdfhHoMd8FfhX0GOZiuEXU2w+X88VVP2iQ3m2qDCsTuRsJvY+X4YAbLfwF+FfQY7+zr8K+gwsvXVxqW48wR+BAOJcLY1EfgL8K+gwvAX4V9BiWMd04A1EPgL8K+gx39nX4V9BibCxg0Q/s6/CvoML9nX4V9BibCxjUQ/s6/CvoMLwF+FfQYmwsY1EHgL8K+gwvAX4V9BieMcjGBRD4C/CvoMcNBfhX0GJtOFGMCiDwF+FfQY54K/CvoMT44Rg2LRAcuvwj0GGGgvwj0GCCMcIwyYAY0V+Eegw00F7D0GCSuGFcMmI0DGivYemGGiOw9BgojDCuHFoFaiOw9MQ1kABMCwJ9L4NK4rePVGSg5SdUADTE3IFpMTfDJiNGQzPFMzUDtTTQt9JCiLDbU40z8++CuJ+0SUVRVQVnK82llhTazG95nbtjPZoHWdaln6l2Zj3vb+eB3zBGxVfkFH56jh6J2izbj+aY8tKko+TE+sjA+Z4vVIhqtJLX0Lqb05jPyxTVMwHtqL/wATfnb8Md/ZqhsEf8FH8sY3PQGzWcp6jrqV2PcfoTIwsPb2cqOS2tEno3iE2tcqhG89cLClEke65Wmdy0gqsLGxi5nrNreXnglRjwfK8WzVMArm8wF6BqjMP/fIwcvtfxAKdGc1H96nRb8Qg/niNMvZ7aMOjGG9kv7QqVXTRzX2FewBYjw6h2lXgBWJ+6YuYE43WEdjIgztDWpUQPoLfKQb4zFPgtQGoNUjUebxqgiTqgoqgLY9+nSYxrhgIiWqXHvDyIGhNv66/TAToZxsfwvJmkmkxvNix7bliTODcNQyAcOwBkLCwsLGCLCwsLGMLCwsLGMLCwscJxjHcLHJxXZbj2WqVPCTMUmqXGlXUmRuAAbkdY2jGNZZYWOFh3/o47jGOEY4Rh2FjGoZjhGHkYbjCNDCMcIxJhhwyYrRGRhjDExGIycMmK0REYq+PyKXJdiwA/Pr8sWTZhBp5hzCVvvtsf8AUPXFX7TL9mo1aee5mIGh5v0w6e4klseeZ9KYdvGY6vvanAHboYGAjnMuk6Up23tqidpgHElTM5ZWbSqtzQToc6je55fzwv7zUHlpGxi1Ij0mJxSyNET8YJMID35UP4FrT5YjqZnMOJCVB5Hlmesr64nbilWbUqveyLf5XxE+azJiKdQT1J0x84H5Y1hoHrZXNEytNSPN8cx1hmQTpFSJtyk/iemFjGpFGnlAtHQjrueoE77wBg1dIHvTO+0iY28iSf62rKVXrf8APsNhuLD1wWpsNwIkE2BGxg/Lp8sRto7tMJejDnVXEESCOot+Exiz4d7VZ7JoadKor0xstYFzT/yMGB0+RJAi2KikWkTDfDM27bMD0HXb6Yd4pB0vA2A3kD69vPf0w1pkpY3Flz/9UM/tqoD/APUx/NzgZfb/ADmp2FVAXbW0Uhdggp2kmLKv1GKPO5ekYM6T3/Vd/wDnFc6FYnrtcdPljaRdR6Plf7R82lNU+yYjlDMjEm1p+0Enz649O9mOINmMrRqvp1ustpBAkEgwCSQLd8fPlOSBAJ62+UD8ZxpuEcfr0qQRKhUKCoibSxPy7/KcTnSQ6lR7jhlappUnsJ9MeRVPaXMMYOYaJDCJm24MdOv07YOHtZWai1N2Vp3bqVafeP5RHTEtceo2s9D4LxHx6fiQFvEatUfOwg+WD8eNUPaSrQkpUjyEsDJJvJiY/lgfiHt7mqhUlgqoZGkQSRsx/KNtrYOpPgVZKW57bjhOPIz7b1/BpDXYff8AvNAYQ3eAevUA+eA6PtxmXJAqlrfeVYgdhAnpvjWHvEeu1uIqNr/Lb1wK+eLSIsbER36X79seX8X9sKjU1A0rO5UmT69OvzA7Yqsp7W1wY8QkXsYtbcTed/XDqUeiJuUirq8bzOkq2ZrxBSDUqRBEEROxjbb0xXJU0wRK6TIIJEEGRp8xa42tgurQ8QF9QO1vvHy+Utv5HEVKgWBlmAJEgrvBMab+ZuO5x1fIjfU0PsVxSs2ey+utVZSxkPUdlOlHiQxizQR2jHsR4qQbrPTzx4CtdqBR0YBk92LESLxbzi8zjQ5b2kr1AG8RtURp6W8to/L845ZRju0Ug30PacrxBHsDB7H+XfBU48Q4j7a5hAVAQMRvpMjz5iRP0xW1PbDOPTem1dykQdgT0jULwfniTrlFFkfU9vzfH8tTbQ9ZFaYIJ2Pmdh9cE0M5TddSOrLMSrAie0g7+WPmj9pc85JJnfuep87/AJ4taHtJWprC1GAnXAZgNQtMbTYYDN3ln0I2YUauZeUS1xyjeW7CAd+2GZfMLUUOjBla4YGQfkceCtx+o5Y6nPjLpqcx5+nN3tEYl4bx6tTXTTqsoWVABgD72xMDfA1pBuz3gnGR/tGzjLlgtOoUY1FDaWIbSVcwdN4MfWMeY8V9o8zP+PUNwRDsASB0AjtiNc09YlnqFm0RNRxvzBbu3n+OGU0zLkGrV3gMWaeb7zbCJvPyxBk+OGmDBJJ+Ilv/AJTfB54fUdWChSQrGzKf8TTAlSR904rE9mK1y4EDoCCT5D+hhxtqJantRWMwxAA6BPpuv9XxXP7RZpgSK7D6qsD8MWVbgerZHACx7sX6f83wPR4WQQTStM3BuB5NtbuDjXQVj1PYrW4pmiL5ipuNqvT6NiE5jMMD/wDcVDMb1n+v3v6jGhakiCdIUfI6ib2jc7kbTyjuMD1szqkaVk3GwO0kgg6bQbYClb4KPAkrbM7WqVQY8R2tvrY/TfCxZ1mIPKGNhJWCCYHUH84MRhYayegK/a6AHvg9zMk+UC0b9McbPUAd23mAo9Pd2+WM8ikWj9cTMvUjt+Fv5YYnyXdPiyL7qEiOs7eV/wBMI8dHSn6kfpirpr/X646aOBsM9VB78ZeTyJaRMH5d9sNPGKuwIA6DSLfKcBmmREg+h/DBFGgWkWjrJA/rf8cERKyzpZtisljNusdD2wTTSSW1WNxvIiY6fTfAtLhBIuTAN4EgT2Mx/wA4NoZaFJBXlmwIERbqI6GbzbCSporHH/sjjGCDqJE3Mbb+cb/0MPWsL8xINoC7QLAS0GZ6fD6zlE76W3IflEWnSSYa/eN8Q+HSZTDFXA2+6Z6Axy/OYF9weVVFdTTxxSuI1KQN5Y9CIHaL3InbpiP9lX422iIj6eX88PyYALaosLSwEkEfvWJAInYEz0wSy76ZIGzkr3MQJ5SbW88FxrgbFCEuUQOgCj3zFjddjPl5b22wJQhTPN1tI6gWIj5fTvizSGADEHmBIJJlV1agumYczAPcjAKUidoJn96+5J7AWw0UqEnBKWxMqBwZDWPRh2Frj5n5Yacgu/P5X7f6f6tibJuAum4MsSehGkAEDSTaSwEjYzvhzVQbSPRupsD3Py/4SSp7FcMINeJFfVrGkdIEj5zviOpxEkEFY7XiO9u5+eDs3RDKpBiAAbCJLMQZEmNI+kfLAFTJiWIYfK/fab32/qMUVEJpp7cEdSpqADSYJ3J8u+LPIU1IDKBA3ksb7el/y7YGOWknUdIkxPUg3j1/DHaGXVSedYMyOhEDs36zhZ0yuKKq5Kx2fpAtJAkncFvLYTviCnTQSI8iZPne5N+loGD+IOCRpHKLgdtYDBQB91Rpj64CUKLmD3EEecQfKR9cFJUTqLHpllgEDz96AdjInp+nljn7KtyRY7jV8+twb26YJepYAG4kEm19+nn022+rSwBBYKZ6SYnYSI27i9gdsTfJ0rFDRdAj0kBhQxHSTJ77gX7dIvhpMagAQDuCbztYx+HyxJmPeiRsL2vbcgCDO5FrnoN5kqLptTIgXYgSZkmPI3E/LaCSzS6kVjTe2wwUAyrJa1veUz2nlPeLYnoVAlPSVOkau27KVBMX69AOuHuVvAab6mfl0g2kwCSebcz9MRvlLQJLCIJtaIupvNtzHW2J0W0w/wAUC5+iNICWJUgkGbl46dgAcUw8YbV3HyqVB+G2NHWphViUJ6rcmDf3p0/8i2A3yupSdEXAJA/03F+syRAkeeKJtE3CMuCr/vHNjasx+bKf/lhy8fzi7tI86a/mBgluGACSSASPPqNuv5+9GI/7tPxDeB12E3I2va8ScbWjfDt9CJPa7MdVpsP8rD8mxOfbGofeohv9Z/Ig4etKRoKqxAI1XBgEsb6heO99h2GAn4dSnZx/qH5aQfxxtYrwhTe1KdcuZ/zD+a4WK48Lp9Hb+Ef7tsLG1oHdsbRy0xa/4Hbf9f1wWOHWuVBE7fTvve30xbvltLBNYZ13AB0yLdSJWwmCYMgA2OOEHbSL7CIsPKJNygmDvvvBbY0YwfIHT4eIO7XjUNpm9wDeZvftgyggp7hTfaLjrvA6WxJQzTKYU2A2BJAgQIWCLCL+XTfBGYrFvfCMSLm9+kyDMz028sK5J8jxxyX4SWll6TAlagmQCHECekm4np9flhwyoViGRNQuZABAtN1vuD18++AatGGIQLE396PWAsCbzsOvaFm0i/vC0joQdpnyH5eWNXVB1VtLcsEGkk05DCNyIBB22EyJ79LjDa9YsRPvEd7EEae2/KPriAZowTuOhjoL9LA2+tt4u+tmAA4OwMEjSyyJMQDvbv063keIdLG+CYVFvYEyB577+YAkRfz8zsvkqTBtVVRMj/VIJ94CRJteT9MLhnDPFYro1WmFhm07X5okagRa4G2CqXDaVAzWl2b3UZCGsJtRI5to1kgbC0YolRzZJ2D5r2de5DrFoJlRF5lQCPOxJt1xVZeoQ1yOQkkSYYqJC+6IDHSJMe8esjBWYzGpiEXwk+FWvYRdxHfa3ytgWpnNUgATcCDaQBDG3mPoBhHNPYmsrXANlaVZah8R5AIuNIPflFhtB8o8sO4jQBDEOQFUwOUiRMEFWABNh1/DGx4XwxMlTWtmRqqkTSoEX/z1R0jop/P3Qs5xuvVSogVTrRhCq2xUzAFgInE3ma2SBGn+J0Yw5d1JAcmTEaV2veJ6gH0w5cqyAM1XQDaNEx1uFDRtvH6Y29XjtVTAaY/dYX6iJOHD2pzHQqP9B/qfPfAWeXDM1BcSft9zGHItqU+NJADKdJHyI0mx6+mDc7wzxTLV6rNeJUsQskxLObCcaWr7SZiFGoCBPuje+872jecMHtNmf+oP4V8u/WwvuItgd431M9Pm/b7mS/upgzaajiZP+GT1EC5ub/hhicGeoSRVcwYlqZSfkGIPXtjZU/aXMmxqCCI91f0779+uFT9o84zaVYlidggJJ8gBNh06YPfMHh83/fzMovCMzSvRqMS1mAVbBY0mXa8ktttp8xhi8PzbuGqMbCOYLG8xym1+uNa/GMyjAVTUQG90CkjuoYCb4Wa4zmabAirY3Ujwyem+hjBwvxGSqr++w2nEt9T9vuYutw6qCGasDpIEbdQLgGN8WeZo63IUgA3EyACbx1EdNv1xf8SzdHO0/tIpZsvTUVAIWrqqIn2gHusJnUOg+QxQ8R4XXou6Orqy7BgSGJ2CsJDGZg7R5iMOpN7mjKXRjanDWQaXse4IM7xDTpI2sO5645yJIOojrE3jVBuLX0wLwNW4OD6T1qJaEZqZUSGRoFrEgyFIsZ8/lhlMLXW0U6g2UtYzaUctIP7rA7zqGKKUX1oaOVrlX+v3K6T0Nm7dbTy6bWHLHlacdWmzCSYHuiQd+YmNXQN0sLgwdsaGv7MVxTDKRUkBx4ctC9CNp3mxbba04z1RnF9JEnr5kwCsA9Ig39MK76HXCUHu2TU6GlWJgLG5gHy0X7WNv5YjGYU3dhEx3MxMwd16z59YwMK7FSSd7xJGoHe+x7T5TjlZZ2BFhJBYe4CJubW6W27EY2nzY2tcRQZV4jTX3VZgZILiQbHdbzMQQenXESF6pZwEibp7tgBIW/L0iOncYhbLjSpZCCSBbVN9ukgH9PrKzimulWIDGDzwbGWMGxJJB6WAt21oXTPmyRMoqFw7KoIOnrq21QCOojvFrzuHWpQYB1iII3gyTG25tt6nYTUK6zFwdtUAkAC4giR3J8j2x3LohBYliQYAA6bAhrybG0dMK3fBSKUV4nYPTVOqT9SI6Re+FiSnnQNqZIPkv/8AQJnCxtD8wd7HyYKtQw0GS23vEHY2OxuDuvfE1KndVJYA9bqo7+8IEdwOnniPMNqEFgzA20qAsRGy7iw7Hm6zfmVQrqMCJgzIHymbm20H3QexFFuQapbk6VAABEzaQNz3OoiT19b4e+bEAG1jJ0jeNhF5JFr2374HemRKwGgFwF03JFyGuzLZSLiRMAAg4bTBWx21AxG876iRY7iL+U4NIym1wGUs2BqBsCNIAUGQWFmBixjt2HnhxQaQXEWjSDsZnlB6XBjzP0hp09C69YAYEFfKY0AxdiCDIvvEY0Ps37LVcwBUqBqdMjUmscxAMGEI9zRA1ExMSVFsCvI2uvxFPl8ozkqjM07BRIN4BjUAo87gTEyManhnsRDh67hES+hdyOoctISDFgS1om+D89xrLZEFKah65MnQASTG9QiIt91e498TjO5riFSugqVqwqMJFGhTamomfedVbmAmFVdRMCIucGyMpWXXE/aUoRQyVPwwrFC5SNgeVKTAcwPxRsOUYzdNBVqVBUqsXIGqCC37zGoTckFPKL/M3K8LqMFq1gyA6jTpkqNMWBYzIlpJG/KbyMCZquzyq6p1FSQELVFBCheVdiSBa56zOB6s0Yaixo5wqFpUgp55sgYkMQASwWTYnrEkdMWeWVMoBXrc2YBdVQ33YwTGwEL/AA95Kz0lTIUg9SGrsJCz1vJP1Jv9B1OMhnc21ZzUqNqY+Y27eQi0Yi5bj5ZxgtEfz+xLnM49Vy7sWZtzf8ANhghEC0ifs3LWgiozJIMH4QfK+wxzhmUJ+1BphaZmahGmQJiACT384wPmc34jSdI2EKFAttb6n1wnqchFlm5E3uo+LqPliUU3OytHeGj8sC5Jl8One4UT7trCOk/84sVrhmXlHKFG+wURIgCJILHzJwOoOpypQckkK0C0wfuiO3liA0TIJIFiIneYO0b2/E4ssrxwpS0qBCm0sSZc1HJJAAPMTFtomesb8bfSJexJiVS+nSeq9JHTqMBN266FtOKlcn7fcHTKORIUkeQnz6Dth9XLtIYKwJggwd5vFu9/rgmj7SVFggqSDILf+KqIt/3xWIQyGmiqDHLEzG1tUgRb0+eMrYs4w20tv6fuyTMlzZySRtqPf547laikeG7qiGTq0I5Bt8mAsNj+eG57OsSy6oXVMbX+i4E1qAZJ8t9/O20TgRd0yb2Y3iFELYNI1qAYAka1vBuLY03COOJUQUM2QyfcqyCyHpN7j9PliibMNWCpVzEKHTTqEgc9zJIg8xPnFzYYFrQGI1hoJEgtBjqLbYd7DKTi7izX57L5rKDVTYGVGiqGOhp3ncRuYiIHW+KjPPRqgsrLQJJYQBoe8MGCAtRN40kEDSu0k4d7Pe05oDw6v2lBrFDJidysj8Py3FjxzgCuorZZg1I3ndkMgk3gsI3UkbAmYnDRaW53xyRzqnz/AHj+APhnGXyyHw6kQ0eC+kyAea2q56yALg3IGL/L5zL52mpraVqEkSGKMIM2adUAFZmQxEXgx55VW4OnSpMKrNJvr90gcjaV6gG4MEEQXRpO8sxdQsSxckaQdMaQCAdhfyneDXcWWPquA+t7OsK9ZERGNCWADy5VoIYqYUCGGxMaTGwmmzPvgAMTBueWBBMw6jQIk6TuC25nDOGe0VSjWNeGqMaRpqXJMbaY0jYfX6743vDK2X4jr8VVDGBTBgVlhQH01I5paWESb7DoaXUEcso2lujC5hwGAgGRzIDDe7F5FmsJmYJ7YHcAnSyqwDAypA+Q1KNQXSCbKYt3xqOMewtWmPsprp25UqgjoQIV5k9iI8gMY7M0zqKAwTAbUrAqTEKQqygsSBAEbHrjKLKd6pIfk8urN4bOqaxILASo0swYlhygxuLCwiIwXnFRQabsGGsnUrAGBqWUUsVVSSblTIMzvPKVDYFk5UBABgElUKydJGlixBFg2oCIJw6sv2hLOJ2kAAFYACsFW7QFnVewtbAckgwhKRTZ7MrrJKgTcABTb/UuFi6XLAe7XFMG+kq7TIBkFVIj0vNhhYXWindS62AVa2mWIKFeW8ML6iFGuQLzA+6ZNjMRqraTIbVEapJ3EwVi3bzsLWmEVwVgwJJgjrPNBJMEjlAIECQSbYJTOk6QTbaRLXHUixky1t7x1w+5JOPIQgNtFQawTzgtF4MyY07b2PKBA6aXg/soa6F3kAsSgkkM0LaCNTSAW6HmsjLOO8M4VSDCoGd2mwJDXU6dgJIBWBJgaR1mbc+07IHH2bsBEFlCKDAhnlQRYfZixOqbxh6pHPLJqdJBuV4VlMinjPYgadbnVNhIpq0gi3UGNJhJBOM/xn2qq1/FSixpU4B1CSzCAQNTNYzPMNukdc7xTO1MxVNSrULz1KgAAbaRuq+U3m8mDjlDMaQ20RYEbzaLnaL9+0ycJZN+hzJU0aVWoFIJ1QCWAG7GQBpkgEzi4peDTplEALtWfWeRWDKfBJUgCVX31SFFpvtih4hTqUmBJs55dJXTuGjl5gAX2O8H54j4UterWUpr1kjQAeaRzbnYCSZkbAyIwL8IYSSdvcuMs9SpUg1XhdRZoDnSHZdTTGohVEEn7p6CMaTLZNcjRV6t8zq1qgg6RtB0nYgLJ7yBFziwTLrkKLPXqHMVqqBSjEsp0lmsDfQC5knc7RJGMRnc09Zy7qxJ+g+g02EdOmElKkPky+WxLns7Uquaj6iT3XbyHYYZS94agwE3ISYHcDrgbQfgb+v9OLjLZjLpRANBqlWCedTAa0XVxyfITYyNsRW5zkXEjRBHgrVO8s4EeWkaAfOT32xNwThL11d1OkIQL9WPQHaQIJkgwbAzioVD8B/H/bgmlmKgAAUCBGx2kmPUnGtXubYnzeTNBaa6wxZJgSNIDMgm0bqdidsDpVcyAGiDMERzDSCT1I7efnYekXYSVBgt3+Nux7zifwG0TpWS0de3zwb3Yb3FSYrSZVDgqVi6iIDiAD5dccqZsseRm0jl3CmBMyNXLLEmB0sLGyp0YRuVN1O5/e/exHpNrJ/F/wCWBGXPz/ZGctiWmzEgTvb3wPU9McZyGgOGjqGtfyYA/wDH1xGUPZP4v/LEb0iJIFPaN79x9/uTv3xkxdgvO6hUcTsx+8B188QBm7/+9cEZwlizckh3Q320sQNm7d74G0nsn8Q/3YVbJGfJDmGPL/mH3x88WFTNUmpaTS01Is61LEjuGY2IifMGI2xW5gHl9z3viHwsfixLRqMrBl8ORcSVI+oLQcMmYiKnuP4h+uLHgfG6uWcFSCpPMpYQfxsfP/uDJxfia1lEUKaODuHSNPYi2qTNztAjdpp2B7J6r/uxrp7B4NlS4HTrUvFybEsEWm6WDQtpBNkqGPeBAaOhxRV2q5YVGfTCqVYK1MPTOosIBZi06jeIOxwDw3iFWg4emyqRvBW46g3uP0xtnyeW4tTO1LNKsSDMjzvzp5TK94ubRmXWZtUZ7NNlq1SmDTp5d6iFzVDTSYQ+nUhnSxKCNM2JkbDGeol1OtSFGgVBLzIMAARIm/umIgzfA3HOA1svUenWBDMZ3s4B3UyFI/KbgHAuSbSyrqaC9wRtMiYFwAJJAGwNjfBdVsxW1J2tjdcH9tnDr4hke6xaZgQfeM2s1iIBI+mzCZTPCSoZwsSRFVB3ESwifeUtfaMeLPWsZEENEmdgFlibSLH1vgvIcSakykEkA6rHT0+64B0nzg/LGUnENx6+5qvaD2bOXBbxFqU7FdbJTqRtHw1FgHYT0kxjNhhFrEg6d9hdphja/Q2Fu5J+Y4lQzBdswgFRU1GpT5ahM6YflKVJ6GxGkyTtgU8DqjnXS1MDV4g0lQJ++SdCMLGGO2xOKaYTjtsysc88cvND6GWcjkVWWYBOnp/mubz5b4WGE0RZ6okdqlUgdYB8JhuTszD5e6FgdwyvxyKJ82SNbEM0iWJNxA3AvB1KPnOJaFNdd3EXJgEgRvAAgmAD2+QGG00CNK0w0X0jmQjeHP3lkC8lSVHvbYlyp0nU41KBcTpG3SOgPSALYDZNuMXuEZbiSmk1Aa+Z4UEKJbS2kuwuvmRYiBBiS7LF9C+JOoSII8y21+YkmZv6YdUqaizKkAC4SYAW0yZJP64VXMqrNJIQjSNQ1WJUnVyiLgm209xOMtyHJLlK5Dgg6YB7g2mY7GAd/i6YDz1cA8sjsrXLG1rAXm48hF8D6yZAcSCRYe9MwBJF4v8ATBvCeGvXdERZqR8gosCxiwA7+cXO4bpCslyOSq5iqqLqqM3urJhbANMmFUHrsdzc49OyeVocKoF3h6zCJ2k9ltIpgx5kx1gBZOnluF5fUSHqtufvMQAdhJRFkfKRuSJ884rxxsxULudRJ69I2AAMKomw/Ekk4nKVB4JuKcWOYqGpUZiT0gQPL3th/XfAmte5/hH+7EBzA7L/AF9cJa47L/X1xF092JRoOCZHL1EZ6tVVuABq0FesnkYEHpfocVmcelrIp6tIsCb6o+9J0m+8aRGBP2gfu+gw9MwP3fQYNquDDwU8/Qfrh4dfP0H64YK07Afwr+mO+IT0H8C/phdgUxtF1vv7zdurE4KrVQFQQdp9Y8vI4GoEyeUe98C9QD1HngrNkl4CiAIEIptvvpvufy6YLozTGpUGh7HcfeHn+7iE1V7N/EP9uCKKvobk6D/8a9/8uGClVt9mf/S/8cImrf8AehqZD4i/C38Q/wBmE1QQbN/EP9uJnp1elJ486c/iEH5YS0a3/Sf6Uj/JcM6NpkTuwarVQyNTNHMIkMT8NpwAag7N/EP9mLCvTrioxFKoYcxFM3Enrp6jDMxl6urkp1SDf/Dax7bYEWtKC4yK2rVEpZve+IfC37uOmqvY/wAQ/wBuCamVrkp9nWnUY5H30tsI+eHvksz/ANOv/BU39MG0bRLyIcln1puGNNXGxVwrgg78pAv2uPngzjHEMtUUGmuh5gBaa01K93AY817EE7EEbHAwyWa+CvPyfc4achmb8lW2/vdfng6lVBWOfk/YBesOw9cdyvEGpsGQ6WBkEFgR6HBr5HMjdan1P/fDanDsz1Vo83X+bYCkkFYcnk/Y2nDOOUOI0xl82F1/dbbm2BVo5anlsexnTjI+1XszVybcw10iR4dYD3d+VhMKTJHn0IkjAq5HMT7s/N6Z9QWg/XG74LxlzT8HOUgV0kSXpvIg8rrqMgm038++KrJF7MosOR/4v2PKc2WCjTtqkxP3QTqjsLnynE0nlJ2JMHpvvHUD5T+ONd7Xew7UQ1XLg1KO7U7lkG8ibuv4jzucYoUQAWBEWEbkb3j4bgTvJw91syavgWoEAAkiCQATN/OQBMbHtg3hvHsxlTppMFUlSwABsCsyDygGB9LTcyBJ3Ha5Jt1/l9cObyJIkTuOkiDFx0vjbPkeMq3NUucylUa6mXXWdzTqmkp8/DAIB/y2PTHcZJCLjxAIMQP+O9vphYOqf+xRyx3vBFueIVTRWiar+CCWCEnTPU+d+8x64HV4vaxB9JtIHYzv6YHStqUxeAdl8597eBfyxGKzFdOogg7wBvvHXsL4JHgKasAzAE80rK3gb9en67YGqVCFCgsVkyskg2PQ2n9Thy33/r9cGcN4a2YqBUG27HZQepv17YybsB3hvDmrVNNMbnUbBVUbSdNoub7mcen8No0MhR5bu3U+87D8AonbYT1JvW5WlSydL5fLU7ecbD8h870uaz5qtrY32HkOgGJZcmhep3dj7I8r1S4/vAdmuJvUcszcxvYmB0EfSMNXMnq5/HFd4nnhCpG044Hb6nvqMVski0/aWP3iB9f1w4VW+M/jiuFUf1/zibWOmFdj1HyQalRpjWfU/rixy2SrtT8TVopC5eo0KV8rzHYgHe04E4NkqFRW8bMCkdtJG476iQDPZdovvAucvxRwQK+boVKQMgIviuwB5QfsgAY+9+c6sdOLCvxTZxZ87/DjX0f0JMk1OpOl8tKi81M2u/SXYX8v1w3IM1Wq1KnTpMVMM4euaYHfX4t+oAiSQdoYgXiXEKGZqqiBKCLdqrKAxF+UBLN3AJPc6YAYriHHaVGl4GSI2lqkwST0ViLuYEvECwH7tvBVuq/U5f8A0vSk7/Qhohxmq9CmlKo/iSdLVYWKNGx+1ER11GxIG7AYLzlUUmK1WoK8CVVMxVPMYUGH942hRJMjuJh4LxHL0FrrRrKKjhG11VccxUgyoBsIMLJF5kySR+F5zLZd2qvVbMVJlQitYt7zlqmkM5vfoJjfDNR52Ei5tNb/ALv+C04yhyyB6i0GBtph0buTDOQVUSSZER12wfw3hjVEV2pUaRa+hqRYgdNUuIPWOm284zmS4pSrZlsxm6gUIQKVOHIEXEQsaQYM7s97KijDm9qdeepVNbLl1LJAm6lG52QXJNRUi3KI2JbC6cd35gkstVva5CvZrJmuWcUqKaoapqXxAlQAJ4aISNNhJuBtbmt3h1bxsw1GlSyzIpM1fBEQLSF1Xl+UXEhWYWGK3iHtcmvM5fKppBCHxFGmfF8SpVYLAIckwDvLFugkvgHHcvlcu0EvXYaygRwNQWEpKxWAigBZ2ks3XG7uN039fYVatLe5zieZFLMeF9iygDxHGWpSpILAaS3MY0EyR/iA3gjB/CMumY16DThCAdWTogSwmBDmTEE/5l74xT1mMs0s5Jdm+JiSWt0BJMDoLY1fBeNUsvk4SXzBVnK6Xg1mEhSxUcoOlJ+FRhcck5O9kdGXG4QjVuXXyK3OZyM3oIp+FTZ1Dpl6EsyqEIKNAgMagmfujvjRcIyYzCF0qaVDFObLZUXWxIhSImR81OMH4hV6YIZiEc3F2I0XPmSd/PGvocS8Hh/g00qeN4LAHwyFNaoCzNPbxGJwcc7bvZAz49MVp3fX2X7kHsw9TNl/tVCKquCtDL3FQvp3p/CoJ/zYqeIqBXrgtqipBMKs6URTZQFBkEWHQdSZtvZDiC0EqhkqliwIVUlhTVVRSVkGNWszEXGKTMZesWdzRq/aVHcEo9tbs6jb4SMJ2jfGl1LdkdZm3wv+Aq1BtNvO+G6o6288SNw6sT/hVflpb9MMHC60f4b+h/THF3b8j0Xmh5r3B6vWMcp1zsdu87emCf7orf8ATb+vniM8Frn7jX8x+uHWOT6CPPjX+S9y44LxpqMI5mn33K+Y7r5enYie1fsglea+U0q7cxUHkqeYOyufQmZgycV54NXG9M+q/wC7B/DMtmaJ/wAOUNypdR/qW9j+cenVhlNeGSdHldtxYMnjg0n81uecVaZBKMpVgYKsIg+YO2H8QzzVXljcACDOw2N79f8AjHovHuC0s2sj7OqAQG6wCQAwHvCINtu+8+d5/JVKLmnVEMNjuCNpBjmH9WuMdLjW54rVERqHpH44WIycLAAIC4M7dMSpmEDAMGJO0EDbvIM7/h54sFy1InSPcXS7ugJaIJdQGeAFHU7xN8QZjKamil4j0xzoIDsIBJLCnygx3jDo6HhknTBqtWB+ONDwj2kp0qYVKTAbkyOYjcmYm+1umK7h3DTW1Lr0sF1FSDrKAHmABMCdI67+WEMsKZpFk1U2DFadNmqGeVmLsEJK8yiOoU7e8StkaOJsvn9r6MatLFpuIUkR8RNvSeu3WSh7X0lYzTkfFyab3N+oHcbwfKcvRyaN4hpl5J1FVEoFPKRMzquRFxtJ7jU8gXNMTUuNahad42JCzA5p6zabY2pMd4ckXtv8jcVPbWkDpNBxHQpTmNxaQdsCcH9sVRW8dGqFnJXkpiEBhRBNj1P5mBjMhL6ZYVFY6lqKykGYE8pJJIPn88PGRaJYwJBDFXUOCSA4DgMRJC2X5TBwti6chsn9rsvUR08IpKm7hBuQpCkGZub2iN7Y4fbHLqb0WawMqKcGQDaTeNu0g7i+Mpw/LEB+bSW1JqI1LB5aggWLaTAXUpvcYsc7lQ1M5nUfBqcsmBVCo2wpCZJCwGJElSSAAcZzih44srL+p7eZciP2ep9VpfriSj/aDlxvl6h/9MfkcYupQUqlQNZlLkKlSKI1EQ7RDRYcomWBk4tDwEIqq9egajUzUK6WGgMIB1q5DOOUQR1MjYnJ2Dusl7ljxP2u15jLPTpVPD0k1FWCW91gJBNxpJM9CRsTi5zHt9RpMabZepKxMFREgGN7m+KLhXHP2JYRS7pXYlgWUOkQhgtuIJi86wOlqrjObFSotSF11eYLzKV1sxC1AvRfdB/dBJItguSfAXhyL8WxfN7fUfHZvCYhqagrYEFXq9doKuNv5YkT+0GmD/gPH+cD+WMyeAroFRnCmSr6XFSFvZaaCS4I+Ie95ThVcpSFNRrAZFIbnErUNSqR4mlCWKqFSwBOmbCJVzVGWHK3SRrn/tMQgTlm/wDUH+zEdP8AtJUkAZVrwL1PP/J54xefy2hTBYtq0sDC30zAX3mvcEge9HSSVwXLaStZiCtJ4dIqawUKEIyxZZYA7iB6lO+BZYskXTNGntUtHP5qo1NR4y0xzV1ABpKUjUEMzM9NuuJs37fhHg5bVYEEVrEMAwg+Htf8MUmV48GdoNTtA0a56hW1Q4k2jfpI2VWn+11kFMg6wF1VG6orHUx0fAnYn1xR10ZPTPyLY/2kdssR861vTw8QD2/aI/Z5gW+1O2+2jaMU2wJOXQhTLOSykgAkEB4BJP53xzMaDTpOFAJBqF6SBkA0keGdRBeoDGoCNJI3wl+o/dZOqDD7cu1ZCKXMEdY1kzrambwo2FPz3weP7QK6CGoKJ6lmFvO3TFBR4UfEWp+0qqBDzKjlwrEG1ICfeYKZNid4E47QyxfVVqa2pqJlWA0hiy65q6iEBXsxuvfGckuA9zkfQ0/FeJ1BmFqNRQhVQ03HUOzmUBkFlKMp6giNjgKt/aFX0lBRpRB3FTaTBgNYRGI3z9WiyUU11KKUtdP3VcGBpuAXlQIgASs2W5xQ5kUjVqu1QJBBp09Ia5AIMKWXQH3Xa+mbHGc1WzG+HyXVUXdX21zgCt4VIBvdJSpeJ2JeCLHbEdf2+zVlK0AWFlKvNiV2L2264BznEwabUX8FXV1bVSh1YuVIDIh8NV9/YwCwHeJmo0aQCXBqqKp8NSy+GWccyvsIIYMLgGLnZdbTpjx7I5R1Wjqe2ucuR4dt4U2+mvbzwfW9pMytEO1Sn4jaioAWAoMNqBN3kH5agdjOKvK1KQeotVFanoL0lDMrrEFbkEGdWkpIJIF+uK5K4ZICqgrMIjUACpIACmWAMiFBi+9yMZZArsbfUtK/tZnlJRnAIsRopn0sQfpgar7TZ0AaqsA3EpT6fNd8B5rKwiAU1RndjY8x0CGWCSRcN943BA2xL+0UgyFkolW0goDULAxpMFSfuifvCZuZwuth+C85IdS49mmIArrqNo+zHqdMKPMkfniHN8RrVwFep4gD6RZSA3YMgvPlIOLbIZOpXpM1CiXYb0gmlQiWDjWSW5uWSCB3tilrMFWmGW1JmKnmiE5mgqYI2uOwvbAU2+gz7FFOnL9R+Q4K1VSy1KKgMVio+gmOoBFx5+Rx3Av7QadgGUGWAVCRBJ2/7YWHUl5fX7C/BQ/3+jCTnlbRROVVq0SHp6qbk7iACRflG0m1xvh+W4W75arDLAPiKokuWUw4mBMFhtYxa4Iw7+8KTimVVAQNmJBcXkEi5AIBBkbxgjJ53Lgs7zTYqywpJXmUiTJLA3MX3+chZNppUdePFCUJZNX5EdDK1EC/tBKUmjSgOuWu+nkc6QIVpMm5tM4hocUZiKQqyCGVVdEjSwPKrn/DkCDETa+CeBgaNQakxV9UOt2G1gbFbRpnvgHjSs1ViKdNabLqC00VdhELFxeTI74NWt2B1jrSvX5oss0gqEVFcUxP+EI1uDAYioBpSDG5DG/kTHSztKo5mpmmamSKQB2JLRrDSXHu8o09RtGKrhmblmWmqoEUsA41iZAOoNMm9ptIH0sRX1XqMnMOcBUBYyRKggaDcDUvlvfE5Rktl+RbFPHLxy233/ZE2bytUFaojRToipCsUkbeGCvNruZ63J6SVmKzZhvGXxx1qaWlUYAAimYElbEKbiBc74rKOdoKrKRVMt00xqvNouJ0nuBbrOJDxMKAjuToYMgNwpBM8p2Bn8TvONplwCOTHTyP5NdOTppIab0/Ed21ai1RYO2y8xG0kzv+ZdXiCqAPEqoGs8uzytyFHVrs1jbbzxBl+KnUzlg6uYfUFAYbEXHL8xcdMEZPO0CRROkUkPieKBqqWmVJaJJOwEAR0wuly3ZV5MeGlHlq0/QjqsaLyjBgYY03PMygyFuCqgx7kyR64J4pnlqM71VRHqhZZB/hsDCaV1BFPKJaJ5ge8jcer5QVKbUhrC6SxcmYWTcAi8wI84xa+xfFaVaqqtQWqQVRfFJZaazJlWkEQpjtf6u7SXkcynGTl5vj9ysrZMors6it4d0IqLq0TPNTAJAsOZu57gBjItakzhuRKmnUS5TSYPODf74HKB33OD85la2XqMKuWdKFaoXOho1EAsFsTCzJAIBAYkdDisp8WWlSaitOm5Y6tDUyRLAAwZ6qF9BcYGpt+EooQWPVLjdNevT5luBTFGiAUCoXq1FfUqVWdVCqhgFhyEgbGZbBWQmnSqpUNOj+0fdNJy1irKFGn7NRq1SGJ2BBMYoOJs9IB6GsN4itDc3hOk6QhIjeDcTFthebPe0BzFSka5quwYAlzICsQToRgQJIG5MgXnGirjdmnPu56Eq49fYNzOdp082WSmrsolfCqvJIVWlgAVLB5MgWEb74kTPmumYZpBqINCMxYrFQOxVWliWKCZIWWkgwIApPl1qEoroIhX1S69QYWAR0gRY72waKbPQqfbeFT5tXNBdoGkKu5n0v5RiLy1SXod3wEtMpZeXe33KgZoyxqGpqkEJClWdgBdyQQDclr3EeeL7hlCm9MrUrBanOaIR9Q5VIYaWXVpKh11WNzIInFVwrJBcvUmpLFgAoMFpswYTJSD3i1xbE2ValRqKy6qgVWXWw06Q6lbDY6CzMDaZg4r3sLo5PhO0adS26/mFZKv4RDC7ISeYLEe7JWd4bv2ja+oybIzLSZGCV1VdDMwEsjOQGLWdjGpzfl6E3CylSnVyy0lNV6OpjWanTBqKQrEGnUkqCxVJUzZAemMxmaFQmrQqPDAgK5LlaYXdqcbgtYFRePniiioJy6bHL30s01F/i3+y9ybiz0sq6U6VLw6lVirMOeVLEELLNBBmDO31JhTP+HzDWEqE0npzDEMulSzKkMwPMoM+7e0YsX4jVUBkI5VKpyyQioIFxLTALT8P0xT5OqHSWIKioC9IALItLJ0ErKnb8MReTV4qO6GDT/wCblyr/AL9Sbi2Xp06bVHOqpVYT74ZVEAN0ALGbGSBHe0+azD1ahy9TTUJC018NFdqYUSWJ0y5UFoAIjvgiqc5VqLUFG1ax+zQBEAAUqSIp2NmseWRip4Lk6tFqjrUQhUOpyyhlaYXlbmJmTAkTEwQMaLVc7kcilrdra+n99RmTyucpVdFFlVhvYWBUghwgO+uIE3IxLQzNSi6VK9GkVQBXRxbU6EgMsmOsWgQJ2jBNLJZh6JreB/iE6Kr1qNFTBIYqtRl1SZuO3ngzP5CgaQorWSu0yVDCjM781SpoJB6+XXbDN5LprYVR7Ootwk76Ip6lJVpVKlF6aVakFEVySgLSxWJ0kra52LdDgP2c4Lm67oaS6ijQpY8gJG5Y2FyDOL4cCRKZesPC+zZQrEMfd0KyFOVhcA/zxmsrxU5VjTWo4RoZtDQJZQQ2kkyRIF+xw8JtpqP1J5scVKLk9n5fr/JreO5Wrls1SNd3qsafIEYGmHK6HCwOZdRVv9RBFsZ7hntNUyZq+HTWmKwipy6oCyAoJMgX79Ri74JnMzVpFo8TwamtnAGoBgAy0/8ASJbrfAnGEzBTXU0FgsosCwnmBQAdAZnyvhFJxnxsWlii8e8vEvqDcU4kKNXxKZdCaQQFWIaHIqEVJF5gx6nsBq6UwabrUdZBbQZsGBIY30x3iD5di8m+WqZcjMI3igKNSaRq0l9I0xpACkAsO2IuJ0qLUgWeKjISGt/oBCmBIE3mAY88PwkidO5O0uu/8ldneIy2+vuX1zN+xiMcxzIcO5ffTf7zR6A9MLA1Y1sPHB2ia1aufUhz+TdV8YiFaAhtYXnrPfp1OFWyDsqsWEmxPy39JGOYWDGTcb9SOTHFZNPQO/aqVBgvhioAATrUbsoIAUkixmSbne22LfKZys9GoaNNEpQTV0hVFja3yANh09VhYXNtjv5D9m37TXzRBlMrQJDVJ1TqheUgAzJYqwaw2jr88A8R4YDmiquVy7MG1XJVSATyTzEbb3gYWFgJtOwuKm5RfRlxneHUKB8SqfFpWaiwUhWLMdQqU5DTY9bkC5EjGe4jlUqVmqIeRm1BQukAG+kCbAbYWFhot6L9R3jjPOoPii0b2dC0gGrz4glEpqRLkgrqLgAKCRYeoxNmfZCplsu5qvT1EiyliZkACSoEXM45hY4ficlxV8s9CfYcMZbLowHh2XZadYaA/iIQ5McqAi4k76ouJ2Hni09jswmWV5nUup1I6syGkJ6AKGY7SSR2v3Cx0z3TF7Nhg5rbhV7lJnvaGq5kOSpjy+hA3v6wMS5SiraWq2YwCwEwDa4BEmPUWwsLFcngglE5ewQXaM0pZPmPzvHqldWpOWPhKdF4GoMs6u/JrE7yReMQcACsddY1NKsCpplQwZbzcf1fCwsCaUYNR2J9mXe5o69+fp/0sM5WZ6i6oZp0iygtcRqgQTfc998T8V4e1JQ7MpBYqImxjUdwO+FhYjFLSd8801mjFPbdARrLTqGm0+IhIbaJWSR+BG+IxnUrCorEoNOrUFmTqAiJG83OOYWPQxYoakq6I8PtHa80o7yfLX6Gx/s/zdJMs9AEltdasGgrIOVqAgiT8CGO4B3Fupx39teu1GmqinSNV1EryFl1QxNhJVyogEgmCcLCws14miMfDUlzSM41bSTLt4bG3QrCaWBA6ye5EH5jAtN9RVRHMQNiJmBhYWOeUVsz08OSTU4vcts9VdpbUYYmwMdTuPpiDIUioNUVTSIMKQpYsRBIswge7ub4WFjikqdI9rC3OC1Fn7O0jnsgMprIq0HIRjtJZnU+QILKd/d8xivrexb/AN4Gg1QU1DKSxklUeDYL96DsLA+V8LCx7C3SZ8q14nHyLD20pqYSkD4WXhTssh5eCPNUnGNy1GlmK6IqBTNrmCBLHUDOFhYRbyY+SKWkveMZWtk1AXToqfaLpJMBoFi0EEFSDPlvvioz9Ymoh1amKgbRDe6QLm0RfrOO4WJ5FplS9Tox+KOt87fqWtahTpUNL+J4ri3uaBAB7TF9O942FsVXFuFsKdAs4GpBESeU3WfOCPUdcLCxDE3ZftqWlMjSgFGkMDFiSCL4WFhYv3aZxLtORKkf/9k="/>
          <p:cNvSpPr>
            <a:spLocks noChangeAspect="1" noChangeArrowheads="1"/>
          </p:cNvSpPr>
          <p:nvPr/>
        </p:nvSpPr>
        <p:spPr bwMode="auto">
          <a:xfrm>
            <a:off x="3048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data:image/jpeg;base64,/9j/4AAQSkZJRgABAQAAAQABAAD/2wCEAAkGBxQTEhUUExQWFhUXFxgYFxgYGBsfHRweGxwYGBgcGh4aHyggHh8mHSAaIjEiJSktLi4uGCAzODMsNygtLiwBCgoKDg0OGxAQGzIkICQvLCwsNCwsLC8vLC8vLCw0LCwvNCw0LCwsLywsLCwsLywsLCwsLC8sLywsLCwsLCwsLP/AABEIALcBEwMBIgACEQEDEQH/xAAcAAACAgMBAQAAAAAAAAAAAAAEBQMGAAECBwj/xABKEAACAQIEBAQDBAUKAwYHAAABAhEDIQAEEjEFIkFRBhNhcTKBkUJSofAHFCOxwRUWM2JygpLR4fE0Q2MXJEWywtJEU2SDk6Li/8QAGgEAAgMBAQAAAAAAAAAAAAAAAgMAAQQFBv/EADERAAEDAwIEBAYCAwEBAAAAAAEAAhEDITESQQRRcfATYZGxBSIygaHRFOFCwfFyI//aAAwDAQACEQMRAD8A9c8gHacdpQI+0AccmpHXGtc4KShgLNBmZBx2J9MRY68v2+uIopyLbjA1SmP9sdaPXGwFxBZQ3Qxp40UwaX7Lb2xG5n7IwQehLEJoxtFv0+eC9RA2AxEfWMXrVaFqmV6ge+NirG2MRR1n5YwxNrfn1wJhWJWjmmxycy3p9MdEnrjIGLtyUh3NRmsfTGKWF8SKo7/n6Yyo8/k4kjYK4O5WRqHMST7YHbLDpMfTCvP+L6NL4tQExYdRvscC0/GGTZ6dMV4eowVF0mSWICjYiSSB88CrT1ctAsP34kUAxy40lviJPzx2x7DFyVIGVjZfV2HvjpMnF9f4f64jqNCk+hO+EmZ8QoglkIFtzipKhATiox740NU/ZPvis/zypa9C+XrFwpqLq9Tp3xuv4uABYhAoEkl7R3JjEVyrMyt3XHa1ABdvpjz6v+kqkrosKysPjSpIm4iwOGOU8Wa5hFYhiCZNvS43HfEhSVaK1Vfv4gKoftX9/wDPCOj4iU1URqQl2Vbf1pAO3p+GLB5Y7AYIKpURQdDJxjL6YmULeT8hjSP2wYegLbqN4iAJxGaJ6iMTmZnCzi+fqoRomDaYnpOK1EYV6RujNA7j5Y2RAtGPPc54zrI7qCDpLAEkdJG0d8ZlPHVUuiaAxZ1UHVHxEKBYd8AX+aMM8lfCh9MZiXT+ZONYLUeaGByTx8aTFAr+MMwgk6DcCOWb7W1zHrtjVbxfmAuseWy/KTeNgZ/dhWpvNXdeiA4ycULJeMatRNY8u8+pEbyN/riCv41rAG9KR0g/xMd/pi7c1JXogOMJx5zlfHFRzpWplyewIPyAViT8gcHVPEOZFA1y2X0ASbgkbWKKdWq4tuMSyu/JXctjnHmuZ8ZZlUFVXoMjQoKjY81mVmDDY7iNscjx9U03qUtQHa0+l8DqbzUvyXpmNaseT1f0g5sOEHkyTG15NgPij8cRf9oWbYwDSBvAhBMCSOZt/n7Tia2qr8l67ONE48fX9IucM6dLAQf6KbGAJINrnHC/pMzREzT9YpzH4xa2JrCu69ixk9seRH9ImcUgP5a9w1Jgw7Wm2GHDPF3EczPkJQaLGRF/7zDE8RqkFemlvXHDd8UNOKcWYWGWn+qaZPX/AKsYjPEeMzyUqTrtINGPX/mdNvkcTWOwpBUfH+MZfWy1qAcrtqrWuLx+zibAHCw8TySurDKU9aMCjeYJUgyCP2diDBwdxviOZWo4XOcMQCIWqaUiRu00+u/zwBU4jnLxm+EHb7VD8bDEVyeaZ/z7Tsd4/wCIPafuY6Pjxex2n/iW/wDZhT+t58n+k4S1/vUNo995xs1uInanwxrHb9XN5t9vFqoR9fxuRP7CoywTIzDbACbacCVPFSsD/wByZx282dr9VwYvFOMoAtKllNEKYVqYAlQWsKo+3O3SMbXjvHbTlaDfDMEdZnav0tiK4SfOeJKCftEySs9vhrlWj+0En5T0OIF8XB9IfIEKzENqzjEKBpkkFYIvt6YfpxzjZ+PIUSLfZJ7ztVP5OOV47xaRPCqXQkik1jBn7R6gfXEVQgk4tQMackh+7FTfc8vJ6HBXDuLUqj+WMvTptBYh65WI0yDy78wxup4u4mAS3CfpRqnoD0B6yPcYibxlnJhuFdd/KcdSOqe3yOJKkFabj1JWctQAFNiusVWIJBYcpVCeh+Rxv+d9GPgM9vMrev8A0/zOBM34rd0VqnChdiIGtOlMljCAn4zv90+uFzeLKQI1cM07f89x2J+z7/4cSVUFPP520JI0n/8AJW9f+n7fXGv510PuGe3mVr7/APT/ADOK/T8aZQf/AAEXvGZbqbn4e+r/AAnEqeMMkd8lUEwLVyfuf+4fTFyVITs+Kcv9z3561tv+n7/THP8AOXLlQfLBB/r1rb/9P2+uEy+Lchv+p5jabVJ+zq+92j647HiThywn6tmABAEMvfT1b0P0OJJUgpv/ADiy3/yh/irfX+j/ADGIlprW4rlqapp8tWqtBJEAHSL3nUUPzwJk/EnD3ZYo5oHcSUiwDX5+x/A4F8P+JqVHP5mvWVoKLTWI5RI1bxM6VxJ5qrr1wUsZijf9pdLpRJHq/wD/ADjMTW1VDkFnvEOVqgtTSrM/EAFVvRua/uMJ6WYhboNLX5gesgR0In5Wwm4jn0EkLuACOgj5R/vhevGygCi6jqZ29JO2MT9T5gJwsrZQzOtXo0xBKVNLLYagpZSQDG47YpT8Qr1hoNVmBtpgbn2AudvXDvhPFE1oyjZl1CDsSBb5E4DzvBauo1FQikjFSw0jZyki4HT32xo4f6DOQULs23S9chUEN8JBn4iCOsjtifJZmotZQ7u0FgdTMw2Pcxvgill4kk2shJgC4i5E9N/fGko6atPSytpqI2lCW2IBAgCfYHbDD8zTKKCCEz1KVPU7x+fzOF71lAHteeu/TriTjXE+iaQt4IET+PX3wjrVGKLLXZiLnpAg/jjGymoTKdZaupKfsw9yAgWT1h19u0HHdAFaupaLMdJIVpIvKyR16iPwwgZIqMskATjZzLCOY2NjO235+WD0clJVuGTr6ldaJgm8KpjsNIm02j8O6+otU1XZtIWfh0mDdRGhIaDPQDrgLh3FalJgwAYgyJXUOm8jbDeuzHMA00UK8AMQCLxJJ2sTePvYrTpCIGbJrmKNI6azhAAg5AqqHIFgbyIi4+K073I/hviKSWTWhmDoZhYAQbGJgxA74C49WUzToq37NgF0hQlgCSJETr1W9xHc/JVnFBHdkfW1wSCym4VOpHKJ02iDtGnEc3dGw3T+nxn9r5ZCsNaKdQqMYZqIJk1N4qdt/a6rxR4lzGXTLaK1SCrSoaBYLHvviWg9PzllJJNNp1kb+S46HbSo+WIOK5nJ+Xl/1qjmKjqGB8kIyzySWDEEAx0jc4jciEZEAyErPiR66vUfI5YtN20V2LSOUaVrSLgy0x6bSuTjgf4uGZYyQDpbMrfptWOLAnHeEm3mV6MdqCg36mCw1esYlfi/Di80s+RaB59GqxU3iCEFhvBm+HfNyQAMO6r65+k3/hiGTq5cxW6TcSxtbHT1qIseFsN9s0ftGSBKHrH4Yb1crlnYumfypJk8zlOkR8IIEzaYEixi/FPw+HXlzGUqvAHJmVIGwIHUcsAHeRPpiEu5Im06R/ySmrmEJ/4TPoAiALSzYIAACrA/V9yB37+mJQqadRXjCielQN8/gH5GDm8JZvlK0lYQA2k0yfVgde5EW7CPbR8L5pEB8uohkzoUWEg/ZYkxHa89YxNRVCmw4PsgVrUjJWtxYAGLKriQdrVhJB6dMTUOIgf+I8Qp72qZQHa+/nnHdPI1VJ1K9NUK6R5biWHMCYHNcdz8XzxNTWrI1FqSkyeZigBUiWLQQWHZuoHWcQPlR9CN1n84FG3Gaq3+3lWHTblU46/nFXmE44k9no117f8A05xDSzLafLD03uBJCjaVOkxqOx73jaJwRl6KltRo0qgBEjTTKzDWkLN97QOUHlxXiRsr/jeYRNXjeZZE08ZywqAMGmq6g3bT8VK9tPQbHGxxbP308Wyjbx/3ih/Xj4x6p9DhL/JlLQZVRpgAVFBkk7syx1YRHaOoIjbgNJnJSkQoNiC1xI5gAZsNW4ANtr4niiJV/wAN8wI773Vj/lLi5BKZnL1e0VMm0/FHX+z9MSnN8Yj+gpPv/wAui334+E9gn1xSKnAUDBCCbwXE6QbQPhg209e+/WIcCQ6tPMFEkiI69SoE7b98GHBKNJwV4qZviYPPw6iwmP8AhCbT/VPYE/MYDbi2ann4Vl59cq630zv7mPripjh1ZCBTaouxPMwWD1lYsLbSewN8cVc7nUMrmcwFOzLWqR1mLg2uNumLkIdDlb14yGDB8hQpcphgrKRMCw7lSfocVlMqwYiqZVizEpJggXBaLECDpwPmeNZuonltmK1VYkqzv7g8x7X3w44OgampqGeU6TcnclRZha+KcRCpoJK7pZkwPLTk6co/iMZh9keEB0ViImftN3I+9jMZ9DEV1QM67Nf7PTr+I3+eARlahNlN9rYf1KnLEkGL6dPo0ckcwtsCPwxG7SOSTqJAOq4HQtJvN+W3sMMFrJgoyJlB5LJ10YMwKLFySIja4mY+U4dIEqJD1KZqCdwzKQSWDE/CGEkd4gnbAVaiSCWM6QqkgzABHUzJsbdY9MHDJOqgoJjS403OmREDcjSTMmVkTHUlPCCWVtc2AAkwVQXgTN/ljvL8WqUnQqSGUtD7SDA2iJHMAfX0xPqVzJMCdgSCxHcbEwDsOgnBKUKbpKHUQb06hEaQLspjQGm0GJixPSAlEabAbpHmqocmRM3u203M7ScdUqotqpq2mLETIEWufzNumGFTIgEEFFm0yIvpg6WF7Ena0/WCrl1HVdUQVVZkwQYiDve1t9sWCIVGmWnCylm7awvXoogelxbpa/c9sSee5BMyCJMkdJiAAN/YXX5YyjT0Ei+m/wAQAAtEwQb7giO++Jai0nK6VWWkXYr8N5taYPriiBsrDuazMLUUkQRzQd5aIkfIEE26jocd8P4eap0ao6QGuZYra3cj6X2OI+I8UZQqOwYaVOlG1QQogbWF/WR+HPCqhrPpBCGIDMBEnl3FxNxYduknEwFRcHbrqhRDsAJEAyDuLGwjckW+fU4xMgTYAXMMxIsBEz+EHvab4YLwjMSJViCLEkEEGDKnbaTcdPoWvh6uF/oXNpgiW3gxpse8W3FsUUwOBOUHk8swMKwEN8U8oAnsSRcEwZIEnocMsvlHEuHLlSdOiomkgyYhiGkxMG4AAsZjvK8IqkMxpVIBDQbwCZnSxmRbp39SIndgwZFVDqJm5ImGGlQbklRMb36Wwt0bprWl0kYR1atVWJvqkqBBaF+IMpaVOxEjoZAuAO9JKhANFGJn4kB2ANpW9r4zNMJkrqNoZQZA1WsYNpUXJmTsSMFZRAkuyhGAiJiGk/bUTpjePrc4XpE2T7abiSkv6hQYqGoUwG2IUAfZ6iI3EEG9sQN4eypkNSZLG4NSQQpaIcm46gjoYPXDc06ZdQkipywATsIY6QTBOkEQT1gWkkjMuSq04NtpVJuuloZU1E7yCYJdt5AxeNyEssDjAAKqH828vPLVcdtSrJ+EGNpuYkD92Jf5McMRSztRIJkankenKbxtPW22HGWiQGY6YABACmB9z4iAQRLEWk2HWWuUJSBoXQFbyxJLaZMsRIU2A1bAX3jBa3c0HgMn6UnUcQQA089UPo1V4n++IjHf8rcVWwzAY+1Fv/MuCWRf2keXqJsoLTvDaR1mYgGDImxJUgLSp1YIaqpDQNiSIjabSd9UR3mQQe6yWaDJIHfsgk8Q8RM6qFGoRMl6Kjb1lQfljvL+MMwoYPw+gdQhgiOpIMgTBJveP9cd0pDBaiAMWAtM3tZdrAEk6o2xBW4W9R0RnllIYAaWADAw0o8G49Dgg4nICB1IAw0mUR/Ommjhn4SylQQGSpUWAd45MZT8X8OMlstmFNpIqqSYtuzAm1o7YlSuAQFJBOkQT1MyABf7u9xJsYnEgzhJKkMbtpvvBgC/U3iSNoiTYNcnCYaDmgw6Ahf5c4Y5nXm6ZJYkMoghpkHy2+G7WHRjvOJspxLIquhM8YMD9pRqfvAA7/XpiNqdJ2INGl8RAlKZJuSDzKCeWDNhfAuZ4dl5UNRUMegJEC28EDqNu4GC1tNiEApVAJBTKsaDoqjPZZiLlnfTJ9QZBHocY3ARUEpVoEgnTpqBunS/foZibWAGEo4Fl3jSjAm0KWkSDvIaNtzbEVXwrTAk+YOstpPp90dcXqagLagT1/CVUxyqzEtqebgHVJi4+1ECNvlgmjwsryKPghdmMQBYwsTGKxlvDgDclYgjmIVSDHyc7xG2LF4eyJFZRqLaiCZ9LmT7YpxGyr5t01r5utTOhKLlVCidPoJ29ZxmAM0QXYjbUYudpt1xvAK9KqrUzRkORqBHK0wDBHN9radupHfG8npqNNRTpW/cAx2ZliQLQRtJXfEv64ajBVBgjkVviuBqO4hd/wDM3kcZeAzgBxC6ul52tII6fTe+GSm6QcqfMhB8FSoyA31AuRMkbkDYAWj497X3Szfln9kxm6iGMARuIUQ3cyesYhTJVHeEpaXtYgwTACgkCFNu0GRcYk4Zk286cz5ggSqrpliYJB1tKkCJkHqDGL6pbngLdTiAGokIpAOlYFlMXJgQT3622vgFuOgmCzQLgKJ7jcx0Jv64bJ4dpM5Zw0WgFwTPW4Ww9MGNw/y2K0qVFI2ZwXYiJ9IPzOFmqzCSa7tlXKRr1OalTY9ZKMSb7TJWevywdT8P12EuzJ25gvzbStvbFz4bSrMsBGqG/MEIHsSLCNumDavCazKQK9OjJuQFqMR2Ahgvzg7YWeII5Ac1TQ+obCVSV8KMbVa7NtYAAfOd/pgqj4ZyyqAwUwSedz1C9F9u2LtlvDlCxetUqECDcUx/eF5HqpnBOrK0Y0rSkdFU1DPcM1x9cK8Rzv8AL0Rmi8fXbqqEOD+aVWhl3gQGqLRDrYAbmCNouOo2AxY+HeE3VRIQW3YrJ/u05w2zPigmAiyRMFjeO3L+6cK63FazTzaQbnSAP3SfxwRcCIQf/MZupq3DqajTUZ7H7qqBuJ5iZ/DGqea0QKebcXtqU6fqpYfh1wocyZNyfr/E40sg8sg9L3/C/wCOFixyrfUYRDWx9ynrcYzRBC1aNVGWIZgpMgA/FoN73F7i9pwuHD9THzcqQbl3So+g6oB1WdSLki3QxGA1nVMyf3+/f5nBKzIIAUjqtj67bXwzxEDXwVJSoZVFINFy6sLq8gU2bm0wPugnaCVE7WZ0uCZetehXrLABC+VqAvpMwAYEX9G62wK2ffbU7elQh/SwI3wRRz8AErSMdIcHoOUJCg4vxQmMrEblaHg5tP7HMUahIkanZN4tAlhsOto9IMGb4DmqSwaWtiYgMumIBMNKn2AAEbkxiejxBZIC1ASkAoQx1d9IUQO4n9wx21cKwYOQ9xFTUhIbflTzAIgGIE6jtgw9huntruwH+qrlLg9VSF0PygkHTrVGAUtFS4UTIEAWANrYHrjTrXldVlyJMmSs3MdugAsfTForPmGdnSustphErqukhZNnALS4Xp0uMGZitVVNVUeYECmKtLUSCoDSdiJ7dVmTeTlpMqxUdECCqZmeHqtNSalM6NUjQbbXOqTJtA7dIxqnTpGioTV5moksuqDE2MnTuDcdpsBOLcMpRqK61qCm4B8qFE6Wa4kcxDENJiw7xgM5bJOGSkKtIJqJ06JUQCztqDMVBsSJsbbYkSUYq6bEH1VTekqppkOQsFhIPMdBJlralLqCNlPqBjdTMw3MdMOrKPsWBEEC8RsANiBtbFjr8Eo1AGXNE1FBgPoIIDAhyLN1sCTY+uO/5s/tQg0ESC5LATBXSU5bQIMRfUJ9LjzVeOyMXVbqVeamioQdyH9rsDaQQDYnY2iTgh88zjSX0IHDqrWRZsiKQOUABgLMCIPSSdmPClWWVHNQMJVmIUTBhWTTB3doMRpHXA+eyFXL0nXSQ41MGEFST8ahbgQCIAAnSSBJGL0wLK/Fa51+vTvqlz5syRSB1OCysdSyLaoBACkm0iJImdsZ5xLAuqvLE6NWhTANydBUH0gzeb3xHUetDBwQxU6aYUjsoADLIuAw2sDviWpliGdiCqld9JQtIS5p2MkkLtEqdsUAR3KJ72uFj6W79cW67PFG0koAFbUw1AGwLsQspDXgSWMGIG+OKXGAAuoBwrKW0/bmAdQsCxJLGevTAtBgEhibsw1DURHwqY6CxvcgMPUGN6oLIupyIDEA7MCwEx2sRsSDeMFMJYaDZWWjml8vNuCqlKWpEUQyk6tMP1Vifw6YB8EZl2VpmVQhDfmPwxJ6jEtLJtVoaGJPn1xqNpK01UtMDYlAo7fWZarCjWKxC+S1lFzDJAHynAOeC7SgFI6C/kVIuSeByH8MZixKqRZ3A7Cq/wDnjMTQUvxAvOcvkVppWY1w0aB5irOqNbHchh1vsbQMK6OYZwfInUDAJWZG4UC5B/dJvhr4dymUy4Y5tXqGoACuplQXnU2kamt09T74H8T0qYph8npNFTpJk617HSxlQbwTfraYBtpnVJ3THVZYGjae+wj+B57MUwrVVZRZgzAgNJMs4mybX0mQD3wXnOICpCeY2pi7NUBnzCo5AqEggdbqCbEWnFcyFFaVNHrufLfzAWGprgQFQBhJvczAv7Yd8H4rSalSCUKdMJqkvqZmJku0vspF97eu+AOq8X2RgMcWh333TJKWpmKlXLf0aUwZ+0WGgw4gBrafsHcQcQsxVh8QIIMRBBEXIN+gt6DCCvmaYYMjMBqGipLgi4jTEMZN9Un4I6RhxT45UDoMw4qUC3xBQ+nooOoak5eq2HQHqLqJz6rOaILoaenmrblfEdYqPMVay7cywRAkwUgi3ecEDieXqb+ZQbuAKi9vRvwOKUc8nm6dYQCVlGJkMeWzMNRgiwNgDYndoMofKaqjioqsRIBBhRLND6WgAjYEX3tjNo1XIB79Ub/5FEaZMfdN6uUNQTTrU6u8DXD/ABBfgeIkwBa+oYErU3pgrUotqO2oNb2FlPfAOYmjp82mWJAJVWCkA2GqQYPpBI7dj/5Ur0w1N6lVlqCWpVGJgOCIXUASLG6x12i7WsBEhZom5UNFAVuxBvsuobT0NvxxGjSdKyx6Af5Cwwxp8ZpP8NFdZt+zlDaQ0KJWdJbex9NxyMgjhglZVJaYdSIImZcdLkRE7euB0tjKPwXH6b9EvraxYqV/tCPoMQuyj4jPpsPpvgqrw+qdjOkspI2OmTCk3P2jO3bAVSug1KVTUtiZkg+oBiYg3Hr1xDTISiF2MxI5R9bD8N8dhm729CAP4E4Hy51HeB94gkfICxOO6tDS0Eh7TKkxubH8Nu+AhUmFAVGHKBB9dvcXPyOJ8+VXSNFRZAmCp7yQO22/c4UNmAOvsBtjmq5b4j8uv598QJoc0NiL995RlXNItlPoIFz7/wC5xGXZtzHp1Pv+flgZBA7ep6+35jE6UWI1KDExq2vvE7DEgJaJ1wsFVFoso1fUR9TjWVrMCIZ6azMo0MfYjf8AdiJKUdye+4+Q6+/4Ykd43Mnt/mf4DFSqRdXiDkCX1j7RqojybSOYNb2viSjmhUbV5FMmFQtrKMQPhB5rjuII/GVxBN226f6dAPX9+NwCL8qj6f6nBBxR63YlTmjTL2erShtU6adQzbm1clrfuOIl4PSLL5VakSLDWjobNqGyssTeCQO+ISpay7fm5n/YfXBIrFV0iCOp0j3sYkD8f3YvXzVaip0yGbWDRc1NJEaaqVJHbSGJiOhGIamdzVFWV1IBMgOjLubibR1IIuLYEqkrIHxdf6vp7/u99m3h1cxdleppAYhQ5AIX4mYTGlfXc2vBGLFQgb+6Km0vdpCVZvxAdZdqeoaQIidwwIBZjy6t7bYjpsGFSolMlQnJYgMgZdTgETI5tx97pOLDmKrEBqlJGU31NSX/AM0A/jjijlKdcU6Xkxra3l1GEXOo8+qw3wH8sGG+63O4Oqy4IKrNbNUPjC3UgeWQb789p9LXI64WZOuhqF2CsvKAGO2zEgNePQXBgdMPfFXh+jQrrTDM4ADNMSJMxaxMAHbqMVajRBuBCs5dV1SAJMXbeAYk43B/NYg7ZWTxb5tKhQqZUUmQLzqhugqHkLKDyzEG9iwBgkDFVo8ZzbQ9Km6vDBWUFpBgHcERIH0xduCeG6tXIV66Eu7koskcwUrVdmDW1MUC3MST0OJ+E8Lro9LzaTK+haYDUwqfEzECJUkJPfbFBgLg6Lp3iva0sm3JF+G+GZqrlqdTMZry6rAlkNOnIGo6dl6rB+eNYsjZENd7tABgkCwgAAdAABjMPustvNfP3FONNVJ2F+nXHfBeJGhVWom+xBvIO4P57YzjfCXo6WYG430xEErBgkdLXwBlnk9flvhJLXt8itgY6m/zCv2fzlBqkLSpNq+MmmDvEEddUdQQbC+MzGXphKlJARrsDPMdwAg5iFN+smO2KnlamliSSLWI7zbDrIBlrPXBB5HYC0hiALA9I1C2wOM3DUabKkEmBgT3hdbiqrjRmBODbvKEzWWqZfQWUKUusQ3qJmesdowXk6bZoavNUMW1VNYNlQfFN51M1zY2ETivVc9UrVCzGWM+wH8ABj0z9GnhJMxka9SsrHzagpUdMyNAktYH7RgSAOUyeo3ObktXG1zHkqoaVSnTbyatB2qQh0CprMAs2mUAAmAZP0x3V409WnlqVVBKEr5nlqDCxqVCqgbybzeT6YN8deBcxkqSujFlpks0WZZIAY6SRAv2jCvO8WWvUpI7kMadOnVeqzE6gRqMxCEkSTffrfAEOa2EbXhz5JTOtxfMHzNbHSB/R1SxiVaNEjSskyIAus9sMchxDK1NRVHRwgLCmRVWYDHRrh1NwJkwHYHrir0auVqmqcxUq0CNJpldT7ahpgmdJ5TJuCv9a1k4xwmplMlQzIak5qhKVNl1KDS8gMplmGktDkg3JAjthXhHTzRvdTqVJcIHfcI0pVUhqTKxLaVXaorQW0FGG8A/DIIU3wpr58muwqU6iuSfhkNYR8BHcTEi2IPCVZ6qVW0O1LSoszatezAeWjOeVibKYC37h49ZwIR1qILVFqBYJhbu4JVGNjLsjGAIEnFBhwUssbhp6Shqld9Kmi6b6rsE7ki5I+IEzq3J33xrK8eVQ5qpQeSg5zqnSNDEaIFhosJspHQYg43wpEcL5T0P2bs9VW1U20qCfKDkEjVbTqvqHQTiDOZMl2GWalVUhgiKwmf7LkaoNuvoNpMQgIcDB/adNXydUMacoR8IUyCFkvCvBgRHTHLcK1ailUOgUsrAFZAEsSCLRzDcmw74RVDpq+Xm0OoOwlyQ62gxUHRpI6qdz3w14PmaSMpWowpooDJVAZCHLHSCoN5BYcgut98RwYcBLgckUcpmaA+B0WZkiV2NzIiw64GKuQX0zHXTa5iwAjcgX7gRgrNcXdk0pVFmYMDVQDSIZGhx8XxTt29ocpn2q1l84oQ0hgBoluULJWRpBBY9/mcKcwAxKmgHBXdDL0zHmVGVuo0z2gWJM+46Yxo3sANiJifTqTgvJtlVdUFR6dVFOolA9PUqiYK3gyY9rxiev4cq1WL0NFSkSdJpuGAAmQBOqx7DqN8LdTMIIKX1qgEBDMhZteSJK27enY9sYqgXMEn5j/X93viXRUoOB+0p7Btai4GoXDAwBqaAO8z1wNWrjWzEgsTtAE3N2A29h/lKyBsqRDEfE3Xa9z9Z9b/vxFdzA/yAH4/U4jy6+Y8M2mxJaJgAW22Gw+YGD69EU1hXRhuSrST79vbpvgYtKpQsIELt1Pfb8PT8iNm0bfF/5R0Pv27b9sbLhRqO5+EfxI7dh1PpuLT1OwUXLHr85J/Ez7nECiL4flzUaL6RE2vewA35jsP9MXPygkZcC/Ka+kmw3SisAmBuYBwJwuiKFIVQJYkigI+N/tVCPujYD26wSdkF0DSCS5JLsjtqYkzLIzIZ/uNhrAJ77v7dV0KdPQ3z79vfooqtVtRgEE9ECMY2HKop1BgzgppANmWYBFXSG2BPxORqMnoL3kHAPGMy7qtIMWd20BHVtQnrOlB6XXrPTAnj9RRydOhP2wwI7IDJYEdWYfPBaAX6pxf77K6r9NPETb7d29VRvEHEfMNasSZYsbH6KPaw+WM8MZ7Kax51GsyDSoBYppLCAVZSSxtsdN8BV6DFQiqzSYsPn09cScFUrUHKRFM72LXifSLA+pw2n5rEGmJXpPEKipwCtUQFVehUde4FZjpk2vDAThD4N8QpWy1GmpZq6lVYss8xkswYSPh1RJBIGLN+kig1PhBpUzBAoIP7rIenouPPuG0/1ehRKlhVJas5p6I1MNF1Lg8qahZSCS8gWxobZR11bs34wylN2RqsMpKsNLGCLEbd8Zik5h8tXY1a/mmo28Imwsu0X0gTbecZgkFvNFeKsrXqDUAziJJAAHuAx1fh7YpVTKmCQACLmwn1x6JxzjMoBpjWJGsgWPwyPvHfTc3E4otPN8wnrjgcG54bjC9rXYHtub+yXUavcjF8y/AkGXD+VrrVUDMx+FU+yAYJBKkGALm04o+dyeiodgpXUJ9Nx7j+Ix6PxXiXJRC28zkAtby1Yt62Kx88d6nTZ9QC8lxfEViPDcd15jnKVNC2hwZlbbfIzcfnbf1z9CPHKlPKZmm8aKZ82mxML0FVZPY+Wf8A7hx4ZUqSAO3+k4t3gjjcfsKrN5QDkCdgRcL1FzNo6nFudAsEFMSYJXpma8YUCwLsdL/agsDqYwtpMwYII3BxTv8As+rNmqhBUZeS1OoZJg3AUBgSwPLcx1vhNwmolOsFRmqS5+8CNW94gQdzOPR+LcfWnTAQggQAZtA3uN9rxjBxnGPawNaLn8BdXhvh4qPzYcjI9QqfxDwhSy9JitUl2I/pACNQvFtveT88C8f8RV6uSpZWqEiixbzA07LoVFAPKYfaAdtuuuLcZNdvQEwP3fhjXB6jkOEGpWALCAQQLAtNh6HCaVeq1s1LrZW+H0nkNp2/Kiyecq06VEoFUGSlSQYYudfKbAiYJgGBG2DhxjQA1bMUnIDNNRHasGMkCmyMjBYtGoAX3GEObZKFc0wiVKgtLGVUnmJAIjVtJ9MccMy9PMVWps0VCE8sFVClg6hlc7gBSTMEwDYmAdlK/wAxwbrk8QA35RkGP3tzVz4tROcp0qlIutYPqKFFY3sNYUaiSBq5tRvc4zJ5FHZ2WuyOE0KUMhRZWZzcgjSDAsARFwMVjJcIJr1ialMKo1q4DGGBhQgDAyJPU9I9O+H5sCsabM1UMjlZKqVA/aG7hgCNGrtaN4gmuYTAyEDhUDNTsH36dhP+PZuvl8z+q1HXMLpCqgUEXJDR5skMoXTM2kHDPh/DaNUJUpZSoGgsyUqgZQVcIwfVsDOoFXixG8TVq70c5o0mszmob6izBVEtJa8EEbRcTHTDfhNao9ECjU001LL5YAGkydSsGhjJiCZgtPTCnvE3sN5z7praDXtANzeIx7T7KdOCvRVcwrLVCkRBCVFYTGpSLEMNhJttaMAZ3OZlXIrl1Y2IemqMSJ6qqlxDSTcmACbYGoUKmY1guzKtWNCOSrKugkHl5rSN7H5asydfMldPl1HAemTTNVjLqQBZ9SnvEAMGMz0uWSWgpLuGeG6otzW8nnAuZDpUOtCHVjP2RqEBhEkRvAse9rHwjw1XR0rMzI2pyEXUHYhWIIj7JYiSdNj6iYU4lks3VSlUo/qzOzU5GoHWoWAyEFYJ1TAEcsnfBr8JakQcnXZ1/oyAftzpcaCCsSOpjFu+U3CRpJNkXxDxJmaIMmnUpKzJLw61GDyP7K+WwEzunUnEP8qZOo706+X0uplnyzcoDQyyDawIBN+vXCzjK1oQZtVFNA0L5YQbHSWVRBGrbob++ESFSTUCESpueWWBMAgi3Lpsv4XOALtWFIm5V4p8EoVVIoZoKQ2lqddSjagSAGPU2aLRHzwJnPDWZoyzUi6i40cwO++m4HfqbAbyKlVDO5CMSIDOWEHoNbSCYGpr/wBbB+WzWYokGi9VCGKKAxgh9LCFgqdhfAkNnCrQYmFxXqNqOqdU3m21vw2+WGuTXygQfjb4v6o30e/U/IdDPeR8YVigGZo0a4UgBmBDnTcnWQRI5fXmGJKHFcnVJ8ynVywZmCvOtfs6Z3Yk857DTvhdSmXAhh/0n8IaTH6qn2/tSUeJMjKyuQy/D6DYgA2g4LTxCWbnSmVmWIUamtABNTWI2sANumIv5t+YJy1elXHYNDD5Tb5nC3McHr0yA1KoskCYkE9BItv64S0VaY39wusXUKt7exV18LhatZ6+kqictNSxMFgNUTt7DuO2KV454r5+Zcrdacqo76Z/e0/KMXHimY/UckQpGsLpU93br8rn+7jyio7KCQBJ02JBMEwSBMnG0MIAG+SuNXqa3Wxt0RXHFpulHRUq6mALoVKwykKwUdBILD7IkW7OPCHDnZqTVH1B3FNFNiqhgXJ9y25idPaMIOEcRr6qnn1NdFVdgj6Zm5AWeae0Gb4tv6M6TGtTaoIaGqsJmBBiZ9Yt0nDoGyHxHOm6dfpyzujIUxfnzCA+wSo374x5vwjxeBlatEtL6GFMEHqNMbdJn5HFy/TzmAaeUp93qv8A4Qi/+s48my9IAgkTGDaJCE2VhoZwhVAiIG6qTe5ud74zEi5KRMj6f641goCGUuznGPN8pwSSIZp+8IBHrtP944BreneRhdkX3Hzww6D0tjG6kKZgL0nD8Qa1PUcpvSbzEQE6eaC3aRpJ7nlJtfHGazWYRKawNVAuabwSHFQnVBJgzJ3E3ExhfRq6b7jDanUatRYJzLTHmNa4AIUk+nMJ7b4ZRqkHScHCycfwrXM8RuRnp/XsqVUUg3EY7ylUqwZTBH+2J+JHmiMCqhxqhcZMOH57y3Oo6gw3Hf8Aywfns2iVG0NUVTY09UjYRBHxDeJE+84XcK4PXrz5VMuBv2mJgHvHQY9bTwrRPC8v51MNmFpsTfmXUxYKwB3A077QcYqz6bXXPW66dB1Y02gDBsYP3uvM8kxrEhQQoiT3vt6WnFn8PvSoVNVY60IYJRDchMuxaqDuFBgDr7biLlEpzTWRMyE5mHf89MBtVIprr0hQIJiWJg3J7n364lJzXv0tEz3P4WirSq6S+oSCO48s56ozjPiNGMClRDQACKakoo6Bp/AD92HXBOH5ZadTMVwJACozTyggEm3UExMdPXCvhP6P6lUmpemjAFQ5moJ9FG/aY9sem8b4RksplfKBKgjQWqBmaoxQfCQNSx3WADhtbhXPEAwVi4fi20iQ4SOXmvNXywRWIdQKwLorwCAJCNYWLc0AdJkjqj4eAqMUTWdJ1EsIhpmZ2n8YwJ4hosr6Xql9IhCSSdMlgD7E/icEVOJGpQCL9lUXT1hTt6/74WaT6bQMybrTRq0qtRxIgAWH5tKH4KzMSqOaLi6kDl5iFOszyi45r9BGLN4S4Kf1hPO1UteotUYrfSrEGnEATbcXkETgrwd4amj+s1uZQAQmgsF1bFriSR9na+9sMPFHCsxma+mgpl1nmApgCJJKkwv3e23vhTq+t2lo3uemwR06FOmPncbgwOoz6dJSo8UpUqlWmlSpUC6mDyupizgRDMoiykxe2wwNSy9cUkrg8jMDrSJUCZZhqLB9Ug9RoX0wvTwrmXPJSLU0ZucsuhrwxVpGoEjpOH/DaWYy+WJqwo80M0MCVpjTrmDuQDYd8DUqspkFkEyJEoqVGpUGh5OkA3AVbocSrrUDUwuoAhGdUMAFTbWIWSNxF2ib4s3C+LVkro4DqGPmFVBuQpqS7AC5lj6b3wDwzgdGq7BXVqRouSQ0MpLsRaQRCKLEdcS8bzr1H1rXFPyqapltA0HkSKmlwQw+1eTIaMNfUY6ppFiPRZmU6lOmXESDbzT+px+lX0tX86nUWqEOhgwHmCSTrA0ry8xAsTOBOKcPp0V8inX8yqC6uhdU0Bh8SqYBaJMCNovsU3B+A1gtEPVRDWca6b0ipAvpUvFiZ7C5F4wPximG8zlJalUqItwyanJGkTMkfFbaRBsMBqYTz2n8e5TPBeWjVuJAIGM+e35Tk55Svl0ggUHlcqNTLWMhHaTJWB0NmwDlsu71BVQ6lAU7gn4BJMm9+b/bHC+HqtKk9Ng9Os6jUpZIJCknqTuY5bQBOBHzaUcvS0q6VtLKW1kgsSEK6QCpmmfisbDrfFNaC5zWm+P33/xU9gYxjy0gG9seXMY6f7Rxp6aW5KBWALESHOg3VLiFte1x7Y7qqAzLU+FNReVBII8tNNjAB5oEn4lmTgbLcUpSHqVFDxVPmACdyB5cAj4epE7Ce8lBKdUUhSYilUEA1UYqjgjUAT3E7t9j2wRBBgt/Fu++qm0hpJa4Y3N+8dNuY1TZVup1QAQRKmTuRaeWG94thrlfFebonStcuB97nUjpDG8R1U4W5tarsa1IfBAcafh0g1XYj7A1eYF5raoscBHOiqXqcpCoqUkVjdgQSLgkkDV0EzaRfFXFx33+0o8MCIBv3uO8RlPeP+JaubVdYQeWHaFJhiBMwZIMCB7nCXzkedN1U9Bf0Pfr+OBP5Qg6QBykwQArGfvAn5Ae+OylMAMSAWMRO1uv0jB3ycrIRBhFBJMC8/k/hi/eA6X9IZklFSZmfMaSZ9lOKlxBcgUY0PNB1UadMGCrMQ3ms1pggW7ExttfvAiAU5Ng1Uj/AAqAv4uR74NgiVGhVD9Ntaa+WWfhpOY/tMB/6ceeU1xc/wBMDg8RAB+GhTH1ao38cU+muNDcKOyrTSFhtsMZjSUjAg9B2xmIoqJkBcn0w1oRBwr4XSLVAixLSBJgd8HiVNxBGEVhJXa+HPAZ912yD2OL3+h+gEzFR6i66PlslQbz5kCNJ3XlM4oGYrgEX+WLB4N46lGsCzuiEEFlE6ezMm7KOoF4JPTANa4xCZxdSnpcN8ev9KDx5wEZbNvSF6bDXQebMhm3eRGmDeR2IwP4d8G5jMgPalTNw7bn1VRc+5gYuni/gdTM5zLCqIpFNetIKOoOrXTbeGDKN7SMF8W4wKTqgsGgDsFXmb8LYVx3G1KcMp/URPRZvhvw9teXP+kWU+W4XTy2WWkjXRjU1hROszJI7EHTE7WnFSfiikt5lUvc2RWkg2ghgB+OC6XGmqFYNymr0m4g/PCSqtOsdat5bH4lIkA/5E9ccujSdqcauTuvSWpMDaZWkzxAhFCj6k/2j/Db0m+MGYbVJN+/tgWpl3WxAPqDI/0xFVqwI2PXG8MGyzuqmPmXo/hv9JOYolVq6atIQCNKqwH9UqACR67+m+Lnxzj+VemlYBHRhYlQW7EGbyO3pjwOhmf34YvxdkQDdZMD1MY2UKrmuh1wuPx3DUnU/EpiCMpv4mNPNU2JADAE02G46x7HaMUTJ5YuC06RsPf/ACw7o8QtAvIP7yf44izD0oATWTF9UAA9QoWZE9/pja903C4wEK8eH/GjvVy+XQeXQRUphWqMxGhNOuYC7AEiOpIwPx/iXmZihl1RqaPUAYsZYy2hge433648/OY0MGQ84HL6SIkeo3w/4Vkc1XCVuqgwz2A0HlA6kz+/pjFVoFztQ5LRTqgRK9LzAVUFNAEprAUC0AQLet/wxQsxWeo7orG5IGtjA6Akk4B4nxlqRYE1psNFRvMU7yRrllI98K8lXquSUQsot8Q9CTe8x2745tDgajZJuvQP+I0AwNB9EPTWolaXVgVJBBsbjv2g/MH1wZmKFM1qRUr5bIo0ahqVrJDbbtzE7ROLTxHilF20MisNIKFhBMQIt2ttFptbCbhHAFzKMys61C0IFUMLC5Isd5G/THT4VtTiXkaSCB+FyuKYOGpiCHNJnzlCUs3UFWKQFVohUBZoKkXAERABvtBw3rV/NFGnBV9SmqHby9VXlLA8pOqRBtcnEBoPknrOvmBmUAM66GWSCwj7V/tCxj5BdmPEbvTWm9OmxDFtcAVJkmC1xY7WtfEfRuCBcJVOvpkPwRCm4v4gqHMebWQF1JBIYgXEcu4ED+PW+LBwzwnVq5GrmKlQZdpSrlw7qqEQH1M4mJU2Aggrf0qPFeFjyVzCVlqI7Q6/8ymezCYPuN5HfF54/lqbpw+jw8KxqVZQ+brUVEFNB1OmJ1N9b4d4bSdRykGu8N8MH5Znv7BUyhwLMo9N3y1SpSDAGVJULuQ+knRvN477YshyWYSmlWi2mnTZmTLinqkyadQmCNcKTDG5ki0Yn4onEsjU/Uqlakv6wS5qUzqVoGhwdS6hEXUATIGwtmXqBsitBalMVkdh5xBFQpUcs02LES0wDfSJuMZ6xLWgkw63MjPd1p4cNc/SGktudgcdmEDUzBK+a2XdNFOlTWtSBRiY520/AqRIsIBNjBsT4ZzdPNVF85qb12eoqCpTC6glPUoNRF31dW9oM4s3ibga0KCpTrB0e1EOd40qqllPMoJXp0gzvjfAv0cJTo0WbzKebQudXKyhyWA1JLKQLbEEgTAJxVEueXB2QbRyiynEBtNrXMw4HPOYPPvdIOMV6aE0mQoS7J5hkU9JCtdkmbMCSNoXYYF8Q5Il6gpU2fyhS8xqZLgShLGKaCB8oG24OLDxXhrZNS1cU64dq2kkaTpbSURSrAgwtRiIiSLWGB+CZPLrSbMNqSlUpFHLBngSwCipRgodiQaRIHW1xDGtJMfndFUrOq0wHGTjG3XKr/BMkXptWkBEZVhjzMWn4QbkDc9pGPT/AAlktVJBqZYplrRZmdzNwfs6NvTCHxFwtqGSorTo6FMO5VtSxp0gybwSREgYuPhWjo8xfueWnzWjSU//ALA4c0QucBAXi36TKpPE8wCdWny1nbamhO3qTivU6mD/ABrmfM4jm2/69Qf4WKD8FwpR2BDIYIn8RB/CR88PGFRyrxls1yLzU/hG5M7YzFbSlVYAioACBbUbYzAwrsq3SqlSCJBBBB6gjbDJKpq6mFm3YDY/1gPf6TgNavfE9DMKHDEbdByz0iwj8MNLJUa4gyFy9LvM43lwVM4PrUFID03DA7r9pPRh27MJBwEwjC4RyV6RmvFNSlwzh6BpPmVyQfuKdKA+ks3+H0xUuMcV8/exBt3g7j6xhbVrEhVYmFXSo7XLEfUnA7E/T92Mj6TXVNcXXaoVXUqPh7HKKy2fZIjdTI/Ax9R+JxJn7VGK7G49m5gPoRhc++JqVQsIPQWxZYAdQVtrE/IfsteacSkxOB2xKGkeoxZCprsgrlm7dcF1DNJvS4+X+k4WFrj0wYtXShJ7HEc3CFjw4OBxC3lW5B32/jiHXJAG5Mfn9+My9XkHTE2UULNRvUD/ADxqaJXFcU1y2TWlsZY7sd/YdhibL8WemToa3UHY/mNxhJWz5KC92sO8DfEear6EUDfSAPbqfnhshAmHE+MGpugP0I+jDCqjnWRpFjjuhzA/3T9TGISwPsWI+Uj/ADwMKJ6vE1zCaTTArKCU0CDYbCN7bj6bYP8ACvF6lDL1qiMLOqBzvz6nKoDueXUSbAA9SJpjW/Pth5wjOBVBVnEHUy6h8YDAODHZiIMgiQZxCbHzEdfJMa82E4/Hmt8T401Rj5kuTEm5mRcX7bdrYlzVPL1KQFNdFcCDFleOsbSfkZ9MIc2eZj3NgAAAPYWHsMSZaqNJJPOrIyH0k6h7bHC3t1ARaMd8kdOppcdQkHM+/VT8DydaualKkuoFQz7coUg6jJGPR/AvDRQp0KhZC6Zk1iyKGJUBFCLrjSZVpI31ROPPOGl0So6vpDgqRNiCdiOtx+GLp4NqVKuWgAyrlDHuDP0b9+MPH1alNk0zF7rf8LoUaryKuYtyVxyXj/K1qmYo1qKuKzFVCrAaJMxzEMSxM7SCZ7eZeJKIy2YUUhoRzIGqSl4iQBNvnvvgapkny2ZAqynlHmJ+19ldHeQZ9p7YN4LxSnRqvVfnZifLXfTNyb/mBhw1GqIMiOSW4NbQLiIdMC578kYON5rKU3RTQq0XEOlQpUQN95F1agwOzCN7iwi3fox8Y1syayVdLsulgwhTpjSbAS1xMk9fbHnHE+K0S7EUweqkqJuTI/iPf0w98EZH9UztNsyxpGrTKqhBmHEAtMRzAR06zbDyCRJz0WJzgTDcHzn9K+ZjKU8wa1N6pVFlTCB7lJ2O0g7iI7jAXA/D+VSr5aOtR0QMtWhUKOADpKOaRhhJG/z2EV/MZ2pRy2YIY+ZVzDaIkEogUAjqAWEWNrjcHBH6LzNV6hufIUD0DNJ9hb8BjP8ATYfddB1AGk6oTizeRggE+v8AavHGuHLWUKiqv9GryOYqpLPJ+0WIQx3U3vgmmlajWfl162drGBzsWBk2sAB3v6Y44lXApmOtvr6+2GPCc2uZQq39Kkau/o3zg/k4jHbLCWHTK+auJOWr1mIgtVqMQehLEkHriIY9z8Z+CEzPM1qmwqqBJ7atp+c+kY8m494br5UnzKcrIiqs6Y25h9kn1tO040tKUVHQblHsMaxzQB0jbbGYtUq8cZOMxmGql1TqaSCNxg1q083XeOk43jMA/CZT+pcsdsb0zjMZjKbLrtEkyoWO2OlaCDjMZg1nk56IioOvfGBAbjGYzCdlvgF0LVSnZtpgnCx2J3OMxmHUryudx9nABaViMTtUlAAdul8ZjMOXOXNJRGonb8TjVRiw1Hv/AAsMZjMEoiMpUOm3p+/AYOMxmIVFJVqyAI26/ID+GOsu5G3XGYzFKBbZDAMG83JF++J+H5d5VwgYK4JBIgwQYPp/njMZgCYTqbA7Ksvj3KaazV6f9HUg9tLgaSAO1ge2LV4KyTZbLBahB8w+bboGVYBI62xrGY5PxNxNKPP2Xb+EUW+MZ5e//FrxUaOjVWpatRhSImSCbGxAGFXhzw1Qr0amh3FYNuwBABHKNhP27gjfa18xmJ8LcQ0XzKP4vTYWExcR7qseMPDNfI1AlfQdQLKyGxAibEAjcdOvXBrZupnqi16rQ1lJBa0EmRJnrsD/ABOMxmOubrzosrLx/ilHMgJl0NWqE1M7Dy9MQGICkBRPRZww8EZ6ll9WqnqDaUDdgkiwPqT9BjMZhFS7lupEjhn/APpo/BPurVns4lSlSKMSWLsZHQTFyJNiBfthf4bzzKxrLuzsR6qpNOPmFn3jtjMZhTrH0VUxLY6r0ZHSqgZbqwm+EfFuGgTeVNu/p1xrGYa1ZXCCQqhV8G0CSQqAdgXUfJVsPlbGsZjMHKFf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71438" y="-1508125"/>
            <a:ext cx="471487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055" y="2343922"/>
            <a:ext cx="3124200" cy="2228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24600" y="4800600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U of I </a:t>
            </a:r>
          </a:p>
          <a:p>
            <a:pPr algn="ctr"/>
            <a:r>
              <a:rPr lang="en-US" dirty="0" smtClean="0">
                <a:latin typeface="Arial Black" panose="020B0A04020102020204" pitchFamily="34" charset="0"/>
              </a:rPr>
              <a:t>Football Game </a:t>
            </a:r>
          </a:p>
          <a:p>
            <a:pPr algn="ctr"/>
            <a:r>
              <a:rPr lang="en-US" dirty="0" smtClean="0">
                <a:latin typeface="Arial Black" panose="020B0A04020102020204" pitchFamily="34" charset="0"/>
              </a:rPr>
              <a:t>Ticket $60 </a:t>
            </a:r>
          </a:p>
          <a:p>
            <a:pPr algn="ctr"/>
            <a:r>
              <a:rPr lang="en-US" dirty="0" smtClean="0">
                <a:latin typeface="Arial Black" panose="020B0A04020102020204" pitchFamily="34" charset="0"/>
              </a:rPr>
              <a:t>Parking $25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16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171" y="0"/>
            <a:ext cx="8229600" cy="1447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anose="020B0A04020102020204" pitchFamily="34" charset="0"/>
              </a:rPr>
              <a:t>Champaign Illinois to Chicago Illinois</a:t>
            </a:r>
            <a:br>
              <a:rPr lang="en-US" sz="2400" dirty="0" smtClean="0">
                <a:latin typeface="Arial Black" panose="020B0A04020102020204" pitchFamily="34" charset="0"/>
              </a:rPr>
            </a:br>
            <a:r>
              <a:rPr lang="en-US" sz="2400" dirty="0" smtClean="0">
                <a:latin typeface="Arial Black" panose="020B0A04020102020204" pitchFamily="34" charset="0"/>
              </a:rPr>
              <a:t>136.81 Miles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28" y="1447800"/>
            <a:ext cx="8574314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17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sz="2700" dirty="0" smtClean="0">
                <a:latin typeface="Arial Black" panose="020B0A04020102020204" pitchFamily="34" charset="0"/>
              </a:rPr>
              <a:t>Trump International Hotel &amp; Tower Chicago</a:t>
            </a:r>
            <a:br>
              <a:rPr lang="en-US" sz="2700" dirty="0" smtClean="0">
                <a:latin typeface="Arial Black" panose="020B0A04020102020204" pitchFamily="34" charset="0"/>
              </a:rPr>
            </a:br>
            <a:r>
              <a:rPr lang="en-US" sz="2700" dirty="0" smtClean="0">
                <a:latin typeface="Arial Black" panose="020B0A04020102020204" pitchFamily="34" charset="0"/>
              </a:rPr>
              <a:t>401 N Wabash Ave, Chicago, IL 60611</a:t>
            </a:r>
            <a:br>
              <a:rPr lang="en-US" sz="2700" dirty="0" smtClean="0">
                <a:latin typeface="Arial Black" panose="020B0A04020102020204" pitchFamily="34" charset="0"/>
              </a:rPr>
            </a:br>
            <a:r>
              <a:rPr lang="en-US" sz="2700" dirty="0" smtClean="0">
                <a:latin typeface="Arial Black" panose="020B0A04020102020204" pitchFamily="34" charset="0"/>
              </a:rPr>
              <a:t>$525 Per Night</a:t>
            </a:r>
            <a:r>
              <a:rPr lang="en-US" dirty="0" smtClean="0">
                <a:latin typeface="Arial Black" panose="020B0A04020102020204" pitchFamily="34" charset="0"/>
              </a:rPr>
              <a:t/>
            </a:r>
            <a:br>
              <a:rPr lang="en-US" dirty="0" smtClean="0">
                <a:latin typeface="Arial Black" panose="020B0A04020102020204" pitchFamily="34" charset="0"/>
              </a:rPr>
            </a:br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2050" name="Picture 2" descr="https://lh5.ggpht.com/OAvljafqhRq90DjePiKvmL7ukFovb2P6Kss0BtQ-zXec-6xNZZ_vhrLOq9Z3_Oq6rQ=w832-h585-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19200"/>
            <a:ext cx="7162800" cy="496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717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812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Ditkas</a:t>
            </a:r>
            <a:r>
              <a:rPr lang="en-US" dirty="0" smtClean="0"/>
              <a:t> Restaurant </a:t>
            </a:r>
            <a:br>
              <a:rPr lang="en-US" dirty="0" smtClean="0"/>
            </a:br>
            <a:r>
              <a:rPr lang="en-US" dirty="0" smtClean="0"/>
              <a:t>100 East Chestnut</a:t>
            </a:r>
            <a:br>
              <a:rPr lang="en-US" dirty="0" smtClean="0"/>
            </a:br>
            <a:r>
              <a:rPr lang="en-US" dirty="0" smtClean="0"/>
              <a:t>Chicago Illinois</a:t>
            </a:r>
            <a:endParaRPr lang="en-US" dirty="0"/>
          </a:p>
        </p:txBody>
      </p:sp>
      <p:pic>
        <p:nvPicPr>
          <p:cNvPr id="4098" name="Picture 2" descr="Photo of Ditka's Chicago Restaurant in Chicago, Illino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074718"/>
            <a:ext cx="47244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982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latin typeface="Arial Black" panose="020B0A04020102020204" pitchFamily="34" charset="0"/>
              </a:rPr>
              <a:t>Chicago Bears Game</a:t>
            </a:r>
            <a:br>
              <a:rPr lang="en-US" sz="2800" dirty="0" smtClean="0">
                <a:latin typeface="Arial Black" panose="020B0A04020102020204" pitchFamily="34" charset="0"/>
              </a:rPr>
            </a:br>
            <a:r>
              <a:rPr lang="en-US" sz="2800" dirty="0" err="1" smtClean="0">
                <a:latin typeface="Arial Black" panose="020B0A04020102020204" pitchFamily="34" charset="0"/>
              </a:rPr>
              <a:t>Game</a:t>
            </a:r>
            <a:r>
              <a:rPr lang="en-US" sz="2800" dirty="0" smtClean="0">
                <a:latin typeface="Arial Black" panose="020B0A04020102020204" pitchFamily="34" charset="0"/>
              </a:rPr>
              <a:t> Ticket $405.00</a:t>
            </a:r>
            <a:r>
              <a:rPr lang="en-US" sz="2800" dirty="0"/>
              <a:t> 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latin typeface="Arial Black" panose="020B0A04020102020204" pitchFamily="34" charset="0"/>
              </a:rPr>
              <a:t>Parking $50</a:t>
            </a:r>
            <a:br>
              <a:rPr lang="en-US" sz="2800" dirty="0" smtClean="0">
                <a:latin typeface="Arial Black" panose="020B0A04020102020204" pitchFamily="34" charset="0"/>
              </a:rPr>
            </a:br>
            <a:endParaRPr lang="en-US" sz="2800" dirty="0">
              <a:latin typeface="Arial Black" panose="020B0A04020102020204" pitchFamily="34" charset="0"/>
            </a:endParaRPr>
          </a:p>
        </p:txBody>
      </p:sp>
      <p:sp>
        <p:nvSpPr>
          <p:cNvPr id="3" name="AutoShape 2" descr="Image result for matt for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Image result for matt fort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828800"/>
            <a:ext cx="5715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338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Chicago to Dolton Illinois</a:t>
            </a:r>
            <a:br>
              <a:rPr lang="en-US" dirty="0" smtClean="0"/>
            </a:br>
            <a:r>
              <a:rPr lang="en-US" dirty="0" smtClean="0"/>
              <a:t>22.57 Miles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2600"/>
            <a:ext cx="6324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956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940726"/>
              </p:ext>
            </p:extLst>
          </p:nvPr>
        </p:nvGraphicFramePr>
        <p:xfrm>
          <a:off x="381000" y="457200"/>
          <a:ext cx="8153400" cy="617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175"/>
                <a:gridCol w="1019175"/>
                <a:gridCol w="1019175"/>
                <a:gridCol w="1019175"/>
                <a:gridCol w="1019175"/>
                <a:gridCol w="1019175"/>
                <a:gridCol w="1019175"/>
                <a:gridCol w="1019175"/>
              </a:tblGrid>
              <a:tr h="10287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Travel 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Miles</a:t>
                      </a:r>
                      <a:r>
                        <a:rPr lang="en-US" baseline="0" dirty="0" smtClean="0"/>
                        <a:t> Traveled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Gas</a:t>
                      </a:r>
                    </a:p>
                    <a:p>
                      <a:pPr algn="ctr"/>
                      <a:r>
                        <a:rPr lang="en-US" dirty="0" smtClean="0"/>
                        <a:t>(3.00)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Hotels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Meals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Extra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102870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Day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sz="1400" dirty="0" smtClean="0"/>
                        <a:t>Springfield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194.4</a:t>
                      </a:r>
                    </a:p>
                    <a:p>
                      <a:pPr algn="ctr"/>
                      <a:r>
                        <a:rPr lang="en-US" sz="1600" dirty="0" smtClean="0"/>
                        <a:t>Miles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$29.16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$103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$60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$192.16</a:t>
                      </a:r>
                      <a:endParaRPr lang="en-US" sz="1600" dirty="0"/>
                    </a:p>
                  </a:txBody>
                  <a:tcPr/>
                </a:tc>
              </a:tr>
              <a:tr h="102870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Day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sz="1400" dirty="0" smtClean="0"/>
                        <a:t>Champaign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85.28</a:t>
                      </a:r>
                    </a:p>
                    <a:p>
                      <a:pPr algn="ctr"/>
                      <a:r>
                        <a:rPr lang="en-US" sz="1600" dirty="0" smtClean="0"/>
                        <a:t>Miles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$12.79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$138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$55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$100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$305.79</a:t>
                      </a:r>
                      <a:endParaRPr lang="en-US" sz="1600" dirty="0"/>
                    </a:p>
                  </a:txBody>
                  <a:tcPr/>
                </a:tc>
              </a:tr>
              <a:tr h="102870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Day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Chicago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136.81</a:t>
                      </a:r>
                    </a:p>
                    <a:p>
                      <a:pPr algn="ctr"/>
                      <a:r>
                        <a:rPr lang="en-US" sz="1600" dirty="0" smtClean="0"/>
                        <a:t>Miles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$20.52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$525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$75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$455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$1,075.52</a:t>
                      </a:r>
                      <a:endParaRPr lang="en-US" sz="1600" dirty="0"/>
                    </a:p>
                  </a:txBody>
                  <a:tcPr/>
                </a:tc>
              </a:tr>
              <a:tr h="102870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Day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Dolton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22.57</a:t>
                      </a:r>
                    </a:p>
                    <a:p>
                      <a:pPr algn="ctr"/>
                      <a:r>
                        <a:rPr lang="en-US" sz="1600" dirty="0" smtClean="0"/>
                        <a:t>Miles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smtClean="0"/>
                        <a:t>$3.41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$3.41</a:t>
                      </a:r>
                      <a:endParaRPr lang="en-US" sz="1600" dirty="0"/>
                    </a:p>
                  </a:txBody>
                  <a:tcPr/>
                </a:tc>
              </a:tr>
              <a:tr h="102870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439.06</a:t>
                      </a:r>
                    </a:p>
                    <a:p>
                      <a:pPr algn="ctr"/>
                      <a:r>
                        <a:rPr lang="en-US" sz="1600" dirty="0" smtClean="0"/>
                        <a:t>Miles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$65.88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$766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$190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$555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$1,576.88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3440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anose="020B0A04020102020204" pitchFamily="34" charset="0"/>
              </a:rPr>
              <a:t>Summary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 smtClean="0"/>
              <a:t>     This project taught me a lot about planning a vacation and what needs to get done. In this project I learned how to calculate gas and how much money I will be spending, I also learned how to look for hotels and the amount of money I will be spending for lodging. The last thing I learned is how to look for restaurant in the area and plan for meals.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On my project I found out that the capitol of the great state of Illinois is Springfield. After visiting Springfield I went on to watch the Fighting Illini go out and whip up on the Buckeyes of Ohio State. After visiting Champaign I traveled up to Chicago and watched the Bears pulverize the Seahawks of Seattle. Then I traveled back Home.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My Final Thoughts are that Mr. </a:t>
            </a:r>
            <a:r>
              <a:rPr lang="en-US" sz="2000" dirty="0" err="1" smtClean="0"/>
              <a:t>Potacki</a:t>
            </a:r>
            <a:r>
              <a:rPr lang="en-US" sz="2000" dirty="0" smtClean="0"/>
              <a:t> &amp; Ms. </a:t>
            </a:r>
            <a:r>
              <a:rPr lang="en-US" sz="2000" smtClean="0"/>
              <a:t>Lawson are </a:t>
            </a:r>
            <a:r>
              <a:rPr lang="en-US" sz="2000" dirty="0" smtClean="0"/>
              <a:t>geniuses for developing this project because this is something that will be useful when I have a family and cannot afford flying to these places with the whole family. I think that because of this project I will vote Mr. Potacki &amp; Ms. Lawson as Teachers of the Year!!!!!!!!   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82878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496</Words>
  <Application>Microsoft Office PowerPoint</Application>
  <PresentationFormat>On-screen Show (4:3)</PresentationFormat>
  <Paragraphs>124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Arial Black</vt:lpstr>
      <vt:lpstr>Calibri</vt:lpstr>
      <vt:lpstr>Office Theme</vt:lpstr>
      <vt:lpstr>Crusin USA</vt:lpstr>
      <vt:lpstr>PowerPoint Presentation</vt:lpstr>
      <vt:lpstr>From Dolton Illinois to State Capitol Springfield Illinois 194.4 Miles 15000 S. Cottage Grove Ave. Dolton Il.  To 700 E. Adams St.  Springfield Il.</vt:lpstr>
      <vt:lpstr>Springfield, Illinois Hotels and Restaurants </vt:lpstr>
      <vt:lpstr>State Capitol Building</vt:lpstr>
      <vt:lpstr>From Springfield to Champaign Illinois 85.28 Miles</vt:lpstr>
      <vt:lpstr>Hyatt Place Champaign 217 N. Neil Street Champaign Illinois 61820 $132 per Night</vt:lpstr>
      <vt:lpstr>Places to eat and things to do</vt:lpstr>
      <vt:lpstr>Champaign Illinois to Chicago Illinois 136.81 Miles</vt:lpstr>
      <vt:lpstr>Trump International Hotel &amp; Tower Chicago 401 N Wabash Ave, Chicago, IL 60611 $525 Per Night </vt:lpstr>
      <vt:lpstr>Ditkas Restaurant  100 East Chestnut Chicago Illinois</vt:lpstr>
      <vt:lpstr>Chicago Bears Game Game Ticket $405.00  Parking $50 </vt:lpstr>
      <vt:lpstr>Chicago to Dolton Illinois 22.57 Miles </vt:lpstr>
      <vt:lpstr>PowerPoint Presentation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Crusin USA</dc:title>
  <dc:creator>Potacki, Gerald</dc:creator>
  <cp:lastModifiedBy>Joseph, Lisa</cp:lastModifiedBy>
  <cp:revision>21</cp:revision>
  <dcterms:created xsi:type="dcterms:W3CDTF">2014-10-01T12:46:45Z</dcterms:created>
  <dcterms:modified xsi:type="dcterms:W3CDTF">2015-04-13T18:56:11Z</dcterms:modified>
</cp:coreProperties>
</file>