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324" r:id="rId6"/>
    <p:sldId id="325" r:id="rId7"/>
    <p:sldId id="343" r:id="rId8"/>
    <p:sldId id="327" r:id="rId9"/>
    <p:sldId id="344" r:id="rId10"/>
    <p:sldId id="337" r:id="rId11"/>
    <p:sldId id="32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ny Treolo" userId="d4bbe99f-395e-400b-ab0a-636c72acb597" providerId="ADAL" clId="{7B6C66C6-15CF-442C-96CD-7FFE5D8BD8DD}"/>
    <pc:docChg chg="custSel modSld">
      <pc:chgData name="Brittany Treolo" userId="d4bbe99f-395e-400b-ab0a-636c72acb597" providerId="ADAL" clId="{7B6C66C6-15CF-442C-96CD-7FFE5D8BD8DD}" dt="2024-10-04T18:33:38.924" v="347" actId="1076"/>
      <pc:docMkLst>
        <pc:docMk/>
      </pc:docMkLst>
      <pc:sldChg chg="modSp">
        <pc:chgData name="Brittany Treolo" userId="d4bbe99f-395e-400b-ab0a-636c72acb597" providerId="ADAL" clId="{7B6C66C6-15CF-442C-96CD-7FFE5D8BD8DD}" dt="2024-10-04T18:13:31.021" v="0"/>
        <pc:sldMkLst>
          <pc:docMk/>
          <pc:sldMk cId="3942461236" sldId="257"/>
        </pc:sldMkLst>
        <pc:spChg chg="mod">
          <ac:chgData name="Brittany Treolo" userId="d4bbe99f-395e-400b-ab0a-636c72acb597" providerId="ADAL" clId="{7B6C66C6-15CF-442C-96CD-7FFE5D8BD8DD}" dt="2024-10-04T18:13:31.021" v="0"/>
          <ac:spMkLst>
            <pc:docMk/>
            <pc:sldMk cId="3942461236" sldId="257"/>
            <ac:spMk id="6" creationId="{00000000-0000-0000-0000-000000000000}"/>
          </ac:spMkLst>
        </pc:spChg>
      </pc:sldChg>
      <pc:sldChg chg="addSp delSp modSp mod">
        <pc:chgData name="Brittany Treolo" userId="d4bbe99f-395e-400b-ab0a-636c72acb597" providerId="ADAL" clId="{7B6C66C6-15CF-442C-96CD-7FFE5D8BD8DD}" dt="2024-10-04T18:15:51.355" v="14" actId="20577"/>
        <pc:sldMkLst>
          <pc:docMk/>
          <pc:sldMk cId="4027375412" sldId="324"/>
        </pc:sldMkLst>
        <pc:spChg chg="mod">
          <ac:chgData name="Brittany Treolo" userId="d4bbe99f-395e-400b-ab0a-636c72acb597" providerId="ADAL" clId="{7B6C66C6-15CF-442C-96CD-7FFE5D8BD8DD}" dt="2024-10-04T18:15:51.355" v="14" actId="20577"/>
          <ac:spMkLst>
            <pc:docMk/>
            <pc:sldMk cId="4027375412" sldId="324"/>
            <ac:spMk id="7" creationId="{70E65FBF-0A8A-4930-9AA8-CFA292F609D1}"/>
          </ac:spMkLst>
        </pc:spChg>
        <pc:spChg chg="mod">
          <ac:chgData name="Brittany Treolo" userId="d4bbe99f-395e-400b-ab0a-636c72acb597" providerId="ADAL" clId="{7B6C66C6-15CF-442C-96CD-7FFE5D8BD8DD}" dt="2024-10-04T18:15:26.960" v="7" actId="1076"/>
          <ac:spMkLst>
            <pc:docMk/>
            <pc:sldMk cId="4027375412" sldId="324"/>
            <ac:spMk id="8" creationId="{71C44A93-D2F1-4910-9163-6FB8850A51A1}"/>
          </ac:spMkLst>
        </pc:spChg>
        <pc:picChg chg="del">
          <ac:chgData name="Brittany Treolo" userId="d4bbe99f-395e-400b-ab0a-636c72acb597" providerId="ADAL" clId="{7B6C66C6-15CF-442C-96CD-7FFE5D8BD8DD}" dt="2024-10-04T18:14:54.180" v="1" actId="478"/>
          <ac:picMkLst>
            <pc:docMk/>
            <pc:sldMk cId="4027375412" sldId="324"/>
            <ac:picMk id="2" creationId="{78F8089D-F8EB-404F-AB09-724F0E1D82EB}"/>
          </ac:picMkLst>
        </pc:picChg>
        <pc:picChg chg="add mod ord">
          <ac:chgData name="Brittany Treolo" userId="d4bbe99f-395e-400b-ab0a-636c72acb597" providerId="ADAL" clId="{7B6C66C6-15CF-442C-96CD-7FFE5D8BD8DD}" dt="2024-10-04T18:15:22.741" v="6" actId="1076"/>
          <ac:picMkLst>
            <pc:docMk/>
            <pc:sldMk cId="4027375412" sldId="324"/>
            <ac:picMk id="4" creationId="{161CB65E-58B0-4F7A-A65B-1EE46B03336A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20:02.167" v="33" actId="1076"/>
        <pc:sldMkLst>
          <pc:docMk/>
          <pc:sldMk cId="4123748925" sldId="325"/>
        </pc:sldMkLst>
        <pc:spChg chg="del">
          <ac:chgData name="Brittany Treolo" userId="d4bbe99f-395e-400b-ab0a-636c72acb597" providerId="ADAL" clId="{7B6C66C6-15CF-442C-96CD-7FFE5D8BD8DD}" dt="2024-10-04T18:17:29.375" v="17" actId="478"/>
          <ac:spMkLst>
            <pc:docMk/>
            <pc:sldMk cId="4123748925" sldId="325"/>
            <ac:spMk id="8" creationId="{C431B923-9F30-4609-B9E1-A7C6C2A18DC1}"/>
          </ac:spMkLst>
        </pc:spChg>
        <pc:spChg chg="mod">
          <ac:chgData name="Brittany Treolo" userId="d4bbe99f-395e-400b-ab0a-636c72acb597" providerId="ADAL" clId="{7B6C66C6-15CF-442C-96CD-7FFE5D8BD8DD}" dt="2024-10-04T18:13:31.021" v="0"/>
          <ac:spMkLst>
            <pc:docMk/>
            <pc:sldMk cId="4123748925" sldId="325"/>
            <ac:spMk id="15" creationId="{4CE86467-D013-44EE-9B4A-4FC95CD5AFAC}"/>
          </ac:spMkLst>
        </pc:spChg>
        <pc:picChg chg="del">
          <ac:chgData name="Brittany Treolo" userId="d4bbe99f-395e-400b-ab0a-636c72acb597" providerId="ADAL" clId="{7B6C66C6-15CF-442C-96CD-7FFE5D8BD8DD}" dt="2024-10-04T18:16:12.162" v="15" actId="478"/>
          <ac:picMkLst>
            <pc:docMk/>
            <pc:sldMk cId="4123748925" sldId="325"/>
            <ac:picMk id="3" creationId="{27E3850B-FBE9-4BCE-8E9F-C13940A4FF4D}"/>
          </ac:picMkLst>
        </pc:picChg>
        <pc:picChg chg="add del mod">
          <ac:chgData name="Brittany Treolo" userId="d4bbe99f-395e-400b-ab0a-636c72acb597" providerId="ADAL" clId="{7B6C66C6-15CF-442C-96CD-7FFE5D8BD8DD}" dt="2024-10-04T18:19:53.893" v="29" actId="478"/>
          <ac:picMkLst>
            <pc:docMk/>
            <pc:sldMk cId="4123748925" sldId="325"/>
            <ac:picMk id="4" creationId="{A74E0A65-896F-490C-881D-A1A9F1BC3436}"/>
          </ac:picMkLst>
        </pc:picChg>
        <pc:picChg chg="add mod">
          <ac:chgData name="Brittany Treolo" userId="d4bbe99f-395e-400b-ab0a-636c72acb597" providerId="ADAL" clId="{7B6C66C6-15CF-442C-96CD-7FFE5D8BD8DD}" dt="2024-10-04T18:20:02.167" v="33" actId="1076"/>
          <ac:picMkLst>
            <pc:docMk/>
            <pc:sldMk cId="4123748925" sldId="325"/>
            <ac:picMk id="6" creationId="{756F9DD7-6870-4A76-917E-3C12AAD1B5AB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26:59.002" v="325" actId="1076"/>
        <pc:sldMkLst>
          <pc:docMk/>
          <pc:sldMk cId="2179427682" sldId="327"/>
        </pc:sldMkLst>
        <pc:spChg chg="mod">
          <ac:chgData name="Brittany Treolo" userId="d4bbe99f-395e-400b-ab0a-636c72acb597" providerId="ADAL" clId="{7B6C66C6-15CF-442C-96CD-7FFE5D8BD8DD}" dt="2024-10-04T18:26:59.002" v="325" actId="1076"/>
          <ac:spMkLst>
            <pc:docMk/>
            <pc:sldMk cId="2179427682" sldId="327"/>
            <ac:spMk id="7" creationId="{C92C3130-D1FE-411F-BC05-7F33FDA21ED4}"/>
          </ac:spMkLst>
        </pc:spChg>
        <pc:spChg chg="mod">
          <ac:chgData name="Brittany Treolo" userId="d4bbe99f-395e-400b-ab0a-636c72acb597" providerId="ADAL" clId="{7B6C66C6-15CF-442C-96CD-7FFE5D8BD8DD}" dt="2024-10-04T18:13:31.021" v="0"/>
          <ac:spMkLst>
            <pc:docMk/>
            <pc:sldMk cId="2179427682" sldId="327"/>
            <ac:spMk id="15" creationId="{4CE86467-D013-44EE-9B4A-4FC95CD5AFAC}"/>
          </ac:spMkLst>
        </pc:spChg>
        <pc:picChg chg="del">
          <ac:chgData name="Brittany Treolo" userId="d4bbe99f-395e-400b-ab0a-636c72acb597" providerId="ADAL" clId="{7B6C66C6-15CF-442C-96CD-7FFE5D8BD8DD}" dt="2024-10-04T18:20:14.166" v="34" actId="478"/>
          <ac:picMkLst>
            <pc:docMk/>
            <pc:sldMk cId="2179427682" sldId="327"/>
            <ac:picMk id="3" creationId="{AE04278E-14CC-45FC-AB57-16C54D330AEB}"/>
          </ac:picMkLst>
        </pc:picChg>
        <pc:picChg chg="add mod">
          <ac:chgData name="Brittany Treolo" userId="d4bbe99f-395e-400b-ab0a-636c72acb597" providerId="ADAL" clId="{7B6C66C6-15CF-442C-96CD-7FFE5D8BD8DD}" dt="2024-10-04T18:20:35.470" v="37" actId="1076"/>
          <ac:picMkLst>
            <pc:docMk/>
            <pc:sldMk cId="2179427682" sldId="327"/>
            <ac:picMk id="4" creationId="{FFDA6579-ED6C-464F-9429-C705A5532997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33:38.924" v="347" actId="1076"/>
        <pc:sldMkLst>
          <pc:docMk/>
          <pc:sldMk cId="3715734201" sldId="329"/>
        </pc:sldMkLst>
        <pc:picChg chg="del">
          <ac:chgData name="Brittany Treolo" userId="d4bbe99f-395e-400b-ab0a-636c72acb597" providerId="ADAL" clId="{7B6C66C6-15CF-442C-96CD-7FFE5D8BD8DD}" dt="2024-10-04T18:33:33.635" v="345" actId="478"/>
          <ac:picMkLst>
            <pc:docMk/>
            <pc:sldMk cId="3715734201" sldId="329"/>
            <ac:picMk id="2" creationId="{1E802EE8-062C-4FF1-95FF-4FBCC27668C5}"/>
          </ac:picMkLst>
        </pc:picChg>
        <pc:picChg chg="add mod">
          <ac:chgData name="Brittany Treolo" userId="d4bbe99f-395e-400b-ab0a-636c72acb597" providerId="ADAL" clId="{7B6C66C6-15CF-442C-96CD-7FFE5D8BD8DD}" dt="2024-10-04T18:33:38.924" v="347" actId="1076"/>
          <ac:picMkLst>
            <pc:docMk/>
            <pc:sldMk cId="3715734201" sldId="329"/>
            <ac:picMk id="3" creationId="{0D4122DC-A843-4100-AA9A-30D9FAB123CA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31:32.545" v="344" actId="1076"/>
        <pc:sldMkLst>
          <pc:docMk/>
          <pc:sldMk cId="2254231191" sldId="337"/>
        </pc:sldMkLst>
        <pc:picChg chg="del">
          <ac:chgData name="Brittany Treolo" userId="d4bbe99f-395e-400b-ab0a-636c72acb597" providerId="ADAL" clId="{7B6C66C6-15CF-442C-96CD-7FFE5D8BD8DD}" dt="2024-10-04T18:31:04.498" v="342" actId="478"/>
          <ac:picMkLst>
            <pc:docMk/>
            <pc:sldMk cId="2254231191" sldId="337"/>
            <ac:picMk id="2" creationId="{1D815556-7F4B-4EEA-9416-B5737022457B}"/>
          </ac:picMkLst>
        </pc:picChg>
        <pc:picChg chg="add mod">
          <ac:chgData name="Brittany Treolo" userId="d4bbe99f-395e-400b-ab0a-636c72acb597" providerId="ADAL" clId="{7B6C66C6-15CF-442C-96CD-7FFE5D8BD8DD}" dt="2024-10-04T18:31:32.545" v="344" actId="1076"/>
          <ac:picMkLst>
            <pc:docMk/>
            <pc:sldMk cId="2254231191" sldId="337"/>
            <ac:picMk id="3" creationId="{F447271B-4F3C-4811-A32B-BBC2624F728B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19:38.625" v="27" actId="1076"/>
        <pc:sldMkLst>
          <pc:docMk/>
          <pc:sldMk cId="147708200" sldId="343"/>
        </pc:sldMkLst>
        <pc:picChg chg="add del mod">
          <ac:chgData name="Brittany Treolo" userId="d4bbe99f-395e-400b-ab0a-636c72acb597" providerId="ADAL" clId="{7B6C66C6-15CF-442C-96CD-7FFE5D8BD8DD}" dt="2024-10-04T18:19:28.249" v="22" actId="478"/>
          <ac:picMkLst>
            <pc:docMk/>
            <pc:sldMk cId="147708200" sldId="343"/>
            <ac:picMk id="3" creationId="{702C16FC-648A-45F2-90D1-18D6D0887EB0}"/>
          </ac:picMkLst>
        </pc:picChg>
        <pc:picChg chg="del">
          <ac:chgData name="Brittany Treolo" userId="d4bbe99f-395e-400b-ab0a-636c72acb597" providerId="ADAL" clId="{7B6C66C6-15CF-442C-96CD-7FFE5D8BD8DD}" dt="2024-10-04T18:19:06.267" v="19" actId="478"/>
          <ac:picMkLst>
            <pc:docMk/>
            <pc:sldMk cId="147708200" sldId="343"/>
            <ac:picMk id="4" creationId="{84FDB4EC-8154-4903-8985-7641CC29DB96}"/>
          </ac:picMkLst>
        </pc:picChg>
        <pc:picChg chg="add mod">
          <ac:chgData name="Brittany Treolo" userId="d4bbe99f-395e-400b-ab0a-636c72acb597" providerId="ADAL" clId="{7B6C66C6-15CF-442C-96CD-7FFE5D8BD8DD}" dt="2024-10-04T18:19:38.625" v="27" actId="1076"/>
          <ac:picMkLst>
            <pc:docMk/>
            <pc:sldMk cId="147708200" sldId="343"/>
            <ac:picMk id="6" creationId="{4F4C9FC2-797C-4742-9FAE-BAC048486D4F}"/>
          </ac:picMkLst>
        </pc:picChg>
      </pc:sldChg>
      <pc:sldChg chg="addSp delSp modSp mod">
        <pc:chgData name="Brittany Treolo" userId="d4bbe99f-395e-400b-ab0a-636c72acb597" providerId="ADAL" clId="{7B6C66C6-15CF-442C-96CD-7FFE5D8BD8DD}" dt="2024-10-04T18:29:13.320" v="341" actId="1076"/>
        <pc:sldMkLst>
          <pc:docMk/>
          <pc:sldMk cId="3501201753" sldId="344"/>
        </pc:sldMkLst>
        <pc:spChg chg="mod">
          <ac:chgData name="Brittany Treolo" userId="d4bbe99f-395e-400b-ab0a-636c72acb597" providerId="ADAL" clId="{7B6C66C6-15CF-442C-96CD-7FFE5D8BD8DD}" dt="2024-10-04T18:29:13.320" v="341" actId="1076"/>
          <ac:spMkLst>
            <pc:docMk/>
            <pc:sldMk cId="3501201753" sldId="344"/>
            <ac:spMk id="9" creationId="{8DB5918A-3040-484E-B208-BDC6EF62CB88}"/>
          </ac:spMkLst>
        </pc:spChg>
        <pc:spChg chg="mod">
          <ac:chgData name="Brittany Treolo" userId="d4bbe99f-395e-400b-ab0a-636c72acb597" providerId="ADAL" clId="{7B6C66C6-15CF-442C-96CD-7FFE5D8BD8DD}" dt="2024-10-04T18:27:40.070" v="331" actId="1076"/>
          <ac:spMkLst>
            <pc:docMk/>
            <pc:sldMk cId="3501201753" sldId="344"/>
            <ac:spMk id="10" creationId="{906C55E8-5865-4C2C-83CD-6F54AE9F17CF}"/>
          </ac:spMkLst>
        </pc:spChg>
        <pc:picChg chg="add mod ord">
          <ac:chgData name="Brittany Treolo" userId="d4bbe99f-395e-400b-ab0a-636c72acb597" providerId="ADAL" clId="{7B6C66C6-15CF-442C-96CD-7FFE5D8BD8DD}" dt="2024-10-04T18:27:37.274" v="330" actId="1076"/>
          <ac:picMkLst>
            <pc:docMk/>
            <pc:sldMk cId="3501201753" sldId="344"/>
            <ac:picMk id="3" creationId="{A0A6643D-18F3-4FC1-95BE-41645EF5076E}"/>
          </ac:picMkLst>
        </pc:picChg>
        <pc:picChg chg="del">
          <ac:chgData name="Brittany Treolo" userId="d4bbe99f-395e-400b-ab0a-636c72acb597" providerId="ADAL" clId="{7B6C66C6-15CF-442C-96CD-7FFE5D8BD8DD}" dt="2024-10-04T18:27:16.791" v="326" actId="478"/>
          <ac:picMkLst>
            <pc:docMk/>
            <pc:sldMk cId="3501201753" sldId="344"/>
            <ac:picMk id="4" creationId="{7DC99F97-33BC-43A2-93AB-09741FD4BF80}"/>
          </ac:picMkLst>
        </pc:picChg>
        <pc:cxnChg chg="mod">
          <ac:chgData name="Brittany Treolo" userId="d4bbe99f-395e-400b-ab0a-636c72acb597" providerId="ADAL" clId="{7B6C66C6-15CF-442C-96CD-7FFE5D8BD8DD}" dt="2024-10-04T18:29:13.320" v="341" actId="1076"/>
          <ac:cxnSpMkLst>
            <pc:docMk/>
            <pc:sldMk cId="3501201753" sldId="344"/>
            <ac:cxnSpMk id="6" creationId="{A121CDA8-F65B-464D-A9B4-FE820A99032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0E730-E4D7-423A-8755-F9B360A89D8A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1FDE1-3517-49AB-8C87-4F6AF5C9C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A8922-F795-4BCE-A482-D2D28C05ACA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2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0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0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6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9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4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6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8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4205-FA66-4E87-BA04-5FF7A5C5CE11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6AA4-26EC-4A61-AEF8-C2BE96C5C8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7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13683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779644"/>
            <a:ext cx="12192000" cy="237744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www.granvilleschools.org/Downloads/Logo%20Pri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8" t="14441" r="11860" b="17258"/>
          <a:stretch/>
        </p:blipFill>
        <p:spPr bwMode="auto">
          <a:xfrm>
            <a:off x="3726286" y="897692"/>
            <a:ext cx="4739423" cy="182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23410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September 2024</a:t>
            </a:r>
          </a:p>
          <a:p>
            <a:pPr algn="ctr"/>
            <a:r>
              <a:rPr lang="en-US" sz="40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Monthly Financial Report</a:t>
            </a:r>
          </a:p>
        </p:txBody>
      </p:sp>
    </p:spTree>
    <p:extLst>
      <p:ext uri="{BB962C8B-B14F-4D97-AF65-F5344CB8AC3E}">
        <p14:creationId xmlns:p14="http://schemas.microsoft.com/office/powerpoint/2010/main" val="394246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1CB65E-58B0-4F7A-A65B-1EE46B033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71" y="1917290"/>
            <a:ext cx="9070257" cy="302341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86467-D013-44EE-9B4A-4FC95CD5AFAC}"/>
              </a:ext>
            </a:extLst>
          </p:cNvPr>
          <p:cNvSpPr txBox="1"/>
          <p:nvPr/>
        </p:nvSpPr>
        <p:spPr>
          <a:xfrm>
            <a:off x="164777" y="243618"/>
            <a:ext cx="12027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Cash Balance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65FBF-0A8A-4930-9AA8-CFA292F609D1}"/>
              </a:ext>
            </a:extLst>
          </p:cNvPr>
          <p:cNvSpPr txBox="1"/>
          <p:nvPr/>
        </p:nvSpPr>
        <p:spPr>
          <a:xfrm>
            <a:off x="2517531" y="5651968"/>
            <a:ext cx="7156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September 2024 cash balance is </a:t>
            </a:r>
            <a:r>
              <a:rPr lang="en-US" sz="1800" dirty="0">
                <a:effectLst/>
                <a:latin typeface="Gordita" pitchFamily="50" charset="0"/>
                <a:ea typeface="Calibri" panose="020F0502020204030204" pitchFamily="34" charset="0"/>
                <a:cs typeface="Calibri" panose="020F0502020204030204" pitchFamily="34" charset="0"/>
              </a:rPr>
              <a:t>$2,416,904 more than last September.  This is due to the carryover cash balance.</a:t>
            </a:r>
            <a:endParaRPr lang="en-US" dirty="0">
              <a:solidFill>
                <a:srgbClr val="0D1524"/>
              </a:solidFill>
              <a:latin typeface="FreightText Pro Light" panose="02000603050000020004" pitchFamily="50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C44A93-D2F1-4910-9163-6FB8850A51A1}"/>
              </a:ext>
            </a:extLst>
          </p:cNvPr>
          <p:cNvSpPr/>
          <p:nvPr/>
        </p:nvSpPr>
        <p:spPr>
          <a:xfrm>
            <a:off x="3694690" y="1901009"/>
            <a:ext cx="947683" cy="33802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7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86467-D013-44EE-9B4A-4FC95CD5AFAC}"/>
              </a:ext>
            </a:extLst>
          </p:cNvPr>
          <p:cNvSpPr txBox="1"/>
          <p:nvPr/>
        </p:nvSpPr>
        <p:spPr>
          <a:xfrm>
            <a:off x="-115503" y="243618"/>
            <a:ext cx="12307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September Revenue Collections Compared to Prior Year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6F9DD7-6870-4A76-917E-3C12AAD1B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948" y="2024838"/>
            <a:ext cx="8650103" cy="36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4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86467-D013-44EE-9B4A-4FC95CD5AFAC}"/>
              </a:ext>
            </a:extLst>
          </p:cNvPr>
          <p:cNvSpPr txBox="1"/>
          <p:nvPr/>
        </p:nvSpPr>
        <p:spPr>
          <a:xfrm>
            <a:off x="-115503" y="243618"/>
            <a:ext cx="12307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FYTD Revenue Collections Compared to Prior 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31B923-9F30-4609-B9E1-A7C6C2A18DC1}"/>
              </a:ext>
            </a:extLst>
          </p:cNvPr>
          <p:cNvSpPr txBox="1"/>
          <p:nvPr/>
        </p:nvSpPr>
        <p:spPr>
          <a:xfrm>
            <a:off x="740829" y="5426033"/>
            <a:ext cx="10710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rdita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Local tax revenue is up due to an increase in the income tax and increase in property tax revenue from inside millage and new construction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4C9FC2-797C-4742-9FAE-BAC048486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353" y="1304427"/>
            <a:ext cx="8203293" cy="396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86467-D013-44EE-9B4A-4FC95CD5AFAC}"/>
              </a:ext>
            </a:extLst>
          </p:cNvPr>
          <p:cNvSpPr txBox="1"/>
          <p:nvPr/>
        </p:nvSpPr>
        <p:spPr>
          <a:xfrm>
            <a:off x="164777" y="243618"/>
            <a:ext cx="120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September Expenditures Compared to Prior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C3130-D1FE-411F-BC05-7F33FDA21ED4}"/>
              </a:ext>
            </a:extLst>
          </p:cNvPr>
          <p:cNvSpPr txBox="1"/>
          <p:nvPr/>
        </p:nvSpPr>
        <p:spPr>
          <a:xfrm>
            <a:off x="519776" y="5358045"/>
            <a:ext cx="111524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Increase in base salary/steps and additional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Purchased services are down due to a refund received for special education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All other expenses included the purchase of bus radios in the prior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A6579-ED6C-464F-9429-C705A5532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471" y="1466316"/>
            <a:ext cx="8897058" cy="36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2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A6643D-18F3-4FC1-95BE-41645EF5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66" y="1462752"/>
            <a:ext cx="8908266" cy="39199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E86467-D013-44EE-9B4A-4FC95CD5AFAC}"/>
              </a:ext>
            </a:extLst>
          </p:cNvPr>
          <p:cNvSpPr txBox="1"/>
          <p:nvPr/>
        </p:nvSpPr>
        <p:spPr>
          <a:xfrm>
            <a:off x="164777" y="243618"/>
            <a:ext cx="120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FYTD Expenditures Compared to Prior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2C3130-D1FE-411F-BC05-7F33FDA21ED4}"/>
              </a:ext>
            </a:extLst>
          </p:cNvPr>
          <p:cNvSpPr txBox="1"/>
          <p:nvPr/>
        </p:nvSpPr>
        <p:spPr>
          <a:xfrm>
            <a:off x="164777" y="5342095"/>
            <a:ext cx="111524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Increase in base salary/steps and additional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Purchased services continue to increase due to special education contracted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All other expenditures includes the capital projects fund transfer in prior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B5918A-3040-484E-B208-BDC6EF62CB88}"/>
              </a:ext>
            </a:extLst>
          </p:cNvPr>
          <p:cNvSpPr txBox="1"/>
          <p:nvPr/>
        </p:nvSpPr>
        <p:spPr>
          <a:xfrm>
            <a:off x="9274273" y="1648098"/>
            <a:ext cx="27737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D1524"/>
                </a:solidFill>
                <a:latin typeface="Gordita" pitchFamily="50" charset="0"/>
                <a:cs typeface="Calibri" panose="020F0502020204030204" pitchFamily="34" charset="0"/>
              </a:rPr>
              <a:t>After adjusting for the capital projects, expenditures are up $833,991 over prior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D1524"/>
              </a:solidFill>
              <a:latin typeface="Gordita" pitchFamily="50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6C55E8-5865-4C2C-83CD-6F54AE9F17CF}"/>
              </a:ext>
            </a:extLst>
          </p:cNvPr>
          <p:cNvSpPr/>
          <p:nvPr/>
        </p:nvSpPr>
        <p:spPr>
          <a:xfrm rot="5400000">
            <a:off x="7187320" y="1446797"/>
            <a:ext cx="947683" cy="21528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121CDA8-F65B-464D-A9B4-FE820A99032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8761407" y="2525261"/>
            <a:ext cx="51286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201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16774"/>
            <a:ext cx="12171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Capital Projects Fund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47271B-4F3C-4811-A32B-BBC2624F7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040" y="1605907"/>
            <a:ext cx="6815919" cy="44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3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30539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1524"/>
                </a:solidFill>
                <a:latin typeface="Gordita" pitchFamily="50" charset="0"/>
                <a:cs typeface="Gordita" pitchFamily="50" charset="0"/>
              </a:rPr>
              <a:t>Cash Reconciliation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144031"/>
            <a:ext cx="12192000" cy="45719"/>
          </a:xfrm>
          <a:prstGeom prst="rect">
            <a:avLst/>
          </a:prstGeom>
          <a:solidFill>
            <a:srgbClr val="0D1524"/>
          </a:solidFill>
          <a:ln>
            <a:solidFill>
              <a:srgbClr val="0D1E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24" y="6080759"/>
            <a:ext cx="854543" cy="7102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4122DC-A843-4100-AA9A-30D9FAB12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061" y="1320968"/>
            <a:ext cx="73818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34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AAAC6F13D06E40B7CA577DD82976C9" ma:contentTypeVersion="14" ma:contentTypeDescription="Create a new document." ma:contentTypeScope="" ma:versionID="2567494c08ce0ea736c73fd4fdfc3e1a">
  <xsd:schema xmlns:xsd="http://www.w3.org/2001/XMLSchema" xmlns:xs="http://www.w3.org/2001/XMLSchema" xmlns:p="http://schemas.microsoft.com/office/2006/metadata/properties" xmlns:ns3="eb8bf3a9-1d15-40fb-92dc-e0551d6357e9" xmlns:ns4="29feb2e9-20bb-49d6-9af5-c829afca6e7c" targetNamespace="http://schemas.microsoft.com/office/2006/metadata/properties" ma:root="true" ma:fieldsID="a1a432e41c71b902926a2767761db1e5" ns3:_="" ns4:_="">
    <xsd:import namespace="eb8bf3a9-1d15-40fb-92dc-e0551d6357e9"/>
    <xsd:import namespace="29feb2e9-20bb-49d6-9af5-c829afca6e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bf3a9-1d15-40fb-92dc-e0551d635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eb2e9-20bb-49d6-9af5-c829afca6e7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FE5DE5-99D5-434E-B0F8-4FF4F31AD9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11354B-9E3F-44E0-BCF1-9647D8B8BC7F}">
  <ds:schemaRefs>
    <ds:schemaRef ds:uri="http://purl.org/dc/terms/"/>
    <ds:schemaRef ds:uri="http://purl.org/dc/dcmitype/"/>
    <ds:schemaRef ds:uri="http://schemas.microsoft.com/office/2006/documentManagement/types"/>
    <ds:schemaRef ds:uri="29feb2e9-20bb-49d6-9af5-c829afca6e7c"/>
    <ds:schemaRef ds:uri="http://purl.org/dc/elements/1.1/"/>
    <ds:schemaRef ds:uri="eb8bf3a9-1d15-40fb-92dc-e0551d6357e9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B807A41-0972-4BF5-8DCD-3815D9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8bf3a9-1d15-40fb-92dc-e0551d6357e9"/>
    <ds:schemaRef ds:uri="29feb2e9-20bb-49d6-9af5-c829afca6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29369</TotalTime>
  <Words>168</Words>
  <Application>Microsoft Office PowerPoint</Application>
  <PresentationFormat>Widescreen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FreightText Pro Light</vt:lpstr>
      <vt:lpstr>Gordita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Granville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Brittany Treolo</dc:creator>
  <cp:lastModifiedBy>Brittany Treolo</cp:lastModifiedBy>
  <cp:revision>129</cp:revision>
  <dcterms:created xsi:type="dcterms:W3CDTF">2020-05-11T15:05:09Z</dcterms:created>
  <dcterms:modified xsi:type="dcterms:W3CDTF">2024-10-04T18:33:43Z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0x0101000CAAAC6F13D06E40B7CA577DD82976C9</vt:lpwstr>
  </property>
</Properties>
</file>