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5" r:id="rId5"/>
    <p:sldMasterId id="2147483696" r:id="rId6"/>
    <p:sldMasterId id="2147483697"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Lst>
  <p:sldSz cy="5143500" cx="9144000"/>
  <p:notesSz cx="6858000" cy="9144000"/>
  <p:embeddedFontLst>
    <p:embeddedFont>
      <p:font typeface="Tahoma"/>
      <p:regular r:id="rId48"/>
      <p:bold r:id="rId49"/>
    </p:embeddedFont>
    <p:embeddedFont>
      <p:font typeface="Proxima Nova Extrabold"/>
      <p:bold r:id="rId50"/>
    </p:embeddedFont>
    <p:embeddedFont>
      <p:font typeface="Nunito ExtraBold"/>
      <p:bold r:id="rId51"/>
      <p:boldItalic r:id="rId52"/>
    </p:embeddedFont>
    <p:embeddedFont>
      <p:font typeface="Helvetica Neue"/>
      <p:regular r:id="rId53"/>
      <p:bold r:id="rId54"/>
      <p:italic r:id="rId55"/>
      <p:boldItalic r:id="rId56"/>
    </p:embeddedFont>
    <p:embeddedFont>
      <p:font typeface="Open Sans ExtraBold"/>
      <p:bold r:id="rId57"/>
      <p:boldItalic r:id="rId58"/>
    </p:embeddedFont>
    <p:embeddedFont>
      <p:font typeface="Nunito Sans ExtraBold"/>
      <p:bold r:id="rId59"/>
      <p:boldItalic r:id="rId60"/>
    </p:embeddedFont>
    <p:embeddedFont>
      <p:font typeface="Gill Sans"/>
      <p:regular r:id="rId61"/>
      <p:bold r:id="rId62"/>
    </p:embeddedFont>
    <p:embeddedFont>
      <p:font typeface="Nunito Sans"/>
      <p:regular r:id="rId63"/>
      <p:bold r:id="rId64"/>
      <p:italic r:id="rId65"/>
      <p:boldItalic r:id="rId66"/>
    </p:embeddedFont>
    <p:embeddedFont>
      <p:font typeface="Century Gothic"/>
      <p:regular r:id="rId67"/>
      <p:bold r:id="rId68"/>
      <p:italic r:id="rId69"/>
      <p:boldItalic r:id="rId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Darin Laabs"/>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1.xml"/><Relationship Id="rId48" Type="http://schemas.openxmlformats.org/officeDocument/2006/relationships/font" Target="fonts/Tahoma-regular.fntdata"/><Relationship Id="rId47" Type="http://schemas.openxmlformats.org/officeDocument/2006/relationships/slide" Target="slides/slide39.xml"/><Relationship Id="rId49" Type="http://schemas.openxmlformats.org/officeDocument/2006/relationships/font" Target="fonts/Tahoma-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70" Type="http://schemas.openxmlformats.org/officeDocument/2006/relationships/font" Target="fonts/CenturyGothic-boldItalic.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GillSans-bold.fntdata"/><Relationship Id="rId61" Type="http://schemas.openxmlformats.org/officeDocument/2006/relationships/font" Target="fonts/GillSans-regular.fntdata"/><Relationship Id="rId20" Type="http://schemas.openxmlformats.org/officeDocument/2006/relationships/slide" Target="slides/slide12.xml"/><Relationship Id="rId64" Type="http://schemas.openxmlformats.org/officeDocument/2006/relationships/font" Target="fonts/NunitoSans-bold.fntdata"/><Relationship Id="rId63" Type="http://schemas.openxmlformats.org/officeDocument/2006/relationships/font" Target="fonts/NunitoSans-regular.fntdata"/><Relationship Id="rId22" Type="http://schemas.openxmlformats.org/officeDocument/2006/relationships/slide" Target="slides/slide14.xml"/><Relationship Id="rId66" Type="http://schemas.openxmlformats.org/officeDocument/2006/relationships/font" Target="fonts/NunitoSans-boldItalic.fntdata"/><Relationship Id="rId21" Type="http://schemas.openxmlformats.org/officeDocument/2006/relationships/slide" Target="slides/slide13.xml"/><Relationship Id="rId65" Type="http://schemas.openxmlformats.org/officeDocument/2006/relationships/font" Target="fonts/NunitoSans-italic.fntdata"/><Relationship Id="rId24" Type="http://schemas.openxmlformats.org/officeDocument/2006/relationships/slide" Target="slides/slide16.xml"/><Relationship Id="rId68" Type="http://schemas.openxmlformats.org/officeDocument/2006/relationships/font" Target="fonts/CenturyGothic-bold.fntdata"/><Relationship Id="rId23" Type="http://schemas.openxmlformats.org/officeDocument/2006/relationships/slide" Target="slides/slide15.xml"/><Relationship Id="rId67" Type="http://schemas.openxmlformats.org/officeDocument/2006/relationships/font" Target="fonts/CenturyGothic-regular.fntdata"/><Relationship Id="rId60" Type="http://schemas.openxmlformats.org/officeDocument/2006/relationships/font" Target="fonts/NunitoSansExtraBold-boldItalic.fntdata"/><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CenturyGothic-italic.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NunitoExtraBold-bold.fntdata"/><Relationship Id="rId50" Type="http://schemas.openxmlformats.org/officeDocument/2006/relationships/font" Target="fonts/ProximaNovaExtrabold-bold.fntdata"/><Relationship Id="rId53" Type="http://schemas.openxmlformats.org/officeDocument/2006/relationships/font" Target="fonts/HelveticaNeue-regular.fntdata"/><Relationship Id="rId52" Type="http://schemas.openxmlformats.org/officeDocument/2006/relationships/font" Target="fonts/NunitoExtraBold-boldItalic.fntdata"/><Relationship Id="rId11" Type="http://schemas.openxmlformats.org/officeDocument/2006/relationships/slide" Target="slides/slide3.xml"/><Relationship Id="rId55" Type="http://schemas.openxmlformats.org/officeDocument/2006/relationships/font" Target="fonts/HelveticaNeue-italic.fntdata"/><Relationship Id="rId10" Type="http://schemas.openxmlformats.org/officeDocument/2006/relationships/slide" Target="slides/slide2.xml"/><Relationship Id="rId54" Type="http://schemas.openxmlformats.org/officeDocument/2006/relationships/font" Target="fonts/HelveticaNeue-bold.fntdata"/><Relationship Id="rId13" Type="http://schemas.openxmlformats.org/officeDocument/2006/relationships/slide" Target="slides/slide5.xml"/><Relationship Id="rId57" Type="http://schemas.openxmlformats.org/officeDocument/2006/relationships/font" Target="fonts/OpenSansExtraBold-bold.fntdata"/><Relationship Id="rId12" Type="http://schemas.openxmlformats.org/officeDocument/2006/relationships/slide" Target="slides/slide4.xml"/><Relationship Id="rId56" Type="http://schemas.openxmlformats.org/officeDocument/2006/relationships/font" Target="fonts/HelveticaNeue-boldItalic.fntdata"/><Relationship Id="rId15" Type="http://schemas.openxmlformats.org/officeDocument/2006/relationships/slide" Target="slides/slide7.xml"/><Relationship Id="rId59" Type="http://schemas.openxmlformats.org/officeDocument/2006/relationships/font" Target="fonts/NunitoSansExtraBold-bold.fntdata"/><Relationship Id="rId14" Type="http://schemas.openxmlformats.org/officeDocument/2006/relationships/slide" Target="slides/slide6.xml"/><Relationship Id="rId58" Type="http://schemas.openxmlformats.org/officeDocument/2006/relationships/font" Target="fonts/OpenSansExtraBold-boldItalic.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4-10-08T23:59:21.129">
    <p:pos x="500" y="741"/>
    <p:text>Robotics build and field space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effa38b21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2effa38b21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f72a47805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f72a47805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f72a478055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f72a47805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07fa7034fa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07fa7034fa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Video link: https://youtu.be/FTRJlmN6jeU?si=oMWw-ySyNbaq9dFg</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07d1675ceb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07d1675ceb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07fa7034f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07fa7034f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07d1675ceb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07d1675ceb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effff2e659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effff2e659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f72a478055_0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2f72a478055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07c747565b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07c747565b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Jobs have changed significantly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07c747565b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07c747565b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f9e5c193db_1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f9e5c193db_1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f9e5c193db_11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2f9e5c193db_11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future is not only about preparing students for college but for the real world and the changing landscape of learning.</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07c747565b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07c747565b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But our </a:t>
            </a:r>
            <a:r>
              <a:rPr lang="en"/>
              <a:t>facilities</a:t>
            </a:r>
            <a:r>
              <a:rPr lang="en"/>
              <a:t> haven’t been able to keep up with the changing technological demands of today’s college </a:t>
            </a:r>
            <a:r>
              <a:rPr lang="en"/>
              <a:t>students</a:t>
            </a:r>
            <a:r>
              <a:rPr lang="en"/>
              <a:t> and workforce skills.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07c747565b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07c747565b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07c747565b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07c747565b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This is Doug Dietz, lead engineer at GE.</a:t>
            </a:r>
            <a:br>
              <a:rPr lang="en">
                <a:solidFill>
                  <a:schemeClr val="dk1"/>
                </a:solidFill>
              </a:rPr>
            </a:br>
            <a:br>
              <a:rPr lang="en">
                <a:solidFill>
                  <a:schemeClr val="dk1"/>
                </a:solidFill>
              </a:rPr>
            </a:b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07c747565b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07c747565b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Doug and his teams are responsible for designing MRi machines. </a:t>
            </a:r>
            <a:endParaRPr/>
          </a:p>
          <a:p>
            <a:pPr indent="0" lvl="0" marL="0" rtl="0" algn="l">
              <a:spcBef>
                <a:spcPts val="0"/>
              </a:spcBef>
              <a:spcAft>
                <a:spcPts val="0"/>
              </a:spcAft>
              <a:buNone/>
            </a:pPr>
            <a:r>
              <a:rPr lang="en"/>
              <a:t>After Doug and his team create a new machine they test it in a few hospitals around the country.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07c747565b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07c747565b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One of those hospitals was the Children’s Hospital in Pittsburgh.  They got the tour of the hospital and got tons of praise from the technicians and staff how amazing the new MRi was and how satisfied they were.  As they were leaving, they were walking through the waiting room and Doug noticed a young girl who was absolutely hysterical with panic.  Doug asked the tech next to him what was going on there and the tech, very nonchalantly, said “oh, most kids are terrified of the MRi, we need to sedate about 80% of them.”  Well, Doug was shocked.  He was like “what?!”  He knew he had to change that experience for kids.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07c747565b_0_2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2" name="Google Shape;312;g307c747565b_0_23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a:t>So, he enrolled in a program he heard of from a mentor at the school at Stanford.  It was there that Doug and his team learned about the power of design, more specifically, human centered design.</a:t>
            </a:r>
            <a:br>
              <a:rPr lang="en"/>
            </a:br>
            <a:br>
              <a:rPr lang="en"/>
            </a:br>
            <a:r>
              <a:rPr lang="en">
                <a:solidFill>
                  <a:schemeClr val="dk1"/>
                </a:solidFill>
              </a:rPr>
              <a:t>Doug and his team integrated human centered design into their work and quickly realized that this was the best work they had ever done and the most creative.  They spent time talking to children, learning about the things they liked and did.  And from those empathy interviews and insights they arrived at ….</a:t>
            </a:r>
            <a:endParaRPr>
              <a:solidFill>
                <a:schemeClr val="dk1"/>
              </a:solidFill>
            </a:endParaRPr>
          </a:p>
          <a:p>
            <a:pPr indent="0" lvl="0" marL="0" marR="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07c747565b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07c747565b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Theme based MRi rooms that not only were a fresh coat of paint but “experiences” built around the things kids dig.  Fairy princess themes, pirate themes, space travel etc….  The impact of this new design, in a few short months the hospital went from sedating 80% of the kids to 20%!</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07c747565b_0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07c747565b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07c747565b_0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07c747565b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07c747565b_0_4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07c747565b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086459d88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086459d88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0932d8821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30932d8821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0932d8821c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0932d8821c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0932d8821c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30932d8821c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0932d8821c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0932d8821c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07c747565b_0_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307c747565b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307c747565b_0_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307c747565b_0_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3086459d888_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3086459d888_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2f9e5c193db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2f9e5c193db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07c747565b_0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307c747565b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07c747565b_0_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307c747565b_0_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307fa7034fa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307fa7034f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07fa7034fa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307fa7034fa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307fa7034fa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307fa7034fa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2f8461515d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2f8461515d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2f72a478055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2f72a478055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4.pn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 Id="rId3"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jp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nceton Template" type="title">
  <p:cSld name="TITLE">
    <p:spTree>
      <p:nvGrpSpPr>
        <p:cNvPr id="54" name="Shape 54"/>
        <p:cNvGrpSpPr/>
        <p:nvPr/>
      </p:nvGrpSpPr>
      <p:grpSpPr>
        <a:xfrm>
          <a:off x="0" y="0"/>
          <a:ext cx="0" cy="0"/>
          <a:chOff x="0" y="0"/>
          <a:chExt cx="0" cy="0"/>
        </a:xfrm>
      </p:grpSpPr>
      <p:pic>
        <p:nvPicPr>
          <p:cNvPr descr="Public-School_TIGERHEAD-BW.png" id="55" name="Google Shape;55;p14"/>
          <p:cNvPicPr preferRelativeResize="0"/>
          <p:nvPr/>
        </p:nvPicPr>
        <p:blipFill>
          <a:blip r:embed="rId2">
            <a:alphaModFix/>
          </a:blip>
          <a:stretch>
            <a:fillRect/>
          </a:stretch>
        </p:blipFill>
        <p:spPr>
          <a:xfrm>
            <a:off x="-2394072" y="29229"/>
            <a:ext cx="4749069" cy="5085057"/>
          </a:xfrm>
          <a:prstGeom prst="rect">
            <a:avLst/>
          </a:prstGeom>
          <a:noFill/>
          <a:ln>
            <a:noFill/>
          </a:ln>
        </p:spPr>
      </p:pic>
      <p:pic>
        <p:nvPicPr>
          <p:cNvPr descr="CoreValue-Dots.png" id="56" name="Google Shape;56;p14"/>
          <p:cNvPicPr preferRelativeResize="0"/>
          <p:nvPr/>
        </p:nvPicPr>
        <p:blipFill>
          <a:blip r:embed="rId3">
            <a:alphaModFix/>
          </a:blip>
          <a:stretch>
            <a:fillRect/>
          </a:stretch>
        </p:blipFill>
        <p:spPr>
          <a:xfrm>
            <a:off x="4236400" y="4413376"/>
            <a:ext cx="4706525" cy="556300"/>
          </a:xfrm>
          <a:prstGeom prst="rect">
            <a:avLst/>
          </a:prstGeom>
          <a:noFill/>
          <a:ln>
            <a:noFill/>
          </a:ln>
        </p:spPr>
      </p:pic>
      <p:sp>
        <p:nvSpPr>
          <p:cNvPr id="57" name="Google Shape;57;p14"/>
          <p:cNvSpPr txBox="1"/>
          <p:nvPr>
            <p:ph type="ctrTitle"/>
          </p:nvPr>
        </p:nvSpPr>
        <p:spPr>
          <a:xfrm>
            <a:off x="389583" y="1077463"/>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Font typeface="Nunito Sans"/>
              <a:buNone/>
              <a:defRPr sz="5200">
                <a:latin typeface="Nunito Sans"/>
                <a:ea typeface="Nunito Sans"/>
                <a:cs typeface="Nunito Sans"/>
                <a:sym typeface="Nunito Sans"/>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8" name="Google Shape;58;p14"/>
          <p:cNvSpPr txBox="1"/>
          <p:nvPr>
            <p:ph idx="1" type="subTitle"/>
          </p:nvPr>
        </p:nvSpPr>
        <p:spPr>
          <a:xfrm>
            <a:off x="311700" y="311987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Font typeface="Nunito Sans"/>
              <a:buNone/>
              <a:defRPr sz="2800">
                <a:latin typeface="Nunito Sans"/>
                <a:ea typeface="Nunito Sans"/>
                <a:cs typeface="Nunito Sans"/>
                <a:sym typeface="Nunito Sa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nceton Template 1">
  <p:cSld name="TITLE_1">
    <p:spTree>
      <p:nvGrpSpPr>
        <p:cNvPr id="59" name="Shape 59"/>
        <p:cNvGrpSpPr/>
        <p:nvPr/>
      </p:nvGrpSpPr>
      <p:grpSpPr>
        <a:xfrm>
          <a:off x="0" y="0"/>
          <a:ext cx="0" cy="0"/>
          <a:chOff x="0" y="0"/>
          <a:chExt cx="0" cy="0"/>
        </a:xfrm>
      </p:grpSpPr>
      <p:pic>
        <p:nvPicPr>
          <p:cNvPr descr="Public-School_TIGERHEAD-BW.png" id="60" name="Google Shape;60;p15"/>
          <p:cNvPicPr preferRelativeResize="0"/>
          <p:nvPr/>
        </p:nvPicPr>
        <p:blipFill>
          <a:blip r:embed="rId2">
            <a:alphaModFix/>
          </a:blip>
          <a:stretch>
            <a:fillRect/>
          </a:stretch>
        </p:blipFill>
        <p:spPr>
          <a:xfrm>
            <a:off x="-2394072" y="29229"/>
            <a:ext cx="4749069" cy="5085057"/>
          </a:xfrm>
          <a:prstGeom prst="rect">
            <a:avLst/>
          </a:prstGeom>
          <a:noFill/>
          <a:ln>
            <a:noFill/>
          </a:ln>
        </p:spPr>
      </p:pic>
      <p:sp>
        <p:nvSpPr>
          <p:cNvPr id="61" name="Google Shape;61;p15"/>
          <p:cNvSpPr txBox="1"/>
          <p:nvPr>
            <p:ph type="ctrTitle"/>
          </p:nvPr>
        </p:nvSpPr>
        <p:spPr>
          <a:xfrm>
            <a:off x="389583" y="1077463"/>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Font typeface="Nunito Sans"/>
              <a:buNone/>
              <a:defRPr sz="5200">
                <a:latin typeface="Nunito Sans"/>
                <a:ea typeface="Nunito Sans"/>
                <a:cs typeface="Nunito Sans"/>
                <a:sym typeface="Nunito Sans"/>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2" name="Google Shape;62;p15"/>
          <p:cNvSpPr txBox="1"/>
          <p:nvPr>
            <p:ph idx="1" type="subTitle"/>
          </p:nvPr>
        </p:nvSpPr>
        <p:spPr>
          <a:xfrm>
            <a:off x="311700" y="311987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Font typeface="Nunito Sans"/>
              <a:buNone/>
              <a:defRPr sz="2800">
                <a:latin typeface="Nunito Sans"/>
                <a:ea typeface="Nunito Sans"/>
                <a:cs typeface="Nunito Sans"/>
                <a:sym typeface="Nunito Sa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nceton Template 1 1">
  <p:cSld name="TITLE_1_2">
    <p:bg>
      <p:bgPr>
        <a:solidFill>
          <a:schemeClr val="accent2"/>
        </a:solidFill>
      </p:bgPr>
    </p:bg>
    <p:spTree>
      <p:nvGrpSpPr>
        <p:cNvPr id="63" name="Shape 63"/>
        <p:cNvGrpSpPr/>
        <p:nvPr/>
      </p:nvGrpSpPr>
      <p:grpSpPr>
        <a:xfrm>
          <a:off x="0" y="0"/>
          <a:ext cx="0" cy="0"/>
          <a:chOff x="0" y="0"/>
          <a:chExt cx="0" cy="0"/>
        </a:xfrm>
      </p:grpSpPr>
      <p:pic>
        <p:nvPicPr>
          <p:cNvPr descr="Public-School_TIGERHEAD-BW.png" id="64" name="Google Shape;64;p16"/>
          <p:cNvPicPr preferRelativeResize="0"/>
          <p:nvPr/>
        </p:nvPicPr>
        <p:blipFill>
          <a:blip r:embed="rId2">
            <a:alphaModFix/>
          </a:blip>
          <a:stretch>
            <a:fillRect/>
          </a:stretch>
        </p:blipFill>
        <p:spPr>
          <a:xfrm>
            <a:off x="-2394072" y="29229"/>
            <a:ext cx="4749069" cy="5085057"/>
          </a:xfrm>
          <a:prstGeom prst="rect">
            <a:avLst/>
          </a:prstGeom>
          <a:noFill/>
          <a:ln>
            <a:noFill/>
          </a:ln>
        </p:spPr>
      </p:pic>
      <p:sp>
        <p:nvSpPr>
          <p:cNvPr id="65" name="Google Shape;65;p16"/>
          <p:cNvSpPr txBox="1"/>
          <p:nvPr>
            <p:ph type="ctrTitle"/>
          </p:nvPr>
        </p:nvSpPr>
        <p:spPr>
          <a:xfrm>
            <a:off x="389583" y="1077463"/>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Font typeface="Nunito Sans"/>
              <a:buNone/>
              <a:defRPr sz="5200">
                <a:latin typeface="Nunito Sans"/>
                <a:ea typeface="Nunito Sans"/>
                <a:cs typeface="Nunito Sans"/>
                <a:sym typeface="Nunito Sans"/>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6" name="Google Shape;66;p16"/>
          <p:cNvSpPr txBox="1"/>
          <p:nvPr>
            <p:ph idx="1" type="subTitle"/>
          </p:nvPr>
        </p:nvSpPr>
        <p:spPr>
          <a:xfrm>
            <a:off x="311700" y="311987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Font typeface="Nunito Sans"/>
              <a:buNone/>
              <a:defRPr sz="2800">
                <a:latin typeface="Nunito Sans"/>
                <a:ea typeface="Nunito Sans"/>
                <a:cs typeface="Nunito Sans"/>
                <a:sym typeface="Nunito Sa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7" name="Shape 67"/>
        <p:cNvGrpSpPr/>
        <p:nvPr/>
      </p:nvGrpSpPr>
      <p:grpSpPr>
        <a:xfrm>
          <a:off x="0" y="0"/>
          <a:ext cx="0" cy="0"/>
          <a:chOff x="0" y="0"/>
          <a:chExt cx="0" cy="0"/>
        </a:xfrm>
      </p:grpSpPr>
      <p:sp>
        <p:nvSpPr>
          <p:cNvPr id="68" name="Google Shape;68;p17"/>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Font typeface="Nunito Sans"/>
              <a:buNone/>
              <a:defRPr sz="3600">
                <a:latin typeface="Nunito Sans"/>
                <a:ea typeface="Nunito Sans"/>
                <a:cs typeface="Nunito Sans"/>
                <a:sym typeface="Nunito Sans"/>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pic>
        <p:nvPicPr>
          <p:cNvPr descr="Dots.png" id="69" name="Google Shape;69;p17"/>
          <p:cNvPicPr preferRelativeResize="0"/>
          <p:nvPr/>
        </p:nvPicPr>
        <p:blipFill>
          <a:blip r:embed="rId2">
            <a:alphaModFix/>
          </a:blip>
          <a:stretch>
            <a:fillRect/>
          </a:stretch>
        </p:blipFill>
        <p:spPr>
          <a:xfrm>
            <a:off x="2221700" y="4676675"/>
            <a:ext cx="4700588" cy="28575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70" name="Shape 70"/>
        <p:cNvGrpSpPr/>
        <p:nvPr/>
      </p:nvGrpSpPr>
      <p:grpSpPr>
        <a:xfrm>
          <a:off x="0" y="0"/>
          <a:ext cx="0" cy="0"/>
          <a:chOff x="0" y="0"/>
          <a:chExt cx="0" cy="0"/>
        </a:xfrm>
      </p:grpSpPr>
      <p:pic>
        <p:nvPicPr>
          <p:cNvPr id="71" name="Google Shape;71;p18"/>
          <p:cNvPicPr preferRelativeResize="0"/>
          <p:nvPr/>
        </p:nvPicPr>
        <p:blipFill>
          <a:blip r:embed="rId2">
            <a:alphaModFix/>
          </a:blip>
          <a:stretch>
            <a:fillRect/>
          </a:stretch>
        </p:blipFill>
        <p:spPr>
          <a:xfrm>
            <a:off x="0" y="0"/>
            <a:ext cx="9143997" cy="5143501"/>
          </a:xfrm>
          <a:prstGeom prst="rect">
            <a:avLst/>
          </a:prstGeom>
          <a:noFill/>
          <a:ln>
            <a:noFill/>
          </a:ln>
        </p:spPr>
      </p:pic>
      <p:sp>
        <p:nvSpPr>
          <p:cNvPr id="72" name="Google Shape;72;p18"/>
          <p:cNvSpPr/>
          <p:nvPr/>
        </p:nvSpPr>
        <p:spPr>
          <a:xfrm>
            <a:off x="0" y="0"/>
            <a:ext cx="9144000" cy="5143500"/>
          </a:xfrm>
          <a:prstGeom prst="rect">
            <a:avLst/>
          </a:prstGeom>
          <a:solidFill>
            <a:srgbClr val="F47C20">
              <a:alpha val="5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Sans"/>
              <a:ea typeface="Nunito Sans"/>
              <a:cs typeface="Nunito Sans"/>
              <a:sym typeface="Nunito San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3" name="Shape 73"/>
        <p:cNvGrpSpPr/>
        <p:nvPr/>
      </p:nvGrpSpPr>
      <p:grpSpPr>
        <a:xfrm>
          <a:off x="0" y="0"/>
          <a:ext cx="0" cy="0"/>
          <a:chOff x="0" y="0"/>
          <a:chExt cx="0" cy="0"/>
        </a:xfrm>
      </p:grpSpPr>
      <p:sp>
        <p:nvSpPr>
          <p:cNvPr id="74" name="Google Shape;74;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Nunito Sans"/>
              <a:buNone/>
              <a:defRPr>
                <a:latin typeface="Nunito Sans"/>
                <a:ea typeface="Nunito Sans"/>
                <a:cs typeface="Nunito Sans"/>
                <a:sym typeface="Nunito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5" name="Google Shape;75;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Nunito Sans"/>
              <a:buChar char="●"/>
              <a:defRPr>
                <a:latin typeface="Nunito Sans"/>
                <a:ea typeface="Nunito Sans"/>
                <a:cs typeface="Nunito Sans"/>
                <a:sym typeface="Nunito Sans"/>
              </a:defRPr>
            </a:lvl1pPr>
            <a:lvl2pPr indent="-317500" lvl="1" marL="914400" rtl="0">
              <a:spcBef>
                <a:spcPts val="1600"/>
              </a:spcBef>
              <a:spcAft>
                <a:spcPts val="0"/>
              </a:spcAft>
              <a:buSzPts val="1400"/>
              <a:buFont typeface="Nunito Sans"/>
              <a:buChar char="○"/>
              <a:defRPr>
                <a:latin typeface="Nunito Sans"/>
                <a:ea typeface="Nunito Sans"/>
                <a:cs typeface="Nunito Sans"/>
                <a:sym typeface="Nunito Sans"/>
              </a:defRPr>
            </a:lvl2pPr>
            <a:lvl3pPr indent="-317500" lvl="2" marL="1371600" rtl="0">
              <a:spcBef>
                <a:spcPts val="1600"/>
              </a:spcBef>
              <a:spcAft>
                <a:spcPts val="0"/>
              </a:spcAft>
              <a:buSzPts val="1400"/>
              <a:buFont typeface="Nunito Sans"/>
              <a:buChar char="■"/>
              <a:defRPr>
                <a:latin typeface="Nunito Sans"/>
                <a:ea typeface="Nunito Sans"/>
                <a:cs typeface="Nunito Sans"/>
                <a:sym typeface="Nunito Sans"/>
              </a:defRPr>
            </a:lvl3pPr>
            <a:lvl4pPr indent="-317500" lvl="3" marL="1828800" rtl="0">
              <a:spcBef>
                <a:spcPts val="1600"/>
              </a:spcBef>
              <a:spcAft>
                <a:spcPts val="0"/>
              </a:spcAft>
              <a:buSzPts val="1400"/>
              <a:buFont typeface="Nunito Sans"/>
              <a:buChar char="●"/>
              <a:defRPr>
                <a:latin typeface="Nunito Sans"/>
                <a:ea typeface="Nunito Sans"/>
                <a:cs typeface="Nunito Sans"/>
                <a:sym typeface="Nunito Sans"/>
              </a:defRPr>
            </a:lvl4pPr>
            <a:lvl5pPr indent="-317500" lvl="4" marL="2286000" rtl="0">
              <a:spcBef>
                <a:spcPts val="1600"/>
              </a:spcBef>
              <a:spcAft>
                <a:spcPts val="0"/>
              </a:spcAft>
              <a:buSzPts val="1400"/>
              <a:buFont typeface="Nunito Sans"/>
              <a:buChar char="○"/>
              <a:defRPr>
                <a:latin typeface="Nunito Sans"/>
                <a:ea typeface="Nunito Sans"/>
                <a:cs typeface="Nunito Sans"/>
                <a:sym typeface="Nunito Sans"/>
              </a:defRPr>
            </a:lvl5pPr>
            <a:lvl6pPr indent="-317500" lvl="5" marL="2743200" rtl="0">
              <a:spcBef>
                <a:spcPts val="1600"/>
              </a:spcBef>
              <a:spcAft>
                <a:spcPts val="0"/>
              </a:spcAft>
              <a:buSzPts val="1400"/>
              <a:buFont typeface="Nunito Sans"/>
              <a:buChar char="■"/>
              <a:defRPr>
                <a:latin typeface="Nunito Sans"/>
                <a:ea typeface="Nunito Sans"/>
                <a:cs typeface="Nunito Sans"/>
                <a:sym typeface="Nunito Sans"/>
              </a:defRPr>
            </a:lvl6pPr>
            <a:lvl7pPr indent="-317500" lvl="6" marL="3200400" rtl="0">
              <a:spcBef>
                <a:spcPts val="1600"/>
              </a:spcBef>
              <a:spcAft>
                <a:spcPts val="0"/>
              </a:spcAft>
              <a:buSzPts val="1400"/>
              <a:buFont typeface="Nunito Sans"/>
              <a:buChar char="●"/>
              <a:defRPr>
                <a:latin typeface="Nunito Sans"/>
                <a:ea typeface="Nunito Sans"/>
                <a:cs typeface="Nunito Sans"/>
                <a:sym typeface="Nunito Sans"/>
              </a:defRPr>
            </a:lvl7pPr>
            <a:lvl8pPr indent="-317500" lvl="7" marL="3657600" rtl="0">
              <a:spcBef>
                <a:spcPts val="1600"/>
              </a:spcBef>
              <a:spcAft>
                <a:spcPts val="0"/>
              </a:spcAft>
              <a:buSzPts val="1400"/>
              <a:buFont typeface="Nunito Sans"/>
              <a:buChar char="○"/>
              <a:defRPr>
                <a:latin typeface="Nunito Sans"/>
                <a:ea typeface="Nunito Sans"/>
                <a:cs typeface="Nunito Sans"/>
                <a:sym typeface="Nunito Sans"/>
              </a:defRPr>
            </a:lvl8pPr>
            <a:lvl9pPr indent="-317500" lvl="8" marL="4114800" rtl="0">
              <a:spcBef>
                <a:spcPts val="1600"/>
              </a:spcBef>
              <a:spcAft>
                <a:spcPts val="1600"/>
              </a:spcAft>
              <a:buSzPts val="1400"/>
              <a:buFont typeface="Nunito Sans"/>
              <a:buChar char="■"/>
              <a:defRPr>
                <a:latin typeface="Nunito Sans"/>
                <a:ea typeface="Nunito Sans"/>
                <a:cs typeface="Nunito Sans"/>
                <a:sym typeface="Nunito Sans"/>
              </a:defRPr>
            </a:lvl9pPr>
          </a:lstStyle>
          <a:p/>
        </p:txBody>
      </p:sp>
      <p:pic>
        <p:nvPicPr>
          <p:cNvPr descr="Dots.png" id="76" name="Google Shape;76;p19"/>
          <p:cNvPicPr preferRelativeResize="0"/>
          <p:nvPr/>
        </p:nvPicPr>
        <p:blipFill>
          <a:blip r:embed="rId2">
            <a:alphaModFix/>
          </a:blip>
          <a:stretch>
            <a:fillRect/>
          </a:stretch>
        </p:blipFill>
        <p:spPr>
          <a:xfrm>
            <a:off x="2221700" y="4703625"/>
            <a:ext cx="4700588" cy="28575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spTree>
      <p:nvGrpSpPr>
        <p:cNvPr id="77" name="Shape 77"/>
        <p:cNvGrpSpPr/>
        <p:nvPr/>
      </p:nvGrpSpPr>
      <p:grpSpPr>
        <a:xfrm>
          <a:off x="0" y="0"/>
          <a:ext cx="0" cy="0"/>
          <a:chOff x="0" y="0"/>
          <a:chExt cx="0" cy="0"/>
        </a:xfrm>
      </p:grpSpPr>
      <p:pic>
        <p:nvPicPr>
          <p:cNvPr id="78" name="Google Shape;78;p20"/>
          <p:cNvPicPr preferRelativeResize="0"/>
          <p:nvPr/>
        </p:nvPicPr>
        <p:blipFill rotWithShape="1">
          <a:blip r:embed="rId2">
            <a:alphaModFix/>
          </a:blip>
          <a:srcRect b="0" l="0" r="0" t="91408"/>
          <a:stretch/>
        </p:blipFill>
        <p:spPr>
          <a:xfrm>
            <a:off x="0" y="4701601"/>
            <a:ext cx="9144003" cy="441901"/>
          </a:xfrm>
          <a:prstGeom prst="rect">
            <a:avLst/>
          </a:prstGeom>
          <a:noFill/>
          <a:ln>
            <a:noFill/>
          </a:ln>
        </p:spPr>
      </p:pic>
      <p:sp>
        <p:nvSpPr>
          <p:cNvPr id="79" name="Google Shape;79;p20"/>
          <p:cNvSpPr/>
          <p:nvPr/>
        </p:nvSpPr>
        <p:spPr>
          <a:xfrm>
            <a:off x="0" y="4701700"/>
            <a:ext cx="9144000" cy="441900"/>
          </a:xfrm>
          <a:prstGeom prst="rect">
            <a:avLst/>
          </a:prstGeom>
          <a:solidFill>
            <a:srgbClr val="F47C20">
              <a:alpha val="5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Sans"/>
              <a:ea typeface="Nunito Sans"/>
              <a:cs typeface="Nunito Sans"/>
              <a:sym typeface="Nunito San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1">
  <p:cSld name="CUSTOM_1_1">
    <p:spTree>
      <p:nvGrpSpPr>
        <p:cNvPr id="80" name="Shape 80"/>
        <p:cNvGrpSpPr/>
        <p:nvPr/>
      </p:nvGrpSpPr>
      <p:grpSpPr>
        <a:xfrm>
          <a:off x="0" y="0"/>
          <a:ext cx="0" cy="0"/>
          <a:chOff x="0" y="0"/>
          <a:chExt cx="0" cy="0"/>
        </a:xfrm>
      </p:grpSpPr>
      <p:pic>
        <p:nvPicPr>
          <p:cNvPr id="81" name="Google Shape;81;p21"/>
          <p:cNvPicPr preferRelativeResize="0"/>
          <p:nvPr/>
        </p:nvPicPr>
        <p:blipFill rotWithShape="1">
          <a:blip r:embed="rId2">
            <a:alphaModFix/>
          </a:blip>
          <a:srcRect b="0" l="0" r="0" t="49924"/>
          <a:stretch/>
        </p:blipFill>
        <p:spPr>
          <a:xfrm>
            <a:off x="0" y="2567862"/>
            <a:ext cx="9144003" cy="2575624"/>
          </a:xfrm>
          <a:prstGeom prst="rect">
            <a:avLst/>
          </a:prstGeom>
          <a:noFill/>
          <a:ln>
            <a:noFill/>
          </a:ln>
        </p:spPr>
      </p:pic>
      <p:sp>
        <p:nvSpPr>
          <p:cNvPr id="82" name="Google Shape;82;p21"/>
          <p:cNvSpPr/>
          <p:nvPr/>
        </p:nvSpPr>
        <p:spPr>
          <a:xfrm>
            <a:off x="0" y="2567950"/>
            <a:ext cx="9144000" cy="2575500"/>
          </a:xfrm>
          <a:prstGeom prst="rect">
            <a:avLst/>
          </a:prstGeom>
          <a:solidFill>
            <a:srgbClr val="F47C20">
              <a:alpha val="5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Sans"/>
              <a:ea typeface="Nunito Sans"/>
              <a:cs typeface="Nunito Sans"/>
              <a:sym typeface="Nunito San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3" name="Shape 83"/>
        <p:cNvGrpSpPr/>
        <p:nvPr/>
      </p:nvGrpSpPr>
      <p:grpSpPr>
        <a:xfrm>
          <a:off x="0" y="0"/>
          <a:ext cx="0" cy="0"/>
          <a:chOff x="0" y="0"/>
          <a:chExt cx="0" cy="0"/>
        </a:xfrm>
      </p:grpSpPr>
      <p:sp>
        <p:nvSpPr>
          <p:cNvPr id="84" name="Google Shape;84;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Nunito Sans"/>
              <a:buNone/>
              <a:defRPr>
                <a:latin typeface="Nunito Sans"/>
                <a:ea typeface="Nunito Sans"/>
                <a:cs typeface="Nunito Sans"/>
                <a:sym typeface="Nunito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5" name="Google Shape;85;p22"/>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Font typeface="Nunito Sans"/>
              <a:buChar char="●"/>
              <a:defRPr sz="1400">
                <a:latin typeface="Nunito Sans"/>
                <a:ea typeface="Nunito Sans"/>
                <a:cs typeface="Nunito Sans"/>
                <a:sym typeface="Nunito Sans"/>
              </a:defRPr>
            </a:lvl1pPr>
            <a:lvl2pPr indent="-304800" lvl="1" marL="914400" rtl="0">
              <a:spcBef>
                <a:spcPts val="1600"/>
              </a:spcBef>
              <a:spcAft>
                <a:spcPts val="0"/>
              </a:spcAft>
              <a:buSzPts val="1200"/>
              <a:buFont typeface="Nunito Sans"/>
              <a:buChar char="○"/>
              <a:defRPr sz="1200">
                <a:latin typeface="Nunito Sans"/>
                <a:ea typeface="Nunito Sans"/>
                <a:cs typeface="Nunito Sans"/>
                <a:sym typeface="Nunito Sans"/>
              </a:defRPr>
            </a:lvl2pPr>
            <a:lvl3pPr indent="-304800" lvl="2" marL="1371600" rtl="0">
              <a:spcBef>
                <a:spcPts val="1600"/>
              </a:spcBef>
              <a:spcAft>
                <a:spcPts val="0"/>
              </a:spcAft>
              <a:buSzPts val="1200"/>
              <a:buFont typeface="Nunito Sans"/>
              <a:buChar char="■"/>
              <a:defRPr sz="1200">
                <a:latin typeface="Nunito Sans"/>
                <a:ea typeface="Nunito Sans"/>
                <a:cs typeface="Nunito Sans"/>
                <a:sym typeface="Nunito Sans"/>
              </a:defRPr>
            </a:lvl3pPr>
            <a:lvl4pPr indent="-304800" lvl="3" marL="1828800" rtl="0">
              <a:spcBef>
                <a:spcPts val="1600"/>
              </a:spcBef>
              <a:spcAft>
                <a:spcPts val="0"/>
              </a:spcAft>
              <a:buSzPts val="1200"/>
              <a:buFont typeface="Nunito Sans"/>
              <a:buChar char="●"/>
              <a:defRPr sz="1200">
                <a:latin typeface="Nunito Sans"/>
                <a:ea typeface="Nunito Sans"/>
                <a:cs typeface="Nunito Sans"/>
                <a:sym typeface="Nunito Sans"/>
              </a:defRPr>
            </a:lvl4pPr>
            <a:lvl5pPr indent="-304800" lvl="4" marL="2286000" rtl="0">
              <a:spcBef>
                <a:spcPts val="1600"/>
              </a:spcBef>
              <a:spcAft>
                <a:spcPts val="0"/>
              </a:spcAft>
              <a:buSzPts val="1200"/>
              <a:buFont typeface="Nunito Sans"/>
              <a:buChar char="○"/>
              <a:defRPr sz="1200">
                <a:latin typeface="Nunito Sans"/>
                <a:ea typeface="Nunito Sans"/>
                <a:cs typeface="Nunito Sans"/>
                <a:sym typeface="Nunito Sans"/>
              </a:defRPr>
            </a:lvl5pPr>
            <a:lvl6pPr indent="-304800" lvl="5" marL="2743200" rtl="0">
              <a:spcBef>
                <a:spcPts val="1600"/>
              </a:spcBef>
              <a:spcAft>
                <a:spcPts val="0"/>
              </a:spcAft>
              <a:buSzPts val="1200"/>
              <a:buFont typeface="Nunito Sans"/>
              <a:buChar char="■"/>
              <a:defRPr sz="1200">
                <a:latin typeface="Nunito Sans"/>
                <a:ea typeface="Nunito Sans"/>
                <a:cs typeface="Nunito Sans"/>
                <a:sym typeface="Nunito Sans"/>
              </a:defRPr>
            </a:lvl6pPr>
            <a:lvl7pPr indent="-304800" lvl="6" marL="3200400" rtl="0">
              <a:spcBef>
                <a:spcPts val="1600"/>
              </a:spcBef>
              <a:spcAft>
                <a:spcPts val="0"/>
              </a:spcAft>
              <a:buSzPts val="1200"/>
              <a:buFont typeface="Nunito Sans"/>
              <a:buChar char="●"/>
              <a:defRPr sz="1200">
                <a:latin typeface="Nunito Sans"/>
                <a:ea typeface="Nunito Sans"/>
                <a:cs typeface="Nunito Sans"/>
                <a:sym typeface="Nunito Sans"/>
              </a:defRPr>
            </a:lvl7pPr>
            <a:lvl8pPr indent="-304800" lvl="7" marL="3657600" rtl="0">
              <a:spcBef>
                <a:spcPts val="1600"/>
              </a:spcBef>
              <a:spcAft>
                <a:spcPts val="0"/>
              </a:spcAft>
              <a:buSzPts val="1200"/>
              <a:buFont typeface="Nunito Sans"/>
              <a:buChar char="○"/>
              <a:defRPr sz="1200">
                <a:latin typeface="Nunito Sans"/>
                <a:ea typeface="Nunito Sans"/>
                <a:cs typeface="Nunito Sans"/>
                <a:sym typeface="Nunito Sans"/>
              </a:defRPr>
            </a:lvl8pPr>
            <a:lvl9pPr indent="-304800" lvl="8" marL="4114800" rtl="0">
              <a:spcBef>
                <a:spcPts val="1600"/>
              </a:spcBef>
              <a:spcAft>
                <a:spcPts val="1600"/>
              </a:spcAft>
              <a:buSzPts val="1200"/>
              <a:buFont typeface="Nunito Sans"/>
              <a:buChar char="■"/>
              <a:defRPr sz="1200">
                <a:latin typeface="Nunito Sans"/>
                <a:ea typeface="Nunito Sans"/>
                <a:cs typeface="Nunito Sans"/>
                <a:sym typeface="Nunito Sans"/>
              </a:defRPr>
            </a:lvl9pPr>
          </a:lstStyle>
          <a:p/>
        </p:txBody>
      </p:sp>
      <p:sp>
        <p:nvSpPr>
          <p:cNvPr id="86" name="Google Shape;86;p22"/>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Font typeface="Nunito Sans"/>
              <a:buChar char="●"/>
              <a:defRPr sz="1400">
                <a:latin typeface="Nunito Sans"/>
                <a:ea typeface="Nunito Sans"/>
                <a:cs typeface="Nunito Sans"/>
                <a:sym typeface="Nunito Sans"/>
              </a:defRPr>
            </a:lvl1pPr>
            <a:lvl2pPr indent="-304800" lvl="1" marL="914400" rtl="0">
              <a:spcBef>
                <a:spcPts val="1600"/>
              </a:spcBef>
              <a:spcAft>
                <a:spcPts val="0"/>
              </a:spcAft>
              <a:buSzPts val="1200"/>
              <a:buFont typeface="Nunito Sans"/>
              <a:buChar char="○"/>
              <a:defRPr sz="1200">
                <a:latin typeface="Nunito Sans"/>
                <a:ea typeface="Nunito Sans"/>
                <a:cs typeface="Nunito Sans"/>
                <a:sym typeface="Nunito Sans"/>
              </a:defRPr>
            </a:lvl2pPr>
            <a:lvl3pPr indent="-304800" lvl="2" marL="1371600" rtl="0">
              <a:spcBef>
                <a:spcPts val="1600"/>
              </a:spcBef>
              <a:spcAft>
                <a:spcPts val="0"/>
              </a:spcAft>
              <a:buSzPts val="1200"/>
              <a:buFont typeface="Nunito Sans"/>
              <a:buChar char="■"/>
              <a:defRPr sz="1200">
                <a:latin typeface="Nunito Sans"/>
                <a:ea typeface="Nunito Sans"/>
                <a:cs typeface="Nunito Sans"/>
                <a:sym typeface="Nunito Sans"/>
              </a:defRPr>
            </a:lvl3pPr>
            <a:lvl4pPr indent="-304800" lvl="3" marL="1828800" rtl="0">
              <a:spcBef>
                <a:spcPts val="1600"/>
              </a:spcBef>
              <a:spcAft>
                <a:spcPts val="0"/>
              </a:spcAft>
              <a:buSzPts val="1200"/>
              <a:buFont typeface="Nunito Sans"/>
              <a:buChar char="●"/>
              <a:defRPr sz="1200">
                <a:latin typeface="Nunito Sans"/>
                <a:ea typeface="Nunito Sans"/>
                <a:cs typeface="Nunito Sans"/>
                <a:sym typeface="Nunito Sans"/>
              </a:defRPr>
            </a:lvl4pPr>
            <a:lvl5pPr indent="-304800" lvl="4" marL="2286000" rtl="0">
              <a:spcBef>
                <a:spcPts val="1600"/>
              </a:spcBef>
              <a:spcAft>
                <a:spcPts val="0"/>
              </a:spcAft>
              <a:buSzPts val="1200"/>
              <a:buFont typeface="Nunito Sans"/>
              <a:buChar char="○"/>
              <a:defRPr sz="1200">
                <a:latin typeface="Nunito Sans"/>
                <a:ea typeface="Nunito Sans"/>
                <a:cs typeface="Nunito Sans"/>
                <a:sym typeface="Nunito Sans"/>
              </a:defRPr>
            </a:lvl5pPr>
            <a:lvl6pPr indent="-304800" lvl="5" marL="2743200" rtl="0">
              <a:spcBef>
                <a:spcPts val="1600"/>
              </a:spcBef>
              <a:spcAft>
                <a:spcPts val="0"/>
              </a:spcAft>
              <a:buSzPts val="1200"/>
              <a:buFont typeface="Nunito Sans"/>
              <a:buChar char="■"/>
              <a:defRPr sz="1200">
                <a:latin typeface="Nunito Sans"/>
                <a:ea typeface="Nunito Sans"/>
                <a:cs typeface="Nunito Sans"/>
                <a:sym typeface="Nunito Sans"/>
              </a:defRPr>
            </a:lvl6pPr>
            <a:lvl7pPr indent="-304800" lvl="6" marL="3200400" rtl="0">
              <a:spcBef>
                <a:spcPts val="1600"/>
              </a:spcBef>
              <a:spcAft>
                <a:spcPts val="0"/>
              </a:spcAft>
              <a:buSzPts val="1200"/>
              <a:buFont typeface="Nunito Sans"/>
              <a:buChar char="●"/>
              <a:defRPr sz="1200">
                <a:latin typeface="Nunito Sans"/>
                <a:ea typeface="Nunito Sans"/>
                <a:cs typeface="Nunito Sans"/>
                <a:sym typeface="Nunito Sans"/>
              </a:defRPr>
            </a:lvl7pPr>
            <a:lvl8pPr indent="-304800" lvl="7" marL="3657600" rtl="0">
              <a:spcBef>
                <a:spcPts val="1600"/>
              </a:spcBef>
              <a:spcAft>
                <a:spcPts val="0"/>
              </a:spcAft>
              <a:buSzPts val="1200"/>
              <a:buFont typeface="Nunito Sans"/>
              <a:buChar char="○"/>
              <a:defRPr sz="1200">
                <a:latin typeface="Nunito Sans"/>
                <a:ea typeface="Nunito Sans"/>
                <a:cs typeface="Nunito Sans"/>
                <a:sym typeface="Nunito Sans"/>
              </a:defRPr>
            </a:lvl8pPr>
            <a:lvl9pPr indent="-304800" lvl="8" marL="4114800" rtl="0">
              <a:spcBef>
                <a:spcPts val="1600"/>
              </a:spcBef>
              <a:spcAft>
                <a:spcPts val="1600"/>
              </a:spcAft>
              <a:buSzPts val="1200"/>
              <a:buFont typeface="Nunito Sans"/>
              <a:buChar char="■"/>
              <a:defRPr sz="1200">
                <a:latin typeface="Nunito Sans"/>
                <a:ea typeface="Nunito Sans"/>
                <a:cs typeface="Nunito Sans"/>
                <a:sym typeface="Nunito Sans"/>
              </a:defRPr>
            </a:lvl9pPr>
          </a:lstStyle>
          <a:p/>
        </p:txBody>
      </p:sp>
      <p:pic>
        <p:nvPicPr>
          <p:cNvPr descr="Dots.png" id="87" name="Google Shape;87;p22"/>
          <p:cNvPicPr preferRelativeResize="0"/>
          <p:nvPr/>
        </p:nvPicPr>
        <p:blipFill>
          <a:blip r:embed="rId2">
            <a:alphaModFix/>
          </a:blip>
          <a:stretch>
            <a:fillRect/>
          </a:stretch>
        </p:blipFill>
        <p:spPr>
          <a:xfrm>
            <a:off x="2221700" y="4752725"/>
            <a:ext cx="4700588" cy="28575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8" name="Shape 88"/>
        <p:cNvGrpSpPr/>
        <p:nvPr/>
      </p:nvGrpSpPr>
      <p:grpSpPr>
        <a:xfrm>
          <a:off x="0" y="0"/>
          <a:ext cx="0" cy="0"/>
          <a:chOff x="0" y="0"/>
          <a:chExt cx="0" cy="0"/>
        </a:xfrm>
      </p:grpSpPr>
      <p:sp>
        <p:nvSpPr>
          <p:cNvPr id="89" name="Google Shape;89;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Nunito Sans"/>
              <a:buNone/>
              <a:defRPr>
                <a:latin typeface="Nunito Sans"/>
                <a:ea typeface="Nunito Sans"/>
                <a:cs typeface="Nunito Sans"/>
                <a:sym typeface="Nunito San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descr="Dots.png" id="90" name="Google Shape;90;p23"/>
          <p:cNvPicPr preferRelativeResize="0"/>
          <p:nvPr/>
        </p:nvPicPr>
        <p:blipFill>
          <a:blip r:embed="rId2">
            <a:alphaModFix/>
          </a:blip>
          <a:stretch>
            <a:fillRect/>
          </a:stretch>
        </p:blipFill>
        <p:spPr>
          <a:xfrm>
            <a:off x="2221700" y="4710075"/>
            <a:ext cx="4700588" cy="28575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sp>
        <p:nvSpPr>
          <p:cNvPr id="92" name="Google Shape;92;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Font typeface="Nunito Sans"/>
              <a:buNone/>
              <a:defRPr sz="4200">
                <a:latin typeface="Nunito Sans"/>
                <a:ea typeface="Nunito Sans"/>
                <a:cs typeface="Nunito Sans"/>
                <a:sym typeface="Nunito Sans"/>
              </a:defRPr>
            </a:lvl1pPr>
            <a:lvl2pPr lvl="1" rtl="0" algn="ctr">
              <a:spcBef>
                <a:spcPts val="0"/>
              </a:spcBef>
              <a:spcAft>
                <a:spcPts val="0"/>
              </a:spcAft>
              <a:buSzPts val="4200"/>
              <a:buFont typeface="Nunito Sans"/>
              <a:buNone/>
              <a:defRPr sz="4200">
                <a:latin typeface="Nunito Sans"/>
                <a:ea typeface="Nunito Sans"/>
                <a:cs typeface="Nunito Sans"/>
                <a:sym typeface="Nunito Sans"/>
              </a:defRPr>
            </a:lvl2pPr>
            <a:lvl3pPr lvl="2" rtl="0" algn="ctr">
              <a:spcBef>
                <a:spcPts val="0"/>
              </a:spcBef>
              <a:spcAft>
                <a:spcPts val="0"/>
              </a:spcAft>
              <a:buSzPts val="4200"/>
              <a:buFont typeface="Nunito Sans"/>
              <a:buNone/>
              <a:defRPr sz="4200">
                <a:latin typeface="Nunito Sans"/>
                <a:ea typeface="Nunito Sans"/>
                <a:cs typeface="Nunito Sans"/>
                <a:sym typeface="Nunito Sans"/>
              </a:defRPr>
            </a:lvl3pPr>
            <a:lvl4pPr lvl="3" rtl="0" algn="ctr">
              <a:spcBef>
                <a:spcPts val="0"/>
              </a:spcBef>
              <a:spcAft>
                <a:spcPts val="0"/>
              </a:spcAft>
              <a:buSzPts val="4200"/>
              <a:buFont typeface="Nunito Sans"/>
              <a:buNone/>
              <a:defRPr sz="4200">
                <a:latin typeface="Nunito Sans"/>
                <a:ea typeface="Nunito Sans"/>
                <a:cs typeface="Nunito Sans"/>
                <a:sym typeface="Nunito Sans"/>
              </a:defRPr>
            </a:lvl4pPr>
            <a:lvl5pPr lvl="4" rtl="0" algn="ctr">
              <a:spcBef>
                <a:spcPts val="0"/>
              </a:spcBef>
              <a:spcAft>
                <a:spcPts val="0"/>
              </a:spcAft>
              <a:buSzPts val="4200"/>
              <a:buFont typeface="Nunito Sans"/>
              <a:buNone/>
              <a:defRPr sz="4200">
                <a:latin typeface="Nunito Sans"/>
                <a:ea typeface="Nunito Sans"/>
                <a:cs typeface="Nunito Sans"/>
                <a:sym typeface="Nunito Sans"/>
              </a:defRPr>
            </a:lvl5pPr>
            <a:lvl6pPr lvl="5" rtl="0" algn="ctr">
              <a:spcBef>
                <a:spcPts val="0"/>
              </a:spcBef>
              <a:spcAft>
                <a:spcPts val="0"/>
              </a:spcAft>
              <a:buSzPts val="4200"/>
              <a:buFont typeface="Nunito Sans"/>
              <a:buNone/>
              <a:defRPr sz="4200">
                <a:latin typeface="Nunito Sans"/>
                <a:ea typeface="Nunito Sans"/>
                <a:cs typeface="Nunito Sans"/>
                <a:sym typeface="Nunito Sans"/>
              </a:defRPr>
            </a:lvl6pPr>
            <a:lvl7pPr lvl="6" rtl="0" algn="ctr">
              <a:spcBef>
                <a:spcPts val="0"/>
              </a:spcBef>
              <a:spcAft>
                <a:spcPts val="0"/>
              </a:spcAft>
              <a:buSzPts val="4200"/>
              <a:buFont typeface="Nunito Sans"/>
              <a:buNone/>
              <a:defRPr sz="4200">
                <a:latin typeface="Nunito Sans"/>
                <a:ea typeface="Nunito Sans"/>
                <a:cs typeface="Nunito Sans"/>
                <a:sym typeface="Nunito Sans"/>
              </a:defRPr>
            </a:lvl7pPr>
            <a:lvl8pPr lvl="7" rtl="0" algn="ctr">
              <a:spcBef>
                <a:spcPts val="0"/>
              </a:spcBef>
              <a:spcAft>
                <a:spcPts val="0"/>
              </a:spcAft>
              <a:buSzPts val="4200"/>
              <a:buFont typeface="Nunito Sans"/>
              <a:buNone/>
              <a:defRPr sz="4200">
                <a:latin typeface="Nunito Sans"/>
                <a:ea typeface="Nunito Sans"/>
                <a:cs typeface="Nunito Sans"/>
                <a:sym typeface="Nunito Sans"/>
              </a:defRPr>
            </a:lvl8pPr>
            <a:lvl9pPr lvl="8" rtl="0" algn="ctr">
              <a:spcBef>
                <a:spcPts val="0"/>
              </a:spcBef>
              <a:spcAft>
                <a:spcPts val="0"/>
              </a:spcAft>
              <a:buSzPts val="4200"/>
              <a:buFont typeface="Nunito Sans"/>
              <a:buNone/>
              <a:defRPr sz="4200">
                <a:latin typeface="Nunito Sans"/>
                <a:ea typeface="Nunito Sans"/>
                <a:cs typeface="Nunito Sans"/>
                <a:sym typeface="Nunito Sans"/>
              </a:defRPr>
            </a:lvl9pPr>
          </a:lstStyle>
          <a:p/>
        </p:txBody>
      </p:sp>
      <p:sp>
        <p:nvSpPr>
          <p:cNvPr id="94" name="Google Shape;94;p2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Font typeface="Nunito Sans"/>
              <a:buNone/>
              <a:defRPr sz="2100">
                <a:latin typeface="Nunito Sans"/>
                <a:ea typeface="Nunito Sans"/>
                <a:cs typeface="Nunito Sans"/>
                <a:sym typeface="Nunito Sans"/>
              </a:defRPr>
            </a:lvl1pPr>
            <a:lvl2pPr lvl="1" rtl="0" algn="ctr">
              <a:lnSpc>
                <a:spcPct val="100000"/>
              </a:lnSpc>
              <a:spcBef>
                <a:spcPts val="0"/>
              </a:spcBef>
              <a:spcAft>
                <a:spcPts val="0"/>
              </a:spcAft>
              <a:buSzPts val="2100"/>
              <a:buFont typeface="Nunito Sans"/>
              <a:buNone/>
              <a:defRPr sz="2100">
                <a:latin typeface="Nunito Sans"/>
                <a:ea typeface="Nunito Sans"/>
                <a:cs typeface="Nunito Sans"/>
                <a:sym typeface="Nunito Sans"/>
              </a:defRPr>
            </a:lvl2pPr>
            <a:lvl3pPr lvl="2" rtl="0" algn="ctr">
              <a:lnSpc>
                <a:spcPct val="100000"/>
              </a:lnSpc>
              <a:spcBef>
                <a:spcPts val="0"/>
              </a:spcBef>
              <a:spcAft>
                <a:spcPts val="0"/>
              </a:spcAft>
              <a:buSzPts val="2100"/>
              <a:buFont typeface="Nunito Sans"/>
              <a:buNone/>
              <a:defRPr sz="2100">
                <a:latin typeface="Nunito Sans"/>
                <a:ea typeface="Nunito Sans"/>
                <a:cs typeface="Nunito Sans"/>
                <a:sym typeface="Nunito Sans"/>
              </a:defRPr>
            </a:lvl3pPr>
            <a:lvl4pPr lvl="3" rtl="0" algn="ctr">
              <a:lnSpc>
                <a:spcPct val="100000"/>
              </a:lnSpc>
              <a:spcBef>
                <a:spcPts val="0"/>
              </a:spcBef>
              <a:spcAft>
                <a:spcPts val="0"/>
              </a:spcAft>
              <a:buSzPts val="2100"/>
              <a:buFont typeface="Nunito Sans"/>
              <a:buNone/>
              <a:defRPr sz="2100">
                <a:latin typeface="Nunito Sans"/>
                <a:ea typeface="Nunito Sans"/>
                <a:cs typeface="Nunito Sans"/>
                <a:sym typeface="Nunito Sans"/>
              </a:defRPr>
            </a:lvl4pPr>
            <a:lvl5pPr lvl="4" rtl="0" algn="ctr">
              <a:lnSpc>
                <a:spcPct val="100000"/>
              </a:lnSpc>
              <a:spcBef>
                <a:spcPts val="0"/>
              </a:spcBef>
              <a:spcAft>
                <a:spcPts val="0"/>
              </a:spcAft>
              <a:buSzPts val="2100"/>
              <a:buFont typeface="Nunito Sans"/>
              <a:buNone/>
              <a:defRPr sz="2100">
                <a:latin typeface="Nunito Sans"/>
                <a:ea typeface="Nunito Sans"/>
                <a:cs typeface="Nunito Sans"/>
                <a:sym typeface="Nunito Sans"/>
              </a:defRPr>
            </a:lvl5pPr>
            <a:lvl6pPr lvl="5" rtl="0" algn="ctr">
              <a:lnSpc>
                <a:spcPct val="100000"/>
              </a:lnSpc>
              <a:spcBef>
                <a:spcPts val="0"/>
              </a:spcBef>
              <a:spcAft>
                <a:spcPts val="0"/>
              </a:spcAft>
              <a:buSzPts val="2100"/>
              <a:buFont typeface="Nunito Sans"/>
              <a:buNone/>
              <a:defRPr sz="2100">
                <a:latin typeface="Nunito Sans"/>
                <a:ea typeface="Nunito Sans"/>
                <a:cs typeface="Nunito Sans"/>
                <a:sym typeface="Nunito Sans"/>
              </a:defRPr>
            </a:lvl6pPr>
            <a:lvl7pPr lvl="6" rtl="0" algn="ctr">
              <a:lnSpc>
                <a:spcPct val="100000"/>
              </a:lnSpc>
              <a:spcBef>
                <a:spcPts val="0"/>
              </a:spcBef>
              <a:spcAft>
                <a:spcPts val="0"/>
              </a:spcAft>
              <a:buSzPts val="2100"/>
              <a:buFont typeface="Nunito Sans"/>
              <a:buNone/>
              <a:defRPr sz="2100">
                <a:latin typeface="Nunito Sans"/>
                <a:ea typeface="Nunito Sans"/>
                <a:cs typeface="Nunito Sans"/>
                <a:sym typeface="Nunito Sans"/>
              </a:defRPr>
            </a:lvl7pPr>
            <a:lvl8pPr lvl="7" rtl="0" algn="ctr">
              <a:lnSpc>
                <a:spcPct val="100000"/>
              </a:lnSpc>
              <a:spcBef>
                <a:spcPts val="0"/>
              </a:spcBef>
              <a:spcAft>
                <a:spcPts val="0"/>
              </a:spcAft>
              <a:buSzPts val="2100"/>
              <a:buFont typeface="Nunito Sans"/>
              <a:buNone/>
              <a:defRPr sz="2100">
                <a:latin typeface="Nunito Sans"/>
                <a:ea typeface="Nunito Sans"/>
                <a:cs typeface="Nunito Sans"/>
                <a:sym typeface="Nunito Sans"/>
              </a:defRPr>
            </a:lvl8pPr>
            <a:lvl9pPr lvl="8" rtl="0" algn="ctr">
              <a:lnSpc>
                <a:spcPct val="100000"/>
              </a:lnSpc>
              <a:spcBef>
                <a:spcPts val="0"/>
              </a:spcBef>
              <a:spcAft>
                <a:spcPts val="0"/>
              </a:spcAft>
              <a:buSzPts val="2100"/>
              <a:buFont typeface="Nunito Sans"/>
              <a:buNone/>
              <a:defRPr sz="2100">
                <a:latin typeface="Nunito Sans"/>
                <a:ea typeface="Nunito Sans"/>
                <a:cs typeface="Nunito Sans"/>
                <a:sym typeface="Nunito Sans"/>
              </a:defRPr>
            </a:lvl9pPr>
          </a:lstStyle>
          <a:p/>
        </p:txBody>
      </p:sp>
      <p:sp>
        <p:nvSpPr>
          <p:cNvPr id="95" name="Google Shape;95;p2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Font typeface="Nunito Sans"/>
              <a:buChar char="●"/>
              <a:defRPr>
                <a:latin typeface="Nunito Sans"/>
                <a:ea typeface="Nunito Sans"/>
                <a:cs typeface="Nunito Sans"/>
                <a:sym typeface="Nunito Sans"/>
              </a:defRPr>
            </a:lvl1pPr>
            <a:lvl2pPr indent="-317500" lvl="1" marL="914400" rtl="0">
              <a:spcBef>
                <a:spcPts val="1600"/>
              </a:spcBef>
              <a:spcAft>
                <a:spcPts val="0"/>
              </a:spcAft>
              <a:buSzPts val="1400"/>
              <a:buFont typeface="Nunito Sans"/>
              <a:buChar char="○"/>
              <a:defRPr>
                <a:latin typeface="Nunito Sans"/>
                <a:ea typeface="Nunito Sans"/>
                <a:cs typeface="Nunito Sans"/>
                <a:sym typeface="Nunito Sans"/>
              </a:defRPr>
            </a:lvl2pPr>
            <a:lvl3pPr indent="-317500" lvl="2" marL="1371600" rtl="0">
              <a:spcBef>
                <a:spcPts val="1600"/>
              </a:spcBef>
              <a:spcAft>
                <a:spcPts val="0"/>
              </a:spcAft>
              <a:buSzPts val="1400"/>
              <a:buFont typeface="Nunito Sans"/>
              <a:buChar char="■"/>
              <a:defRPr>
                <a:latin typeface="Nunito Sans"/>
                <a:ea typeface="Nunito Sans"/>
                <a:cs typeface="Nunito Sans"/>
                <a:sym typeface="Nunito Sans"/>
              </a:defRPr>
            </a:lvl3pPr>
            <a:lvl4pPr indent="-317500" lvl="3" marL="1828800" rtl="0">
              <a:spcBef>
                <a:spcPts val="1600"/>
              </a:spcBef>
              <a:spcAft>
                <a:spcPts val="0"/>
              </a:spcAft>
              <a:buSzPts val="1400"/>
              <a:buFont typeface="Nunito Sans"/>
              <a:buChar char="●"/>
              <a:defRPr>
                <a:latin typeface="Nunito Sans"/>
                <a:ea typeface="Nunito Sans"/>
                <a:cs typeface="Nunito Sans"/>
                <a:sym typeface="Nunito Sans"/>
              </a:defRPr>
            </a:lvl4pPr>
            <a:lvl5pPr indent="-317500" lvl="4" marL="2286000" rtl="0">
              <a:spcBef>
                <a:spcPts val="1600"/>
              </a:spcBef>
              <a:spcAft>
                <a:spcPts val="0"/>
              </a:spcAft>
              <a:buSzPts val="1400"/>
              <a:buFont typeface="Nunito Sans"/>
              <a:buChar char="○"/>
              <a:defRPr>
                <a:latin typeface="Nunito Sans"/>
                <a:ea typeface="Nunito Sans"/>
                <a:cs typeface="Nunito Sans"/>
                <a:sym typeface="Nunito Sans"/>
              </a:defRPr>
            </a:lvl5pPr>
            <a:lvl6pPr indent="-317500" lvl="5" marL="2743200" rtl="0">
              <a:spcBef>
                <a:spcPts val="1600"/>
              </a:spcBef>
              <a:spcAft>
                <a:spcPts val="0"/>
              </a:spcAft>
              <a:buSzPts val="1400"/>
              <a:buFont typeface="Nunito Sans"/>
              <a:buChar char="■"/>
              <a:defRPr>
                <a:latin typeface="Nunito Sans"/>
                <a:ea typeface="Nunito Sans"/>
                <a:cs typeface="Nunito Sans"/>
                <a:sym typeface="Nunito Sans"/>
              </a:defRPr>
            </a:lvl6pPr>
            <a:lvl7pPr indent="-317500" lvl="6" marL="3200400" rtl="0">
              <a:spcBef>
                <a:spcPts val="1600"/>
              </a:spcBef>
              <a:spcAft>
                <a:spcPts val="0"/>
              </a:spcAft>
              <a:buSzPts val="1400"/>
              <a:buFont typeface="Nunito Sans"/>
              <a:buChar char="●"/>
              <a:defRPr>
                <a:latin typeface="Nunito Sans"/>
                <a:ea typeface="Nunito Sans"/>
                <a:cs typeface="Nunito Sans"/>
                <a:sym typeface="Nunito Sans"/>
              </a:defRPr>
            </a:lvl7pPr>
            <a:lvl8pPr indent="-317500" lvl="7" marL="3657600" rtl="0">
              <a:spcBef>
                <a:spcPts val="1600"/>
              </a:spcBef>
              <a:spcAft>
                <a:spcPts val="0"/>
              </a:spcAft>
              <a:buSzPts val="1400"/>
              <a:buFont typeface="Nunito Sans"/>
              <a:buChar char="○"/>
              <a:defRPr>
                <a:latin typeface="Nunito Sans"/>
                <a:ea typeface="Nunito Sans"/>
                <a:cs typeface="Nunito Sans"/>
                <a:sym typeface="Nunito Sans"/>
              </a:defRPr>
            </a:lvl8pPr>
            <a:lvl9pPr indent="-317500" lvl="8" marL="4114800" rtl="0">
              <a:spcBef>
                <a:spcPts val="1600"/>
              </a:spcBef>
              <a:spcAft>
                <a:spcPts val="1600"/>
              </a:spcAft>
              <a:buSzPts val="1400"/>
              <a:buFont typeface="Nunito Sans"/>
              <a:buChar char="■"/>
              <a:defRPr>
                <a:latin typeface="Nunito Sans"/>
                <a:ea typeface="Nunito Sans"/>
                <a:cs typeface="Nunito Sans"/>
                <a:sym typeface="Nunito Sans"/>
              </a:defRPr>
            </a:lvl9pPr>
          </a:lstStyle>
          <a:p/>
        </p:txBody>
      </p:sp>
      <p:pic>
        <p:nvPicPr>
          <p:cNvPr descr="Dots.png" id="96" name="Google Shape;96;p24"/>
          <p:cNvPicPr preferRelativeResize="0"/>
          <p:nvPr/>
        </p:nvPicPr>
        <p:blipFill>
          <a:blip r:embed="rId2">
            <a:alphaModFix/>
          </a:blip>
          <a:stretch>
            <a:fillRect/>
          </a:stretch>
        </p:blipFill>
        <p:spPr>
          <a:xfrm>
            <a:off x="2221700" y="4676675"/>
            <a:ext cx="4700588" cy="285750"/>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pic>
        <p:nvPicPr>
          <p:cNvPr descr="Dots.png" id="98" name="Google Shape;98;p25"/>
          <p:cNvPicPr preferRelativeResize="0"/>
          <p:nvPr/>
        </p:nvPicPr>
        <p:blipFill>
          <a:blip r:embed="rId2">
            <a:alphaModFix/>
          </a:blip>
          <a:stretch>
            <a:fillRect/>
          </a:stretch>
        </p:blipFill>
        <p:spPr>
          <a:xfrm>
            <a:off x="2221700" y="4676675"/>
            <a:ext cx="4700588" cy="28575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9" name="Shape 99"/>
        <p:cNvGrpSpPr/>
        <p:nvPr/>
      </p:nvGrpSpPr>
      <p:grpSpPr>
        <a:xfrm>
          <a:off x="0" y="0"/>
          <a:ext cx="0" cy="0"/>
          <a:chOff x="0" y="0"/>
          <a:chExt cx="0" cy="0"/>
        </a:xfrm>
      </p:grpSpPr>
      <p:sp>
        <p:nvSpPr>
          <p:cNvPr id="100" name="Google Shape;100;p26"/>
          <p:cNvSpPr txBox="1"/>
          <p:nvPr>
            <p:ph type="title"/>
          </p:nvPr>
        </p:nvSpPr>
        <p:spPr>
          <a:xfrm>
            <a:off x="779463" y="67235"/>
            <a:ext cx="7583400" cy="857400"/>
          </a:xfrm>
          <a:prstGeom prst="rect">
            <a:avLst/>
          </a:prstGeom>
          <a:noFill/>
          <a:ln>
            <a:noFill/>
          </a:ln>
        </p:spPr>
        <p:txBody>
          <a:bodyPr anchorCtr="0" anchor="ctr" bIns="45700" lIns="91425" spcFirstLastPara="1" rIns="91425" wrap="square" tIns="45700">
            <a:noAutofit/>
          </a:bodyPr>
          <a:lstStyle>
            <a:lvl1pPr lvl="0" marR="0" rtl="0" algn="ctr">
              <a:lnSpc>
                <a:spcPct val="95000"/>
              </a:lnSpc>
              <a:spcBef>
                <a:spcPts val="0"/>
              </a:spcBef>
              <a:spcAft>
                <a:spcPts val="0"/>
              </a:spcAft>
              <a:buClr>
                <a:schemeClr val="lt1"/>
              </a:buClr>
              <a:buSzPts val="4800"/>
              <a:buFont typeface="Century Gothic"/>
              <a:buNone/>
              <a:defRPr b="1" i="0" sz="48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2800"/>
              <a:buNone/>
              <a:defRPr sz="1800"/>
            </a:lvl2pPr>
            <a:lvl3pPr lvl="2" rtl="0">
              <a:spcBef>
                <a:spcPts val="0"/>
              </a:spcBef>
              <a:spcAft>
                <a:spcPts val="0"/>
              </a:spcAft>
              <a:buSzPts val="2800"/>
              <a:buNone/>
              <a:defRPr sz="1800"/>
            </a:lvl3pPr>
            <a:lvl4pPr lvl="3" rtl="0">
              <a:spcBef>
                <a:spcPts val="0"/>
              </a:spcBef>
              <a:spcAft>
                <a:spcPts val="0"/>
              </a:spcAft>
              <a:buSzPts val="2800"/>
              <a:buNone/>
              <a:defRPr sz="1800"/>
            </a:lvl4pPr>
            <a:lvl5pPr lvl="4" rtl="0">
              <a:spcBef>
                <a:spcPts val="0"/>
              </a:spcBef>
              <a:spcAft>
                <a:spcPts val="0"/>
              </a:spcAft>
              <a:buSzPts val="2800"/>
              <a:buNone/>
              <a:defRPr sz="1800"/>
            </a:lvl5pPr>
            <a:lvl6pPr lvl="5" rtl="0">
              <a:spcBef>
                <a:spcPts val="0"/>
              </a:spcBef>
              <a:spcAft>
                <a:spcPts val="0"/>
              </a:spcAft>
              <a:buSzPts val="2800"/>
              <a:buNone/>
              <a:defRPr sz="1800"/>
            </a:lvl6pPr>
            <a:lvl7pPr lvl="6" rtl="0">
              <a:spcBef>
                <a:spcPts val="0"/>
              </a:spcBef>
              <a:spcAft>
                <a:spcPts val="0"/>
              </a:spcAft>
              <a:buSzPts val="2800"/>
              <a:buNone/>
              <a:defRPr sz="1800"/>
            </a:lvl7pPr>
            <a:lvl8pPr lvl="7" rtl="0">
              <a:spcBef>
                <a:spcPts val="0"/>
              </a:spcBef>
              <a:spcAft>
                <a:spcPts val="0"/>
              </a:spcAft>
              <a:buSzPts val="2800"/>
              <a:buNone/>
              <a:defRPr sz="1800"/>
            </a:lvl8pPr>
            <a:lvl9pPr lvl="8" rtl="0">
              <a:spcBef>
                <a:spcPts val="0"/>
              </a:spcBef>
              <a:spcAft>
                <a:spcPts val="0"/>
              </a:spcAft>
              <a:buSzPts val="2800"/>
              <a:buNone/>
              <a:defRPr sz="1800"/>
            </a:lvl9pPr>
          </a:lstStyle>
          <a:p/>
        </p:txBody>
      </p:sp>
      <p:sp>
        <p:nvSpPr>
          <p:cNvPr id="101" name="Google Shape;101;p26"/>
          <p:cNvSpPr txBox="1"/>
          <p:nvPr>
            <p:ph idx="1" type="body"/>
          </p:nvPr>
        </p:nvSpPr>
        <p:spPr>
          <a:xfrm>
            <a:off x="955675" y="1200150"/>
            <a:ext cx="7232700" cy="3218100"/>
          </a:xfrm>
          <a:prstGeom prst="rect">
            <a:avLst/>
          </a:prstGeom>
          <a:noFill/>
          <a:ln>
            <a:noFill/>
          </a:ln>
        </p:spPr>
        <p:txBody>
          <a:bodyPr anchorCtr="0" anchor="t" bIns="45700" lIns="91425" spcFirstLastPara="1" rIns="91425" wrap="square" tIns="45700">
            <a:noAutofit/>
          </a:bodyPr>
          <a:lstStyle>
            <a:lvl1pPr indent="-365760" lvl="0" marL="457200" marR="0" rtl="0" algn="l">
              <a:spcBef>
                <a:spcPts val="2000"/>
              </a:spcBef>
              <a:spcAft>
                <a:spcPts val="0"/>
              </a:spcAft>
              <a:buClr>
                <a:schemeClr val="lt1"/>
              </a:buClr>
              <a:buSzPts val="2160"/>
              <a:buFont typeface="Noto Sans Symbols"/>
              <a:buChar char="✿"/>
              <a:defRPr b="0" i="0" sz="2400" u="none" cap="none" strike="noStrike">
                <a:solidFill>
                  <a:schemeClr val="lt1"/>
                </a:solidFill>
                <a:latin typeface="Century Gothic"/>
                <a:ea typeface="Century Gothic"/>
                <a:cs typeface="Century Gothic"/>
                <a:sym typeface="Century Gothic"/>
              </a:defRPr>
            </a:lvl1pPr>
            <a:lvl2pPr indent="-354330" lvl="1" marL="914400" marR="0" rtl="0" algn="l">
              <a:spcBef>
                <a:spcPts val="1000"/>
              </a:spcBef>
              <a:spcAft>
                <a:spcPts val="0"/>
              </a:spcAft>
              <a:buClr>
                <a:schemeClr val="lt1"/>
              </a:buClr>
              <a:buSzPts val="1980"/>
              <a:buFont typeface="Noto Sans Symbols"/>
              <a:buChar char="❀"/>
              <a:defRPr b="0" i="0" sz="2200" u="none" cap="none" strike="noStrike">
                <a:solidFill>
                  <a:schemeClr val="lt1"/>
                </a:solidFill>
                <a:latin typeface="Century Gothic"/>
                <a:ea typeface="Century Gothic"/>
                <a:cs typeface="Century Gothic"/>
                <a:sym typeface="Century Gothic"/>
              </a:defRPr>
            </a:lvl2pPr>
            <a:lvl3pPr indent="-342900" lvl="2" marL="1371600" marR="0" rtl="0" algn="l">
              <a:spcBef>
                <a:spcPts val="1000"/>
              </a:spcBef>
              <a:spcAft>
                <a:spcPts val="0"/>
              </a:spcAft>
              <a:buClr>
                <a:schemeClr val="lt1"/>
              </a:buClr>
              <a:buSzPts val="1800"/>
              <a:buFont typeface="Noto Sans Symbols"/>
              <a:buChar char="✿"/>
              <a:defRPr b="0" i="0" sz="2000" u="none" cap="none" strike="noStrike">
                <a:solidFill>
                  <a:schemeClr val="lt1"/>
                </a:solidFill>
                <a:latin typeface="Century Gothic"/>
                <a:ea typeface="Century Gothic"/>
                <a:cs typeface="Century Gothic"/>
                <a:sym typeface="Century Gothic"/>
              </a:defRPr>
            </a:lvl3pPr>
            <a:lvl4pPr indent="-331469" lvl="3" marL="1828800" marR="0" rtl="0" algn="l">
              <a:spcBef>
                <a:spcPts val="1000"/>
              </a:spcBef>
              <a:spcAft>
                <a:spcPts val="0"/>
              </a:spcAft>
              <a:buClr>
                <a:schemeClr val="lt1"/>
              </a:buClr>
              <a:buSzPts val="1620"/>
              <a:buFont typeface="Noto Sans Symbols"/>
              <a:buChar char="❀"/>
              <a:defRPr b="0" i="0" sz="1800" u="none" cap="none" strike="noStrike">
                <a:solidFill>
                  <a:schemeClr val="lt1"/>
                </a:solidFill>
                <a:latin typeface="Century Gothic"/>
                <a:ea typeface="Century Gothic"/>
                <a:cs typeface="Century Gothic"/>
                <a:sym typeface="Century Gothic"/>
              </a:defRPr>
            </a:lvl4pPr>
            <a:lvl5pPr indent="-331470" lvl="4" marL="2286000" marR="0" rtl="0" algn="l">
              <a:spcBef>
                <a:spcPts val="1000"/>
              </a:spcBef>
              <a:spcAft>
                <a:spcPts val="0"/>
              </a:spcAft>
              <a:buClr>
                <a:schemeClr val="lt1"/>
              </a:buClr>
              <a:buSzPts val="1620"/>
              <a:buFont typeface="Noto Sans Symbols"/>
              <a:buChar char="✿"/>
              <a:defRPr b="0" i="0" sz="1800" u="none" cap="none" strike="noStrike">
                <a:solidFill>
                  <a:schemeClr val="lt1"/>
                </a:solidFill>
                <a:latin typeface="Century Gothic"/>
                <a:ea typeface="Century Gothic"/>
                <a:cs typeface="Century Gothic"/>
                <a:sym typeface="Century Gothic"/>
              </a:defRPr>
            </a:lvl5pPr>
            <a:lvl6pPr indent="-331470" lvl="5" marL="2743200" marR="0" rtl="0" algn="l">
              <a:spcBef>
                <a:spcPts val="1000"/>
              </a:spcBef>
              <a:spcAft>
                <a:spcPts val="0"/>
              </a:spcAft>
              <a:buClr>
                <a:schemeClr val="lt1"/>
              </a:buClr>
              <a:buSzPts val="1620"/>
              <a:buFont typeface="Noto Sans Symbols"/>
              <a:buChar char="❀"/>
              <a:defRPr b="0" i="0" sz="1800" u="none" cap="none" strike="noStrike">
                <a:solidFill>
                  <a:schemeClr val="lt1"/>
                </a:solidFill>
                <a:latin typeface="Century Gothic"/>
                <a:ea typeface="Century Gothic"/>
                <a:cs typeface="Century Gothic"/>
                <a:sym typeface="Century Gothic"/>
              </a:defRPr>
            </a:lvl6pPr>
            <a:lvl7pPr indent="-331470" lvl="6" marL="3200400" marR="0" rtl="0" algn="l">
              <a:spcBef>
                <a:spcPts val="1600"/>
              </a:spcBef>
              <a:spcAft>
                <a:spcPts val="0"/>
              </a:spcAft>
              <a:buClr>
                <a:schemeClr val="lt1"/>
              </a:buClr>
              <a:buSzPts val="1620"/>
              <a:buFont typeface="Noto Sans Symbols"/>
              <a:buChar char="✿"/>
              <a:defRPr b="0" i="0" sz="1800" u="none" cap="none" strike="noStrike">
                <a:solidFill>
                  <a:schemeClr val="lt1"/>
                </a:solidFill>
                <a:latin typeface="Century Gothic"/>
                <a:ea typeface="Century Gothic"/>
                <a:cs typeface="Century Gothic"/>
                <a:sym typeface="Century Gothic"/>
              </a:defRPr>
            </a:lvl7pPr>
            <a:lvl8pPr indent="-331470" lvl="7" marL="3657600" marR="0" rtl="0" algn="l">
              <a:spcBef>
                <a:spcPts val="1600"/>
              </a:spcBef>
              <a:spcAft>
                <a:spcPts val="0"/>
              </a:spcAft>
              <a:buClr>
                <a:schemeClr val="lt1"/>
              </a:buClr>
              <a:buSzPts val="1620"/>
              <a:buFont typeface="Noto Sans Symbols"/>
              <a:buChar char="❀"/>
              <a:defRPr b="0" i="0" sz="1800" u="none" cap="none" strike="noStrike">
                <a:solidFill>
                  <a:schemeClr val="lt1"/>
                </a:solidFill>
                <a:latin typeface="Century Gothic"/>
                <a:ea typeface="Century Gothic"/>
                <a:cs typeface="Century Gothic"/>
                <a:sym typeface="Century Gothic"/>
              </a:defRPr>
            </a:lvl8pPr>
            <a:lvl9pPr indent="-331470" lvl="8" marL="4114800" marR="0" rtl="0" algn="l">
              <a:spcBef>
                <a:spcPts val="1600"/>
              </a:spcBef>
              <a:spcAft>
                <a:spcPts val="1600"/>
              </a:spcAft>
              <a:buClr>
                <a:schemeClr val="lt1"/>
              </a:buClr>
              <a:buSzPts val="1620"/>
              <a:buFont typeface="Noto Sans Symbols"/>
              <a:buChar char="✿"/>
              <a:defRPr b="0" i="0" sz="1800" u="none" cap="none" strike="noStrike">
                <a:solidFill>
                  <a:schemeClr val="lt1"/>
                </a:solidFill>
                <a:latin typeface="Century Gothic"/>
                <a:ea typeface="Century Gothic"/>
                <a:cs typeface="Century Gothic"/>
                <a:sym typeface="Century Gothic"/>
              </a:defRPr>
            </a:lvl9pPr>
          </a:lstStyle>
          <a:p/>
        </p:txBody>
      </p:sp>
      <p:sp>
        <p:nvSpPr>
          <p:cNvPr id="102" name="Google Shape;102;p26"/>
          <p:cNvSpPr txBox="1"/>
          <p:nvPr>
            <p:ph idx="10" type="dt"/>
          </p:nvPr>
        </p:nvSpPr>
        <p:spPr>
          <a:xfrm>
            <a:off x="5486400" y="4629150"/>
            <a:ext cx="3200400" cy="27390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1" i="0" sz="10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03" name="Google Shape;103;p26"/>
          <p:cNvSpPr txBox="1"/>
          <p:nvPr>
            <p:ph idx="11" type="ftr"/>
          </p:nvPr>
        </p:nvSpPr>
        <p:spPr>
          <a:xfrm>
            <a:off x="457200" y="4629150"/>
            <a:ext cx="32004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1" i="0" sz="10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04" name="Google Shape;104;p26"/>
          <p:cNvSpPr txBox="1"/>
          <p:nvPr>
            <p:ph idx="12" type="sldNum"/>
          </p:nvPr>
        </p:nvSpPr>
        <p:spPr>
          <a:xfrm>
            <a:off x="4305300" y="4629150"/>
            <a:ext cx="533400" cy="2739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000" u="none" cap="none" strike="noStrike">
                <a:solidFill>
                  <a:schemeClr val="lt1"/>
                </a:solidFill>
                <a:latin typeface="Century Gothic"/>
                <a:ea typeface="Century Gothic"/>
                <a:cs typeface="Century Gothic"/>
                <a:sym typeface="Century Gothic"/>
              </a:defRPr>
            </a:lvl1pPr>
            <a:lvl2pPr indent="0" lvl="1" marL="0" marR="0" rtl="0" algn="ctr">
              <a:spcBef>
                <a:spcPts val="0"/>
              </a:spcBef>
              <a:buNone/>
              <a:defRPr b="1" i="0" sz="1000" u="none" cap="none" strike="noStrike">
                <a:solidFill>
                  <a:schemeClr val="lt1"/>
                </a:solidFill>
                <a:latin typeface="Century Gothic"/>
                <a:ea typeface="Century Gothic"/>
                <a:cs typeface="Century Gothic"/>
                <a:sym typeface="Century Gothic"/>
              </a:defRPr>
            </a:lvl2pPr>
            <a:lvl3pPr indent="0" lvl="2" marL="0" marR="0" rtl="0" algn="ctr">
              <a:spcBef>
                <a:spcPts val="0"/>
              </a:spcBef>
              <a:buNone/>
              <a:defRPr b="1" i="0" sz="1000" u="none" cap="none" strike="noStrike">
                <a:solidFill>
                  <a:schemeClr val="lt1"/>
                </a:solidFill>
                <a:latin typeface="Century Gothic"/>
                <a:ea typeface="Century Gothic"/>
                <a:cs typeface="Century Gothic"/>
                <a:sym typeface="Century Gothic"/>
              </a:defRPr>
            </a:lvl3pPr>
            <a:lvl4pPr indent="0" lvl="3" marL="0" marR="0" rtl="0" algn="ctr">
              <a:spcBef>
                <a:spcPts val="0"/>
              </a:spcBef>
              <a:buNone/>
              <a:defRPr b="1" i="0" sz="1000" u="none" cap="none" strike="noStrike">
                <a:solidFill>
                  <a:schemeClr val="lt1"/>
                </a:solidFill>
                <a:latin typeface="Century Gothic"/>
                <a:ea typeface="Century Gothic"/>
                <a:cs typeface="Century Gothic"/>
                <a:sym typeface="Century Gothic"/>
              </a:defRPr>
            </a:lvl4pPr>
            <a:lvl5pPr indent="0" lvl="4" marL="0" marR="0" rtl="0" algn="ctr">
              <a:spcBef>
                <a:spcPts val="0"/>
              </a:spcBef>
              <a:buNone/>
              <a:defRPr b="1" i="0" sz="1000" u="none" cap="none" strike="noStrike">
                <a:solidFill>
                  <a:schemeClr val="lt1"/>
                </a:solidFill>
                <a:latin typeface="Century Gothic"/>
                <a:ea typeface="Century Gothic"/>
                <a:cs typeface="Century Gothic"/>
                <a:sym typeface="Century Gothic"/>
              </a:defRPr>
            </a:lvl5pPr>
            <a:lvl6pPr indent="0" lvl="5" marL="0" marR="0" rtl="0" algn="ctr">
              <a:spcBef>
                <a:spcPts val="0"/>
              </a:spcBef>
              <a:buNone/>
              <a:defRPr b="1" i="0" sz="1000" u="none" cap="none" strike="noStrike">
                <a:solidFill>
                  <a:schemeClr val="lt1"/>
                </a:solidFill>
                <a:latin typeface="Century Gothic"/>
                <a:ea typeface="Century Gothic"/>
                <a:cs typeface="Century Gothic"/>
                <a:sym typeface="Century Gothic"/>
              </a:defRPr>
            </a:lvl6pPr>
            <a:lvl7pPr indent="0" lvl="6" marL="0" marR="0" rtl="0" algn="ctr">
              <a:spcBef>
                <a:spcPts val="0"/>
              </a:spcBef>
              <a:buNone/>
              <a:defRPr b="1" i="0" sz="1000" u="none" cap="none" strike="noStrike">
                <a:solidFill>
                  <a:schemeClr val="lt1"/>
                </a:solidFill>
                <a:latin typeface="Century Gothic"/>
                <a:ea typeface="Century Gothic"/>
                <a:cs typeface="Century Gothic"/>
                <a:sym typeface="Century Gothic"/>
              </a:defRPr>
            </a:lvl7pPr>
            <a:lvl8pPr indent="0" lvl="7" marL="0" marR="0" rtl="0" algn="ctr">
              <a:spcBef>
                <a:spcPts val="0"/>
              </a:spcBef>
              <a:buNone/>
              <a:defRPr b="1" i="0" sz="1000" u="none" cap="none" strike="noStrike">
                <a:solidFill>
                  <a:schemeClr val="lt1"/>
                </a:solidFill>
                <a:latin typeface="Century Gothic"/>
                <a:ea typeface="Century Gothic"/>
                <a:cs typeface="Century Gothic"/>
                <a:sym typeface="Century Gothic"/>
              </a:defRPr>
            </a:lvl8pPr>
            <a:lvl9pPr indent="0" lvl="8" marL="0" marR="0" rtl="0" algn="ctr">
              <a:spcBef>
                <a:spcPts val="0"/>
              </a:spcBef>
              <a:buNone/>
              <a:defRPr b="1" i="0" sz="10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05" name="Shape 105"/>
        <p:cNvGrpSpPr/>
        <p:nvPr/>
      </p:nvGrpSpPr>
      <p:grpSpPr>
        <a:xfrm>
          <a:off x="0" y="0"/>
          <a:ext cx="0" cy="0"/>
          <a:chOff x="0" y="0"/>
          <a:chExt cx="0" cy="0"/>
        </a:xfrm>
      </p:grpSpPr>
      <p:sp>
        <p:nvSpPr>
          <p:cNvPr id="106" name="Google Shape;106;p27"/>
          <p:cNvSpPr txBox="1"/>
          <p:nvPr>
            <p:ph type="title"/>
          </p:nvPr>
        </p:nvSpPr>
        <p:spPr>
          <a:xfrm flipH="1">
            <a:off x="9144119" y="685800"/>
            <a:ext cx="45600" cy="4400700"/>
          </a:xfrm>
          <a:prstGeom prst="rect">
            <a:avLst/>
          </a:prstGeom>
          <a:noFill/>
          <a:ln>
            <a:noFill/>
          </a:ln>
        </p:spPr>
        <p:txBody>
          <a:bodyPr anchorCtr="0" anchor="ctr" bIns="45700" lIns="91425" spcFirstLastPara="1" rIns="91425" wrap="square" tIns="45700">
            <a:noAutofit/>
          </a:bodyPr>
          <a:lstStyle>
            <a:lvl1pPr lvl="0" marR="0" rtl="0" algn="ctr">
              <a:lnSpc>
                <a:spcPct val="95000"/>
              </a:lnSpc>
              <a:spcBef>
                <a:spcPts val="0"/>
              </a:spcBef>
              <a:spcAft>
                <a:spcPts val="0"/>
              </a:spcAft>
              <a:buClr>
                <a:srgbClr val="FFFFFF"/>
              </a:buClr>
              <a:buSzPts val="4800"/>
              <a:buFont typeface="Century Gothic"/>
              <a:buNone/>
              <a:defRPr b="1" i="0" sz="4800" u="none" cap="none" strike="noStrike">
                <a:solidFill>
                  <a:srgbClr val="FFFFFF"/>
                </a:solidFill>
                <a:latin typeface="Century Gothic"/>
                <a:ea typeface="Century Gothic"/>
                <a:cs typeface="Century Gothic"/>
                <a:sym typeface="Century Gothic"/>
              </a:defRPr>
            </a:lvl1pPr>
            <a:lvl2pPr lvl="1" rtl="0">
              <a:spcBef>
                <a:spcPts val="0"/>
              </a:spcBef>
              <a:spcAft>
                <a:spcPts val="0"/>
              </a:spcAft>
              <a:buSzPts val="2800"/>
              <a:buNone/>
              <a:defRPr sz="1800"/>
            </a:lvl2pPr>
            <a:lvl3pPr lvl="2" rtl="0">
              <a:spcBef>
                <a:spcPts val="0"/>
              </a:spcBef>
              <a:spcAft>
                <a:spcPts val="0"/>
              </a:spcAft>
              <a:buSzPts val="2800"/>
              <a:buNone/>
              <a:defRPr sz="1800"/>
            </a:lvl3pPr>
            <a:lvl4pPr lvl="3" rtl="0">
              <a:spcBef>
                <a:spcPts val="0"/>
              </a:spcBef>
              <a:spcAft>
                <a:spcPts val="0"/>
              </a:spcAft>
              <a:buSzPts val="2800"/>
              <a:buNone/>
              <a:defRPr sz="1800"/>
            </a:lvl4pPr>
            <a:lvl5pPr lvl="4" rtl="0">
              <a:spcBef>
                <a:spcPts val="0"/>
              </a:spcBef>
              <a:spcAft>
                <a:spcPts val="0"/>
              </a:spcAft>
              <a:buSzPts val="2800"/>
              <a:buNone/>
              <a:defRPr sz="1800"/>
            </a:lvl5pPr>
            <a:lvl6pPr lvl="5" rtl="0">
              <a:spcBef>
                <a:spcPts val="0"/>
              </a:spcBef>
              <a:spcAft>
                <a:spcPts val="0"/>
              </a:spcAft>
              <a:buSzPts val="2800"/>
              <a:buNone/>
              <a:defRPr sz="1800"/>
            </a:lvl6pPr>
            <a:lvl7pPr lvl="6" rtl="0">
              <a:spcBef>
                <a:spcPts val="0"/>
              </a:spcBef>
              <a:spcAft>
                <a:spcPts val="0"/>
              </a:spcAft>
              <a:buSzPts val="2800"/>
              <a:buNone/>
              <a:defRPr sz="1800"/>
            </a:lvl7pPr>
            <a:lvl8pPr lvl="7" rtl="0">
              <a:spcBef>
                <a:spcPts val="0"/>
              </a:spcBef>
              <a:spcAft>
                <a:spcPts val="0"/>
              </a:spcAft>
              <a:buSzPts val="2800"/>
              <a:buNone/>
              <a:defRPr sz="1800"/>
            </a:lvl8pPr>
            <a:lvl9pPr lvl="8" rtl="0">
              <a:spcBef>
                <a:spcPts val="0"/>
              </a:spcBef>
              <a:spcAft>
                <a:spcPts val="0"/>
              </a:spcAft>
              <a:buSzPts val="2800"/>
              <a:buNone/>
              <a:defRPr sz="1800"/>
            </a:lvl9pPr>
          </a:lstStyle>
          <a:p/>
        </p:txBody>
      </p:sp>
      <p:sp>
        <p:nvSpPr>
          <p:cNvPr id="107" name="Google Shape;107;p27"/>
          <p:cNvSpPr txBox="1"/>
          <p:nvPr>
            <p:ph idx="10" type="dt"/>
          </p:nvPr>
        </p:nvSpPr>
        <p:spPr>
          <a:xfrm>
            <a:off x="7010400" y="57150"/>
            <a:ext cx="1371600" cy="17160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1" i="0" sz="10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08" name="Google Shape;108;p27"/>
          <p:cNvSpPr txBox="1"/>
          <p:nvPr>
            <p:ph idx="12" type="sldNum"/>
          </p:nvPr>
        </p:nvSpPr>
        <p:spPr>
          <a:xfrm>
            <a:off x="4305300" y="4629150"/>
            <a:ext cx="533400" cy="2739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000" u="none" cap="none" strike="noStrike">
                <a:solidFill>
                  <a:schemeClr val="lt1"/>
                </a:solidFill>
                <a:latin typeface="Century Gothic"/>
                <a:ea typeface="Century Gothic"/>
                <a:cs typeface="Century Gothic"/>
                <a:sym typeface="Century Gothic"/>
              </a:defRPr>
            </a:lvl1pPr>
            <a:lvl2pPr indent="0" lvl="1" marL="0" marR="0" rtl="0" algn="ctr">
              <a:spcBef>
                <a:spcPts val="0"/>
              </a:spcBef>
              <a:buNone/>
              <a:defRPr b="1" i="0" sz="1000" u="none" cap="none" strike="noStrike">
                <a:solidFill>
                  <a:schemeClr val="lt1"/>
                </a:solidFill>
                <a:latin typeface="Century Gothic"/>
                <a:ea typeface="Century Gothic"/>
                <a:cs typeface="Century Gothic"/>
                <a:sym typeface="Century Gothic"/>
              </a:defRPr>
            </a:lvl2pPr>
            <a:lvl3pPr indent="0" lvl="2" marL="0" marR="0" rtl="0" algn="ctr">
              <a:spcBef>
                <a:spcPts val="0"/>
              </a:spcBef>
              <a:buNone/>
              <a:defRPr b="1" i="0" sz="1000" u="none" cap="none" strike="noStrike">
                <a:solidFill>
                  <a:schemeClr val="lt1"/>
                </a:solidFill>
                <a:latin typeface="Century Gothic"/>
                <a:ea typeface="Century Gothic"/>
                <a:cs typeface="Century Gothic"/>
                <a:sym typeface="Century Gothic"/>
              </a:defRPr>
            </a:lvl3pPr>
            <a:lvl4pPr indent="0" lvl="3" marL="0" marR="0" rtl="0" algn="ctr">
              <a:spcBef>
                <a:spcPts val="0"/>
              </a:spcBef>
              <a:buNone/>
              <a:defRPr b="1" i="0" sz="1000" u="none" cap="none" strike="noStrike">
                <a:solidFill>
                  <a:schemeClr val="lt1"/>
                </a:solidFill>
                <a:latin typeface="Century Gothic"/>
                <a:ea typeface="Century Gothic"/>
                <a:cs typeface="Century Gothic"/>
                <a:sym typeface="Century Gothic"/>
              </a:defRPr>
            </a:lvl4pPr>
            <a:lvl5pPr indent="0" lvl="4" marL="0" marR="0" rtl="0" algn="ctr">
              <a:spcBef>
                <a:spcPts val="0"/>
              </a:spcBef>
              <a:buNone/>
              <a:defRPr b="1" i="0" sz="1000" u="none" cap="none" strike="noStrike">
                <a:solidFill>
                  <a:schemeClr val="lt1"/>
                </a:solidFill>
                <a:latin typeface="Century Gothic"/>
                <a:ea typeface="Century Gothic"/>
                <a:cs typeface="Century Gothic"/>
                <a:sym typeface="Century Gothic"/>
              </a:defRPr>
            </a:lvl5pPr>
            <a:lvl6pPr indent="0" lvl="5" marL="0" marR="0" rtl="0" algn="ctr">
              <a:spcBef>
                <a:spcPts val="0"/>
              </a:spcBef>
              <a:buNone/>
              <a:defRPr b="1" i="0" sz="1000" u="none" cap="none" strike="noStrike">
                <a:solidFill>
                  <a:schemeClr val="lt1"/>
                </a:solidFill>
                <a:latin typeface="Century Gothic"/>
                <a:ea typeface="Century Gothic"/>
                <a:cs typeface="Century Gothic"/>
                <a:sym typeface="Century Gothic"/>
              </a:defRPr>
            </a:lvl6pPr>
            <a:lvl7pPr indent="0" lvl="6" marL="0" marR="0" rtl="0" algn="ctr">
              <a:spcBef>
                <a:spcPts val="0"/>
              </a:spcBef>
              <a:buNone/>
              <a:defRPr b="1" i="0" sz="1000" u="none" cap="none" strike="noStrike">
                <a:solidFill>
                  <a:schemeClr val="lt1"/>
                </a:solidFill>
                <a:latin typeface="Century Gothic"/>
                <a:ea typeface="Century Gothic"/>
                <a:cs typeface="Century Gothic"/>
                <a:sym typeface="Century Gothic"/>
              </a:defRPr>
            </a:lvl7pPr>
            <a:lvl8pPr indent="0" lvl="7" marL="0" marR="0" rtl="0" algn="ctr">
              <a:spcBef>
                <a:spcPts val="0"/>
              </a:spcBef>
              <a:buNone/>
              <a:defRPr b="1" i="0" sz="1000" u="none" cap="none" strike="noStrike">
                <a:solidFill>
                  <a:schemeClr val="lt1"/>
                </a:solidFill>
                <a:latin typeface="Century Gothic"/>
                <a:ea typeface="Century Gothic"/>
                <a:cs typeface="Century Gothic"/>
                <a:sym typeface="Century Gothic"/>
              </a:defRPr>
            </a:lvl8pPr>
            <a:lvl9pPr indent="0" lvl="8" marL="0" marR="0" rtl="0" algn="ctr">
              <a:spcBef>
                <a:spcPts val="0"/>
              </a:spcBef>
              <a:buNone/>
              <a:defRPr b="1" i="0" sz="10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
        <p:nvSpPr>
          <p:cNvPr id="109" name="Google Shape;109;p27"/>
          <p:cNvSpPr txBox="1"/>
          <p:nvPr>
            <p:ph idx="11" type="ftr"/>
          </p:nvPr>
        </p:nvSpPr>
        <p:spPr>
          <a:xfrm>
            <a:off x="2705100" y="4857750"/>
            <a:ext cx="3733800" cy="2286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1" i="0" sz="10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_1_1">
    <p:spTree>
      <p:nvGrpSpPr>
        <p:cNvPr id="110" name="Shape 110"/>
        <p:cNvGrpSpPr/>
        <p:nvPr/>
      </p:nvGrpSpPr>
      <p:grpSpPr>
        <a:xfrm>
          <a:off x="0" y="0"/>
          <a:ext cx="0" cy="0"/>
          <a:chOff x="0" y="0"/>
          <a:chExt cx="0" cy="0"/>
        </a:xfrm>
      </p:grpSpPr>
      <p:pic>
        <p:nvPicPr>
          <p:cNvPr id="111" name="Google Shape;111;p28"/>
          <p:cNvPicPr preferRelativeResize="0"/>
          <p:nvPr/>
        </p:nvPicPr>
        <p:blipFill rotWithShape="1">
          <a:blip r:embed="rId2">
            <a:alphaModFix/>
          </a:blip>
          <a:srcRect b="0" l="0" r="0" t="0"/>
          <a:stretch/>
        </p:blipFill>
        <p:spPr>
          <a:xfrm>
            <a:off x="0" y="0"/>
            <a:ext cx="9144003" cy="5147963"/>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112" name="Shape 112"/>
        <p:cNvGrpSpPr/>
        <p:nvPr/>
      </p:nvGrpSpPr>
      <p:grpSpPr>
        <a:xfrm>
          <a:off x="0" y="0"/>
          <a:ext cx="0" cy="0"/>
          <a:chOff x="0" y="0"/>
          <a:chExt cx="0" cy="0"/>
        </a:xfrm>
      </p:grpSpPr>
      <p:pic>
        <p:nvPicPr>
          <p:cNvPr id="113" name="Google Shape;113;p29"/>
          <p:cNvPicPr preferRelativeResize="0"/>
          <p:nvPr/>
        </p:nvPicPr>
        <p:blipFill>
          <a:blip r:embed="rId2">
            <a:alphaModFix/>
          </a:blip>
          <a:stretch>
            <a:fillRect/>
          </a:stretch>
        </p:blipFill>
        <p:spPr>
          <a:xfrm>
            <a:off x="0" y="0"/>
            <a:ext cx="9144003" cy="5143501"/>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2 1">
  <p:cSld name="SECTION_HEADER_1_2_3">
    <p:spTree>
      <p:nvGrpSpPr>
        <p:cNvPr id="114" name="Shape 114"/>
        <p:cNvGrpSpPr/>
        <p:nvPr/>
      </p:nvGrpSpPr>
      <p:grpSpPr>
        <a:xfrm>
          <a:off x="0" y="0"/>
          <a:ext cx="0" cy="0"/>
          <a:chOff x="0" y="0"/>
          <a:chExt cx="0" cy="0"/>
        </a:xfrm>
      </p:grpSpPr>
      <p:pic>
        <p:nvPicPr>
          <p:cNvPr id="115" name="Google Shape;115;p30"/>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116" name="Google Shape;116;p30"/>
          <p:cNvPicPr preferRelativeResize="0"/>
          <p:nvPr/>
        </p:nvPicPr>
        <p:blipFill rotWithShape="1">
          <a:blip r:embed="rId3">
            <a:alphaModFix/>
          </a:blip>
          <a:srcRect b="32591" l="0" r="0" t="0"/>
          <a:stretch/>
        </p:blipFill>
        <p:spPr>
          <a:xfrm>
            <a:off x="0" y="0"/>
            <a:ext cx="9144003" cy="3467100"/>
          </a:xfrm>
          <a:prstGeom prst="rect">
            <a:avLst/>
          </a:prstGeom>
          <a:noFill/>
          <a:ln>
            <a:noFill/>
          </a:ln>
        </p:spPr>
      </p:pic>
      <p:sp>
        <p:nvSpPr>
          <p:cNvPr id="117" name="Google Shape;117;p30"/>
          <p:cNvSpPr/>
          <p:nvPr/>
        </p:nvSpPr>
        <p:spPr>
          <a:xfrm>
            <a:off x="0" y="3443300"/>
            <a:ext cx="9144000" cy="47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1 2 2">
  <p:cSld name="SECTION_HEADER_1_1_2_2">
    <p:spTree>
      <p:nvGrpSpPr>
        <p:cNvPr id="118" name="Shape 118"/>
        <p:cNvGrpSpPr/>
        <p:nvPr/>
      </p:nvGrpSpPr>
      <p:grpSpPr>
        <a:xfrm>
          <a:off x="0" y="0"/>
          <a:ext cx="0" cy="0"/>
          <a:chOff x="0" y="0"/>
          <a:chExt cx="0" cy="0"/>
        </a:xfrm>
      </p:grpSpPr>
      <p:pic>
        <p:nvPicPr>
          <p:cNvPr id="119" name="Google Shape;119;p31"/>
          <p:cNvPicPr preferRelativeResize="0"/>
          <p:nvPr/>
        </p:nvPicPr>
        <p:blipFill>
          <a:blip r:embed="rId2">
            <a:alphaModFix/>
          </a:blip>
          <a:stretch>
            <a:fillRect/>
          </a:stretch>
        </p:blipFill>
        <p:spPr>
          <a:xfrm>
            <a:off x="0" y="0"/>
            <a:ext cx="9144003" cy="5143501"/>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1 1 1 1 1 1 1 1">
  <p:cSld name="SECTION_HEADER_1_1_1_1_1_1_1_1_1">
    <p:spTree>
      <p:nvGrpSpPr>
        <p:cNvPr id="120" name="Shape 120"/>
        <p:cNvGrpSpPr/>
        <p:nvPr/>
      </p:nvGrpSpPr>
      <p:grpSpPr>
        <a:xfrm>
          <a:off x="0" y="0"/>
          <a:ext cx="0" cy="0"/>
          <a:chOff x="0" y="0"/>
          <a:chExt cx="0" cy="0"/>
        </a:xfrm>
      </p:grpSpPr>
      <p:sp>
        <p:nvSpPr>
          <p:cNvPr id="121" name="Google Shape;121;p32"/>
          <p:cNvSpPr/>
          <p:nvPr/>
        </p:nvSpPr>
        <p:spPr>
          <a:xfrm>
            <a:off x="0" y="0"/>
            <a:ext cx="4572000" cy="5143800"/>
          </a:xfrm>
          <a:prstGeom prst="rect">
            <a:avLst/>
          </a:prstGeom>
          <a:solidFill>
            <a:srgbClr val="F47C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1 1 1 1 1 1">
  <p:cSld name="SECTION_HEADER_1_1_1_1_1_1_1">
    <p:spTree>
      <p:nvGrpSpPr>
        <p:cNvPr id="122" name="Shape 122"/>
        <p:cNvGrpSpPr/>
        <p:nvPr/>
      </p:nvGrpSpPr>
      <p:grpSpPr>
        <a:xfrm>
          <a:off x="0" y="0"/>
          <a:ext cx="0" cy="0"/>
          <a:chOff x="0" y="0"/>
          <a:chExt cx="0" cy="0"/>
        </a:xfrm>
      </p:grpSpPr>
      <p:pic>
        <p:nvPicPr>
          <p:cNvPr id="123" name="Google Shape;123;p33"/>
          <p:cNvPicPr preferRelativeResize="0"/>
          <p:nvPr/>
        </p:nvPicPr>
        <p:blipFill rotWithShape="1">
          <a:blip r:embed="rId2">
            <a:alphaModFix/>
          </a:blip>
          <a:srcRect b="0" l="0" r="0" t="0"/>
          <a:stretch/>
        </p:blipFill>
        <p:spPr>
          <a:xfrm>
            <a:off x="0" y="0"/>
            <a:ext cx="9144003" cy="5143501"/>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1 1 1 1 1 1 2">
  <p:cSld name="SECTION_HEADER_1_1_1_1_1_1_1_2">
    <p:spTree>
      <p:nvGrpSpPr>
        <p:cNvPr id="124" name="Shape 124"/>
        <p:cNvGrpSpPr/>
        <p:nvPr/>
      </p:nvGrpSpPr>
      <p:grpSpPr>
        <a:xfrm>
          <a:off x="0" y="0"/>
          <a:ext cx="0" cy="0"/>
          <a:chOff x="0" y="0"/>
          <a:chExt cx="0" cy="0"/>
        </a:xfrm>
      </p:grpSpPr>
      <p:sp>
        <p:nvSpPr>
          <p:cNvPr id="125" name="Google Shape;125;p34"/>
          <p:cNvSpPr/>
          <p:nvPr/>
        </p:nvSpPr>
        <p:spPr>
          <a:xfrm>
            <a:off x="0" y="0"/>
            <a:ext cx="4572000" cy="5143800"/>
          </a:xfrm>
          <a:prstGeom prst="rect">
            <a:avLst/>
          </a:prstGeom>
          <a:solidFill>
            <a:srgbClr val="61C6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1 1 1 1">
  <p:cSld name="SECTION_HEADER_1_1_1_1_1">
    <p:spTree>
      <p:nvGrpSpPr>
        <p:cNvPr id="126" name="Shape 126"/>
        <p:cNvGrpSpPr/>
        <p:nvPr/>
      </p:nvGrpSpPr>
      <p:grpSpPr>
        <a:xfrm>
          <a:off x="0" y="0"/>
          <a:ext cx="0" cy="0"/>
          <a:chOff x="0" y="0"/>
          <a:chExt cx="0" cy="0"/>
        </a:xfrm>
      </p:grpSpPr>
      <p:pic>
        <p:nvPicPr>
          <p:cNvPr id="127" name="Google Shape;127;p35"/>
          <p:cNvPicPr preferRelativeResize="0"/>
          <p:nvPr/>
        </p:nvPicPr>
        <p:blipFill rotWithShape="1">
          <a:blip r:embed="rId2">
            <a:alphaModFix/>
          </a:blip>
          <a:srcRect b="0" l="0" r="0" t="0"/>
          <a:stretch/>
        </p:blipFill>
        <p:spPr>
          <a:xfrm>
            <a:off x="3965" y="0"/>
            <a:ext cx="9136072" cy="5143501"/>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1 1 1 1 2">
  <p:cSld name="SECTION_HEADER_1_1_1_1_1_2">
    <p:spTree>
      <p:nvGrpSpPr>
        <p:cNvPr id="128" name="Shape 128"/>
        <p:cNvGrpSpPr/>
        <p:nvPr/>
      </p:nvGrpSpPr>
      <p:grpSpPr>
        <a:xfrm>
          <a:off x="0" y="0"/>
          <a:ext cx="0" cy="0"/>
          <a:chOff x="0" y="0"/>
          <a:chExt cx="0" cy="0"/>
        </a:xfrm>
      </p:grpSpPr>
      <p:sp>
        <p:nvSpPr>
          <p:cNvPr id="129" name="Google Shape;129;p36"/>
          <p:cNvSpPr/>
          <p:nvPr/>
        </p:nvSpPr>
        <p:spPr>
          <a:xfrm>
            <a:off x="0" y="0"/>
            <a:ext cx="4572000" cy="5143800"/>
          </a:xfrm>
          <a:prstGeom prst="rect">
            <a:avLst/>
          </a:prstGeom>
          <a:solidFill>
            <a:srgbClr val="C2C2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4" name="Shape 134"/>
        <p:cNvGrpSpPr/>
        <p:nvPr/>
      </p:nvGrpSpPr>
      <p:grpSpPr>
        <a:xfrm>
          <a:off x="0" y="0"/>
          <a:ext cx="0" cy="0"/>
          <a:chOff x="0" y="0"/>
          <a:chExt cx="0" cy="0"/>
        </a:xfrm>
      </p:grpSpPr>
      <p:sp>
        <p:nvSpPr>
          <p:cNvPr id="135" name="Google Shape;135;p38"/>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36" name="Google Shape;136;p3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7" name="Google Shape;137;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8" name="Shape 138"/>
        <p:cNvGrpSpPr/>
        <p:nvPr/>
      </p:nvGrpSpPr>
      <p:grpSpPr>
        <a:xfrm>
          <a:off x="0" y="0"/>
          <a:ext cx="0" cy="0"/>
          <a:chOff x="0" y="0"/>
          <a:chExt cx="0" cy="0"/>
        </a:xfrm>
      </p:grpSpPr>
      <p:sp>
        <p:nvSpPr>
          <p:cNvPr id="139" name="Google Shape;139;p39"/>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0" name="Google Shape;140;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1" name="Shape 141"/>
        <p:cNvGrpSpPr/>
        <p:nvPr/>
      </p:nvGrpSpPr>
      <p:grpSpPr>
        <a:xfrm>
          <a:off x="0" y="0"/>
          <a:ext cx="0" cy="0"/>
          <a:chOff x="0" y="0"/>
          <a:chExt cx="0" cy="0"/>
        </a:xfrm>
      </p:grpSpPr>
      <p:sp>
        <p:nvSpPr>
          <p:cNvPr id="142" name="Google Shape;142;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3" name="Google Shape;143;p4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44" name="Google Shape;144;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45" name="Shape 145"/>
        <p:cNvGrpSpPr/>
        <p:nvPr/>
      </p:nvGrpSpPr>
      <p:grpSpPr>
        <a:xfrm>
          <a:off x="0" y="0"/>
          <a:ext cx="0" cy="0"/>
          <a:chOff x="0" y="0"/>
          <a:chExt cx="0" cy="0"/>
        </a:xfrm>
      </p:grpSpPr>
      <p:sp>
        <p:nvSpPr>
          <p:cNvPr id="146" name="Google Shape;146;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7" name="Google Shape;147;p4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48" name="Google Shape;148;p4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49" name="Google Shape;149;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0" name="Shape 150"/>
        <p:cNvGrpSpPr/>
        <p:nvPr/>
      </p:nvGrpSpPr>
      <p:grpSpPr>
        <a:xfrm>
          <a:off x="0" y="0"/>
          <a:ext cx="0" cy="0"/>
          <a:chOff x="0" y="0"/>
          <a:chExt cx="0" cy="0"/>
        </a:xfrm>
      </p:grpSpPr>
      <p:sp>
        <p:nvSpPr>
          <p:cNvPr id="151" name="Google Shape;151;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2" name="Google Shape;152;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53" name="Shape 153"/>
        <p:cNvGrpSpPr/>
        <p:nvPr/>
      </p:nvGrpSpPr>
      <p:grpSpPr>
        <a:xfrm>
          <a:off x="0" y="0"/>
          <a:ext cx="0" cy="0"/>
          <a:chOff x="0" y="0"/>
          <a:chExt cx="0" cy="0"/>
        </a:xfrm>
      </p:grpSpPr>
      <p:sp>
        <p:nvSpPr>
          <p:cNvPr id="154" name="Google Shape;154;p43"/>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55" name="Google Shape;155;p43"/>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56" name="Google Shape;156;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57" name="Shape 157"/>
        <p:cNvGrpSpPr/>
        <p:nvPr/>
      </p:nvGrpSpPr>
      <p:grpSpPr>
        <a:xfrm>
          <a:off x="0" y="0"/>
          <a:ext cx="0" cy="0"/>
          <a:chOff x="0" y="0"/>
          <a:chExt cx="0" cy="0"/>
        </a:xfrm>
      </p:grpSpPr>
      <p:sp>
        <p:nvSpPr>
          <p:cNvPr id="158" name="Google Shape;158;p44"/>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59" name="Google Shape;159;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60" name="Shape 160"/>
        <p:cNvGrpSpPr/>
        <p:nvPr/>
      </p:nvGrpSpPr>
      <p:grpSpPr>
        <a:xfrm>
          <a:off x="0" y="0"/>
          <a:ext cx="0" cy="0"/>
          <a:chOff x="0" y="0"/>
          <a:chExt cx="0" cy="0"/>
        </a:xfrm>
      </p:grpSpPr>
      <p:sp>
        <p:nvSpPr>
          <p:cNvPr id="161" name="Google Shape;161;p4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45"/>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63" name="Google Shape;163;p45"/>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4" name="Google Shape;164;p45"/>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65" name="Google Shape;165;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6" name="Shape 166"/>
        <p:cNvGrpSpPr/>
        <p:nvPr/>
      </p:nvGrpSpPr>
      <p:grpSpPr>
        <a:xfrm>
          <a:off x="0" y="0"/>
          <a:ext cx="0" cy="0"/>
          <a:chOff x="0" y="0"/>
          <a:chExt cx="0" cy="0"/>
        </a:xfrm>
      </p:grpSpPr>
      <p:sp>
        <p:nvSpPr>
          <p:cNvPr id="167" name="Google Shape;167;p46"/>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168" name="Google Shape;168;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69" name="Shape 169"/>
        <p:cNvGrpSpPr/>
        <p:nvPr/>
      </p:nvGrpSpPr>
      <p:grpSpPr>
        <a:xfrm>
          <a:off x="0" y="0"/>
          <a:ext cx="0" cy="0"/>
          <a:chOff x="0" y="0"/>
          <a:chExt cx="0" cy="0"/>
        </a:xfrm>
      </p:grpSpPr>
      <p:sp>
        <p:nvSpPr>
          <p:cNvPr id="170" name="Google Shape;170;p47"/>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71" name="Google Shape;171;p47"/>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172" name="Google Shape;172;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3" name="Shape 173"/>
        <p:cNvGrpSpPr/>
        <p:nvPr/>
      </p:nvGrpSpPr>
      <p:grpSpPr>
        <a:xfrm>
          <a:off x="0" y="0"/>
          <a:ext cx="0" cy="0"/>
          <a:chOff x="0" y="0"/>
          <a:chExt cx="0" cy="0"/>
        </a:xfrm>
      </p:grpSpPr>
      <p:sp>
        <p:nvSpPr>
          <p:cNvPr id="174" name="Google Shape;174;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5" name="Shape 175"/>
        <p:cNvGrpSpPr/>
        <p:nvPr/>
      </p:nvGrpSpPr>
      <p:grpSpPr>
        <a:xfrm>
          <a:off x="0" y="0"/>
          <a:ext cx="0" cy="0"/>
          <a:chOff x="0" y="0"/>
          <a:chExt cx="0" cy="0"/>
        </a:xfrm>
      </p:grpSpPr>
      <p:sp>
        <p:nvSpPr>
          <p:cNvPr id="176" name="Google Shape;176;p49"/>
          <p:cNvSpPr txBox="1"/>
          <p:nvPr>
            <p:ph type="title"/>
          </p:nvPr>
        </p:nvSpPr>
        <p:spPr>
          <a:xfrm>
            <a:off x="685800" y="171450"/>
            <a:ext cx="7772400" cy="914400"/>
          </a:xfrm>
          <a:prstGeom prst="rect">
            <a:avLst/>
          </a:prstGeom>
          <a:noFill/>
          <a:ln>
            <a:noFill/>
          </a:ln>
        </p:spPr>
        <p:txBody>
          <a:bodyPr anchorCtr="0" anchor="b" bIns="91425" lIns="91425" spcFirstLastPara="1" rIns="91425" wrap="square" tIns="91425">
            <a:noAutofit/>
          </a:bodyPr>
          <a:lstStyle>
            <a:lvl1pPr indent="0" lvl="0" marL="0" marR="0" algn="r">
              <a:spcBef>
                <a:spcPts val="0"/>
              </a:spcBef>
              <a:spcAft>
                <a:spcPts val="0"/>
              </a:spcAft>
              <a:buSzPts val="2800"/>
              <a:buNone/>
              <a:defRPr b="0" i="1" sz="4400" u="none" cap="none" strike="noStrike">
                <a:solidFill>
                  <a:schemeClr val="dk2"/>
                </a:solidFill>
                <a:latin typeface="Impact"/>
                <a:ea typeface="Impact"/>
                <a:cs typeface="Impact"/>
                <a:sym typeface="Impact"/>
              </a:defRPr>
            </a:lvl1pPr>
            <a:lvl2pPr indent="0" lvl="1" marL="0" marR="0" algn="r">
              <a:spcBef>
                <a:spcPts val="0"/>
              </a:spcBef>
              <a:spcAft>
                <a:spcPts val="0"/>
              </a:spcAft>
              <a:buSzPts val="2800"/>
              <a:buNone/>
              <a:defRPr b="0" i="1" sz="4400" u="none" cap="none" strike="noStrike">
                <a:solidFill>
                  <a:schemeClr val="dk2"/>
                </a:solidFill>
                <a:latin typeface="Impact"/>
                <a:ea typeface="Impact"/>
                <a:cs typeface="Impact"/>
                <a:sym typeface="Impact"/>
              </a:defRPr>
            </a:lvl2pPr>
            <a:lvl3pPr indent="0" lvl="2" marL="0" marR="0" algn="r">
              <a:spcBef>
                <a:spcPts val="0"/>
              </a:spcBef>
              <a:spcAft>
                <a:spcPts val="0"/>
              </a:spcAft>
              <a:buSzPts val="2800"/>
              <a:buNone/>
              <a:defRPr b="0" i="1" sz="4400" u="none" cap="none" strike="noStrike">
                <a:solidFill>
                  <a:schemeClr val="dk2"/>
                </a:solidFill>
                <a:latin typeface="Impact"/>
                <a:ea typeface="Impact"/>
                <a:cs typeface="Impact"/>
                <a:sym typeface="Impact"/>
              </a:defRPr>
            </a:lvl3pPr>
            <a:lvl4pPr indent="0" lvl="3" marL="0" marR="0" algn="r">
              <a:spcBef>
                <a:spcPts val="0"/>
              </a:spcBef>
              <a:spcAft>
                <a:spcPts val="0"/>
              </a:spcAft>
              <a:buSzPts val="2800"/>
              <a:buNone/>
              <a:defRPr b="0" i="1" sz="4400" u="none" cap="none" strike="noStrike">
                <a:solidFill>
                  <a:schemeClr val="dk2"/>
                </a:solidFill>
                <a:latin typeface="Impact"/>
                <a:ea typeface="Impact"/>
                <a:cs typeface="Impact"/>
                <a:sym typeface="Impact"/>
              </a:defRPr>
            </a:lvl4pPr>
            <a:lvl5pPr indent="0" lvl="4" marL="0" marR="0" algn="r">
              <a:spcBef>
                <a:spcPts val="0"/>
              </a:spcBef>
              <a:spcAft>
                <a:spcPts val="0"/>
              </a:spcAft>
              <a:buSzPts val="2800"/>
              <a:buNone/>
              <a:defRPr b="0" i="1" sz="4400" u="none" cap="none" strike="noStrike">
                <a:solidFill>
                  <a:schemeClr val="dk2"/>
                </a:solidFill>
                <a:latin typeface="Impact"/>
                <a:ea typeface="Impact"/>
                <a:cs typeface="Impact"/>
                <a:sym typeface="Impact"/>
              </a:defRPr>
            </a:lvl5pPr>
            <a:lvl6pPr indent="0" lvl="5" marL="457200" marR="0" algn="r">
              <a:spcBef>
                <a:spcPts val="0"/>
              </a:spcBef>
              <a:spcAft>
                <a:spcPts val="0"/>
              </a:spcAft>
              <a:buSzPts val="2800"/>
              <a:buNone/>
              <a:defRPr b="0" i="1" sz="4400" u="none" cap="none" strike="noStrike">
                <a:solidFill>
                  <a:schemeClr val="dk2"/>
                </a:solidFill>
                <a:latin typeface="Impact"/>
                <a:ea typeface="Impact"/>
                <a:cs typeface="Impact"/>
                <a:sym typeface="Impact"/>
              </a:defRPr>
            </a:lvl6pPr>
            <a:lvl7pPr indent="0" lvl="6" marL="914400" marR="0" algn="r">
              <a:spcBef>
                <a:spcPts val="0"/>
              </a:spcBef>
              <a:spcAft>
                <a:spcPts val="0"/>
              </a:spcAft>
              <a:buSzPts val="2800"/>
              <a:buNone/>
              <a:defRPr b="0" i="1" sz="4400" u="none" cap="none" strike="noStrike">
                <a:solidFill>
                  <a:schemeClr val="dk2"/>
                </a:solidFill>
                <a:latin typeface="Impact"/>
                <a:ea typeface="Impact"/>
                <a:cs typeface="Impact"/>
                <a:sym typeface="Impact"/>
              </a:defRPr>
            </a:lvl7pPr>
            <a:lvl8pPr indent="0" lvl="7" marL="1371600" marR="0" algn="r">
              <a:spcBef>
                <a:spcPts val="0"/>
              </a:spcBef>
              <a:spcAft>
                <a:spcPts val="0"/>
              </a:spcAft>
              <a:buSzPts val="2800"/>
              <a:buNone/>
              <a:defRPr b="0" i="1" sz="4400" u="none" cap="none" strike="noStrike">
                <a:solidFill>
                  <a:schemeClr val="dk2"/>
                </a:solidFill>
                <a:latin typeface="Impact"/>
                <a:ea typeface="Impact"/>
                <a:cs typeface="Impact"/>
                <a:sym typeface="Impact"/>
              </a:defRPr>
            </a:lvl8pPr>
            <a:lvl9pPr indent="0" lvl="8" marL="1828800" marR="0" algn="r">
              <a:spcBef>
                <a:spcPts val="0"/>
              </a:spcBef>
              <a:spcAft>
                <a:spcPts val="0"/>
              </a:spcAft>
              <a:buSzPts val="2800"/>
              <a:buNone/>
              <a:defRPr b="0" i="1" sz="4400" u="none" cap="none" strike="noStrike">
                <a:solidFill>
                  <a:schemeClr val="dk2"/>
                </a:solidFill>
                <a:latin typeface="Impact"/>
                <a:ea typeface="Impact"/>
                <a:cs typeface="Impact"/>
                <a:sym typeface="Impact"/>
              </a:defRPr>
            </a:lvl9pPr>
          </a:lstStyle>
          <a:p/>
        </p:txBody>
      </p:sp>
      <p:sp>
        <p:nvSpPr>
          <p:cNvPr id="177" name="Google Shape;177;p49"/>
          <p:cNvSpPr txBox="1"/>
          <p:nvPr>
            <p:ph idx="1" type="body"/>
          </p:nvPr>
        </p:nvSpPr>
        <p:spPr>
          <a:xfrm>
            <a:off x="685800" y="1600200"/>
            <a:ext cx="7772400" cy="3086100"/>
          </a:xfrm>
          <a:prstGeom prst="rect">
            <a:avLst/>
          </a:prstGeom>
          <a:noFill/>
          <a:ln>
            <a:noFill/>
          </a:ln>
        </p:spPr>
        <p:txBody>
          <a:bodyPr anchorCtr="0" anchor="t" bIns="91425" lIns="91425" spcFirstLastPara="1" rIns="91425" wrap="square" tIns="91425">
            <a:noAutofit/>
          </a:bodyPr>
          <a:lstStyle>
            <a:lvl1pPr indent="-406400" lvl="0" marL="457200" marR="0" algn="l">
              <a:spcBef>
                <a:spcPts val="560"/>
              </a:spcBef>
              <a:spcAft>
                <a:spcPts val="0"/>
              </a:spcAft>
              <a:buClr>
                <a:srgbClr val="004080"/>
              </a:buClr>
              <a:buSzPts val="2800"/>
              <a:buFont typeface="Noto Sans Symbols"/>
              <a:buChar char="◎"/>
              <a:defRPr b="0" i="0" sz="2800" u="none" cap="none" strike="noStrike">
                <a:solidFill>
                  <a:schemeClr val="dk1"/>
                </a:solidFill>
                <a:latin typeface="Tahoma"/>
                <a:ea typeface="Tahoma"/>
                <a:cs typeface="Tahoma"/>
                <a:sym typeface="Tahoma"/>
              </a:defRPr>
            </a:lvl1pPr>
            <a:lvl2pPr indent="-381000" lvl="1" marL="914400" marR="0" algn="l">
              <a:spcBef>
                <a:spcPts val="480"/>
              </a:spcBef>
              <a:spcAft>
                <a:spcPts val="0"/>
              </a:spcAft>
              <a:buClr>
                <a:srgbClr val="004080"/>
              </a:buClr>
              <a:buSzPts val="2400"/>
              <a:buFont typeface="Noto Sans Symbols"/>
              <a:buChar char="◎"/>
              <a:defRPr b="0" i="0" sz="2400" u="none" cap="none" strike="noStrike">
                <a:solidFill>
                  <a:schemeClr val="dk1"/>
                </a:solidFill>
                <a:latin typeface="Tahoma"/>
                <a:ea typeface="Tahoma"/>
                <a:cs typeface="Tahoma"/>
                <a:sym typeface="Tahoma"/>
              </a:defRPr>
            </a:lvl2pPr>
            <a:lvl3pPr indent="-355600" lvl="2" marL="1371600" marR="0" algn="l">
              <a:spcBef>
                <a:spcPts val="400"/>
              </a:spcBef>
              <a:spcAft>
                <a:spcPts val="0"/>
              </a:spcAft>
              <a:buClr>
                <a:srgbClr val="004080"/>
              </a:buClr>
              <a:buSzPts val="2000"/>
              <a:buFont typeface="Noto Sans Symbols"/>
              <a:buChar char="◎"/>
              <a:defRPr b="0" i="0" sz="2000" u="none" cap="none" strike="noStrike">
                <a:solidFill>
                  <a:schemeClr val="dk1"/>
                </a:solidFill>
                <a:latin typeface="Tahoma"/>
                <a:ea typeface="Tahoma"/>
                <a:cs typeface="Tahoma"/>
                <a:sym typeface="Tahoma"/>
              </a:defRPr>
            </a:lvl3pPr>
            <a:lvl4pPr indent="-342900" lvl="3" marL="1828800" marR="0" algn="l">
              <a:spcBef>
                <a:spcPts val="360"/>
              </a:spcBef>
              <a:spcAft>
                <a:spcPts val="0"/>
              </a:spcAft>
              <a:buClr>
                <a:srgbClr val="004080"/>
              </a:buClr>
              <a:buSzPts val="1800"/>
              <a:buFont typeface="Noto Sans Symbols"/>
              <a:buChar char="◎"/>
              <a:defRPr b="0" i="0" sz="1800" u="none" cap="none" strike="noStrike">
                <a:solidFill>
                  <a:schemeClr val="dk1"/>
                </a:solidFill>
                <a:latin typeface="Tahoma"/>
                <a:ea typeface="Tahoma"/>
                <a:cs typeface="Tahoma"/>
                <a:sym typeface="Tahoma"/>
              </a:defRPr>
            </a:lvl4pPr>
            <a:lvl5pPr indent="-342900" lvl="4" marL="2286000" marR="0" algn="l">
              <a:spcBef>
                <a:spcPts val="360"/>
              </a:spcBef>
              <a:spcAft>
                <a:spcPts val="0"/>
              </a:spcAft>
              <a:buClr>
                <a:srgbClr val="004080"/>
              </a:buClr>
              <a:buSzPts val="1800"/>
              <a:buFont typeface="Noto Sans Symbols"/>
              <a:buChar char="◎"/>
              <a:defRPr b="0" i="0" sz="1800" u="none" cap="none" strike="noStrike">
                <a:solidFill>
                  <a:schemeClr val="dk1"/>
                </a:solidFill>
                <a:latin typeface="Tahoma"/>
                <a:ea typeface="Tahoma"/>
                <a:cs typeface="Tahoma"/>
                <a:sym typeface="Tahoma"/>
              </a:defRPr>
            </a:lvl5pPr>
            <a:lvl6pPr indent="-342900" lvl="5" marL="2743200" marR="0" algn="l">
              <a:spcBef>
                <a:spcPts val="360"/>
              </a:spcBef>
              <a:spcAft>
                <a:spcPts val="0"/>
              </a:spcAft>
              <a:buClr>
                <a:srgbClr val="004080"/>
              </a:buClr>
              <a:buSzPts val="1800"/>
              <a:buFont typeface="Noto Sans Symbols"/>
              <a:buChar char="◎"/>
              <a:defRPr b="0" i="0" sz="1800" u="none" cap="none" strike="noStrike">
                <a:solidFill>
                  <a:schemeClr val="dk1"/>
                </a:solidFill>
                <a:latin typeface="Tahoma"/>
                <a:ea typeface="Tahoma"/>
                <a:cs typeface="Tahoma"/>
                <a:sym typeface="Tahoma"/>
              </a:defRPr>
            </a:lvl6pPr>
            <a:lvl7pPr indent="-342900" lvl="6" marL="3200400" marR="0" algn="l">
              <a:spcBef>
                <a:spcPts val="360"/>
              </a:spcBef>
              <a:spcAft>
                <a:spcPts val="0"/>
              </a:spcAft>
              <a:buClr>
                <a:srgbClr val="004080"/>
              </a:buClr>
              <a:buSzPts val="1800"/>
              <a:buFont typeface="Noto Sans Symbols"/>
              <a:buChar char="◎"/>
              <a:defRPr b="0" i="0" sz="1800" u="none" cap="none" strike="noStrike">
                <a:solidFill>
                  <a:schemeClr val="dk1"/>
                </a:solidFill>
                <a:latin typeface="Tahoma"/>
                <a:ea typeface="Tahoma"/>
                <a:cs typeface="Tahoma"/>
                <a:sym typeface="Tahoma"/>
              </a:defRPr>
            </a:lvl7pPr>
            <a:lvl8pPr indent="-342900" lvl="7" marL="3657600" marR="0" algn="l">
              <a:spcBef>
                <a:spcPts val="360"/>
              </a:spcBef>
              <a:spcAft>
                <a:spcPts val="0"/>
              </a:spcAft>
              <a:buClr>
                <a:srgbClr val="004080"/>
              </a:buClr>
              <a:buSzPts val="1800"/>
              <a:buFont typeface="Noto Sans Symbols"/>
              <a:buChar char="◎"/>
              <a:defRPr b="0" i="0" sz="1800" u="none" cap="none" strike="noStrike">
                <a:solidFill>
                  <a:schemeClr val="dk1"/>
                </a:solidFill>
                <a:latin typeface="Tahoma"/>
                <a:ea typeface="Tahoma"/>
                <a:cs typeface="Tahoma"/>
                <a:sym typeface="Tahoma"/>
              </a:defRPr>
            </a:lvl8pPr>
            <a:lvl9pPr indent="-342900" lvl="8" marL="4114800" marR="0" algn="l">
              <a:spcBef>
                <a:spcPts val="360"/>
              </a:spcBef>
              <a:spcAft>
                <a:spcPts val="0"/>
              </a:spcAft>
              <a:buClr>
                <a:srgbClr val="004080"/>
              </a:buClr>
              <a:buSzPts val="1800"/>
              <a:buFont typeface="Noto Sans Symbols"/>
              <a:buChar char="◎"/>
              <a:defRPr b="0" i="0" sz="1800" u="none" cap="none" strike="noStrike">
                <a:solidFill>
                  <a:schemeClr val="dk1"/>
                </a:solidFill>
                <a:latin typeface="Tahoma"/>
                <a:ea typeface="Tahoma"/>
                <a:cs typeface="Tahoma"/>
                <a:sym typeface="Tahoma"/>
              </a:defRPr>
            </a:lvl9pPr>
          </a:lstStyle>
          <a:p/>
        </p:txBody>
      </p:sp>
      <p:sp>
        <p:nvSpPr>
          <p:cNvPr id="178" name="Google Shape;178;p49"/>
          <p:cNvSpPr txBox="1"/>
          <p:nvPr>
            <p:ph idx="10" type="dt"/>
          </p:nvPr>
        </p:nvSpPr>
        <p:spPr>
          <a:xfrm>
            <a:off x="685800" y="4743450"/>
            <a:ext cx="1905000" cy="342900"/>
          </a:xfrm>
          <a:prstGeom prst="rect">
            <a:avLst/>
          </a:prstGeom>
          <a:noFill/>
          <a:ln>
            <a:noFill/>
          </a:ln>
        </p:spPr>
        <p:txBody>
          <a:bodyPr anchorCtr="0" anchor="t" bIns="91425" lIns="91425" spcFirstLastPara="1" rIns="91425" wrap="square" tIns="91425">
            <a:noAutofit/>
          </a:bodyPr>
          <a:lstStyle>
            <a:lvl1pPr indent="0" lvl="0" marL="0" marR="0" algn="l">
              <a:spcBef>
                <a:spcPts val="0"/>
              </a:spcBef>
              <a:spcAft>
                <a:spcPts val="0"/>
              </a:spcAft>
              <a:buSzPts val="1400"/>
              <a:buNone/>
              <a:defRPr sz="1400">
                <a:solidFill>
                  <a:schemeClr val="dk1"/>
                </a:solidFill>
                <a:latin typeface="Tahoma"/>
                <a:ea typeface="Tahoma"/>
                <a:cs typeface="Tahoma"/>
                <a:sym typeface="Tahoma"/>
              </a:defRPr>
            </a:lvl1pPr>
            <a:lvl2pPr indent="0" lvl="1" marL="457200" marR="0" algn="l">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algn="l">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algn="l">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algn="l">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algn="l">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2743200" marR="0" algn="l">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3200400" marR="0" algn="l">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3657600" marR="0" algn="l">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179" name="Google Shape;179;p49"/>
          <p:cNvSpPr txBox="1"/>
          <p:nvPr>
            <p:ph idx="11" type="ftr"/>
          </p:nvPr>
        </p:nvSpPr>
        <p:spPr>
          <a:xfrm>
            <a:off x="3124200" y="4743450"/>
            <a:ext cx="2895600" cy="342900"/>
          </a:xfrm>
          <a:prstGeom prst="rect">
            <a:avLst/>
          </a:prstGeom>
          <a:noFill/>
          <a:ln>
            <a:noFill/>
          </a:ln>
        </p:spPr>
        <p:txBody>
          <a:bodyPr anchorCtr="0" anchor="t" bIns="91425" lIns="91425" spcFirstLastPara="1" rIns="91425" wrap="square" tIns="91425">
            <a:noAutofit/>
          </a:bodyPr>
          <a:lstStyle>
            <a:lvl1pPr indent="0" lvl="0" marL="0" marR="0" algn="ctr">
              <a:spcBef>
                <a:spcPts val="0"/>
              </a:spcBef>
              <a:spcAft>
                <a:spcPts val="0"/>
              </a:spcAft>
              <a:buSzPts val="1400"/>
              <a:buNone/>
              <a:defRPr sz="1400">
                <a:solidFill>
                  <a:schemeClr val="dk1"/>
                </a:solidFill>
                <a:latin typeface="Tahoma"/>
                <a:ea typeface="Tahoma"/>
                <a:cs typeface="Tahoma"/>
                <a:sym typeface="Tahoma"/>
              </a:defRPr>
            </a:lvl1pPr>
            <a:lvl2pPr indent="0" lvl="1" marL="457200" marR="0" algn="l">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algn="l">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algn="l">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algn="l">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algn="l">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2743200" marR="0" algn="l">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3200400" marR="0" algn="l">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3657600" marR="0" algn="l">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180" name="Google Shape;180;p49"/>
          <p:cNvSpPr txBox="1"/>
          <p:nvPr>
            <p:ph idx="12" type="sldNum"/>
          </p:nvPr>
        </p:nvSpPr>
        <p:spPr>
          <a:xfrm>
            <a:off x="6553200" y="4743450"/>
            <a:ext cx="1905000" cy="342900"/>
          </a:xfrm>
          <a:prstGeom prst="rect">
            <a:avLst/>
          </a:prstGeom>
          <a:noFill/>
          <a:ln>
            <a:noFill/>
          </a:ln>
        </p:spPr>
        <p:txBody>
          <a:bodyPr anchorCtr="0" anchor="t" bIns="45700" lIns="91425" spcFirstLastPara="1" rIns="91425" wrap="square" tIns="45700">
            <a:noAutofit/>
          </a:bodyPr>
          <a:lstStyle>
            <a:lvl1pPr indent="0" lvl="0" marL="0" marR="0" algn="r">
              <a:spcBef>
                <a:spcPts val="0"/>
              </a:spcBef>
              <a:spcAft>
                <a:spcPts val="0"/>
              </a:spcAft>
              <a:buNone/>
              <a:defRPr sz="1400">
                <a:solidFill>
                  <a:schemeClr val="dk1"/>
                </a:solidFill>
                <a:latin typeface="Tahoma"/>
                <a:ea typeface="Tahoma"/>
                <a:cs typeface="Tahoma"/>
                <a:sym typeface="Tahoma"/>
              </a:defRPr>
            </a:lvl1pPr>
            <a:lvl2pPr indent="0" lvl="1" marL="0" marR="0" algn="r">
              <a:spcBef>
                <a:spcPts val="0"/>
              </a:spcBef>
              <a:spcAft>
                <a:spcPts val="0"/>
              </a:spcAft>
              <a:buNone/>
              <a:defRPr sz="1400">
                <a:solidFill>
                  <a:schemeClr val="dk1"/>
                </a:solidFill>
                <a:latin typeface="Tahoma"/>
                <a:ea typeface="Tahoma"/>
                <a:cs typeface="Tahoma"/>
                <a:sym typeface="Tahoma"/>
              </a:defRPr>
            </a:lvl2pPr>
            <a:lvl3pPr indent="0" lvl="2" marL="0" marR="0" algn="r">
              <a:spcBef>
                <a:spcPts val="0"/>
              </a:spcBef>
              <a:spcAft>
                <a:spcPts val="0"/>
              </a:spcAft>
              <a:buNone/>
              <a:defRPr sz="1400">
                <a:solidFill>
                  <a:schemeClr val="dk1"/>
                </a:solidFill>
                <a:latin typeface="Tahoma"/>
                <a:ea typeface="Tahoma"/>
                <a:cs typeface="Tahoma"/>
                <a:sym typeface="Tahoma"/>
              </a:defRPr>
            </a:lvl3pPr>
            <a:lvl4pPr indent="0" lvl="3" marL="0" marR="0" algn="r">
              <a:spcBef>
                <a:spcPts val="0"/>
              </a:spcBef>
              <a:spcAft>
                <a:spcPts val="0"/>
              </a:spcAft>
              <a:buNone/>
              <a:defRPr sz="1400">
                <a:solidFill>
                  <a:schemeClr val="dk1"/>
                </a:solidFill>
                <a:latin typeface="Tahoma"/>
                <a:ea typeface="Tahoma"/>
                <a:cs typeface="Tahoma"/>
                <a:sym typeface="Tahoma"/>
              </a:defRPr>
            </a:lvl4pPr>
            <a:lvl5pPr indent="0" lvl="4" marL="0" marR="0" algn="r">
              <a:spcBef>
                <a:spcPts val="0"/>
              </a:spcBef>
              <a:spcAft>
                <a:spcPts val="0"/>
              </a:spcAft>
              <a:buNone/>
              <a:defRPr sz="1400">
                <a:solidFill>
                  <a:schemeClr val="dk1"/>
                </a:solidFill>
                <a:latin typeface="Tahoma"/>
                <a:ea typeface="Tahoma"/>
                <a:cs typeface="Tahoma"/>
                <a:sym typeface="Tahoma"/>
              </a:defRPr>
            </a:lvl5pPr>
            <a:lvl6pPr indent="0" lvl="5" marL="0" marR="0" algn="r">
              <a:spcBef>
                <a:spcPts val="0"/>
              </a:spcBef>
              <a:spcAft>
                <a:spcPts val="0"/>
              </a:spcAft>
              <a:buNone/>
              <a:defRPr sz="1400">
                <a:solidFill>
                  <a:schemeClr val="dk1"/>
                </a:solidFill>
                <a:latin typeface="Tahoma"/>
                <a:ea typeface="Tahoma"/>
                <a:cs typeface="Tahoma"/>
                <a:sym typeface="Tahoma"/>
              </a:defRPr>
            </a:lvl6pPr>
            <a:lvl7pPr indent="0" lvl="6" marL="0" marR="0" algn="r">
              <a:spcBef>
                <a:spcPts val="0"/>
              </a:spcBef>
              <a:spcAft>
                <a:spcPts val="0"/>
              </a:spcAft>
              <a:buNone/>
              <a:defRPr sz="1400">
                <a:solidFill>
                  <a:schemeClr val="dk1"/>
                </a:solidFill>
                <a:latin typeface="Tahoma"/>
                <a:ea typeface="Tahoma"/>
                <a:cs typeface="Tahoma"/>
                <a:sym typeface="Tahoma"/>
              </a:defRPr>
            </a:lvl7pPr>
            <a:lvl8pPr indent="0" lvl="7" marL="0" marR="0" algn="r">
              <a:spcBef>
                <a:spcPts val="0"/>
              </a:spcBef>
              <a:spcAft>
                <a:spcPts val="0"/>
              </a:spcAft>
              <a:buNone/>
              <a:defRPr sz="1400">
                <a:solidFill>
                  <a:schemeClr val="dk1"/>
                </a:solidFill>
                <a:latin typeface="Tahoma"/>
                <a:ea typeface="Tahoma"/>
                <a:cs typeface="Tahoma"/>
                <a:sym typeface="Tahoma"/>
              </a:defRPr>
            </a:lvl8pPr>
            <a:lvl9pPr indent="0" lvl="8" marL="0" marR="0" algn="r">
              <a:spcBef>
                <a:spcPts val="0"/>
              </a:spcBef>
              <a:spcAft>
                <a:spcPts val="0"/>
              </a:spcAft>
              <a:buNone/>
              <a:defRPr sz="1400">
                <a:solidFill>
                  <a:schemeClr val="dk1"/>
                </a:solidFill>
                <a:latin typeface="Tahoma"/>
                <a:ea typeface="Tahoma"/>
                <a:cs typeface="Tahoma"/>
                <a:sym typeface="Tahom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big text">
  <p:cSld name="TITLE_AND_BODY_1">
    <p:spTree>
      <p:nvGrpSpPr>
        <p:cNvPr id="181" name="Shape 181"/>
        <p:cNvGrpSpPr/>
        <p:nvPr/>
      </p:nvGrpSpPr>
      <p:grpSpPr>
        <a:xfrm>
          <a:off x="0" y="0"/>
          <a:ext cx="0" cy="0"/>
          <a:chOff x="0" y="0"/>
          <a:chExt cx="0" cy="0"/>
        </a:xfrm>
      </p:grpSpPr>
      <p:sp>
        <p:nvSpPr>
          <p:cNvPr id="182" name="Google Shape;182;p50"/>
          <p:cNvSpPr txBox="1"/>
          <p:nvPr>
            <p:ph type="title"/>
          </p:nvPr>
        </p:nvSpPr>
        <p:spPr>
          <a:xfrm>
            <a:off x="357188" y="1379637"/>
            <a:ext cx="7358100" cy="25650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32A45"/>
              </a:buClr>
              <a:buSzPts val="4500"/>
              <a:buFont typeface="Proxima Nova Extrabold"/>
              <a:buNone/>
              <a:defRPr b="0" i="0" sz="4500" u="none" cap="none" strike="noStrike">
                <a:solidFill>
                  <a:srgbClr val="032A45"/>
                </a:solidFill>
                <a:latin typeface="Proxima Nova Extrabold"/>
                <a:ea typeface="Proxima Nova Extrabold"/>
                <a:cs typeface="Proxima Nova Extrabold"/>
                <a:sym typeface="Proxima Nova Extrabold"/>
              </a:defRPr>
            </a:lvl1pPr>
            <a:lvl2pPr indent="165100" lvl="1" marL="0" marR="0" algn="l">
              <a:lnSpc>
                <a:spcPct val="100000"/>
              </a:lnSpc>
              <a:spcBef>
                <a:spcPts val="0"/>
              </a:spcBef>
              <a:spcAft>
                <a:spcPts val="0"/>
              </a:spcAft>
              <a:buClr>
                <a:srgbClr val="000000"/>
              </a:buClr>
              <a:buSzPts val="3400"/>
              <a:buFont typeface="Helvetica Neue"/>
              <a:buNone/>
              <a:defRPr b="0" i="0" sz="3400" u="none" cap="none" strike="noStrike">
                <a:solidFill>
                  <a:srgbClr val="000000"/>
                </a:solidFill>
                <a:latin typeface="Helvetica Neue"/>
                <a:ea typeface="Helvetica Neue"/>
                <a:cs typeface="Helvetica Neue"/>
                <a:sym typeface="Helvetica Neue"/>
              </a:defRPr>
            </a:lvl2pPr>
            <a:lvl3pPr indent="317500" lvl="2" marL="0" marR="0" algn="l">
              <a:lnSpc>
                <a:spcPct val="100000"/>
              </a:lnSpc>
              <a:spcBef>
                <a:spcPts val="0"/>
              </a:spcBef>
              <a:spcAft>
                <a:spcPts val="0"/>
              </a:spcAft>
              <a:buClr>
                <a:srgbClr val="000000"/>
              </a:buClr>
              <a:buSzPts val="3400"/>
              <a:buFont typeface="Helvetica Neue"/>
              <a:buNone/>
              <a:defRPr b="0" i="0" sz="3400" u="none" cap="none" strike="noStrike">
                <a:solidFill>
                  <a:srgbClr val="000000"/>
                </a:solidFill>
                <a:latin typeface="Helvetica Neue"/>
                <a:ea typeface="Helvetica Neue"/>
                <a:cs typeface="Helvetica Neue"/>
                <a:sym typeface="Helvetica Neue"/>
              </a:defRPr>
            </a:lvl3pPr>
            <a:lvl4pPr indent="482600" lvl="3" marL="0" marR="0" algn="l">
              <a:lnSpc>
                <a:spcPct val="100000"/>
              </a:lnSpc>
              <a:spcBef>
                <a:spcPts val="0"/>
              </a:spcBef>
              <a:spcAft>
                <a:spcPts val="0"/>
              </a:spcAft>
              <a:buClr>
                <a:srgbClr val="000000"/>
              </a:buClr>
              <a:buSzPts val="3400"/>
              <a:buFont typeface="Helvetica Neue"/>
              <a:buNone/>
              <a:defRPr b="0" i="0" sz="3400" u="none" cap="none" strike="noStrike">
                <a:solidFill>
                  <a:srgbClr val="000000"/>
                </a:solidFill>
                <a:latin typeface="Helvetica Neue"/>
                <a:ea typeface="Helvetica Neue"/>
                <a:cs typeface="Helvetica Neue"/>
                <a:sym typeface="Helvetica Neue"/>
              </a:defRPr>
            </a:lvl4pPr>
            <a:lvl5pPr indent="647700" lvl="4" marL="0" marR="0" algn="l">
              <a:lnSpc>
                <a:spcPct val="100000"/>
              </a:lnSpc>
              <a:spcBef>
                <a:spcPts val="0"/>
              </a:spcBef>
              <a:spcAft>
                <a:spcPts val="0"/>
              </a:spcAft>
              <a:buClr>
                <a:srgbClr val="000000"/>
              </a:buClr>
              <a:buSzPts val="3400"/>
              <a:buFont typeface="Helvetica Neue"/>
              <a:buNone/>
              <a:defRPr b="0" i="0" sz="3400" u="none" cap="none" strike="noStrike">
                <a:solidFill>
                  <a:srgbClr val="000000"/>
                </a:solidFill>
                <a:latin typeface="Helvetica Neue"/>
                <a:ea typeface="Helvetica Neue"/>
                <a:cs typeface="Helvetica Neue"/>
                <a:sym typeface="Helvetica Neue"/>
              </a:defRPr>
            </a:lvl5pPr>
            <a:lvl6pPr indent="800100" lvl="5" marL="0" marR="0" algn="l">
              <a:lnSpc>
                <a:spcPct val="100000"/>
              </a:lnSpc>
              <a:spcBef>
                <a:spcPts val="0"/>
              </a:spcBef>
              <a:spcAft>
                <a:spcPts val="0"/>
              </a:spcAft>
              <a:buClr>
                <a:srgbClr val="000000"/>
              </a:buClr>
              <a:buSzPts val="3400"/>
              <a:buFont typeface="Helvetica Neue"/>
              <a:buNone/>
              <a:defRPr b="0" i="0" sz="3400" u="none" cap="none" strike="noStrike">
                <a:solidFill>
                  <a:srgbClr val="000000"/>
                </a:solidFill>
                <a:latin typeface="Helvetica Neue"/>
                <a:ea typeface="Helvetica Neue"/>
                <a:cs typeface="Helvetica Neue"/>
                <a:sym typeface="Helvetica Neue"/>
              </a:defRPr>
            </a:lvl6pPr>
            <a:lvl7pPr indent="965200" lvl="6" marL="0" marR="0" algn="l">
              <a:lnSpc>
                <a:spcPct val="100000"/>
              </a:lnSpc>
              <a:spcBef>
                <a:spcPts val="0"/>
              </a:spcBef>
              <a:spcAft>
                <a:spcPts val="0"/>
              </a:spcAft>
              <a:buClr>
                <a:srgbClr val="000000"/>
              </a:buClr>
              <a:buSzPts val="3400"/>
              <a:buFont typeface="Helvetica Neue"/>
              <a:buNone/>
              <a:defRPr b="0" i="0" sz="3400" u="none" cap="none" strike="noStrike">
                <a:solidFill>
                  <a:srgbClr val="000000"/>
                </a:solidFill>
                <a:latin typeface="Helvetica Neue"/>
                <a:ea typeface="Helvetica Neue"/>
                <a:cs typeface="Helvetica Neue"/>
                <a:sym typeface="Helvetica Neue"/>
              </a:defRPr>
            </a:lvl7pPr>
            <a:lvl8pPr indent="1130300" lvl="7" marL="0" marR="0" algn="l">
              <a:lnSpc>
                <a:spcPct val="100000"/>
              </a:lnSpc>
              <a:spcBef>
                <a:spcPts val="0"/>
              </a:spcBef>
              <a:spcAft>
                <a:spcPts val="0"/>
              </a:spcAft>
              <a:buClr>
                <a:srgbClr val="000000"/>
              </a:buClr>
              <a:buSzPts val="3400"/>
              <a:buFont typeface="Helvetica Neue"/>
              <a:buNone/>
              <a:defRPr b="0" i="0" sz="3400" u="none" cap="none" strike="noStrike">
                <a:solidFill>
                  <a:srgbClr val="000000"/>
                </a:solidFill>
                <a:latin typeface="Helvetica Neue"/>
                <a:ea typeface="Helvetica Neue"/>
                <a:cs typeface="Helvetica Neue"/>
                <a:sym typeface="Helvetica Neue"/>
              </a:defRPr>
            </a:lvl8pPr>
            <a:lvl9pPr indent="1282700" lvl="8" marL="0" marR="0" algn="l">
              <a:lnSpc>
                <a:spcPct val="100000"/>
              </a:lnSpc>
              <a:spcBef>
                <a:spcPts val="0"/>
              </a:spcBef>
              <a:spcAft>
                <a:spcPts val="0"/>
              </a:spcAft>
              <a:buClr>
                <a:srgbClr val="000000"/>
              </a:buClr>
              <a:buSzPts val="3400"/>
              <a:buFont typeface="Helvetica Neue"/>
              <a:buNone/>
              <a:defRPr b="0" i="0" sz="3400" u="none" cap="none" strike="noStrike">
                <a:solidFill>
                  <a:srgbClr val="000000"/>
                </a:solidFill>
                <a:latin typeface="Helvetica Neue"/>
                <a:ea typeface="Helvetica Neue"/>
                <a:cs typeface="Helvetica Neue"/>
                <a:sym typeface="Helvetica Neue"/>
              </a:defRPr>
            </a:lvl9pPr>
          </a:lstStyle>
          <a:p/>
        </p:txBody>
      </p:sp>
      <p:sp>
        <p:nvSpPr>
          <p:cNvPr id="183" name="Google Shape;183;p50"/>
          <p:cNvSpPr txBox="1"/>
          <p:nvPr>
            <p:ph idx="12" type="sldNum"/>
          </p:nvPr>
        </p:nvSpPr>
        <p:spPr>
          <a:xfrm>
            <a:off x="4446984" y="4882307"/>
            <a:ext cx="241200" cy="194100"/>
          </a:xfrm>
          <a:prstGeom prst="rect">
            <a:avLst/>
          </a:prstGeom>
          <a:noFill/>
          <a:ln>
            <a:noFill/>
          </a:ln>
        </p:spPr>
        <p:txBody>
          <a:bodyPr anchorCtr="0" anchor="t" bIns="35725" lIns="35725" spcFirstLastPara="1" rIns="35725" wrap="square" tIns="35725">
            <a:noAutofit/>
          </a:bodyPr>
          <a:lstStyle>
            <a:lvl1pPr indent="0" lvl="0" marL="0" marR="0" algn="ctr">
              <a:lnSpc>
                <a:spcPct val="100000"/>
              </a:lnSpc>
              <a:spcBef>
                <a:spcPts val="0"/>
              </a:spcBef>
              <a:spcAft>
                <a:spcPts val="0"/>
              </a:spcAft>
              <a:buClr>
                <a:srgbClr val="000000"/>
              </a:buClr>
              <a:buSzPts val="1300"/>
              <a:buFont typeface="Gill Sans"/>
              <a:buNone/>
              <a:defRPr b="0" i="0" sz="1300" u="none" cap="none" strike="noStrike">
                <a:solidFill>
                  <a:srgbClr val="000000"/>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1300"/>
              <a:buFont typeface="Gill Sans"/>
              <a:buNone/>
              <a:defRPr b="0" i="0" sz="1300" u="none" cap="none" strike="noStrike">
                <a:solidFill>
                  <a:srgbClr val="000000"/>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1300"/>
              <a:buFont typeface="Gill Sans"/>
              <a:buNone/>
              <a:defRPr b="0" i="0" sz="1300" u="none" cap="none" strike="noStrike">
                <a:solidFill>
                  <a:srgbClr val="000000"/>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1300"/>
              <a:buFont typeface="Gill Sans"/>
              <a:buNone/>
              <a:defRPr b="0" i="0" sz="1300" u="none" cap="none" strike="noStrike">
                <a:solidFill>
                  <a:srgbClr val="000000"/>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1300"/>
              <a:buFont typeface="Gill Sans"/>
              <a:buNone/>
              <a:defRPr b="0" i="0" sz="1300" u="none" cap="none" strike="noStrike">
                <a:solidFill>
                  <a:srgbClr val="000000"/>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1300"/>
              <a:buFont typeface="Gill Sans"/>
              <a:buNone/>
              <a:defRPr b="0" i="0" sz="1300" u="none" cap="none" strike="noStrike">
                <a:solidFill>
                  <a:srgbClr val="000000"/>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1300"/>
              <a:buFont typeface="Gill Sans"/>
              <a:buNone/>
              <a:defRPr b="0" i="0" sz="1300" u="none" cap="none" strike="noStrike">
                <a:solidFill>
                  <a:srgbClr val="000000"/>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1300"/>
              <a:buFont typeface="Gill Sans"/>
              <a:buNone/>
              <a:defRPr b="0" i="0" sz="1300" u="none" cap="none" strike="noStrike">
                <a:solidFill>
                  <a:srgbClr val="000000"/>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1300"/>
              <a:buFont typeface="Gill Sans"/>
              <a:buNone/>
              <a:defRPr b="0" i="0" sz="1300" u="none" cap="none" strike="noStrike">
                <a:solidFill>
                  <a:srgbClr val="000000"/>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
              <a:t>‹#›</a:t>
            </a:fld>
            <a:endParaRPr sz="1000">
              <a:solidFill>
                <a:schemeClr val="dk2"/>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11" Type="http://schemas.openxmlformats.org/officeDocument/2006/relationships/slideLayout" Target="../slideLayouts/slideLayout22.xml"/><Relationship Id="rId22" Type="http://schemas.openxmlformats.org/officeDocument/2006/relationships/slideLayout" Target="../slideLayouts/slideLayout33.xml"/><Relationship Id="rId10" Type="http://schemas.openxmlformats.org/officeDocument/2006/relationships/slideLayout" Target="../slideLayouts/slideLayout21.xml"/><Relationship Id="rId21" Type="http://schemas.openxmlformats.org/officeDocument/2006/relationships/slideLayout" Target="../slideLayouts/slideLayout32.xml"/><Relationship Id="rId13" Type="http://schemas.openxmlformats.org/officeDocument/2006/relationships/slideLayout" Target="../slideLayouts/slideLayout24.xml"/><Relationship Id="rId24" Type="http://schemas.openxmlformats.org/officeDocument/2006/relationships/theme" Target="../theme/theme2.xml"/><Relationship Id="rId12" Type="http://schemas.openxmlformats.org/officeDocument/2006/relationships/slideLayout" Target="../slideLayouts/slideLayout23.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19" Type="http://schemas.openxmlformats.org/officeDocument/2006/relationships/slideLayout" Target="../slideLayouts/slideLayout30.xml"/><Relationship Id="rId6" Type="http://schemas.openxmlformats.org/officeDocument/2006/relationships/slideLayout" Target="../slideLayouts/slideLayout17.xml"/><Relationship Id="rId18" Type="http://schemas.openxmlformats.org/officeDocument/2006/relationships/slideLayout" Target="../slideLayouts/slideLayout29.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5.xml"/><Relationship Id="rId10" Type="http://schemas.openxmlformats.org/officeDocument/2006/relationships/slideLayout" Target="../slideLayouts/slideLayout44.xml"/><Relationship Id="rId13" Type="http://schemas.openxmlformats.org/officeDocument/2006/relationships/slideLayout" Target="../slideLayouts/slideLayout47.xml"/><Relationship Id="rId12" Type="http://schemas.openxmlformats.org/officeDocument/2006/relationships/slideLayout" Target="../slideLayouts/slideLayout46.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theme" Target="../theme/theme4.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Font typeface="Nunito Sans"/>
              <a:buNone/>
              <a:defRPr sz="2800">
                <a:solidFill>
                  <a:schemeClr val="dk1"/>
                </a:solidFill>
                <a:latin typeface="Nunito Sans"/>
                <a:ea typeface="Nunito Sans"/>
                <a:cs typeface="Nunito Sans"/>
                <a:sym typeface="Nunito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3" name="Google Shape;53;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Nunito Sans"/>
              <a:buChar char="●"/>
              <a:defRPr sz="1800">
                <a:solidFill>
                  <a:schemeClr val="dk2"/>
                </a:solidFill>
                <a:latin typeface="Nunito Sans"/>
                <a:ea typeface="Nunito Sans"/>
                <a:cs typeface="Nunito Sans"/>
                <a:sym typeface="Nunito Sans"/>
              </a:defRPr>
            </a:lvl1pPr>
            <a:lvl2pPr indent="-317500" lvl="1" marL="914400" rtl="0">
              <a:lnSpc>
                <a:spcPct val="115000"/>
              </a:lnSpc>
              <a:spcBef>
                <a:spcPts val="1600"/>
              </a:spcBef>
              <a:spcAft>
                <a:spcPts val="0"/>
              </a:spcAft>
              <a:buClr>
                <a:schemeClr val="dk2"/>
              </a:buClr>
              <a:buSzPts val="1400"/>
              <a:buFont typeface="Nunito Sans"/>
              <a:buChar char="○"/>
              <a:defRPr>
                <a:solidFill>
                  <a:schemeClr val="dk2"/>
                </a:solidFill>
                <a:latin typeface="Nunito Sans"/>
                <a:ea typeface="Nunito Sans"/>
                <a:cs typeface="Nunito Sans"/>
                <a:sym typeface="Nunito Sans"/>
              </a:defRPr>
            </a:lvl2pPr>
            <a:lvl3pPr indent="-317500" lvl="2" marL="1371600" rtl="0">
              <a:lnSpc>
                <a:spcPct val="115000"/>
              </a:lnSpc>
              <a:spcBef>
                <a:spcPts val="1600"/>
              </a:spcBef>
              <a:spcAft>
                <a:spcPts val="0"/>
              </a:spcAft>
              <a:buClr>
                <a:schemeClr val="dk2"/>
              </a:buClr>
              <a:buSzPts val="1400"/>
              <a:buFont typeface="Nunito Sans"/>
              <a:buChar char="■"/>
              <a:defRPr>
                <a:solidFill>
                  <a:schemeClr val="dk2"/>
                </a:solidFill>
                <a:latin typeface="Nunito Sans"/>
                <a:ea typeface="Nunito Sans"/>
                <a:cs typeface="Nunito Sans"/>
                <a:sym typeface="Nunito Sans"/>
              </a:defRPr>
            </a:lvl3pPr>
            <a:lvl4pPr indent="-317500" lvl="3" marL="1828800" rtl="0">
              <a:lnSpc>
                <a:spcPct val="115000"/>
              </a:lnSpc>
              <a:spcBef>
                <a:spcPts val="1600"/>
              </a:spcBef>
              <a:spcAft>
                <a:spcPts val="0"/>
              </a:spcAft>
              <a:buClr>
                <a:schemeClr val="dk2"/>
              </a:buClr>
              <a:buSzPts val="1400"/>
              <a:buFont typeface="Nunito Sans"/>
              <a:buChar char="●"/>
              <a:defRPr>
                <a:solidFill>
                  <a:schemeClr val="dk2"/>
                </a:solidFill>
                <a:latin typeface="Nunito Sans"/>
                <a:ea typeface="Nunito Sans"/>
                <a:cs typeface="Nunito Sans"/>
                <a:sym typeface="Nunito Sans"/>
              </a:defRPr>
            </a:lvl4pPr>
            <a:lvl5pPr indent="-317500" lvl="4" marL="2286000" rtl="0">
              <a:lnSpc>
                <a:spcPct val="115000"/>
              </a:lnSpc>
              <a:spcBef>
                <a:spcPts val="1600"/>
              </a:spcBef>
              <a:spcAft>
                <a:spcPts val="0"/>
              </a:spcAft>
              <a:buClr>
                <a:schemeClr val="dk2"/>
              </a:buClr>
              <a:buSzPts val="1400"/>
              <a:buFont typeface="Nunito Sans"/>
              <a:buChar char="○"/>
              <a:defRPr>
                <a:solidFill>
                  <a:schemeClr val="dk2"/>
                </a:solidFill>
                <a:latin typeface="Nunito Sans"/>
                <a:ea typeface="Nunito Sans"/>
                <a:cs typeface="Nunito Sans"/>
                <a:sym typeface="Nunito Sans"/>
              </a:defRPr>
            </a:lvl5pPr>
            <a:lvl6pPr indent="-317500" lvl="5" marL="2743200" rtl="0">
              <a:lnSpc>
                <a:spcPct val="115000"/>
              </a:lnSpc>
              <a:spcBef>
                <a:spcPts val="1600"/>
              </a:spcBef>
              <a:spcAft>
                <a:spcPts val="0"/>
              </a:spcAft>
              <a:buClr>
                <a:schemeClr val="dk2"/>
              </a:buClr>
              <a:buSzPts val="1400"/>
              <a:buFont typeface="Nunito Sans"/>
              <a:buChar char="■"/>
              <a:defRPr>
                <a:solidFill>
                  <a:schemeClr val="dk2"/>
                </a:solidFill>
                <a:latin typeface="Nunito Sans"/>
                <a:ea typeface="Nunito Sans"/>
                <a:cs typeface="Nunito Sans"/>
                <a:sym typeface="Nunito Sans"/>
              </a:defRPr>
            </a:lvl6pPr>
            <a:lvl7pPr indent="-317500" lvl="6" marL="3200400" rtl="0">
              <a:lnSpc>
                <a:spcPct val="115000"/>
              </a:lnSpc>
              <a:spcBef>
                <a:spcPts val="1600"/>
              </a:spcBef>
              <a:spcAft>
                <a:spcPts val="0"/>
              </a:spcAft>
              <a:buClr>
                <a:schemeClr val="dk2"/>
              </a:buClr>
              <a:buSzPts val="1400"/>
              <a:buFont typeface="Nunito Sans"/>
              <a:buChar char="●"/>
              <a:defRPr>
                <a:solidFill>
                  <a:schemeClr val="dk2"/>
                </a:solidFill>
                <a:latin typeface="Nunito Sans"/>
                <a:ea typeface="Nunito Sans"/>
                <a:cs typeface="Nunito Sans"/>
                <a:sym typeface="Nunito Sans"/>
              </a:defRPr>
            </a:lvl7pPr>
            <a:lvl8pPr indent="-317500" lvl="7" marL="3657600" rtl="0">
              <a:lnSpc>
                <a:spcPct val="115000"/>
              </a:lnSpc>
              <a:spcBef>
                <a:spcPts val="1600"/>
              </a:spcBef>
              <a:spcAft>
                <a:spcPts val="0"/>
              </a:spcAft>
              <a:buClr>
                <a:schemeClr val="dk2"/>
              </a:buClr>
              <a:buSzPts val="1400"/>
              <a:buFont typeface="Nunito Sans"/>
              <a:buChar char="○"/>
              <a:defRPr>
                <a:solidFill>
                  <a:schemeClr val="dk2"/>
                </a:solidFill>
                <a:latin typeface="Nunito Sans"/>
                <a:ea typeface="Nunito Sans"/>
                <a:cs typeface="Nunito Sans"/>
                <a:sym typeface="Nunito Sans"/>
              </a:defRPr>
            </a:lvl8pPr>
            <a:lvl9pPr indent="-317500" lvl="8" marL="4114800" rtl="0">
              <a:lnSpc>
                <a:spcPct val="115000"/>
              </a:lnSpc>
              <a:spcBef>
                <a:spcPts val="1600"/>
              </a:spcBef>
              <a:spcAft>
                <a:spcPts val="1600"/>
              </a:spcAft>
              <a:buClr>
                <a:schemeClr val="dk2"/>
              </a:buClr>
              <a:buSzPts val="1400"/>
              <a:buFont typeface="Nunito Sans"/>
              <a:buChar char="■"/>
              <a:defRPr>
                <a:solidFill>
                  <a:schemeClr val="dk2"/>
                </a:solidFill>
                <a:latin typeface="Nunito Sans"/>
                <a:ea typeface="Nunito Sans"/>
                <a:cs typeface="Nunito Sans"/>
                <a:sym typeface="Nunito Sa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30" name="Shape 130"/>
        <p:cNvGrpSpPr/>
        <p:nvPr/>
      </p:nvGrpSpPr>
      <p:grpSpPr>
        <a:xfrm>
          <a:off x="0" y="0"/>
          <a:ext cx="0" cy="0"/>
          <a:chOff x="0" y="0"/>
          <a:chExt cx="0" cy="0"/>
        </a:xfrm>
      </p:grpSpPr>
      <p:sp>
        <p:nvSpPr>
          <p:cNvPr id="131" name="Google Shape;131;p3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32" name="Google Shape;132;p3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133" name="Google Shape;133;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Lst>
  <mc:AlternateContent>
    <mc:Choice Requires="p14">
      <p:transition p14:dur="0">
        <p:fade thruBlk="1"/>
      </p:transition>
    </mc:Choice>
    <mc:Fallback>
      <p:transition>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xml"/><Relationship Id="rId3" Type="http://schemas.openxmlformats.org/officeDocument/2006/relationships/hyperlink" Target="http://www.youtube.com/watch?v=FTRJlmN6jeU" TargetMode="External"/><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8.xml"/><Relationship Id="rId3"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3.xml"/><Relationship Id="rId3" Type="http://schemas.openxmlformats.org/officeDocument/2006/relationships/image" Target="../media/image2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8.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9.xml"/><Relationship Id="rId3"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4.xml"/><Relationship Id="rId3" Type="http://schemas.openxmlformats.org/officeDocument/2006/relationships/image" Target="../media/image27.jpg"/><Relationship Id="rId4" Type="http://schemas.openxmlformats.org/officeDocument/2006/relationships/image" Target="../media/image61.png"/><Relationship Id="rId5" Type="http://schemas.openxmlformats.org/officeDocument/2006/relationships/image" Target="../media/image60.png"/><Relationship Id="rId6" Type="http://schemas.openxmlformats.org/officeDocument/2006/relationships/image" Target="../media/image30.jpg"/><Relationship Id="rId7" Type="http://schemas.openxmlformats.org/officeDocument/2006/relationships/image" Target="../media/image29.jpg"/><Relationship Id="rId8" Type="http://schemas.openxmlformats.org/officeDocument/2006/relationships/image" Target="../media/image2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 Id="rId3" Type="http://schemas.openxmlformats.org/officeDocument/2006/relationships/image" Target="../media/image27.jpg"/><Relationship Id="rId4" Type="http://schemas.openxmlformats.org/officeDocument/2006/relationships/image" Target="../media/image61.png"/><Relationship Id="rId5" Type="http://schemas.openxmlformats.org/officeDocument/2006/relationships/image" Target="../media/image60.png"/><Relationship Id="rId6" Type="http://schemas.openxmlformats.org/officeDocument/2006/relationships/image" Target="../media/image30.jpg"/><Relationship Id="rId7" Type="http://schemas.openxmlformats.org/officeDocument/2006/relationships/image" Target="../media/image29.jpg"/><Relationship Id="rId8" Type="http://schemas.openxmlformats.org/officeDocument/2006/relationships/image" Target="../media/image28.jpg"/></Relationships>
</file>

<file path=ppt/slides/_rels/slide26.xml.rels><?xml version="1.0" encoding="UTF-8" standalone="yes"?><Relationships xmlns="http://schemas.openxmlformats.org/package/2006/relationships"><Relationship Id="rId20" Type="http://schemas.openxmlformats.org/officeDocument/2006/relationships/image" Target="../media/image55.jpg"/><Relationship Id="rId11" Type="http://schemas.openxmlformats.org/officeDocument/2006/relationships/image" Target="../media/image39.jpg"/><Relationship Id="rId10" Type="http://schemas.openxmlformats.org/officeDocument/2006/relationships/image" Target="../media/image32.jpg"/><Relationship Id="rId13" Type="http://schemas.openxmlformats.org/officeDocument/2006/relationships/image" Target="../media/image48.jpg"/><Relationship Id="rId12" Type="http://schemas.openxmlformats.org/officeDocument/2006/relationships/image" Target="../media/image46.jpg"/><Relationship Id="rId1" Type="http://schemas.openxmlformats.org/officeDocument/2006/relationships/slideLayout" Target="../slideLayouts/slideLayout24.xml"/><Relationship Id="rId2" Type="http://schemas.openxmlformats.org/officeDocument/2006/relationships/notesSlide" Target="../notesSlides/notesSlide26.xml"/><Relationship Id="rId3" Type="http://schemas.openxmlformats.org/officeDocument/2006/relationships/image" Target="../media/image34.jpg"/><Relationship Id="rId4" Type="http://schemas.openxmlformats.org/officeDocument/2006/relationships/image" Target="../media/image33.jpg"/><Relationship Id="rId9" Type="http://schemas.openxmlformats.org/officeDocument/2006/relationships/image" Target="../media/image37.jpg"/><Relationship Id="rId15" Type="http://schemas.openxmlformats.org/officeDocument/2006/relationships/image" Target="../media/image50.jpg"/><Relationship Id="rId14" Type="http://schemas.openxmlformats.org/officeDocument/2006/relationships/image" Target="../media/image44.jpg"/><Relationship Id="rId17" Type="http://schemas.openxmlformats.org/officeDocument/2006/relationships/image" Target="../media/image52.jpg"/><Relationship Id="rId16" Type="http://schemas.openxmlformats.org/officeDocument/2006/relationships/image" Target="../media/image49.jpg"/><Relationship Id="rId5" Type="http://schemas.openxmlformats.org/officeDocument/2006/relationships/image" Target="../media/image36.jpg"/><Relationship Id="rId19" Type="http://schemas.openxmlformats.org/officeDocument/2006/relationships/image" Target="../media/image53.jpg"/><Relationship Id="rId6" Type="http://schemas.openxmlformats.org/officeDocument/2006/relationships/image" Target="../media/image31.jpg"/><Relationship Id="rId18" Type="http://schemas.openxmlformats.org/officeDocument/2006/relationships/image" Target="../media/image51.jpg"/><Relationship Id="rId7" Type="http://schemas.openxmlformats.org/officeDocument/2006/relationships/image" Target="../media/image38.jpg"/><Relationship Id="rId8" Type="http://schemas.openxmlformats.org/officeDocument/2006/relationships/image" Target="../media/image4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9.xml"/><Relationship Id="rId3" Type="http://schemas.openxmlformats.org/officeDocument/2006/relationships/image" Target="../media/image42.png"/><Relationship Id="rId4" Type="http://schemas.openxmlformats.org/officeDocument/2006/relationships/image" Target="../media/image40.png"/><Relationship Id="rId5" Type="http://schemas.openxmlformats.org/officeDocument/2006/relationships/image" Target="../media/image43.png"/><Relationship Id="rId6" Type="http://schemas.openxmlformats.org/officeDocument/2006/relationships/image" Target="../media/image45.png"/><Relationship Id="rId7" Type="http://schemas.openxmlformats.org/officeDocument/2006/relationships/image" Target="../media/image4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0.xml"/><Relationship Id="rId3" Type="http://schemas.openxmlformats.org/officeDocument/2006/relationships/comments" Target="../comments/commen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5.xml"/><Relationship Id="rId3" Type="http://schemas.openxmlformats.org/officeDocument/2006/relationships/image" Target="../media/image5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6.xml"/><Relationship Id="rId3" Type="http://schemas.openxmlformats.org/officeDocument/2006/relationships/image" Target="../media/image5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7.xml"/><Relationship Id="rId3" Type="http://schemas.openxmlformats.org/officeDocument/2006/relationships/image" Target="../media/image5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9.xml"/><Relationship Id="rId3" Type="http://schemas.openxmlformats.org/officeDocument/2006/relationships/hyperlink" Target="http://www.isd477.org/task-forc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51"/>
          <p:cNvSpPr txBox="1"/>
          <p:nvPr/>
        </p:nvSpPr>
        <p:spPr>
          <a:xfrm>
            <a:off x="129950" y="4634550"/>
            <a:ext cx="1061100" cy="3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rgbClr val="1F2D48"/>
              </a:solidFill>
              <a:latin typeface="Nunito Sans"/>
              <a:ea typeface="Nunito Sans"/>
              <a:cs typeface="Nunito Sans"/>
              <a:sym typeface="Nunito Sans"/>
            </a:endParaRPr>
          </a:p>
        </p:txBody>
      </p:sp>
      <p:sp>
        <p:nvSpPr>
          <p:cNvPr id="189" name="Google Shape;189;p51"/>
          <p:cNvSpPr txBox="1"/>
          <p:nvPr/>
        </p:nvSpPr>
        <p:spPr>
          <a:xfrm>
            <a:off x="944250" y="636550"/>
            <a:ext cx="7255500" cy="1524300"/>
          </a:xfrm>
          <a:prstGeom prst="rect">
            <a:avLst/>
          </a:prstGeom>
          <a:noFill/>
          <a:ln>
            <a:noFill/>
          </a:ln>
        </p:spPr>
        <p:txBody>
          <a:bodyPr anchorCtr="0" anchor="t" bIns="91425" lIns="91425" spcFirstLastPara="1" rIns="91425" wrap="square" tIns="91425">
            <a:noAutofit/>
          </a:bodyPr>
          <a:lstStyle/>
          <a:p>
            <a:pPr indent="0" lvl="0" marL="0" rtl="0" algn="ctr">
              <a:lnSpc>
                <a:spcPct val="80000"/>
              </a:lnSpc>
              <a:spcBef>
                <a:spcPts val="0"/>
              </a:spcBef>
              <a:spcAft>
                <a:spcPts val="0"/>
              </a:spcAft>
              <a:buNone/>
            </a:pPr>
            <a:r>
              <a:rPr b="1" lang="en" sz="5900">
                <a:solidFill>
                  <a:schemeClr val="lt1"/>
                </a:solidFill>
                <a:latin typeface="Nunito Sans"/>
                <a:ea typeface="Nunito Sans"/>
                <a:cs typeface="Nunito Sans"/>
                <a:sym typeface="Nunito Sans"/>
              </a:rPr>
              <a:t>Community Engagement </a:t>
            </a:r>
            <a:br>
              <a:rPr b="1" lang="en" sz="5900">
                <a:solidFill>
                  <a:schemeClr val="lt1"/>
                </a:solidFill>
                <a:latin typeface="Nunito Sans"/>
                <a:ea typeface="Nunito Sans"/>
                <a:cs typeface="Nunito Sans"/>
                <a:sym typeface="Nunito Sans"/>
              </a:rPr>
            </a:br>
            <a:endParaRPr b="1" sz="5900">
              <a:solidFill>
                <a:schemeClr val="lt1"/>
              </a:solidFill>
              <a:latin typeface="Nunito Sans"/>
              <a:ea typeface="Nunito Sans"/>
              <a:cs typeface="Nunito Sans"/>
              <a:sym typeface="Nunito Sans"/>
            </a:endParaRPr>
          </a:p>
        </p:txBody>
      </p:sp>
      <p:sp>
        <p:nvSpPr>
          <p:cNvPr id="190" name="Google Shape;190;p51"/>
          <p:cNvSpPr txBox="1"/>
          <p:nvPr/>
        </p:nvSpPr>
        <p:spPr>
          <a:xfrm>
            <a:off x="1028700" y="3718000"/>
            <a:ext cx="7086600" cy="1139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100">
                <a:solidFill>
                  <a:schemeClr val="dk1"/>
                </a:solidFill>
                <a:latin typeface="Nunito Sans"/>
                <a:ea typeface="Nunito Sans"/>
                <a:cs typeface="Nunito Sans"/>
                <a:sym typeface="Nunito Sans"/>
              </a:rPr>
              <a:t>Princeton Public Schools </a:t>
            </a:r>
            <a:br>
              <a:rPr b="1" lang="en" sz="3100">
                <a:solidFill>
                  <a:schemeClr val="dk1"/>
                </a:solidFill>
                <a:latin typeface="Nunito Sans"/>
                <a:ea typeface="Nunito Sans"/>
                <a:cs typeface="Nunito Sans"/>
                <a:sym typeface="Nunito Sans"/>
              </a:rPr>
            </a:br>
            <a:r>
              <a:rPr b="1" lang="en" sz="3100">
                <a:solidFill>
                  <a:schemeClr val="dk1"/>
                </a:solidFill>
                <a:latin typeface="Nunito Sans"/>
                <a:ea typeface="Nunito Sans"/>
                <a:cs typeface="Nunito Sans"/>
                <a:sym typeface="Nunito Sans"/>
              </a:rPr>
              <a:t>October 8, 2024</a:t>
            </a:r>
            <a:endParaRPr>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52"/>
          <p:cNvSpPr txBox="1"/>
          <p:nvPr>
            <p:ph idx="4294967295" type="title"/>
          </p:nvPr>
        </p:nvSpPr>
        <p:spPr>
          <a:xfrm>
            <a:off x="909150" y="101925"/>
            <a:ext cx="8232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Nunito Sans"/>
                <a:ea typeface="Nunito Sans"/>
                <a:cs typeface="Nunito Sans"/>
                <a:sym typeface="Nunito Sans"/>
              </a:rPr>
              <a:t>AGENDA </a:t>
            </a:r>
            <a:endParaRPr b="1" sz="3000">
              <a:latin typeface="Nunito Sans"/>
              <a:ea typeface="Nunito Sans"/>
              <a:cs typeface="Nunito Sans"/>
              <a:sym typeface="Nunito Sans"/>
            </a:endParaRPr>
          </a:p>
        </p:txBody>
      </p:sp>
      <p:sp>
        <p:nvSpPr>
          <p:cNvPr id="196" name="Google Shape;196;p52"/>
          <p:cNvSpPr txBox="1"/>
          <p:nvPr>
            <p:ph idx="4294967295" type="body"/>
          </p:nvPr>
        </p:nvSpPr>
        <p:spPr>
          <a:xfrm>
            <a:off x="836725" y="674625"/>
            <a:ext cx="7100100" cy="429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000000"/>
                </a:solidFill>
              </a:rPr>
              <a:t>1. Welcome &amp; Quick Recap (5 minutes)</a:t>
            </a:r>
            <a:endParaRPr b="1" sz="1200">
              <a:solidFill>
                <a:srgbClr val="000000"/>
              </a:solidFill>
            </a:endParaRPr>
          </a:p>
          <a:p>
            <a:pPr indent="-298450" lvl="0" marL="457200" marR="0" rtl="0" algn="l">
              <a:lnSpc>
                <a:spcPct val="115000"/>
              </a:lnSpc>
              <a:spcBef>
                <a:spcPts val="0"/>
              </a:spcBef>
              <a:spcAft>
                <a:spcPts val="0"/>
              </a:spcAft>
              <a:buClr>
                <a:srgbClr val="000000"/>
              </a:buClr>
              <a:buSzPts val="1100"/>
              <a:buFont typeface="Nunito Sans"/>
              <a:buChar char="●"/>
            </a:pPr>
            <a:r>
              <a:rPr lang="en" sz="1100">
                <a:solidFill>
                  <a:srgbClr val="000000"/>
                </a:solidFill>
              </a:rPr>
              <a:t>Overview of previous discussions</a:t>
            </a:r>
            <a:endParaRPr sz="1100">
              <a:solidFill>
                <a:srgbClr val="000000"/>
              </a:solidFill>
            </a:endParaRPr>
          </a:p>
          <a:p>
            <a:pPr indent="-298450" lvl="0" marL="457200" marR="0" rtl="0" algn="l">
              <a:lnSpc>
                <a:spcPct val="115000"/>
              </a:lnSpc>
              <a:spcBef>
                <a:spcPts val="0"/>
              </a:spcBef>
              <a:spcAft>
                <a:spcPts val="0"/>
              </a:spcAft>
              <a:buClr>
                <a:srgbClr val="000000"/>
              </a:buClr>
              <a:buSzPts val="1100"/>
              <a:buFont typeface="Nunito Sans"/>
              <a:buChar char="●"/>
            </a:pPr>
            <a:r>
              <a:rPr lang="en" sz="1100">
                <a:solidFill>
                  <a:srgbClr val="000000"/>
                </a:solidFill>
              </a:rPr>
              <a:t>Framing today’s focus: aligning our vision with our facilities</a:t>
            </a:r>
            <a:endParaRPr sz="1100">
              <a:solidFill>
                <a:srgbClr val="000000"/>
              </a:solidFill>
            </a:endParaRPr>
          </a:p>
          <a:p>
            <a:pPr indent="0" lvl="0" marL="0" rtl="0" algn="l">
              <a:spcBef>
                <a:spcPts val="1200"/>
              </a:spcBef>
              <a:spcAft>
                <a:spcPts val="0"/>
              </a:spcAft>
              <a:buNone/>
            </a:pPr>
            <a:r>
              <a:rPr b="1" lang="en" sz="1200">
                <a:solidFill>
                  <a:srgbClr val="000000"/>
                </a:solidFill>
              </a:rPr>
              <a:t>2. Discussing the Future of Education (60 minutes)</a:t>
            </a:r>
            <a:endParaRPr b="1" sz="1200">
              <a:solidFill>
                <a:srgbClr val="000000"/>
              </a:solidFil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rPr>
              <a:t>Ben Barton, </a:t>
            </a:r>
            <a:r>
              <a:rPr lang="en" sz="1100">
                <a:solidFill>
                  <a:srgbClr val="000000"/>
                </a:solidFill>
              </a:rPr>
              <a:t>Superintendent</a:t>
            </a:r>
            <a:endParaRPr sz="1100">
              <a:solidFill>
                <a:srgbClr val="000000"/>
              </a:solidFil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rPr>
              <a:t>Jessica Town-Gunderson</a:t>
            </a:r>
            <a:r>
              <a:rPr lang="en" sz="1100">
                <a:solidFill>
                  <a:srgbClr val="000000"/>
                </a:solidFill>
              </a:rPr>
              <a:t>, Director of Teaching &amp; Learning</a:t>
            </a:r>
            <a:endParaRPr sz="1100">
              <a:solidFill>
                <a:srgbClr val="000000"/>
              </a:solidFill>
            </a:endParaRPr>
          </a:p>
          <a:p>
            <a:pPr indent="-298450" lvl="1" marL="914400" rtl="0" algn="l">
              <a:spcBef>
                <a:spcPts val="0"/>
              </a:spcBef>
              <a:spcAft>
                <a:spcPts val="0"/>
              </a:spcAft>
              <a:buClr>
                <a:srgbClr val="000000"/>
              </a:buClr>
              <a:buSzPts val="1100"/>
              <a:buFont typeface="Nunito Sans"/>
              <a:buChar char="○"/>
            </a:pPr>
            <a:r>
              <a:rPr lang="en" sz="1100">
                <a:solidFill>
                  <a:srgbClr val="000000"/>
                </a:solidFill>
              </a:rPr>
              <a:t>Academic innovations and priorities for student growth</a:t>
            </a:r>
            <a:endParaRPr sz="1100">
              <a:solidFill>
                <a:srgbClr val="000000"/>
              </a:solidFil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rPr>
              <a:t>Heather Sorenson</a:t>
            </a:r>
            <a:r>
              <a:rPr lang="en" sz="1100">
                <a:solidFill>
                  <a:srgbClr val="000000"/>
                </a:solidFill>
              </a:rPr>
              <a:t>, Tiger Career Academies Coordinator</a:t>
            </a:r>
            <a:endParaRPr sz="1100">
              <a:solidFill>
                <a:srgbClr val="000000"/>
              </a:solidFill>
            </a:endParaRPr>
          </a:p>
          <a:p>
            <a:pPr indent="-298450" lvl="1" marL="914400" rtl="0" algn="l">
              <a:spcBef>
                <a:spcPts val="0"/>
              </a:spcBef>
              <a:spcAft>
                <a:spcPts val="0"/>
              </a:spcAft>
              <a:buClr>
                <a:srgbClr val="000000"/>
              </a:buClr>
              <a:buSzPts val="1100"/>
              <a:buFont typeface="Nunito Sans"/>
              <a:buChar char="○"/>
            </a:pPr>
            <a:r>
              <a:rPr lang="en" sz="1100">
                <a:solidFill>
                  <a:srgbClr val="000000"/>
                </a:solidFill>
              </a:rPr>
              <a:t>Expanding career pathways and hands-on learning opportunities</a:t>
            </a:r>
            <a:endParaRPr sz="1100">
              <a:solidFill>
                <a:srgbClr val="000000"/>
              </a:solidFill>
            </a:endParaRPr>
          </a:p>
          <a:p>
            <a:pPr indent="-298450" lvl="1" marL="914400" rtl="0" algn="l">
              <a:spcBef>
                <a:spcPts val="0"/>
              </a:spcBef>
              <a:spcAft>
                <a:spcPts val="0"/>
              </a:spcAft>
              <a:buClr>
                <a:srgbClr val="000000"/>
              </a:buClr>
              <a:buSzPts val="1100"/>
              <a:buFont typeface="Arial"/>
              <a:buChar char="○"/>
            </a:pPr>
            <a:r>
              <a:rPr b="1" lang="en" sz="1100">
                <a:solidFill>
                  <a:srgbClr val="000000"/>
                </a:solidFill>
              </a:rPr>
              <a:t>Tara Kude, Jessie Lupkes, Charissa Larson</a:t>
            </a:r>
            <a:endParaRPr b="1" sz="1100">
              <a:solidFill>
                <a:srgbClr val="000000"/>
              </a:solidFil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rPr>
              <a:t>Ryan Jensen</a:t>
            </a:r>
            <a:r>
              <a:rPr lang="en" sz="1100">
                <a:solidFill>
                  <a:srgbClr val="000000"/>
                </a:solidFill>
              </a:rPr>
              <a:t>, High School Principal</a:t>
            </a:r>
            <a:endParaRPr sz="1100">
              <a:solidFill>
                <a:srgbClr val="000000"/>
              </a:solidFill>
            </a:endParaRPr>
          </a:p>
          <a:p>
            <a:pPr indent="-298450" lvl="1" marL="914400" rtl="0" algn="l">
              <a:spcBef>
                <a:spcPts val="0"/>
              </a:spcBef>
              <a:spcAft>
                <a:spcPts val="0"/>
              </a:spcAft>
              <a:buClr>
                <a:srgbClr val="000000"/>
              </a:buClr>
              <a:buSzPts val="1100"/>
              <a:buFont typeface="Nunito Sans"/>
              <a:buChar char="○"/>
            </a:pPr>
            <a:r>
              <a:rPr lang="en" sz="1100">
                <a:solidFill>
                  <a:srgbClr val="000000"/>
                </a:solidFill>
              </a:rPr>
              <a:t>Vision for student success and holistic development</a:t>
            </a:r>
            <a:endParaRPr sz="1100">
              <a:solidFill>
                <a:srgbClr val="000000"/>
              </a:solidFil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rPr>
              <a:t>Darin Laabs</a:t>
            </a:r>
            <a:r>
              <a:rPr lang="en" sz="1100">
                <a:solidFill>
                  <a:srgbClr val="000000"/>
                </a:solidFill>
              </a:rPr>
              <a:t>, Activities Director</a:t>
            </a:r>
            <a:endParaRPr sz="1100">
              <a:solidFill>
                <a:srgbClr val="000000"/>
              </a:solidFill>
            </a:endParaRPr>
          </a:p>
          <a:p>
            <a:pPr indent="-298450" lvl="1" marL="914400" rtl="0" algn="l">
              <a:spcBef>
                <a:spcPts val="0"/>
              </a:spcBef>
              <a:spcAft>
                <a:spcPts val="0"/>
              </a:spcAft>
              <a:buClr>
                <a:srgbClr val="000000"/>
              </a:buClr>
              <a:buSzPts val="1100"/>
              <a:buFont typeface="Nunito Sans"/>
              <a:buChar char="○"/>
            </a:pPr>
            <a:r>
              <a:rPr lang="en" sz="1100">
                <a:solidFill>
                  <a:srgbClr val="000000"/>
                </a:solidFill>
              </a:rPr>
              <a:t>Developing leadership and life skills through extracurricular activities</a:t>
            </a:r>
            <a:endParaRPr sz="1100">
              <a:solidFill>
                <a:srgbClr val="000000"/>
              </a:solidFill>
            </a:endParaRPr>
          </a:p>
          <a:p>
            <a:pPr indent="-298450" lvl="0" marL="457200" rtl="0" algn="l">
              <a:spcBef>
                <a:spcPts val="0"/>
              </a:spcBef>
              <a:spcAft>
                <a:spcPts val="0"/>
              </a:spcAft>
              <a:buClr>
                <a:srgbClr val="000000"/>
              </a:buClr>
              <a:buSzPts val="1100"/>
              <a:buFont typeface="Arial"/>
              <a:buChar char="●"/>
            </a:pPr>
            <a:r>
              <a:rPr b="1" lang="en" sz="1100">
                <a:solidFill>
                  <a:srgbClr val="000000"/>
                </a:solidFill>
              </a:rPr>
              <a:t>Sarah Marxhausen</a:t>
            </a:r>
            <a:r>
              <a:rPr lang="en" sz="1100">
                <a:solidFill>
                  <a:srgbClr val="000000"/>
                </a:solidFill>
              </a:rPr>
              <a:t>, Middle School Principal</a:t>
            </a:r>
            <a:endParaRPr sz="1100">
              <a:solidFill>
                <a:srgbClr val="000000"/>
              </a:solidFill>
            </a:endParaRPr>
          </a:p>
          <a:p>
            <a:pPr indent="-298450" lvl="1" marL="914400" rtl="0" algn="l">
              <a:spcBef>
                <a:spcPts val="0"/>
              </a:spcBef>
              <a:spcAft>
                <a:spcPts val="0"/>
              </a:spcAft>
              <a:buClr>
                <a:srgbClr val="000000"/>
              </a:buClr>
              <a:buSzPts val="1100"/>
              <a:buFont typeface="Arial"/>
              <a:buChar char="○"/>
            </a:pPr>
            <a:r>
              <a:rPr lang="en" sz="1100">
                <a:solidFill>
                  <a:srgbClr val="000000"/>
                </a:solidFill>
              </a:rPr>
              <a:t>Visions for the Middle School</a:t>
            </a:r>
            <a:endParaRPr sz="1100">
              <a:solidFill>
                <a:srgbClr val="000000"/>
              </a:solidFill>
            </a:endParaRPr>
          </a:p>
          <a:p>
            <a:pPr indent="0" lvl="0" marL="0" rtl="0" algn="l">
              <a:spcBef>
                <a:spcPts val="1200"/>
              </a:spcBef>
              <a:spcAft>
                <a:spcPts val="0"/>
              </a:spcAft>
              <a:buNone/>
            </a:pPr>
            <a:r>
              <a:rPr b="1" lang="en" sz="1200">
                <a:solidFill>
                  <a:srgbClr val="000000"/>
                </a:solidFill>
              </a:rPr>
              <a:t>3. Drea</a:t>
            </a:r>
            <a:r>
              <a:rPr b="1" lang="en" sz="1200">
                <a:solidFill>
                  <a:srgbClr val="000000"/>
                </a:solidFill>
              </a:rPr>
              <a:t>ming Big for Princeton Public Schools - Table Discussions (20 minutes)</a:t>
            </a:r>
            <a:endParaRPr sz="1200">
              <a:solidFill>
                <a:srgbClr val="000000"/>
              </a:solidFill>
            </a:endParaRPr>
          </a:p>
          <a:p>
            <a:pPr indent="0" lvl="0" marL="0" rtl="0" algn="l">
              <a:spcBef>
                <a:spcPts val="1200"/>
              </a:spcBef>
              <a:spcAft>
                <a:spcPts val="1200"/>
              </a:spcAft>
              <a:buNone/>
            </a:pPr>
            <a:r>
              <a:rPr b="1" lang="en" sz="1200">
                <a:solidFill>
                  <a:srgbClr val="000000"/>
                </a:solidFill>
              </a:rPr>
              <a:t>4. Setting Priorities (5 minutes)</a:t>
            </a:r>
            <a:endParaRPr sz="2100"/>
          </a:p>
        </p:txBody>
      </p:sp>
      <p:cxnSp>
        <p:nvCxnSpPr>
          <p:cNvPr id="197" name="Google Shape;197;p52"/>
          <p:cNvCxnSpPr/>
          <p:nvPr/>
        </p:nvCxnSpPr>
        <p:spPr>
          <a:xfrm>
            <a:off x="909150" y="722275"/>
            <a:ext cx="8342400" cy="0"/>
          </a:xfrm>
          <a:prstGeom prst="straightConnector1">
            <a:avLst/>
          </a:prstGeom>
          <a:noFill/>
          <a:ln cap="flat" cmpd="sng" w="19050">
            <a:solidFill>
              <a:srgbClr val="F07F09"/>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53"/>
          <p:cNvSpPr txBox="1"/>
          <p:nvPr>
            <p:ph idx="4294967295" type="title"/>
          </p:nvPr>
        </p:nvSpPr>
        <p:spPr>
          <a:xfrm>
            <a:off x="905975" y="381000"/>
            <a:ext cx="8232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latin typeface="Nunito Sans"/>
                <a:ea typeface="Nunito Sans"/>
                <a:cs typeface="Nunito Sans"/>
                <a:sym typeface="Nunito Sans"/>
              </a:rPr>
              <a:t>Mission</a:t>
            </a:r>
            <a:endParaRPr b="1" sz="3000">
              <a:latin typeface="Nunito Sans"/>
              <a:ea typeface="Nunito Sans"/>
              <a:cs typeface="Nunito Sans"/>
              <a:sym typeface="Nunito Sans"/>
            </a:endParaRPr>
          </a:p>
        </p:txBody>
      </p:sp>
      <p:sp>
        <p:nvSpPr>
          <p:cNvPr id="203" name="Google Shape;203;p53"/>
          <p:cNvSpPr txBox="1"/>
          <p:nvPr>
            <p:ph idx="4294967295" type="body"/>
          </p:nvPr>
        </p:nvSpPr>
        <p:spPr>
          <a:xfrm>
            <a:off x="905975" y="1144050"/>
            <a:ext cx="7163700" cy="308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latin typeface="Nunito Sans"/>
                <a:ea typeface="Nunito Sans"/>
                <a:cs typeface="Nunito Sans"/>
                <a:sym typeface="Nunito Sans"/>
              </a:rPr>
              <a:t>Princeton Public Schools is an innovative leader in</a:t>
            </a:r>
            <a:r>
              <a:rPr lang="en" sz="2000"/>
              <a:t> </a:t>
            </a:r>
            <a:r>
              <a:rPr lang="en" sz="2000">
                <a:latin typeface="Nunito Sans"/>
                <a:ea typeface="Nunito Sans"/>
                <a:cs typeface="Nunito Sans"/>
                <a:sym typeface="Nunito Sans"/>
              </a:rPr>
              <a:t>instruction, </a:t>
            </a:r>
            <a:r>
              <a:rPr b="1" i="1" lang="en" sz="2000"/>
              <a:t>developing in </a:t>
            </a:r>
            <a:r>
              <a:rPr b="1" i="1" lang="en" sz="2000">
                <a:solidFill>
                  <a:schemeClr val="accent1"/>
                </a:solidFill>
              </a:rPr>
              <a:t>EVERY</a:t>
            </a:r>
            <a:r>
              <a:rPr b="1" i="1" lang="en" sz="2000"/>
              <a:t> learner the ability to</a:t>
            </a:r>
            <a:r>
              <a:rPr b="1" i="1" lang="en" sz="2000"/>
              <a:t> </a:t>
            </a:r>
            <a:r>
              <a:rPr b="1" i="1" lang="en" sz="2000"/>
              <a:t>succeed in an ever-changing world.</a:t>
            </a:r>
            <a:br>
              <a:rPr lang="en" sz="2000">
                <a:latin typeface="Nunito Sans"/>
                <a:ea typeface="Nunito Sans"/>
                <a:cs typeface="Nunito Sans"/>
                <a:sym typeface="Nunito Sans"/>
              </a:rPr>
            </a:br>
            <a:endParaRPr sz="900">
              <a:latin typeface="Nunito Sans"/>
              <a:ea typeface="Nunito Sans"/>
              <a:cs typeface="Nunito Sans"/>
              <a:sym typeface="Nunito Sans"/>
            </a:endParaRPr>
          </a:p>
          <a:p>
            <a:pPr indent="0" lvl="0" marL="0" rtl="0" algn="l">
              <a:spcBef>
                <a:spcPts val="1600"/>
              </a:spcBef>
              <a:spcAft>
                <a:spcPts val="0"/>
              </a:spcAft>
              <a:buNone/>
            </a:pPr>
            <a:r>
              <a:rPr b="1" lang="en" sz="3000">
                <a:solidFill>
                  <a:schemeClr val="dk1"/>
                </a:solidFill>
                <a:latin typeface="Nunito Sans"/>
                <a:ea typeface="Nunito Sans"/>
                <a:cs typeface="Nunito Sans"/>
                <a:sym typeface="Nunito Sans"/>
              </a:rPr>
              <a:t>Vision</a:t>
            </a:r>
            <a:endParaRPr sz="2000">
              <a:latin typeface="Nunito Sans"/>
              <a:ea typeface="Nunito Sans"/>
              <a:cs typeface="Nunito Sans"/>
              <a:sym typeface="Nunito Sans"/>
            </a:endParaRPr>
          </a:p>
          <a:p>
            <a:pPr indent="0" lvl="0" marL="0" rtl="0" algn="l">
              <a:spcBef>
                <a:spcPts val="1600"/>
              </a:spcBef>
              <a:spcAft>
                <a:spcPts val="1600"/>
              </a:spcAft>
              <a:buNone/>
            </a:pPr>
            <a:r>
              <a:rPr lang="en" sz="2000">
                <a:latin typeface="Nunito Sans"/>
                <a:ea typeface="Nunito Sans"/>
                <a:cs typeface="Nunito Sans"/>
                <a:sym typeface="Nunito Sans"/>
              </a:rPr>
              <a:t>Princeton Public Schools will equip every student to be career and college ready through personalized instruction, community partnerships, and collaboration.</a:t>
            </a:r>
            <a:endParaRPr sz="2000">
              <a:latin typeface="Nunito Sans"/>
              <a:ea typeface="Nunito Sans"/>
              <a:cs typeface="Nunito Sans"/>
              <a:sym typeface="Nunito Sans"/>
            </a:endParaRPr>
          </a:p>
        </p:txBody>
      </p:sp>
      <p:cxnSp>
        <p:nvCxnSpPr>
          <p:cNvPr id="204" name="Google Shape;204;p53"/>
          <p:cNvCxnSpPr/>
          <p:nvPr/>
        </p:nvCxnSpPr>
        <p:spPr>
          <a:xfrm>
            <a:off x="909150" y="984925"/>
            <a:ext cx="8342400" cy="0"/>
          </a:xfrm>
          <a:prstGeom prst="straightConnector1">
            <a:avLst/>
          </a:prstGeom>
          <a:noFill/>
          <a:ln cap="flat" cmpd="sng" w="19050">
            <a:solidFill>
              <a:srgbClr val="F07F09"/>
            </a:solidFill>
            <a:prstDash val="solid"/>
            <a:round/>
            <a:headEnd len="med" w="med" type="none"/>
            <a:tailEnd len="med" w="med" type="none"/>
          </a:ln>
        </p:spPr>
      </p:cxnSp>
      <p:cxnSp>
        <p:nvCxnSpPr>
          <p:cNvPr id="205" name="Google Shape;205;p53"/>
          <p:cNvCxnSpPr/>
          <p:nvPr/>
        </p:nvCxnSpPr>
        <p:spPr>
          <a:xfrm>
            <a:off x="909150" y="3016050"/>
            <a:ext cx="8342400" cy="0"/>
          </a:xfrm>
          <a:prstGeom prst="straightConnector1">
            <a:avLst/>
          </a:prstGeom>
          <a:noFill/>
          <a:ln cap="flat" cmpd="sng" w="19050">
            <a:solidFill>
              <a:srgbClr val="F07F09"/>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54"/>
          <p:cNvSpPr txBox="1"/>
          <p:nvPr>
            <p:ph type="title"/>
          </p:nvPr>
        </p:nvSpPr>
        <p:spPr>
          <a:xfrm>
            <a:off x="779463" y="67235"/>
            <a:ext cx="75834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211" name="Google Shape;211;p54"/>
          <p:cNvSpPr txBox="1"/>
          <p:nvPr>
            <p:ph idx="1" type="body"/>
          </p:nvPr>
        </p:nvSpPr>
        <p:spPr>
          <a:xfrm>
            <a:off x="955675" y="1200150"/>
            <a:ext cx="7232700" cy="3218100"/>
          </a:xfrm>
          <a:prstGeom prst="rect">
            <a:avLst/>
          </a:prstGeom>
        </p:spPr>
        <p:txBody>
          <a:bodyPr anchorCtr="0" anchor="t" bIns="45700" lIns="91425" spcFirstLastPara="1" rIns="91425" wrap="square" tIns="45700">
            <a:noAutofit/>
          </a:bodyPr>
          <a:lstStyle/>
          <a:p>
            <a:pPr indent="0" lvl="0" marL="0" rtl="0" algn="l">
              <a:spcBef>
                <a:spcPts val="2000"/>
              </a:spcBef>
              <a:spcAft>
                <a:spcPts val="0"/>
              </a:spcAft>
              <a:buNone/>
            </a:pPr>
            <a:r>
              <a:t/>
            </a:r>
            <a:endParaRPr/>
          </a:p>
        </p:txBody>
      </p:sp>
      <p:pic>
        <p:nvPicPr>
          <p:cNvPr descr="There has never been a Bigger force for Change than Technology. Some amazing facts about the Digital World, the Technology Evolution and the changes in society and business World. The digital world has experienced spectacular growth in the last years with Cutting-Edge Exponential Technology advances like robotics, internet of things, autonomous cars, robotics, 5G, Smart cities, artificial intelligence or quantum computing. The challenge for people, the society, governments and businesses is to face the implications of digital change.&#10;&#10;Alguns dados surpreendentes sobre o mundo digital, a evolução da tecnologia e as mudanças na sociedade e no mundo empresarial.&#10;&#10;Algunos datos sorprendentes sobre el mundo digital, la evolución de la tecnología y los cambios en la sociedad y el mundo empresarial.&#10;&#10;Music: Coldplay viva la vida instrumental" id="212" name="Google Shape;212;p54" title="DID YOU KNOW 2025">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1000"/>
                                        <p:tgtEl>
                                          <p:spTgt spid="2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5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18" name="Google Shape;218;p55"/>
          <p:cNvPicPr preferRelativeResize="0"/>
          <p:nvPr/>
        </p:nvPicPr>
        <p:blipFill>
          <a:blip r:embed="rId3">
            <a:alphaModFix/>
          </a:blip>
          <a:stretch>
            <a:fillRect/>
          </a:stretch>
        </p:blipFill>
        <p:spPr>
          <a:xfrm>
            <a:off x="152400" y="122776"/>
            <a:ext cx="8793976" cy="48683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5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Tony Wagner - Survival Skills</a:t>
            </a:r>
            <a:endParaRPr/>
          </a:p>
        </p:txBody>
      </p:sp>
      <p:sp>
        <p:nvSpPr>
          <p:cNvPr id="224" name="Google Shape;224;p5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Critical Thinking and Problem Solving</a:t>
            </a:r>
            <a:endParaRPr/>
          </a:p>
          <a:p>
            <a:pPr indent="-342900" lvl="0" marL="457200" rtl="0" algn="l">
              <a:spcBef>
                <a:spcPts val="0"/>
              </a:spcBef>
              <a:spcAft>
                <a:spcPts val="0"/>
              </a:spcAft>
              <a:buSzPts val="1800"/>
              <a:buChar char="●"/>
            </a:pPr>
            <a:r>
              <a:rPr lang="en"/>
              <a:t>Collaboration across Networks and Leading by Influence</a:t>
            </a:r>
            <a:endParaRPr/>
          </a:p>
          <a:p>
            <a:pPr indent="-342900" lvl="0" marL="457200" rtl="0" algn="l">
              <a:spcBef>
                <a:spcPts val="0"/>
              </a:spcBef>
              <a:spcAft>
                <a:spcPts val="0"/>
              </a:spcAft>
              <a:buSzPts val="1800"/>
              <a:buChar char="●"/>
            </a:pPr>
            <a:r>
              <a:rPr lang="en"/>
              <a:t>Agility and Adaptability</a:t>
            </a:r>
            <a:endParaRPr/>
          </a:p>
          <a:p>
            <a:pPr indent="-342900" lvl="0" marL="457200" rtl="0" algn="l">
              <a:spcBef>
                <a:spcPts val="0"/>
              </a:spcBef>
              <a:spcAft>
                <a:spcPts val="0"/>
              </a:spcAft>
              <a:buSzPts val="1800"/>
              <a:buChar char="●"/>
            </a:pPr>
            <a:r>
              <a:rPr lang="en"/>
              <a:t>Initiative and </a:t>
            </a:r>
            <a:r>
              <a:rPr lang="en"/>
              <a:t>Entrepreneurialism</a:t>
            </a:r>
            <a:endParaRPr/>
          </a:p>
          <a:p>
            <a:pPr indent="-342900" lvl="0" marL="457200" rtl="0" algn="l">
              <a:spcBef>
                <a:spcPts val="0"/>
              </a:spcBef>
              <a:spcAft>
                <a:spcPts val="0"/>
              </a:spcAft>
              <a:buSzPts val="1800"/>
              <a:buChar char="●"/>
            </a:pPr>
            <a:r>
              <a:rPr lang="en"/>
              <a:t>Effective</a:t>
            </a:r>
            <a:r>
              <a:rPr lang="en"/>
              <a:t> Oral and Written Communication</a:t>
            </a:r>
            <a:endParaRPr/>
          </a:p>
          <a:p>
            <a:pPr indent="-342900" lvl="0" marL="457200" rtl="0" algn="l">
              <a:spcBef>
                <a:spcPts val="0"/>
              </a:spcBef>
              <a:spcAft>
                <a:spcPts val="0"/>
              </a:spcAft>
              <a:buSzPts val="1800"/>
              <a:buChar char="●"/>
            </a:pPr>
            <a:r>
              <a:rPr lang="en"/>
              <a:t>Accessing and Analyzing Information</a:t>
            </a:r>
            <a:endParaRPr/>
          </a:p>
          <a:p>
            <a:pPr indent="-342900" lvl="0" marL="457200" rtl="0" algn="l">
              <a:spcBef>
                <a:spcPts val="0"/>
              </a:spcBef>
              <a:spcAft>
                <a:spcPts val="0"/>
              </a:spcAft>
              <a:buSzPts val="1800"/>
              <a:buChar char="●"/>
            </a:pPr>
            <a:r>
              <a:rPr lang="en"/>
              <a:t>Curiosity and Imagination</a:t>
            </a:r>
            <a:endParaRPr/>
          </a:p>
          <a:p>
            <a:pPr indent="0" lvl="0" marL="457200" rtl="0" algn="l">
              <a:spcBef>
                <a:spcPts val="160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5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5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31" name="Google Shape;231;p57"/>
          <p:cNvPicPr preferRelativeResize="0"/>
          <p:nvPr/>
        </p:nvPicPr>
        <p:blipFill>
          <a:blip r:embed="rId3">
            <a:alphaModFix/>
          </a:blip>
          <a:stretch>
            <a:fillRect/>
          </a:stretch>
        </p:blipFill>
        <p:spPr>
          <a:xfrm>
            <a:off x="102875" y="0"/>
            <a:ext cx="8876675" cy="51434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58"/>
          <p:cNvSpPr txBox="1"/>
          <p:nvPr>
            <p:ph idx="1" type="body"/>
          </p:nvPr>
        </p:nvSpPr>
        <p:spPr>
          <a:xfrm>
            <a:off x="4483150" y="869975"/>
            <a:ext cx="4343700" cy="523200"/>
          </a:xfrm>
          <a:prstGeom prst="rect">
            <a:avLst/>
          </a:prstGeom>
        </p:spPr>
        <p:txBody>
          <a:bodyPr anchorCtr="0" anchor="t" bIns="45700" lIns="91425" spcFirstLastPara="1" rIns="91425" wrap="square" tIns="45700">
            <a:spAutoFit/>
          </a:bodyPr>
          <a:lstStyle/>
          <a:p>
            <a:pPr indent="0" lvl="0" marL="0" rtl="0" algn="ctr">
              <a:spcBef>
                <a:spcPts val="2000"/>
              </a:spcBef>
              <a:spcAft>
                <a:spcPts val="0"/>
              </a:spcAft>
              <a:buNone/>
            </a:pPr>
            <a:r>
              <a:rPr lang="en" sz="2800">
                <a:solidFill>
                  <a:schemeClr val="dk1"/>
                </a:solidFill>
                <a:latin typeface="Nunito Sans ExtraBold"/>
                <a:ea typeface="Nunito Sans ExtraBold"/>
                <a:cs typeface="Nunito Sans ExtraBold"/>
                <a:sym typeface="Nunito Sans ExtraBold"/>
              </a:rPr>
              <a:t>Framing Our Vision</a:t>
            </a:r>
            <a:endParaRPr sz="2800">
              <a:solidFill>
                <a:schemeClr val="dk1"/>
              </a:solidFill>
              <a:latin typeface="Nunito Sans ExtraBold"/>
              <a:ea typeface="Nunito Sans ExtraBold"/>
              <a:cs typeface="Nunito Sans ExtraBold"/>
              <a:sym typeface="Nunito Sans ExtraBold"/>
            </a:endParaRPr>
          </a:p>
        </p:txBody>
      </p:sp>
      <p:pic>
        <p:nvPicPr>
          <p:cNvPr id="237" name="Google Shape;237;p58"/>
          <p:cNvPicPr preferRelativeResize="0"/>
          <p:nvPr/>
        </p:nvPicPr>
        <p:blipFill rotWithShape="1">
          <a:blip r:embed="rId3">
            <a:alphaModFix/>
          </a:blip>
          <a:srcRect b="926" l="3375" r="9614" t="1589"/>
          <a:stretch/>
        </p:blipFill>
        <p:spPr>
          <a:xfrm>
            <a:off x="-58700" y="0"/>
            <a:ext cx="4439125" cy="5143499"/>
          </a:xfrm>
          <a:prstGeom prst="rect">
            <a:avLst/>
          </a:prstGeom>
          <a:noFill/>
          <a:ln>
            <a:noFill/>
          </a:ln>
        </p:spPr>
      </p:pic>
      <p:sp>
        <p:nvSpPr>
          <p:cNvPr id="238" name="Google Shape;238;p58"/>
          <p:cNvSpPr txBox="1"/>
          <p:nvPr>
            <p:ph type="title"/>
          </p:nvPr>
        </p:nvSpPr>
        <p:spPr>
          <a:xfrm>
            <a:off x="2362622" y="-46350"/>
            <a:ext cx="57801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239" name="Google Shape;239;p58"/>
          <p:cNvSpPr txBox="1"/>
          <p:nvPr/>
        </p:nvSpPr>
        <p:spPr>
          <a:xfrm>
            <a:off x="5155000" y="2135175"/>
            <a:ext cx="30000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latin typeface="Nunito Sans"/>
                <a:ea typeface="Nunito Sans"/>
                <a:cs typeface="Nunito Sans"/>
                <a:sym typeface="Nunito Sans"/>
              </a:rPr>
              <a:t>This is what we want for ALL our students—a set of core competencies that prepare them for success in life, work, and citizenship.</a:t>
            </a:r>
            <a:endParaRPr sz="1800">
              <a:latin typeface="Nunito Sans"/>
              <a:ea typeface="Nunito Sans"/>
              <a:cs typeface="Nunito Sans"/>
              <a:sym typeface="Nunito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59"/>
          <p:cNvSpPr txBox="1"/>
          <p:nvPr>
            <p:ph idx="4294967295" type="subTitle"/>
          </p:nvPr>
        </p:nvSpPr>
        <p:spPr>
          <a:xfrm>
            <a:off x="311700" y="73150"/>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1600"/>
              </a:spcAft>
              <a:buNone/>
            </a:pPr>
            <a:r>
              <a:rPr lang="en" sz="2600">
                <a:solidFill>
                  <a:schemeClr val="dk1"/>
                </a:solidFill>
                <a:latin typeface="Nunito Sans ExtraBold"/>
                <a:ea typeface="Nunito Sans ExtraBold"/>
                <a:cs typeface="Nunito Sans ExtraBold"/>
                <a:sym typeface="Nunito Sans ExtraBold"/>
              </a:rPr>
              <a:t>Why Facilities Matter to Our Vision</a:t>
            </a:r>
            <a:endParaRPr sz="2600">
              <a:solidFill>
                <a:schemeClr val="dk1"/>
              </a:solidFill>
              <a:latin typeface="Nunito Sans ExtraBold"/>
              <a:ea typeface="Nunito Sans ExtraBold"/>
              <a:cs typeface="Nunito Sans ExtraBold"/>
              <a:sym typeface="Nunito Sans ExtraBold"/>
            </a:endParaRPr>
          </a:p>
        </p:txBody>
      </p:sp>
      <p:sp>
        <p:nvSpPr>
          <p:cNvPr id="245" name="Google Shape;245;p59"/>
          <p:cNvSpPr txBox="1"/>
          <p:nvPr/>
        </p:nvSpPr>
        <p:spPr>
          <a:xfrm>
            <a:off x="477800" y="797075"/>
            <a:ext cx="8520600" cy="218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rgbClr val="595959"/>
                </a:solidFill>
                <a:latin typeface="Nunito Sans"/>
                <a:ea typeface="Nunito Sans"/>
                <a:cs typeface="Nunito Sans"/>
                <a:sym typeface="Nunito Sans"/>
              </a:rPr>
              <a:t>Removing Barriers to Student Success</a:t>
            </a:r>
            <a:endParaRPr b="1" sz="1500">
              <a:solidFill>
                <a:srgbClr val="595959"/>
              </a:solidFill>
              <a:latin typeface="Nunito Sans"/>
              <a:ea typeface="Nunito Sans"/>
              <a:cs typeface="Nunito Sans"/>
              <a:sym typeface="Nunito Sans"/>
            </a:endParaRPr>
          </a:p>
          <a:p>
            <a:pPr indent="0" lvl="0" marL="0" rtl="0" algn="l">
              <a:lnSpc>
                <a:spcPct val="100000"/>
              </a:lnSpc>
              <a:spcBef>
                <a:spcPts val="0"/>
              </a:spcBef>
              <a:spcAft>
                <a:spcPts val="0"/>
              </a:spcAft>
              <a:buNone/>
            </a:pPr>
            <a:r>
              <a:t/>
            </a:r>
            <a:endParaRPr b="1" sz="1500">
              <a:solidFill>
                <a:srgbClr val="595959"/>
              </a:solidFill>
              <a:latin typeface="Nunito Sans"/>
              <a:ea typeface="Nunito Sans"/>
              <a:cs typeface="Nunito Sans"/>
              <a:sym typeface="Nunito Sans"/>
            </a:endParaRPr>
          </a:p>
          <a:p>
            <a:pPr indent="-323850" lvl="0" marL="457200" rtl="0" algn="l">
              <a:lnSpc>
                <a:spcPct val="100000"/>
              </a:lnSpc>
              <a:spcBef>
                <a:spcPts val="0"/>
              </a:spcBef>
              <a:spcAft>
                <a:spcPts val="0"/>
              </a:spcAft>
              <a:buClr>
                <a:srgbClr val="595959"/>
              </a:buClr>
              <a:buSzPts val="1500"/>
              <a:buFont typeface="Nunito Sans"/>
              <a:buAutoNum type="arabicPeriod"/>
            </a:pPr>
            <a:r>
              <a:rPr lang="en" sz="1500">
                <a:solidFill>
                  <a:srgbClr val="595959"/>
                </a:solidFill>
                <a:latin typeface="Nunito Sans"/>
                <a:ea typeface="Nunito Sans"/>
                <a:cs typeface="Nunito Sans"/>
                <a:sym typeface="Nunito Sans"/>
              </a:rPr>
              <a:t>Facilities directly impact learning environments</a:t>
            </a:r>
            <a:endParaRPr sz="1500">
              <a:solidFill>
                <a:srgbClr val="595959"/>
              </a:solidFill>
              <a:latin typeface="Nunito Sans"/>
              <a:ea typeface="Nunito Sans"/>
              <a:cs typeface="Nunito Sans"/>
              <a:sym typeface="Nunito Sans"/>
            </a:endParaRPr>
          </a:p>
          <a:p>
            <a:pPr indent="-323850" lvl="0" marL="457200" rtl="0" algn="l">
              <a:spcBef>
                <a:spcPts val="1000"/>
              </a:spcBef>
              <a:spcAft>
                <a:spcPts val="0"/>
              </a:spcAft>
              <a:buClr>
                <a:srgbClr val="595959"/>
              </a:buClr>
              <a:buSzPts val="1500"/>
              <a:buFont typeface="Nunito Sans"/>
              <a:buAutoNum type="arabicPeriod"/>
            </a:pPr>
            <a:r>
              <a:rPr lang="en" sz="1500">
                <a:solidFill>
                  <a:srgbClr val="595959"/>
                </a:solidFill>
                <a:latin typeface="Nunito Sans"/>
                <a:ea typeface="Nunito Sans"/>
                <a:cs typeface="Nunito Sans"/>
                <a:sym typeface="Nunito Sans"/>
              </a:rPr>
              <a:t>Technology has changed what and how we teach, but our facilities limit what we can do</a:t>
            </a:r>
            <a:endParaRPr sz="1500">
              <a:solidFill>
                <a:srgbClr val="595959"/>
              </a:solidFill>
              <a:latin typeface="Nunito Sans"/>
              <a:ea typeface="Nunito Sans"/>
              <a:cs typeface="Nunito Sans"/>
              <a:sym typeface="Nunito Sans"/>
            </a:endParaRPr>
          </a:p>
          <a:p>
            <a:pPr indent="-323850" lvl="0" marL="457200" rtl="0" algn="l">
              <a:lnSpc>
                <a:spcPct val="100000"/>
              </a:lnSpc>
              <a:spcBef>
                <a:spcPts val="1000"/>
              </a:spcBef>
              <a:spcAft>
                <a:spcPts val="0"/>
              </a:spcAft>
              <a:buClr>
                <a:srgbClr val="595959"/>
              </a:buClr>
              <a:buSzPts val="1500"/>
              <a:buFont typeface="Nunito Sans"/>
              <a:buAutoNum type="arabicPeriod"/>
            </a:pPr>
            <a:r>
              <a:rPr lang="en" sz="1500">
                <a:solidFill>
                  <a:srgbClr val="595959"/>
                </a:solidFill>
                <a:latin typeface="Nunito Sans"/>
                <a:ea typeface="Nunito Sans"/>
                <a:cs typeface="Nunito Sans"/>
                <a:sym typeface="Nunito Sans"/>
              </a:rPr>
              <a:t>Current limitations hinder progress toward our vision</a:t>
            </a:r>
            <a:endParaRPr sz="1500">
              <a:solidFill>
                <a:srgbClr val="595959"/>
              </a:solidFill>
              <a:latin typeface="Nunito Sans"/>
              <a:ea typeface="Nunito Sans"/>
              <a:cs typeface="Nunito Sans"/>
              <a:sym typeface="Nunito Sans"/>
            </a:endParaRPr>
          </a:p>
          <a:p>
            <a:pPr indent="-323850" lvl="0" marL="457200" rtl="0" algn="l">
              <a:lnSpc>
                <a:spcPct val="100000"/>
              </a:lnSpc>
              <a:spcBef>
                <a:spcPts val="1000"/>
              </a:spcBef>
              <a:spcAft>
                <a:spcPts val="1000"/>
              </a:spcAft>
              <a:buClr>
                <a:srgbClr val="595959"/>
              </a:buClr>
              <a:buSzPts val="1500"/>
              <a:buFont typeface="Nunito Sans"/>
              <a:buAutoNum type="arabicPeriod"/>
            </a:pPr>
            <a:r>
              <a:rPr lang="en" sz="1500">
                <a:solidFill>
                  <a:srgbClr val="595959"/>
                </a:solidFill>
                <a:latin typeface="Nunito Sans"/>
                <a:ea typeface="Nunito Sans"/>
                <a:cs typeface="Nunito Sans"/>
                <a:sym typeface="Nunito Sans"/>
              </a:rPr>
              <a:t>We have a better understanding of how students learn, and how much their environment impacts their </a:t>
            </a:r>
            <a:r>
              <a:rPr lang="en" sz="1500">
                <a:solidFill>
                  <a:srgbClr val="595959"/>
                </a:solidFill>
                <a:latin typeface="Nunito Sans"/>
                <a:ea typeface="Nunito Sans"/>
                <a:cs typeface="Nunito Sans"/>
                <a:sym typeface="Nunito Sans"/>
              </a:rPr>
              <a:t>ability</a:t>
            </a:r>
            <a:r>
              <a:rPr lang="en" sz="1500">
                <a:solidFill>
                  <a:srgbClr val="595959"/>
                </a:solidFill>
                <a:latin typeface="Nunito Sans"/>
                <a:ea typeface="Nunito Sans"/>
                <a:cs typeface="Nunito Sans"/>
                <a:sym typeface="Nunito Sans"/>
              </a:rPr>
              <a:t> to learn</a:t>
            </a:r>
            <a:endParaRPr sz="1500">
              <a:solidFill>
                <a:srgbClr val="595959"/>
              </a:solidFill>
              <a:latin typeface="Nunito Sans"/>
              <a:ea typeface="Nunito Sans"/>
              <a:cs typeface="Nunito Sans"/>
              <a:sym typeface="Nunito Sans"/>
            </a:endParaRPr>
          </a:p>
        </p:txBody>
      </p:sp>
      <p:cxnSp>
        <p:nvCxnSpPr>
          <p:cNvPr id="246" name="Google Shape;246;p59"/>
          <p:cNvCxnSpPr/>
          <p:nvPr/>
        </p:nvCxnSpPr>
        <p:spPr>
          <a:xfrm flipH="1" rot="10800000">
            <a:off x="477800" y="608875"/>
            <a:ext cx="8686500" cy="300"/>
          </a:xfrm>
          <a:prstGeom prst="straightConnector1">
            <a:avLst/>
          </a:prstGeom>
          <a:noFill/>
          <a:ln cap="flat" cmpd="sng" w="19050">
            <a:solidFill>
              <a:srgbClr val="F07F09"/>
            </a:solidFill>
            <a:prstDash val="solid"/>
            <a:round/>
            <a:headEnd len="med" w="med" type="none"/>
            <a:tailEnd len="med" w="med" type="none"/>
          </a:ln>
        </p:spPr>
      </p:cxnSp>
      <p:sp>
        <p:nvSpPr>
          <p:cNvPr id="247" name="Google Shape;247;p59"/>
          <p:cNvSpPr txBox="1"/>
          <p:nvPr/>
        </p:nvSpPr>
        <p:spPr>
          <a:xfrm>
            <a:off x="20300" y="4769275"/>
            <a:ext cx="914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600"/>
              </a:spcAft>
              <a:buNone/>
            </a:pPr>
            <a:r>
              <a:rPr lang="en" sz="1000">
                <a:solidFill>
                  <a:schemeClr val="dk2"/>
                </a:solidFill>
                <a:latin typeface="Nunito Sans"/>
                <a:ea typeface="Nunito Sans"/>
                <a:cs typeface="Nunito Sans"/>
                <a:sym typeface="Nunito Sans"/>
              </a:rPr>
              <a:t>Princeton Public Schools is an innovative leader in instruction, </a:t>
            </a:r>
            <a:r>
              <a:rPr b="1" i="1" lang="en" sz="1000">
                <a:solidFill>
                  <a:schemeClr val="dk2"/>
                </a:solidFill>
                <a:latin typeface="Nunito Sans"/>
                <a:ea typeface="Nunito Sans"/>
                <a:cs typeface="Nunito Sans"/>
                <a:sym typeface="Nunito Sans"/>
              </a:rPr>
              <a:t>developing</a:t>
            </a:r>
            <a:r>
              <a:rPr b="1" i="1" lang="en" sz="1000">
                <a:solidFill>
                  <a:schemeClr val="dk1"/>
                </a:solidFill>
                <a:latin typeface="Nunito Sans"/>
                <a:ea typeface="Nunito Sans"/>
                <a:cs typeface="Nunito Sans"/>
                <a:sym typeface="Nunito Sans"/>
              </a:rPr>
              <a:t> in EVERY le</a:t>
            </a:r>
            <a:r>
              <a:rPr b="1" i="1" lang="en" sz="1000">
                <a:solidFill>
                  <a:schemeClr val="dk2"/>
                </a:solidFill>
                <a:latin typeface="Nunito Sans"/>
                <a:ea typeface="Nunito Sans"/>
                <a:cs typeface="Nunito Sans"/>
                <a:sym typeface="Nunito Sans"/>
              </a:rPr>
              <a:t>arner the ability to succeed in an ever-changing world.</a:t>
            </a:r>
            <a:endParaRPr sz="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6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53" name="Google Shape;253;p60"/>
          <p:cNvPicPr preferRelativeResize="0"/>
          <p:nvPr/>
        </p:nvPicPr>
        <p:blipFill>
          <a:blip r:embed="rId3">
            <a:alphaModFix/>
          </a:blip>
          <a:stretch>
            <a:fillRect/>
          </a:stretch>
        </p:blipFill>
        <p:spPr>
          <a:xfrm>
            <a:off x="0" y="-61200"/>
            <a:ext cx="9296401" cy="5357100"/>
          </a:xfrm>
          <a:prstGeom prst="rect">
            <a:avLst/>
          </a:prstGeom>
          <a:noFill/>
          <a:ln>
            <a:noFill/>
          </a:ln>
        </p:spPr>
      </p:pic>
      <p:sp>
        <p:nvSpPr>
          <p:cNvPr id="254" name="Google Shape;254;p60"/>
          <p:cNvSpPr txBox="1"/>
          <p:nvPr/>
        </p:nvSpPr>
        <p:spPr>
          <a:xfrm>
            <a:off x="6729550" y="4134350"/>
            <a:ext cx="1664400" cy="7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FFFFFF"/>
                </a:solidFill>
                <a:latin typeface="Nunito ExtraBold"/>
                <a:ea typeface="Nunito ExtraBold"/>
                <a:cs typeface="Nunito ExtraBold"/>
                <a:sym typeface="Nunito ExtraBold"/>
              </a:rPr>
              <a:t>past</a:t>
            </a:r>
            <a:endParaRPr sz="4800">
              <a:solidFill>
                <a:srgbClr val="FFFFFF"/>
              </a:solidFill>
              <a:latin typeface="Nunito ExtraBold"/>
              <a:ea typeface="Nunito ExtraBold"/>
              <a:cs typeface="Nunito ExtraBold"/>
              <a:sym typeface="Nunito Extra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6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60" name="Google Shape;260;p61"/>
          <p:cNvPicPr preferRelativeResize="0"/>
          <p:nvPr/>
        </p:nvPicPr>
        <p:blipFill>
          <a:blip r:embed="rId3">
            <a:alphaModFix/>
          </a:blip>
          <a:stretch>
            <a:fillRect/>
          </a:stretch>
        </p:blipFill>
        <p:spPr>
          <a:xfrm>
            <a:off x="-130800" y="0"/>
            <a:ext cx="9558000" cy="5143500"/>
          </a:xfrm>
          <a:prstGeom prst="rect">
            <a:avLst/>
          </a:prstGeom>
          <a:noFill/>
          <a:ln>
            <a:noFill/>
          </a:ln>
        </p:spPr>
      </p:pic>
      <p:sp>
        <p:nvSpPr>
          <p:cNvPr id="261" name="Google Shape;261;p61"/>
          <p:cNvSpPr txBox="1"/>
          <p:nvPr/>
        </p:nvSpPr>
        <p:spPr>
          <a:xfrm>
            <a:off x="6056200" y="4057725"/>
            <a:ext cx="2667000" cy="7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FFFFFF"/>
                </a:solidFill>
                <a:latin typeface="Nunito ExtraBold"/>
                <a:ea typeface="Nunito ExtraBold"/>
                <a:cs typeface="Nunito ExtraBold"/>
                <a:sym typeface="Nunito ExtraBold"/>
              </a:rPr>
              <a:t>present</a:t>
            </a:r>
            <a:endParaRPr sz="4800">
              <a:solidFill>
                <a:srgbClr val="FFFFFF"/>
              </a:solidFill>
              <a:latin typeface="Nunito ExtraBold"/>
              <a:ea typeface="Nunito ExtraBold"/>
              <a:cs typeface="Nunito ExtraBold"/>
              <a:sym typeface="Nunito ExtraBo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65" name="Shape 265"/>
        <p:cNvGrpSpPr/>
        <p:nvPr/>
      </p:nvGrpSpPr>
      <p:grpSpPr>
        <a:xfrm>
          <a:off x="0" y="0"/>
          <a:ext cx="0" cy="0"/>
          <a:chOff x="0" y="0"/>
          <a:chExt cx="0" cy="0"/>
        </a:xfrm>
      </p:grpSpPr>
      <p:pic>
        <p:nvPicPr>
          <p:cNvPr id="266" name="Google Shape;266;p62"/>
          <p:cNvPicPr preferRelativeResize="0"/>
          <p:nvPr/>
        </p:nvPicPr>
        <p:blipFill>
          <a:blip r:embed="rId3">
            <a:alphaModFix/>
          </a:blip>
          <a:stretch>
            <a:fillRect/>
          </a:stretch>
        </p:blipFill>
        <p:spPr>
          <a:xfrm>
            <a:off x="0" y="0"/>
            <a:ext cx="9143990" cy="5143500"/>
          </a:xfrm>
          <a:prstGeom prst="rect">
            <a:avLst/>
          </a:prstGeom>
          <a:noFill/>
          <a:ln>
            <a:noFill/>
          </a:ln>
        </p:spPr>
      </p:pic>
      <p:sp>
        <p:nvSpPr>
          <p:cNvPr id="267" name="Google Shape;267;p6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8" name="Google Shape;268;p62"/>
          <p:cNvSpPr txBox="1"/>
          <p:nvPr/>
        </p:nvSpPr>
        <p:spPr>
          <a:xfrm>
            <a:off x="6056200" y="4057725"/>
            <a:ext cx="2667000" cy="7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FFFFFF"/>
                </a:solidFill>
                <a:latin typeface="Nunito ExtraBold"/>
                <a:ea typeface="Nunito ExtraBold"/>
                <a:cs typeface="Nunito ExtraBold"/>
                <a:sym typeface="Nunito ExtraBold"/>
              </a:rPr>
              <a:t>present</a:t>
            </a:r>
            <a:endParaRPr sz="4800">
              <a:solidFill>
                <a:srgbClr val="FFFFFF"/>
              </a:solidFill>
              <a:latin typeface="Nunito ExtraBold"/>
              <a:ea typeface="Nunito ExtraBold"/>
              <a:cs typeface="Nunito ExtraBold"/>
              <a:sym typeface="Nunito Extra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p63"/>
          <p:cNvPicPr preferRelativeResize="0"/>
          <p:nvPr/>
        </p:nvPicPr>
        <p:blipFill rotWithShape="1">
          <a:blip r:embed="rId3">
            <a:alphaModFix/>
          </a:blip>
          <a:srcRect b="0" l="13121" r="3939" t="26497"/>
          <a:stretch/>
        </p:blipFill>
        <p:spPr>
          <a:xfrm>
            <a:off x="19050" y="0"/>
            <a:ext cx="9144003" cy="5143499"/>
          </a:xfrm>
          <a:prstGeom prst="rect">
            <a:avLst/>
          </a:prstGeom>
          <a:noFill/>
          <a:ln>
            <a:noFill/>
          </a:ln>
        </p:spPr>
      </p:pic>
      <p:sp>
        <p:nvSpPr>
          <p:cNvPr id="274" name="Google Shape;274;p6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5" name="Google Shape;275;p63"/>
          <p:cNvSpPr txBox="1"/>
          <p:nvPr/>
        </p:nvSpPr>
        <p:spPr>
          <a:xfrm>
            <a:off x="6056200" y="4057725"/>
            <a:ext cx="2667000" cy="7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FFFFFF"/>
                </a:solidFill>
                <a:latin typeface="Nunito ExtraBold"/>
                <a:ea typeface="Nunito ExtraBold"/>
                <a:cs typeface="Nunito ExtraBold"/>
                <a:sym typeface="Nunito ExtraBold"/>
              </a:rPr>
              <a:t>present</a:t>
            </a:r>
            <a:endParaRPr sz="4800">
              <a:solidFill>
                <a:srgbClr val="FFFFFF"/>
              </a:solidFill>
              <a:latin typeface="Nunito ExtraBold"/>
              <a:ea typeface="Nunito ExtraBold"/>
              <a:cs typeface="Nunito ExtraBold"/>
              <a:sym typeface="Nunito Extra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79" name="Shape 279"/>
        <p:cNvGrpSpPr/>
        <p:nvPr/>
      </p:nvGrpSpPr>
      <p:grpSpPr>
        <a:xfrm>
          <a:off x="0" y="0"/>
          <a:ext cx="0" cy="0"/>
          <a:chOff x="0" y="0"/>
          <a:chExt cx="0" cy="0"/>
        </a:xfrm>
      </p:grpSpPr>
      <p:pic>
        <p:nvPicPr>
          <p:cNvPr id="280" name="Google Shape;280;p64"/>
          <p:cNvPicPr preferRelativeResize="0"/>
          <p:nvPr/>
        </p:nvPicPr>
        <p:blipFill>
          <a:blip r:embed="rId3">
            <a:alphaModFix/>
          </a:blip>
          <a:stretch>
            <a:fillRect/>
          </a:stretch>
        </p:blipFill>
        <p:spPr>
          <a:xfrm>
            <a:off x="0" y="0"/>
            <a:ext cx="9143990" cy="5143500"/>
          </a:xfrm>
          <a:prstGeom prst="rect">
            <a:avLst/>
          </a:prstGeom>
          <a:noFill/>
          <a:ln>
            <a:noFill/>
          </a:ln>
        </p:spPr>
      </p:pic>
      <p:sp>
        <p:nvSpPr>
          <p:cNvPr id="281" name="Google Shape;281;p64"/>
          <p:cNvSpPr txBox="1"/>
          <p:nvPr/>
        </p:nvSpPr>
        <p:spPr>
          <a:xfrm>
            <a:off x="7292475" y="4030175"/>
            <a:ext cx="1664400" cy="7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FFFFFF"/>
                </a:solidFill>
                <a:latin typeface="Nunito ExtraBold"/>
                <a:ea typeface="Nunito ExtraBold"/>
                <a:cs typeface="Nunito ExtraBold"/>
                <a:sym typeface="Nunito ExtraBold"/>
              </a:rPr>
              <a:t>past</a:t>
            </a:r>
            <a:endParaRPr sz="4800">
              <a:solidFill>
                <a:srgbClr val="FFFFFF"/>
              </a:solidFill>
              <a:latin typeface="Nunito ExtraBold"/>
              <a:ea typeface="Nunito ExtraBold"/>
              <a:cs typeface="Nunito ExtraBold"/>
              <a:sym typeface="Nunito ExtraBo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85" name="Shape 285"/>
        <p:cNvGrpSpPr/>
        <p:nvPr/>
      </p:nvGrpSpPr>
      <p:grpSpPr>
        <a:xfrm>
          <a:off x="0" y="0"/>
          <a:ext cx="0" cy="0"/>
          <a:chOff x="0" y="0"/>
          <a:chExt cx="0" cy="0"/>
        </a:xfrm>
      </p:grpSpPr>
      <p:pic>
        <p:nvPicPr>
          <p:cNvPr id="286" name="Google Shape;286;p65"/>
          <p:cNvPicPr preferRelativeResize="0"/>
          <p:nvPr/>
        </p:nvPicPr>
        <p:blipFill>
          <a:blip r:embed="rId3">
            <a:alphaModFix/>
          </a:blip>
          <a:stretch>
            <a:fillRect/>
          </a:stretch>
        </p:blipFill>
        <p:spPr>
          <a:xfrm>
            <a:off x="6477000" y="4505313"/>
            <a:ext cx="2667000" cy="638175"/>
          </a:xfrm>
          <a:prstGeom prst="rect">
            <a:avLst/>
          </a:prstGeom>
          <a:noFill/>
          <a:ln>
            <a:noFill/>
          </a:ln>
        </p:spPr>
      </p:pic>
      <p:pic>
        <p:nvPicPr>
          <p:cNvPr id="287" name="Google Shape;287;p65"/>
          <p:cNvPicPr preferRelativeResize="0"/>
          <p:nvPr/>
        </p:nvPicPr>
        <p:blipFill rotWithShape="1">
          <a:blip r:embed="rId4">
            <a:alphaModFix/>
          </a:blip>
          <a:srcRect b="15043" l="0" r="0" t="7249"/>
          <a:stretch/>
        </p:blipFill>
        <p:spPr>
          <a:xfrm>
            <a:off x="175" y="0"/>
            <a:ext cx="9144000" cy="5143500"/>
          </a:xfrm>
          <a:prstGeom prst="rect">
            <a:avLst/>
          </a:prstGeom>
          <a:noFill/>
          <a:ln>
            <a:noFill/>
          </a:ln>
        </p:spPr>
      </p:pic>
      <p:sp>
        <p:nvSpPr>
          <p:cNvPr id="288" name="Google Shape;288;p65"/>
          <p:cNvSpPr txBox="1"/>
          <p:nvPr/>
        </p:nvSpPr>
        <p:spPr>
          <a:xfrm>
            <a:off x="6056200" y="4057725"/>
            <a:ext cx="2667000" cy="77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FFFFFF"/>
                </a:solidFill>
                <a:latin typeface="Nunito ExtraBold"/>
                <a:ea typeface="Nunito ExtraBold"/>
                <a:cs typeface="Nunito ExtraBold"/>
                <a:sym typeface="Nunito ExtraBold"/>
              </a:rPr>
              <a:t>present</a:t>
            </a:r>
            <a:endParaRPr sz="4800">
              <a:solidFill>
                <a:srgbClr val="FFFFFF"/>
              </a:solidFill>
              <a:latin typeface="Nunito ExtraBold"/>
              <a:ea typeface="Nunito ExtraBold"/>
              <a:cs typeface="Nunito ExtraBold"/>
              <a:sym typeface="Nunito ExtraBold"/>
            </a:endParaRPr>
          </a:p>
        </p:txBody>
      </p:sp>
      <p:sp>
        <p:nvSpPr>
          <p:cNvPr id="289" name="Google Shape;289;p6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pic>
        <p:nvPicPr>
          <p:cNvPr id="294" name="Google Shape;294;p66"/>
          <p:cNvPicPr preferRelativeResize="0"/>
          <p:nvPr/>
        </p:nvPicPr>
        <p:blipFill>
          <a:blip r:embed="rId3">
            <a:alphaModFix/>
          </a:blip>
          <a:stretch>
            <a:fillRect/>
          </a:stretch>
        </p:blipFill>
        <p:spPr>
          <a:xfrm>
            <a:off x="0" y="0"/>
            <a:ext cx="6891401" cy="5143500"/>
          </a:xfrm>
          <a:prstGeom prst="rect">
            <a:avLst/>
          </a:prstGeom>
          <a:noFill/>
          <a:ln>
            <a:noFill/>
          </a:ln>
        </p:spPr>
      </p:pic>
      <p:pic>
        <p:nvPicPr>
          <p:cNvPr id="295" name="Google Shape;295;p66"/>
          <p:cNvPicPr preferRelativeResize="0"/>
          <p:nvPr/>
        </p:nvPicPr>
        <p:blipFill>
          <a:blip r:embed="rId4">
            <a:alphaModFix/>
          </a:blip>
          <a:stretch>
            <a:fillRect/>
          </a:stretch>
        </p:blipFill>
        <p:spPr>
          <a:xfrm>
            <a:off x="6038850" y="0"/>
            <a:ext cx="3105143" cy="5143500"/>
          </a:xfrm>
          <a:prstGeom prst="rect">
            <a:avLst/>
          </a:prstGeom>
          <a:noFill/>
          <a:ln>
            <a:noFill/>
          </a:ln>
        </p:spPr>
      </p:pic>
      <p:sp>
        <p:nvSpPr>
          <p:cNvPr id="296" name="Google Shape;296;p66"/>
          <p:cNvSpPr txBox="1"/>
          <p:nvPr/>
        </p:nvSpPr>
        <p:spPr>
          <a:xfrm>
            <a:off x="2040325" y="2510550"/>
            <a:ext cx="7676400" cy="128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0">
                <a:solidFill>
                  <a:srgbClr val="FFFFFF"/>
                </a:solidFill>
                <a:latin typeface="Nunito ExtraBold"/>
                <a:ea typeface="Nunito ExtraBold"/>
                <a:cs typeface="Nunito ExtraBold"/>
                <a:sym typeface="Nunito ExtraBold"/>
              </a:rPr>
              <a:t>design</a:t>
            </a:r>
            <a:endParaRPr sz="15000">
              <a:solidFill>
                <a:srgbClr val="FFFFFF"/>
              </a:solidFill>
              <a:latin typeface="Nunito ExtraBold"/>
              <a:ea typeface="Nunito ExtraBold"/>
              <a:cs typeface="Nunito ExtraBold"/>
              <a:sym typeface="Nunito ExtraBold"/>
            </a:endParaRPr>
          </a:p>
        </p:txBody>
      </p:sp>
      <p:sp>
        <p:nvSpPr>
          <p:cNvPr id="297" name="Google Shape;297;p66"/>
          <p:cNvSpPr txBox="1"/>
          <p:nvPr/>
        </p:nvSpPr>
        <p:spPr>
          <a:xfrm>
            <a:off x="3825450" y="2090950"/>
            <a:ext cx="5355300" cy="8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B45F06"/>
                </a:solidFill>
                <a:latin typeface="Nunito ExtraBold"/>
                <a:ea typeface="Nunito ExtraBold"/>
                <a:cs typeface="Nunito ExtraBold"/>
                <a:sym typeface="Nunito ExtraBold"/>
              </a:rPr>
              <a:t>human-centered</a:t>
            </a:r>
            <a:r>
              <a:rPr lang="en" sz="4800">
                <a:solidFill>
                  <a:srgbClr val="CC0000"/>
                </a:solidFill>
                <a:latin typeface="Open Sans ExtraBold"/>
                <a:ea typeface="Open Sans ExtraBold"/>
                <a:cs typeface="Open Sans ExtraBold"/>
                <a:sym typeface="Open Sans ExtraBold"/>
              </a:rPr>
              <a:t> </a:t>
            </a:r>
            <a:endParaRPr sz="4800">
              <a:solidFill>
                <a:srgbClr val="CC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id="302" name="Google Shape;302;p67"/>
          <p:cNvPicPr preferRelativeResize="0"/>
          <p:nvPr/>
        </p:nvPicPr>
        <p:blipFill>
          <a:blip r:embed="rId3">
            <a:alphaModFix/>
          </a:blip>
          <a:stretch>
            <a:fillRect/>
          </a:stretch>
        </p:blipFill>
        <p:spPr>
          <a:xfrm>
            <a:off x="0" y="-855015"/>
            <a:ext cx="9144000" cy="6853527"/>
          </a:xfrm>
          <a:prstGeom prst="rect">
            <a:avLst/>
          </a:prstGeom>
          <a:noFill/>
          <a:ln>
            <a:noFill/>
          </a:ln>
        </p:spPr>
      </p:pic>
      <p:sp>
        <p:nvSpPr>
          <p:cNvPr id="303" name="Google Shape;303;p6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6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09" name="Google Shape;309;p68"/>
          <p:cNvPicPr preferRelativeResize="0"/>
          <p:nvPr/>
        </p:nvPicPr>
        <p:blipFill rotWithShape="1">
          <a:blip r:embed="rId3">
            <a:alphaModFix/>
          </a:blip>
          <a:srcRect b="19164" l="0" r="0" t="24586"/>
          <a:stretch/>
        </p:blipFill>
        <p:spPr>
          <a:xfrm>
            <a:off x="0" y="0"/>
            <a:ext cx="9144001"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pic>
        <p:nvPicPr>
          <p:cNvPr id="314" name="Google Shape;314;p69"/>
          <p:cNvPicPr preferRelativeResize="0"/>
          <p:nvPr/>
        </p:nvPicPr>
        <p:blipFill>
          <a:blip r:embed="rId3">
            <a:alphaModFix/>
          </a:blip>
          <a:stretch>
            <a:fillRect/>
          </a:stretch>
        </p:blipFill>
        <p:spPr>
          <a:xfrm>
            <a:off x="240050" y="30900"/>
            <a:ext cx="8655050" cy="51125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pic>
        <p:nvPicPr>
          <p:cNvPr id="319" name="Google Shape;319;p70"/>
          <p:cNvPicPr preferRelativeResize="0"/>
          <p:nvPr/>
        </p:nvPicPr>
        <p:blipFill>
          <a:blip r:embed="rId3">
            <a:alphaModFix/>
          </a:blip>
          <a:stretch>
            <a:fillRect/>
          </a:stretch>
        </p:blipFill>
        <p:spPr>
          <a:xfrm>
            <a:off x="0" y="-585025"/>
            <a:ext cx="9143999" cy="6212761"/>
          </a:xfrm>
          <a:prstGeom prst="rect">
            <a:avLst/>
          </a:prstGeom>
          <a:noFill/>
          <a:ln>
            <a:noFill/>
          </a:ln>
        </p:spPr>
      </p:pic>
      <p:sp>
        <p:nvSpPr>
          <p:cNvPr id="320" name="Google Shape;320;p7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71"/>
          <p:cNvSpPr txBox="1"/>
          <p:nvPr>
            <p:ph idx="4294967295" type="title"/>
          </p:nvPr>
        </p:nvSpPr>
        <p:spPr>
          <a:xfrm>
            <a:off x="408000" y="462275"/>
            <a:ext cx="8277900" cy="59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t>Let’s Start By Reimagining</a:t>
            </a:r>
            <a:endParaRPr b="1" sz="3000">
              <a:latin typeface="Nunito Sans"/>
              <a:ea typeface="Nunito Sans"/>
              <a:cs typeface="Nunito Sans"/>
              <a:sym typeface="Nunito Sans"/>
            </a:endParaRPr>
          </a:p>
        </p:txBody>
      </p:sp>
      <p:sp>
        <p:nvSpPr>
          <p:cNvPr id="326" name="Google Shape;326;p71"/>
          <p:cNvSpPr txBox="1"/>
          <p:nvPr>
            <p:ph idx="4294967295" type="body"/>
          </p:nvPr>
        </p:nvSpPr>
        <p:spPr>
          <a:xfrm>
            <a:off x="774600" y="1370925"/>
            <a:ext cx="7594800" cy="30243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Char char="●"/>
            </a:pPr>
            <a:r>
              <a:rPr lang="en"/>
              <a:t>If we could achieve </a:t>
            </a:r>
            <a:r>
              <a:rPr b="1" lang="en"/>
              <a:t>anything</a:t>
            </a:r>
            <a:r>
              <a:rPr lang="en"/>
              <a:t>, what would it look like?</a:t>
            </a:r>
            <a:endParaRPr/>
          </a:p>
          <a:p>
            <a:pPr indent="-342900" lvl="0" marL="457200" rtl="0" algn="l">
              <a:lnSpc>
                <a:spcPct val="100000"/>
              </a:lnSpc>
              <a:spcBef>
                <a:spcPts val="1000"/>
              </a:spcBef>
              <a:spcAft>
                <a:spcPts val="0"/>
              </a:spcAft>
              <a:buSzPts val="1800"/>
              <a:buChar char="●"/>
            </a:pPr>
            <a:r>
              <a:rPr lang="en"/>
              <a:t>How can our facilities </a:t>
            </a:r>
            <a:r>
              <a:rPr b="1" lang="en"/>
              <a:t>support</a:t>
            </a:r>
            <a:r>
              <a:rPr lang="en"/>
              <a:t>, rather than limit, our vision?</a:t>
            </a:r>
            <a:endParaRPr/>
          </a:p>
          <a:p>
            <a:pPr indent="-342900" lvl="0" marL="457200" rtl="0" algn="l">
              <a:lnSpc>
                <a:spcPct val="100000"/>
              </a:lnSpc>
              <a:spcBef>
                <a:spcPts val="1000"/>
              </a:spcBef>
              <a:spcAft>
                <a:spcPts val="0"/>
              </a:spcAft>
              <a:buSzPts val="1800"/>
              <a:buChar char="●"/>
            </a:pPr>
            <a:r>
              <a:rPr lang="en"/>
              <a:t>What </a:t>
            </a:r>
            <a:r>
              <a:rPr b="1" lang="en"/>
              <a:t>career skills</a:t>
            </a:r>
            <a:r>
              <a:rPr lang="en"/>
              <a:t> could we offer with expanded space?</a:t>
            </a:r>
            <a:endParaRPr/>
          </a:p>
          <a:p>
            <a:pPr indent="-342900" lvl="0" marL="457200" rtl="0" algn="l">
              <a:lnSpc>
                <a:spcPct val="100000"/>
              </a:lnSpc>
              <a:spcBef>
                <a:spcPts val="1000"/>
              </a:spcBef>
              <a:spcAft>
                <a:spcPts val="1000"/>
              </a:spcAft>
              <a:buSzPts val="1800"/>
              <a:buChar char="●"/>
            </a:pPr>
            <a:r>
              <a:rPr lang="en"/>
              <a:t>How might we expand our </a:t>
            </a:r>
            <a:r>
              <a:rPr b="1" lang="en"/>
              <a:t>Tiger Career Academies</a:t>
            </a:r>
            <a:r>
              <a:rPr lang="en"/>
              <a:t> if space wasn’t a barrier?</a:t>
            </a:r>
            <a:endParaRPr/>
          </a:p>
        </p:txBody>
      </p:sp>
      <p:cxnSp>
        <p:nvCxnSpPr>
          <p:cNvPr id="327" name="Google Shape;327;p71"/>
          <p:cNvCxnSpPr/>
          <p:nvPr/>
        </p:nvCxnSpPr>
        <p:spPr>
          <a:xfrm>
            <a:off x="375750" y="1137325"/>
            <a:ext cx="8342400" cy="0"/>
          </a:xfrm>
          <a:prstGeom prst="straightConnector1">
            <a:avLst/>
          </a:prstGeom>
          <a:noFill/>
          <a:ln cap="flat" cmpd="sng" w="19050">
            <a:solidFill>
              <a:srgbClr val="F07F09"/>
            </a:solidFill>
            <a:prstDash val="solid"/>
            <a:round/>
            <a:headEnd len="med" w="med" type="none"/>
            <a:tailEnd len="med" w="med" type="none"/>
          </a:ln>
        </p:spPr>
      </p:cxnSp>
      <p:sp>
        <p:nvSpPr>
          <p:cNvPr id="328" name="Google Shape;328;p71"/>
          <p:cNvSpPr txBox="1"/>
          <p:nvPr/>
        </p:nvSpPr>
        <p:spPr>
          <a:xfrm>
            <a:off x="20300" y="4769275"/>
            <a:ext cx="914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600"/>
              </a:spcAft>
              <a:buNone/>
            </a:pPr>
            <a:r>
              <a:rPr lang="en" sz="1000">
                <a:solidFill>
                  <a:schemeClr val="dk2"/>
                </a:solidFill>
                <a:latin typeface="Nunito Sans"/>
                <a:ea typeface="Nunito Sans"/>
                <a:cs typeface="Nunito Sans"/>
                <a:sym typeface="Nunito Sans"/>
              </a:rPr>
              <a:t>Princeton Public Schools is an innovative leader in instruction, </a:t>
            </a:r>
            <a:r>
              <a:rPr b="1" i="1" lang="en" sz="1000">
                <a:solidFill>
                  <a:schemeClr val="dk2"/>
                </a:solidFill>
                <a:latin typeface="Nunito Sans"/>
                <a:ea typeface="Nunito Sans"/>
                <a:cs typeface="Nunito Sans"/>
                <a:sym typeface="Nunito Sans"/>
              </a:rPr>
              <a:t>developing</a:t>
            </a:r>
            <a:r>
              <a:rPr b="1" i="1" lang="en" sz="1000">
                <a:solidFill>
                  <a:schemeClr val="dk1"/>
                </a:solidFill>
                <a:latin typeface="Nunito Sans"/>
                <a:ea typeface="Nunito Sans"/>
                <a:cs typeface="Nunito Sans"/>
                <a:sym typeface="Nunito Sans"/>
              </a:rPr>
              <a:t> in EVERY le</a:t>
            </a:r>
            <a:r>
              <a:rPr b="1" i="1" lang="en" sz="1000">
                <a:solidFill>
                  <a:schemeClr val="dk2"/>
                </a:solidFill>
                <a:latin typeface="Nunito Sans"/>
                <a:ea typeface="Nunito Sans"/>
                <a:cs typeface="Nunito Sans"/>
                <a:sym typeface="Nunito Sans"/>
              </a:rPr>
              <a:t>arner the ability to succeed in an ever-changing world.</a:t>
            </a:r>
            <a:endParaRPr sz="4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72"/>
          <p:cNvSpPr txBox="1"/>
          <p:nvPr>
            <p:ph idx="4294967295" type="title"/>
          </p:nvPr>
        </p:nvSpPr>
        <p:spPr>
          <a:xfrm>
            <a:off x="408000" y="462275"/>
            <a:ext cx="8277900" cy="59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t>Focusing on What Matters Most</a:t>
            </a:r>
            <a:endParaRPr b="1" sz="3000">
              <a:latin typeface="Nunito Sans"/>
              <a:ea typeface="Nunito Sans"/>
              <a:cs typeface="Nunito Sans"/>
              <a:sym typeface="Nunito Sans"/>
            </a:endParaRPr>
          </a:p>
        </p:txBody>
      </p:sp>
      <p:sp>
        <p:nvSpPr>
          <p:cNvPr id="334" name="Google Shape;334;p72"/>
          <p:cNvSpPr txBox="1"/>
          <p:nvPr>
            <p:ph idx="4294967295" type="body"/>
          </p:nvPr>
        </p:nvSpPr>
        <p:spPr>
          <a:xfrm>
            <a:off x="774600" y="1370925"/>
            <a:ext cx="7594800" cy="30243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Char char="●"/>
            </a:pPr>
            <a:r>
              <a:rPr lang="en"/>
              <a:t>With so many great ideas, what should we </a:t>
            </a:r>
            <a:r>
              <a:rPr b="1" lang="en"/>
              <a:t>prioritize</a:t>
            </a:r>
            <a:r>
              <a:rPr lang="en"/>
              <a:t> first?</a:t>
            </a:r>
            <a:endParaRPr/>
          </a:p>
          <a:p>
            <a:pPr indent="-342900" lvl="0" marL="457200" rtl="0" algn="l">
              <a:lnSpc>
                <a:spcPct val="100000"/>
              </a:lnSpc>
              <a:spcBef>
                <a:spcPts val="1000"/>
              </a:spcBef>
              <a:spcAft>
                <a:spcPts val="1000"/>
              </a:spcAft>
              <a:buSzPts val="1800"/>
              <a:buChar char="●"/>
            </a:pPr>
            <a:r>
              <a:rPr lang="en"/>
              <a:t>What would have the </a:t>
            </a:r>
            <a:r>
              <a:rPr b="1" lang="en"/>
              <a:t>greatest impact on our students' success</a:t>
            </a:r>
            <a:r>
              <a:rPr lang="en"/>
              <a:t>?</a:t>
            </a:r>
            <a:endParaRPr/>
          </a:p>
        </p:txBody>
      </p:sp>
      <p:cxnSp>
        <p:nvCxnSpPr>
          <p:cNvPr id="335" name="Google Shape;335;p72"/>
          <p:cNvCxnSpPr/>
          <p:nvPr/>
        </p:nvCxnSpPr>
        <p:spPr>
          <a:xfrm>
            <a:off x="375750" y="1137325"/>
            <a:ext cx="8342400" cy="0"/>
          </a:xfrm>
          <a:prstGeom prst="straightConnector1">
            <a:avLst/>
          </a:prstGeom>
          <a:noFill/>
          <a:ln cap="flat" cmpd="sng" w="19050">
            <a:solidFill>
              <a:srgbClr val="F07F09"/>
            </a:solidFill>
            <a:prstDash val="solid"/>
            <a:round/>
            <a:headEnd len="med" w="med" type="none"/>
            <a:tailEnd len="med" w="med" type="none"/>
          </a:ln>
        </p:spPr>
      </p:cxnSp>
      <p:sp>
        <p:nvSpPr>
          <p:cNvPr id="336" name="Google Shape;336;p72"/>
          <p:cNvSpPr txBox="1"/>
          <p:nvPr/>
        </p:nvSpPr>
        <p:spPr>
          <a:xfrm>
            <a:off x="20300" y="4769275"/>
            <a:ext cx="914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600"/>
              </a:spcAft>
              <a:buNone/>
            </a:pPr>
            <a:r>
              <a:rPr lang="en" sz="1000">
                <a:solidFill>
                  <a:schemeClr val="dk2"/>
                </a:solidFill>
                <a:latin typeface="Nunito Sans"/>
                <a:ea typeface="Nunito Sans"/>
                <a:cs typeface="Nunito Sans"/>
                <a:sym typeface="Nunito Sans"/>
              </a:rPr>
              <a:t>Princeton Public Schools is an innovative leader in instruction, </a:t>
            </a:r>
            <a:r>
              <a:rPr b="1" i="1" lang="en" sz="1000">
                <a:solidFill>
                  <a:schemeClr val="dk2"/>
                </a:solidFill>
                <a:latin typeface="Nunito Sans"/>
                <a:ea typeface="Nunito Sans"/>
                <a:cs typeface="Nunito Sans"/>
                <a:sym typeface="Nunito Sans"/>
              </a:rPr>
              <a:t>developing</a:t>
            </a:r>
            <a:r>
              <a:rPr b="1" i="1" lang="en" sz="1000">
                <a:solidFill>
                  <a:schemeClr val="dk1"/>
                </a:solidFill>
                <a:latin typeface="Nunito Sans"/>
                <a:ea typeface="Nunito Sans"/>
                <a:cs typeface="Nunito Sans"/>
                <a:sym typeface="Nunito Sans"/>
              </a:rPr>
              <a:t> in EVERY le</a:t>
            </a:r>
            <a:r>
              <a:rPr b="1" i="1" lang="en" sz="1000">
                <a:solidFill>
                  <a:schemeClr val="dk2"/>
                </a:solidFill>
                <a:latin typeface="Nunito Sans"/>
                <a:ea typeface="Nunito Sans"/>
                <a:cs typeface="Nunito Sans"/>
                <a:sym typeface="Nunito Sans"/>
              </a:rPr>
              <a:t>arner the ability to succeed in an ever-changing world.</a:t>
            </a:r>
            <a:endParaRPr sz="4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73"/>
          <p:cNvSpPr txBox="1"/>
          <p:nvPr>
            <p:ph idx="4294967295" type="title"/>
          </p:nvPr>
        </p:nvSpPr>
        <p:spPr>
          <a:xfrm>
            <a:off x="273950" y="462275"/>
            <a:ext cx="8636700" cy="59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t>Tiger Career Academies</a:t>
            </a:r>
            <a:r>
              <a:rPr b="1" lang="en" sz="3000"/>
              <a:t> </a:t>
            </a:r>
            <a:r>
              <a:rPr b="1" i="1" lang="en" sz="3000"/>
              <a:t>with Heather Sorenson</a:t>
            </a:r>
            <a:endParaRPr b="1" i="1" sz="3000">
              <a:latin typeface="Nunito Sans"/>
              <a:ea typeface="Nunito Sans"/>
              <a:cs typeface="Nunito Sans"/>
              <a:sym typeface="Nunito Sans"/>
            </a:endParaRPr>
          </a:p>
        </p:txBody>
      </p:sp>
      <p:sp>
        <p:nvSpPr>
          <p:cNvPr id="342" name="Google Shape;342;p73"/>
          <p:cNvSpPr txBox="1"/>
          <p:nvPr>
            <p:ph idx="4294967295" type="body"/>
          </p:nvPr>
        </p:nvSpPr>
        <p:spPr>
          <a:xfrm>
            <a:off x="774600" y="1216275"/>
            <a:ext cx="7594800" cy="3379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Empowering Students through Tiger Career Academies</a:t>
            </a:r>
            <a:endParaRPr b="1"/>
          </a:p>
          <a:p>
            <a:pPr indent="-342900" lvl="0" marL="457200" rtl="0" algn="l">
              <a:lnSpc>
                <a:spcPct val="100000"/>
              </a:lnSpc>
              <a:spcBef>
                <a:spcPts val="1000"/>
              </a:spcBef>
              <a:spcAft>
                <a:spcPts val="0"/>
              </a:spcAft>
              <a:buSzPts val="1800"/>
              <a:buChar char="●"/>
            </a:pPr>
            <a:r>
              <a:rPr lang="en"/>
              <a:t>Bridging the gap between classroom learning &amp; real world</a:t>
            </a:r>
            <a:endParaRPr/>
          </a:p>
          <a:p>
            <a:pPr indent="-342900" lvl="0" marL="457200" rtl="0" algn="l">
              <a:lnSpc>
                <a:spcPct val="100000"/>
              </a:lnSpc>
              <a:spcBef>
                <a:spcPts val="1000"/>
              </a:spcBef>
              <a:spcAft>
                <a:spcPts val="0"/>
              </a:spcAft>
              <a:buSzPts val="1800"/>
              <a:buChar char="●"/>
            </a:pPr>
            <a:r>
              <a:rPr lang="en"/>
              <a:t>Collaborations with local businesses</a:t>
            </a:r>
            <a:endParaRPr/>
          </a:p>
          <a:p>
            <a:pPr indent="-342900" lvl="0" marL="457200" rtl="0" algn="l">
              <a:lnSpc>
                <a:spcPct val="100000"/>
              </a:lnSpc>
              <a:spcBef>
                <a:spcPts val="1000"/>
              </a:spcBef>
              <a:spcAft>
                <a:spcPts val="0"/>
              </a:spcAft>
              <a:buSzPts val="1800"/>
              <a:buChar char="●"/>
            </a:pPr>
            <a:r>
              <a:rPr lang="en"/>
              <a:t>Exploration of passions &amp; skill development</a:t>
            </a:r>
            <a:endParaRPr/>
          </a:p>
          <a:p>
            <a:pPr indent="-342900" lvl="0" marL="457200" rtl="0" algn="l">
              <a:lnSpc>
                <a:spcPct val="100000"/>
              </a:lnSpc>
              <a:spcBef>
                <a:spcPts val="1000"/>
              </a:spcBef>
              <a:spcAft>
                <a:spcPts val="0"/>
              </a:spcAft>
              <a:buSzPts val="1800"/>
              <a:buChar char="●"/>
            </a:pPr>
            <a:r>
              <a:rPr lang="en"/>
              <a:t>Customized educational experience preparing students for their future careers, college, &amp; life!</a:t>
            </a:r>
            <a:endParaRPr/>
          </a:p>
          <a:p>
            <a:pPr indent="-342900" lvl="0" marL="457200" rtl="0" algn="l">
              <a:lnSpc>
                <a:spcPct val="100000"/>
              </a:lnSpc>
              <a:spcBef>
                <a:spcPts val="1000"/>
              </a:spcBef>
              <a:spcAft>
                <a:spcPts val="0"/>
              </a:spcAft>
              <a:buSzPts val="1800"/>
              <a:buChar char="●"/>
            </a:pPr>
            <a:r>
              <a:rPr lang="en"/>
              <a:t>Future-Ready Graduates</a:t>
            </a:r>
            <a:endParaRPr/>
          </a:p>
          <a:p>
            <a:pPr indent="-342900" lvl="0" marL="457200" rtl="0" algn="l">
              <a:lnSpc>
                <a:spcPct val="100000"/>
              </a:lnSpc>
              <a:spcBef>
                <a:spcPts val="1000"/>
              </a:spcBef>
              <a:spcAft>
                <a:spcPts val="1000"/>
              </a:spcAft>
              <a:buSzPts val="1800"/>
              <a:buChar char="●"/>
            </a:pPr>
            <a:r>
              <a:rPr lang="en"/>
              <a:t>Shaping Leaders and Innovators</a:t>
            </a:r>
            <a:endParaRPr/>
          </a:p>
        </p:txBody>
      </p:sp>
      <p:cxnSp>
        <p:nvCxnSpPr>
          <p:cNvPr id="343" name="Google Shape;343;p73"/>
          <p:cNvCxnSpPr/>
          <p:nvPr/>
        </p:nvCxnSpPr>
        <p:spPr>
          <a:xfrm>
            <a:off x="375750" y="1137325"/>
            <a:ext cx="8342400" cy="0"/>
          </a:xfrm>
          <a:prstGeom prst="straightConnector1">
            <a:avLst/>
          </a:prstGeom>
          <a:noFill/>
          <a:ln cap="flat" cmpd="sng" w="19050">
            <a:solidFill>
              <a:srgbClr val="F07F09"/>
            </a:solidFill>
            <a:prstDash val="solid"/>
            <a:round/>
            <a:headEnd len="med" w="med" type="none"/>
            <a:tailEnd len="med" w="med" type="none"/>
          </a:ln>
        </p:spPr>
      </p:cxnSp>
      <p:sp>
        <p:nvSpPr>
          <p:cNvPr id="344" name="Google Shape;344;p73"/>
          <p:cNvSpPr txBox="1"/>
          <p:nvPr/>
        </p:nvSpPr>
        <p:spPr>
          <a:xfrm>
            <a:off x="20300" y="4769275"/>
            <a:ext cx="914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600"/>
              </a:spcAft>
              <a:buNone/>
            </a:pPr>
            <a:r>
              <a:rPr lang="en" sz="1000">
                <a:solidFill>
                  <a:schemeClr val="dk2"/>
                </a:solidFill>
                <a:latin typeface="Nunito Sans"/>
                <a:ea typeface="Nunito Sans"/>
                <a:cs typeface="Nunito Sans"/>
                <a:sym typeface="Nunito Sans"/>
              </a:rPr>
              <a:t>Princeton Public Schools is an innovative leader in instruction, </a:t>
            </a:r>
            <a:r>
              <a:rPr b="1" i="1" lang="en" sz="1000">
                <a:solidFill>
                  <a:schemeClr val="dk2"/>
                </a:solidFill>
                <a:latin typeface="Nunito Sans"/>
                <a:ea typeface="Nunito Sans"/>
                <a:cs typeface="Nunito Sans"/>
                <a:sym typeface="Nunito Sans"/>
              </a:rPr>
              <a:t>developing</a:t>
            </a:r>
            <a:r>
              <a:rPr b="1" i="1" lang="en" sz="1000">
                <a:solidFill>
                  <a:schemeClr val="dk1"/>
                </a:solidFill>
                <a:latin typeface="Nunito Sans"/>
                <a:ea typeface="Nunito Sans"/>
                <a:cs typeface="Nunito Sans"/>
                <a:sym typeface="Nunito Sans"/>
              </a:rPr>
              <a:t> in EVERY le</a:t>
            </a:r>
            <a:r>
              <a:rPr b="1" i="1" lang="en" sz="1000">
                <a:solidFill>
                  <a:schemeClr val="dk2"/>
                </a:solidFill>
                <a:latin typeface="Nunito Sans"/>
                <a:ea typeface="Nunito Sans"/>
                <a:cs typeface="Nunito Sans"/>
                <a:sym typeface="Nunito Sans"/>
              </a:rPr>
              <a:t>arner the ability to succeed in an ever-changing world.</a:t>
            </a:r>
            <a:endParaRPr sz="4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74"/>
          <p:cNvSpPr txBox="1"/>
          <p:nvPr>
            <p:ph idx="4294967295" type="title"/>
          </p:nvPr>
        </p:nvSpPr>
        <p:spPr>
          <a:xfrm>
            <a:off x="273950" y="462275"/>
            <a:ext cx="8636700" cy="59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t>Tiger Career Academies</a:t>
            </a:r>
            <a:endParaRPr b="1" i="1" sz="3000">
              <a:latin typeface="Nunito Sans"/>
              <a:ea typeface="Nunito Sans"/>
              <a:cs typeface="Nunito Sans"/>
              <a:sym typeface="Nunito Sans"/>
            </a:endParaRPr>
          </a:p>
        </p:txBody>
      </p:sp>
      <p:sp>
        <p:nvSpPr>
          <p:cNvPr id="350" name="Google Shape;350;p74"/>
          <p:cNvSpPr txBox="1"/>
          <p:nvPr>
            <p:ph idx="4294967295" type="body"/>
          </p:nvPr>
        </p:nvSpPr>
        <p:spPr>
          <a:xfrm>
            <a:off x="774600" y="1216275"/>
            <a:ext cx="7594800" cy="33798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Char char="●"/>
            </a:pPr>
            <a:r>
              <a:rPr lang="en"/>
              <a:t>Comprehensive Career Groupings</a:t>
            </a:r>
            <a:endParaRPr/>
          </a:p>
          <a:p>
            <a:pPr indent="-317500" lvl="1" marL="1371600" rtl="0" algn="l">
              <a:lnSpc>
                <a:spcPct val="100000"/>
              </a:lnSpc>
              <a:spcBef>
                <a:spcPts val="0"/>
              </a:spcBef>
              <a:spcAft>
                <a:spcPts val="0"/>
              </a:spcAft>
              <a:buSzPts val="1400"/>
              <a:buChar char="○"/>
            </a:pPr>
            <a:r>
              <a:rPr lang="en"/>
              <a:t>Each academy organizes careers into broad, logical categories</a:t>
            </a:r>
            <a:endParaRPr/>
          </a:p>
          <a:p>
            <a:pPr indent="-342900" lvl="0" marL="457200" rtl="0" algn="l">
              <a:lnSpc>
                <a:spcPct val="100000"/>
              </a:lnSpc>
              <a:spcBef>
                <a:spcPts val="0"/>
              </a:spcBef>
              <a:spcAft>
                <a:spcPts val="0"/>
              </a:spcAft>
              <a:buSzPts val="1800"/>
              <a:buChar char="●"/>
            </a:pPr>
            <a:r>
              <a:rPr lang="en"/>
              <a:t>Targeted Career Pathways</a:t>
            </a:r>
            <a:endParaRPr/>
          </a:p>
          <a:p>
            <a:pPr indent="-317500" lvl="1" marL="1371600" rtl="0" algn="l">
              <a:lnSpc>
                <a:spcPct val="100000"/>
              </a:lnSpc>
              <a:spcBef>
                <a:spcPts val="0"/>
              </a:spcBef>
              <a:spcAft>
                <a:spcPts val="0"/>
              </a:spcAft>
              <a:buSzPts val="1400"/>
              <a:buChar char="○"/>
            </a:pPr>
            <a:r>
              <a:rPr lang="en"/>
              <a:t>Within each academy, students can choose from specialized pathways</a:t>
            </a:r>
            <a:endParaRPr/>
          </a:p>
          <a:p>
            <a:pPr indent="-342900" lvl="0" marL="457200" rtl="0" algn="l">
              <a:lnSpc>
                <a:spcPct val="100000"/>
              </a:lnSpc>
              <a:spcBef>
                <a:spcPts val="0"/>
              </a:spcBef>
              <a:spcAft>
                <a:spcPts val="0"/>
              </a:spcAft>
              <a:buSzPts val="1800"/>
              <a:buChar char="●"/>
            </a:pPr>
            <a:r>
              <a:rPr lang="en"/>
              <a:t>Industry-Specific Skill Development</a:t>
            </a:r>
            <a:endParaRPr/>
          </a:p>
          <a:p>
            <a:pPr indent="-317500" lvl="1" marL="1371600" rtl="0" algn="l">
              <a:lnSpc>
                <a:spcPct val="100000"/>
              </a:lnSpc>
              <a:spcBef>
                <a:spcPts val="0"/>
              </a:spcBef>
              <a:spcAft>
                <a:spcPts val="0"/>
              </a:spcAft>
              <a:buSzPts val="1400"/>
              <a:buChar char="○"/>
            </a:pPr>
            <a:r>
              <a:rPr lang="en"/>
              <a:t>Each pathway provides a range of elective courses designed to </a:t>
            </a:r>
            <a:r>
              <a:rPr lang="en"/>
              <a:t>equip</a:t>
            </a:r>
            <a:r>
              <a:rPr lang="en"/>
              <a:t> students with specialized knowledge and skills</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1000"/>
              </a:spcAft>
              <a:buNone/>
            </a:pPr>
            <a:r>
              <a:t/>
            </a:r>
            <a:endParaRPr/>
          </a:p>
        </p:txBody>
      </p:sp>
      <p:cxnSp>
        <p:nvCxnSpPr>
          <p:cNvPr id="351" name="Google Shape;351;p74"/>
          <p:cNvCxnSpPr/>
          <p:nvPr/>
        </p:nvCxnSpPr>
        <p:spPr>
          <a:xfrm>
            <a:off x="375750" y="1137325"/>
            <a:ext cx="8342400" cy="0"/>
          </a:xfrm>
          <a:prstGeom prst="straightConnector1">
            <a:avLst/>
          </a:prstGeom>
          <a:noFill/>
          <a:ln cap="flat" cmpd="sng" w="19050">
            <a:solidFill>
              <a:srgbClr val="F07F09"/>
            </a:solidFill>
            <a:prstDash val="solid"/>
            <a:round/>
            <a:headEnd len="med" w="med" type="none"/>
            <a:tailEnd len="med" w="med" type="none"/>
          </a:ln>
        </p:spPr>
      </p:cxnSp>
      <p:sp>
        <p:nvSpPr>
          <p:cNvPr id="352" name="Google Shape;352;p74"/>
          <p:cNvSpPr txBox="1"/>
          <p:nvPr/>
        </p:nvSpPr>
        <p:spPr>
          <a:xfrm>
            <a:off x="20300" y="4769275"/>
            <a:ext cx="914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600"/>
              </a:spcAft>
              <a:buNone/>
            </a:pPr>
            <a:r>
              <a:rPr lang="en" sz="1000">
                <a:solidFill>
                  <a:schemeClr val="dk2"/>
                </a:solidFill>
                <a:latin typeface="Nunito Sans"/>
                <a:ea typeface="Nunito Sans"/>
                <a:cs typeface="Nunito Sans"/>
                <a:sym typeface="Nunito Sans"/>
              </a:rPr>
              <a:t>Princeton Public Schools is an innovative leader in instruction, </a:t>
            </a:r>
            <a:r>
              <a:rPr b="1" i="1" lang="en" sz="1000">
                <a:solidFill>
                  <a:schemeClr val="dk2"/>
                </a:solidFill>
                <a:latin typeface="Nunito Sans"/>
                <a:ea typeface="Nunito Sans"/>
                <a:cs typeface="Nunito Sans"/>
                <a:sym typeface="Nunito Sans"/>
              </a:rPr>
              <a:t>developing</a:t>
            </a:r>
            <a:r>
              <a:rPr b="1" i="1" lang="en" sz="1000">
                <a:solidFill>
                  <a:schemeClr val="dk1"/>
                </a:solidFill>
                <a:latin typeface="Nunito Sans"/>
                <a:ea typeface="Nunito Sans"/>
                <a:cs typeface="Nunito Sans"/>
                <a:sym typeface="Nunito Sans"/>
              </a:rPr>
              <a:t> in EVERY le</a:t>
            </a:r>
            <a:r>
              <a:rPr b="1" i="1" lang="en" sz="1000">
                <a:solidFill>
                  <a:schemeClr val="dk2"/>
                </a:solidFill>
                <a:latin typeface="Nunito Sans"/>
                <a:ea typeface="Nunito Sans"/>
                <a:cs typeface="Nunito Sans"/>
                <a:sym typeface="Nunito Sans"/>
              </a:rPr>
              <a:t>arner the ability to succeed in an ever-changing world.</a:t>
            </a:r>
            <a:endParaRPr sz="400"/>
          </a:p>
        </p:txBody>
      </p:sp>
      <p:pic>
        <p:nvPicPr>
          <p:cNvPr id="353" name="Google Shape;353;p74" title="PHS-Career-Academy-Badge-Information-RGB.jpg"/>
          <p:cNvPicPr preferRelativeResize="0"/>
          <p:nvPr/>
        </p:nvPicPr>
        <p:blipFill>
          <a:blip r:embed="rId3">
            <a:alphaModFix/>
          </a:blip>
          <a:stretch>
            <a:fillRect/>
          </a:stretch>
        </p:blipFill>
        <p:spPr>
          <a:xfrm>
            <a:off x="1550638" y="3039449"/>
            <a:ext cx="1442002" cy="1442002"/>
          </a:xfrm>
          <a:prstGeom prst="rect">
            <a:avLst/>
          </a:prstGeom>
          <a:noFill/>
          <a:ln>
            <a:noFill/>
          </a:ln>
        </p:spPr>
      </p:pic>
      <p:pic>
        <p:nvPicPr>
          <p:cNvPr id="354" name="Google Shape;354;p74" title="PHS-Career-Academy-Badge-Business-RGB.png"/>
          <p:cNvPicPr preferRelativeResize="0"/>
          <p:nvPr/>
        </p:nvPicPr>
        <p:blipFill>
          <a:blip r:embed="rId4">
            <a:alphaModFix/>
          </a:blip>
          <a:stretch>
            <a:fillRect/>
          </a:stretch>
        </p:blipFill>
        <p:spPr>
          <a:xfrm>
            <a:off x="5075" y="3039449"/>
            <a:ext cx="1442012" cy="1442012"/>
          </a:xfrm>
          <a:prstGeom prst="rect">
            <a:avLst/>
          </a:prstGeom>
          <a:noFill/>
          <a:ln>
            <a:noFill/>
          </a:ln>
        </p:spPr>
      </p:pic>
      <p:pic>
        <p:nvPicPr>
          <p:cNvPr id="355" name="Google Shape;355;p74" title="PHS-Career-Academy-Badge-Engineering-RGB.png"/>
          <p:cNvPicPr preferRelativeResize="0"/>
          <p:nvPr/>
        </p:nvPicPr>
        <p:blipFill>
          <a:blip r:embed="rId5">
            <a:alphaModFix/>
          </a:blip>
          <a:stretch>
            <a:fillRect/>
          </a:stretch>
        </p:blipFill>
        <p:spPr>
          <a:xfrm>
            <a:off x="3096237" y="3039450"/>
            <a:ext cx="1442002" cy="1442002"/>
          </a:xfrm>
          <a:prstGeom prst="rect">
            <a:avLst/>
          </a:prstGeom>
          <a:noFill/>
          <a:ln>
            <a:noFill/>
          </a:ln>
        </p:spPr>
      </p:pic>
      <p:pic>
        <p:nvPicPr>
          <p:cNvPr id="356" name="Google Shape;356;p74" title="PHS-Career-Academy-Badge-Health-RGB.jpg"/>
          <p:cNvPicPr preferRelativeResize="0"/>
          <p:nvPr/>
        </p:nvPicPr>
        <p:blipFill>
          <a:blip r:embed="rId6">
            <a:alphaModFix/>
          </a:blip>
          <a:stretch>
            <a:fillRect/>
          </a:stretch>
        </p:blipFill>
        <p:spPr>
          <a:xfrm>
            <a:off x="4607075" y="3039450"/>
            <a:ext cx="1442002" cy="1442002"/>
          </a:xfrm>
          <a:prstGeom prst="rect">
            <a:avLst/>
          </a:prstGeom>
          <a:noFill/>
          <a:ln>
            <a:noFill/>
          </a:ln>
        </p:spPr>
      </p:pic>
      <p:pic>
        <p:nvPicPr>
          <p:cNvPr id="357" name="Google Shape;357;p74" title="PHS-Career-Academy-Badge-Agriculture-RGB.jpg"/>
          <p:cNvPicPr preferRelativeResize="0"/>
          <p:nvPr/>
        </p:nvPicPr>
        <p:blipFill>
          <a:blip r:embed="rId7">
            <a:alphaModFix/>
          </a:blip>
          <a:stretch>
            <a:fillRect/>
          </a:stretch>
        </p:blipFill>
        <p:spPr>
          <a:xfrm>
            <a:off x="6120750" y="3039450"/>
            <a:ext cx="1442002" cy="1442002"/>
          </a:xfrm>
          <a:prstGeom prst="rect">
            <a:avLst/>
          </a:prstGeom>
          <a:noFill/>
          <a:ln>
            <a:noFill/>
          </a:ln>
        </p:spPr>
      </p:pic>
      <p:pic>
        <p:nvPicPr>
          <p:cNvPr id="358" name="Google Shape;358;p74" title="PHS-Career-Academy-Badge-Human-RGB.jpg"/>
          <p:cNvPicPr preferRelativeResize="0"/>
          <p:nvPr/>
        </p:nvPicPr>
        <p:blipFill>
          <a:blip r:embed="rId8">
            <a:alphaModFix/>
          </a:blip>
          <a:stretch>
            <a:fillRect/>
          </a:stretch>
        </p:blipFill>
        <p:spPr>
          <a:xfrm>
            <a:off x="7634425" y="3039449"/>
            <a:ext cx="1442002" cy="144200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75"/>
          <p:cNvSpPr txBox="1"/>
          <p:nvPr>
            <p:ph idx="4294967295" type="title"/>
          </p:nvPr>
        </p:nvSpPr>
        <p:spPr>
          <a:xfrm>
            <a:off x="273950" y="462275"/>
            <a:ext cx="8636700" cy="59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t>Tiger Career Academies</a:t>
            </a:r>
            <a:endParaRPr b="1" i="1" sz="3000">
              <a:latin typeface="Nunito Sans"/>
              <a:ea typeface="Nunito Sans"/>
              <a:cs typeface="Nunito Sans"/>
              <a:sym typeface="Nunito Sans"/>
            </a:endParaRPr>
          </a:p>
        </p:txBody>
      </p:sp>
      <p:sp>
        <p:nvSpPr>
          <p:cNvPr id="364" name="Google Shape;364;p75"/>
          <p:cNvSpPr txBox="1"/>
          <p:nvPr>
            <p:ph idx="4294967295" type="body"/>
          </p:nvPr>
        </p:nvSpPr>
        <p:spPr>
          <a:xfrm>
            <a:off x="774600" y="1216275"/>
            <a:ext cx="7594800" cy="3379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Tiger Career Academies open a student up to so many </a:t>
            </a:r>
            <a:r>
              <a:rPr lang="en"/>
              <a:t>opportunities</a:t>
            </a:r>
            <a:r>
              <a:rPr lang="en"/>
              <a:t>:</a:t>
            </a:r>
            <a:endParaRPr/>
          </a:p>
          <a:p>
            <a:pPr indent="-342900" lvl="0" marL="457200" rtl="0" algn="l">
              <a:lnSpc>
                <a:spcPct val="100000"/>
              </a:lnSpc>
              <a:spcBef>
                <a:spcPts val="1000"/>
              </a:spcBef>
              <a:spcAft>
                <a:spcPts val="0"/>
              </a:spcAft>
              <a:buSzPts val="1800"/>
              <a:buChar char="●"/>
            </a:pPr>
            <a:r>
              <a:rPr lang="en"/>
              <a:t>Participation in special events (field trips, workforce panels, mentorship programs, job shadows…)</a:t>
            </a:r>
            <a:endParaRPr/>
          </a:p>
          <a:p>
            <a:pPr indent="-342900" lvl="0" marL="457200" rtl="0" algn="l">
              <a:lnSpc>
                <a:spcPct val="100000"/>
              </a:lnSpc>
              <a:spcBef>
                <a:spcPts val="0"/>
              </a:spcBef>
              <a:spcAft>
                <a:spcPts val="0"/>
              </a:spcAft>
              <a:buSzPts val="1800"/>
              <a:buChar char="●"/>
            </a:pPr>
            <a:r>
              <a:rPr lang="en"/>
              <a:t>Tiger Career Academy Internships</a:t>
            </a:r>
            <a:endParaRPr/>
          </a:p>
          <a:p>
            <a:pPr indent="0" lvl="0" marL="457200" rtl="0" algn="l">
              <a:lnSpc>
                <a:spcPct val="100000"/>
              </a:lnSpc>
              <a:spcBef>
                <a:spcPts val="1000"/>
              </a:spcBef>
              <a:spcAft>
                <a:spcPts val="0"/>
              </a:spcAft>
              <a:buNone/>
            </a:pPr>
            <a:r>
              <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1000"/>
              </a:spcAft>
              <a:buNone/>
            </a:pPr>
            <a:r>
              <a:t/>
            </a:r>
            <a:endParaRPr/>
          </a:p>
        </p:txBody>
      </p:sp>
      <p:cxnSp>
        <p:nvCxnSpPr>
          <p:cNvPr id="365" name="Google Shape;365;p75"/>
          <p:cNvCxnSpPr/>
          <p:nvPr/>
        </p:nvCxnSpPr>
        <p:spPr>
          <a:xfrm>
            <a:off x="375750" y="1137325"/>
            <a:ext cx="8342400" cy="0"/>
          </a:xfrm>
          <a:prstGeom prst="straightConnector1">
            <a:avLst/>
          </a:prstGeom>
          <a:noFill/>
          <a:ln cap="flat" cmpd="sng" w="19050">
            <a:solidFill>
              <a:srgbClr val="F07F09"/>
            </a:solidFill>
            <a:prstDash val="solid"/>
            <a:round/>
            <a:headEnd len="med" w="med" type="none"/>
            <a:tailEnd len="med" w="med" type="none"/>
          </a:ln>
        </p:spPr>
      </p:cxnSp>
      <p:sp>
        <p:nvSpPr>
          <p:cNvPr id="366" name="Google Shape;366;p75"/>
          <p:cNvSpPr txBox="1"/>
          <p:nvPr/>
        </p:nvSpPr>
        <p:spPr>
          <a:xfrm>
            <a:off x="20300" y="4769275"/>
            <a:ext cx="914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600"/>
              </a:spcAft>
              <a:buNone/>
            </a:pPr>
            <a:r>
              <a:rPr lang="en" sz="1000">
                <a:solidFill>
                  <a:schemeClr val="dk2"/>
                </a:solidFill>
                <a:latin typeface="Nunito Sans"/>
                <a:ea typeface="Nunito Sans"/>
                <a:cs typeface="Nunito Sans"/>
                <a:sym typeface="Nunito Sans"/>
              </a:rPr>
              <a:t>Princeton Public Schools is an innovative leader in instruction, </a:t>
            </a:r>
            <a:r>
              <a:rPr b="1" i="1" lang="en" sz="1000">
                <a:solidFill>
                  <a:schemeClr val="dk2"/>
                </a:solidFill>
                <a:latin typeface="Nunito Sans"/>
                <a:ea typeface="Nunito Sans"/>
                <a:cs typeface="Nunito Sans"/>
                <a:sym typeface="Nunito Sans"/>
              </a:rPr>
              <a:t>developing</a:t>
            </a:r>
            <a:r>
              <a:rPr b="1" i="1" lang="en" sz="1000">
                <a:solidFill>
                  <a:schemeClr val="dk1"/>
                </a:solidFill>
                <a:latin typeface="Nunito Sans"/>
                <a:ea typeface="Nunito Sans"/>
                <a:cs typeface="Nunito Sans"/>
                <a:sym typeface="Nunito Sans"/>
              </a:rPr>
              <a:t> in EVERY le</a:t>
            </a:r>
            <a:r>
              <a:rPr b="1" i="1" lang="en" sz="1000">
                <a:solidFill>
                  <a:schemeClr val="dk2"/>
                </a:solidFill>
                <a:latin typeface="Nunito Sans"/>
                <a:ea typeface="Nunito Sans"/>
                <a:cs typeface="Nunito Sans"/>
                <a:sym typeface="Nunito Sans"/>
              </a:rPr>
              <a:t>arner the ability to succeed in an ever-changing world.</a:t>
            </a:r>
            <a:endParaRPr sz="400"/>
          </a:p>
        </p:txBody>
      </p:sp>
      <p:pic>
        <p:nvPicPr>
          <p:cNvPr id="367" name="Google Shape;367;p75" title="PHS-Career-Academy-Badge-Information-RGB.jpg"/>
          <p:cNvPicPr preferRelativeResize="0"/>
          <p:nvPr/>
        </p:nvPicPr>
        <p:blipFill>
          <a:blip r:embed="rId3">
            <a:alphaModFix/>
          </a:blip>
          <a:stretch>
            <a:fillRect/>
          </a:stretch>
        </p:blipFill>
        <p:spPr>
          <a:xfrm rot="-661410">
            <a:off x="6270425" y="3143535"/>
            <a:ext cx="1038049" cy="1038080"/>
          </a:xfrm>
          <a:prstGeom prst="rect">
            <a:avLst/>
          </a:prstGeom>
          <a:noFill/>
          <a:ln>
            <a:noFill/>
          </a:ln>
        </p:spPr>
      </p:pic>
      <p:pic>
        <p:nvPicPr>
          <p:cNvPr id="368" name="Google Shape;368;p75" title="PHS-Career-Academy-Badge-Business-RGB.png"/>
          <p:cNvPicPr preferRelativeResize="0"/>
          <p:nvPr/>
        </p:nvPicPr>
        <p:blipFill>
          <a:blip r:embed="rId4">
            <a:alphaModFix/>
          </a:blip>
          <a:stretch>
            <a:fillRect/>
          </a:stretch>
        </p:blipFill>
        <p:spPr>
          <a:xfrm rot="332791">
            <a:off x="7418055" y="2131386"/>
            <a:ext cx="1038050" cy="1038050"/>
          </a:xfrm>
          <a:prstGeom prst="rect">
            <a:avLst/>
          </a:prstGeom>
          <a:noFill/>
          <a:ln>
            <a:noFill/>
          </a:ln>
        </p:spPr>
      </p:pic>
      <p:pic>
        <p:nvPicPr>
          <p:cNvPr id="369" name="Google Shape;369;p75" title="PHS-Career-Academy-Badge-Engineering-RGB.png"/>
          <p:cNvPicPr preferRelativeResize="0"/>
          <p:nvPr/>
        </p:nvPicPr>
        <p:blipFill>
          <a:blip r:embed="rId5">
            <a:alphaModFix/>
          </a:blip>
          <a:stretch>
            <a:fillRect/>
          </a:stretch>
        </p:blipFill>
        <p:spPr>
          <a:xfrm>
            <a:off x="4012372" y="3398525"/>
            <a:ext cx="1038049" cy="1038034"/>
          </a:xfrm>
          <a:prstGeom prst="rect">
            <a:avLst/>
          </a:prstGeom>
          <a:noFill/>
          <a:ln>
            <a:noFill/>
          </a:ln>
        </p:spPr>
      </p:pic>
      <p:pic>
        <p:nvPicPr>
          <p:cNvPr id="370" name="Google Shape;370;p75" title="PHS-Career-Academy-Badge-Health-RGB.jpg"/>
          <p:cNvPicPr preferRelativeResize="0"/>
          <p:nvPr/>
        </p:nvPicPr>
        <p:blipFill>
          <a:blip r:embed="rId6">
            <a:alphaModFix/>
          </a:blip>
          <a:stretch>
            <a:fillRect/>
          </a:stretch>
        </p:blipFill>
        <p:spPr>
          <a:xfrm rot="440896">
            <a:off x="882450" y="3279251"/>
            <a:ext cx="1038050" cy="1038050"/>
          </a:xfrm>
          <a:prstGeom prst="rect">
            <a:avLst/>
          </a:prstGeom>
          <a:noFill/>
          <a:ln>
            <a:noFill/>
          </a:ln>
        </p:spPr>
      </p:pic>
      <p:pic>
        <p:nvPicPr>
          <p:cNvPr id="371" name="Google Shape;371;p75" title="PHS-Career-Academy-Badge-Agriculture-RGB.jpg"/>
          <p:cNvPicPr preferRelativeResize="0"/>
          <p:nvPr/>
        </p:nvPicPr>
        <p:blipFill>
          <a:blip r:embed="rId7">
            <a:alphaModFix/>
          </a:blip>
          <a:stretch>
            <a:fillRect/>
          </a:stretch>
        </p:blipFill>
        <p:spPr>
          <a:xfrm rot="821694">
            <a:off x="2478474" y="2679876"/>
            <a:ext cx="1038049" cy="1038049"/>
          </a:xfrm>
          <a:prstGeom prst="rect">
            <a:avLst/>
          </a:prstGeom>
          <a:noFill/>
          <a:ln>
            <a:noFill/>
          </a:ln>
        </p:spPr>
      </p:pic>
      <p:pic>
        <p:nvPicPr>
          <p:cNvPr id="372" name="Google Shape;372;p75" title="PHS-Career-Academy-Badge-Human-RGB.jpg"/>
          <p:cNvPicPr preferRelativeResize="0"/>
          <p:nvPr/>
        </p:nvPicPr>
        <p:blipFill>
          <a:blip r:embed="rId8">
            <a:alphaModFix/>
          </a:blip>
          <a:stretch>
            <a:fillRect/>
          </a:stretch>
        </p:blipFill>
        <p:spPr>
          <a:xfrm rot="-709379">
            <a:off x="5047375" y="2131388"/>
            <a:ext cx="1038050" cy="10380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76"/>
          <p:cNvSpPr txBox="1"/>
          <p:nvPr/>
        </p:nvSpPr>
        <p:spPr>
          <a:xfrm>
            <a:off x="4343725" y="2047125"/>
            <a:ext cx="4717800" cy="9540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Nunito Sans"/>
              <a:ea typeface="Nunito Sans"/>
              <a:cs typeface="Nunito Sans"/>
              <a:sym typeface="Nunito Sans"/>
            </a:endParaRPr>
          </a:p>
        </p:txBody>
      </p:sp>
      <p:pic>
        <p:nvPicPr>
          <p:cNvPr id="378" name="Google Shape;378;p76"/>
          <p:cNvPicPr preferRelativeResize="0"/>
          <p:nvPr/>
        </p:nvPicPr>
        <p:blipFill>
          <a:blip r:embed="rId3">
            <a:alphaModFix/>
          </a:blip>
          <a:stretch>
            <a:fillRect/>
          </a:stretch>
        </p:blipFill>
        <p:spPr>
          <a:xfrm>
            <a:off x="220975" y="0"/>
            <a:ext cx="1421042" cy="1894728"/>
          </a:xfrm>
          <a:prstGeom prst="rect">
            <a:avLst/>
          </a:prstGeom>
          <a:noFill/>
          <a:ln>
            <a:noFill/>
          </a:ln>
        </p:spPr>
      </p:pic>
      <p:pic>
        <p:nvPicPr>
          <p:cNvPr id="379" name="Google Shape;379;p76"/>
          <p:cNvPicPr preferRelativeResize="0"/>
          <p:nvPr/>
        </p:nvPicPr>
        <p:blipFill>
          <a:blip r:embed="rId4">
            <a:alphaModFix/>
          </a:blip>
          <a:stretch>
            <a:fillRect/>
          </a:stretch>
        </p:blipFill>
        <p:spPr>
          <a:xfrm>
            <a:off x="1922600" y="0"/>
            <a:ext cx="2526290" cy="1894725"/>
          </a:xfrm>
          <a:prstGeom prst="rect">
            <a:avLst/>
          </a:prstGeom>
          <a:noFill/>
          <a:ln>
            <a:noFill/>
          </a:ln>
        </p:spPr>
      </p:pic>
      <p:pic>
        <p:nvPicPr>
          <p:cNvPr id="380" name="Google Shape;380;p76"/>
          <p:cNvPicPr preferRelativeResize="0"/>
          <p:nvPr/>
        </p:nvPicPr>
        <p:blipFill>
          <a:blip r:embed="rId5">
            <a:alphaModFix/>
          </a:blip>
          <a:stretch>
            <a:fillRect/>
          </a:stretch>
        </p:blipFill>
        <p:spPr>
          <a:xfrm>
            <a:off x="4703038" y="1"/>
            <a:ext cx="2526300" cy="1894725"/>
          </a:xfrm>
          <a:prstGeom prst="rect">
            <a:avLst/>
          </a:prstGeom>
          <a:noFill/>
          <a:ln>
            <a:noFill/>
          </a:ln>
        </p:spPr>
      </p:pic>
      <p:pic>
        <p:nvPicPr>
          <p:cNvPr id="381" name="Google Shape;381;p76"/>
          <p:cNvPicPr preferRelativeResize="0"/>
          <p:nvPr/>
        </p:nvPicPr>
        <p:blipFill>
          <a:blip r:embed="rId6">
            <a:alphaModFix/>
          </a:blip>
          <a:stretch>
            <a:fillRect/>
          </a:stretch>
        </p:blipFill>
        <p:spPr>
          <a:xfrm>
            <a:off x="7483498" y="-12"/>
            <a:ext cx="1421050" cy="1894739"/>
          </a:xfrm>
          <a:prstGeom prst="rect">
            <a:avLst/>
          </a:prstGeom>
          <a:noFill/>
          <a:ln>
            <a:noFill/>
          </a:ln>
        </p:spPr>
      </p:pic>
      <p:pic>
        <p:nvPicPr>
          <p:cNvPr id="382" name="Google Shape;382;p76"/>
          <p:cNvPicPr preferRelativeResize="0"/>
          <p:nvPr/>
        </p:nvPicPr>
        <p:blipFill>
          <a:blip r:embed="rId7">
            <a:alphaModFix/>
          </a:blip>
          <a:stretch>
            <a:fillRect/>
          </a:stretch>
        </p:blipFill>
        <p:spPr>
          <a:xfrm>
            <a:off x="3861475" y="1969750"/>
            <a:ext cx="1421049" cy="1894753"/>
          </a:xfrm>
          <a:prstGeom prst="rect">
            <a:avLst/>
          </a:prstGeom>
          <a:noFill/>
          <a:ln>
            <a:noFill/>
          </a:ln>
        </p:spPr>
      </p:pic>
      <p:pic>
        <p:nvPicPr>
          <p:cNvPr id="383" name="Google Shape;383;p76"/>
          <p:cNvPicPr preferRelativeResize="0"/>
          <p:nvPr/>
        </p:nvPicPr>
        <p:blipFill>
          <a:blip r:embed="rId8">
            <a:alphaModFix/>
          </a:blip>
          <a:stretch>
            <a:fillRect/>
          </a:stretch>
        </p:blipFill>
        <p:spPr>
          <a:xfrm>
            <a:off x="2196627" y="1969751"/>
            <a:ext cx="1421050" cy="1894738"/>
          </a:xfrm>
          <a:prstGeom prst="rect">
            <a:avLst/>
          </a:prstGeom>
          <a:noFill/>
          <a:ln>
            <a:noFill/>
          </a:ln>
        </p:spPr>
      </p:pic>
      <p:pic>
        <p:nvPicPr>
          <p:cNvPr id="384" name="Google Shape;384;p76"/>
          <p:cNvPicPr preferRelativeResize="0"/>
          <p:nvPr/>
        </p:nvPicPr>
        <p:blipFill>
          <a:blip r:embed="rId9">
            <a:alphaModFix/>
          </a:blip>
          <a:stretch>
            <a:fillRect/>
          </a:stretch>
        </p:blipFill>
        <p:spPr>
          <a:xfrm>
            <a:off x="5526325" y="1969759"/>
            <a:ext cx="1421050" cy="1894743"/>
          </a:xfrm>
          <a:prstGeom prst="rect">
            <a:avLst/>
          </a:prstGeom>
          <a:noFill/>
          <a:ln>
            <a:noFill/>
          </a:ln>
        </p:spPr>
      </p:pic>
      <p:pic>
        <p:nvPicPr>
          <p:cNvPr id="385" name="Google Shape;385;p76"/>
          <p:cNvPicPr preferRelativeResize="0"/>
          <p:nvPr/>
        </p:nvPicPr>
        <p:blipFill>
          <a:blip r:embed="rId10">
            <a:alphaModFix/>
          </a:blip>
          <a:stretch>
            <a:fillRect/>
          </a:stretch>
        </p:blipFill>
        <p:spPr>
          <a:xfrm>
            <a:off x="7066975" y="1998350"/>
            <a:ext cx="1894750" cy="1894750"/>
          </a:xfrm>
          <a:prstGeom prst="rect">
            <a:avLst/>
          </a:prstGeom>
          <a:noFill/>
          <a:ln>
            <a:noFill/>
          </a:ln>
        </p:spPr>
      </p:pic>
      <p:pic>
        <p:nvPicPr>
          <p:cNvPr id="386" name="Google Shape;386;p76"/>
          <p:cNvPicPr preferRelativeResize="0"/>
          <p:nvPr/>
        </p:nvPicPr>
        <p:blipFill>
          <a:blip r:embed="rId11">
            <a:alphaModFix/>
          </a:blip>
          <a:stretch>
            <a:fillRect/>
          </a:stretch>
        </p:blipFill>
        <p:spPr>
          <a:xfrm>
            <a:off x="61000" y="1999815"/>
            <a:ext cx="1891826" cy="1891826"/>
          </a:xfrm>
          <a:prstGeom prst="rect">
            <a:avLst/>
          </a:prstGeom>
          <a:noFill/>
          <a:ln>
            <a:noFill/>
          </a:ln>
        </p:spPr>
      </p:pic>
      <p:pic>
        <p:nvPicPr>
          <p:cNvPr id="387" name="Google Shape;387;p76"/>
          <p:cNvPicPr preferRelativeResize="0"/>
          <p:nvPr/>
        </p:nvPicPr>
        <p:blipFill>
          <a:blip r:embed="rId12">
            <a:alphaModFix/>
          </a:blip>
          <a:stretch>
            <a:fillRect/>
          </a:stretch>
        </p:blipFill>
        <p:spPr>
          <a:xfrm flipH="1">
            <a:off x="220986" y="3996751"/>
            <a:ext cx="805824" cy="1074427"/>
          </a:xfrm>
          <a:prstGeom prst="rect">
            <a:avLst/>
          </a:prstGeom>
          <a:noFill/>
          <a:ln>
            <a:noFill/>
          </a:ln>
        </p:spPr>
      </p:pic>
      <p:pic>
        <p:nvPicPr>
          <p:cNvPr id="388" name="Google Shape;388;p76"/>
          <p:cNvPicPr preferRelativeResize="0"/>
          <p:nvPr/>
        </p:nvPicPr>
        <p:blipFill>
          <a:blip r:embed="rId13">
            <a:alphaModFix/>
          </a:blip>
          <a:stretch>
            <a:fillRect/>
          </a:stretch>
        </p:blipFill>
        <p:spPr>
          <a:xfrm flipH="1">
            <a:off x="1147011" y="3996742"/>
            <a:ext cx="805824" cy="1074432"/>
          </a:xfrm>
          <a:prstGeom prst="rect">
            <a:avLst/>
          </a:prstGeom>
          <a:noFill/>
          <a:ln>
            <a:noFill/>
          </a:ln>
        </p:spPr>
      </p:pic>
      <p:pic>
        <p:nvPicPr>
          <p:cNvPr id="389" name="Google Shape;389;p76"/>
          <p:cNvPicPr preferRelativeResize="0"/>
          <p:nvPr/>
        </p:nvPicPr>
        <p:blipFill>
          <a:blip r:embed="rId14">
            <a:alphaModFix/>
          </a:blip>
          <a:stretch>
            <a:fillRect/>
          </a:stretch>
        </p:blipFill>
        <p:spPr>
          <a:xfrm>
            <a:off x="2122549" y="3996739"/>
            <a:ext cx="805824" cy="1074447"/>
          </a:xfrm>
          <a:prstGeom prst="rect">
            <a:avLst/>
          </a:prstGeom>
          <a:noFill/>
          <a:ln>
            <a:noFill/>
          </a:ln>
        </p:spPr>
      </p:pic>
      <p:pic>
        <p:nvPicPr>
          <p:cNvPr id="390" name="Google Shape;390;p76"/>
          <p:cNvPicPr preferRelativeResize="0"/>
          <p:nvPr/>
        </p:nvPicPr>
        <p:blipFill>
          <a:blip r:embed="rId15">
            <a:alphaModFix/>
          </a:blip>
          <a:stretch>
            <a:fillRect/>
          </a:stretch>
        </p:blipFill>
        <p:spPr>
          <a:xfrm>
            <a:off x="3098099" y="3996717"/>
            <a:ext cx="805824" cy="1074432"/>
          </a:xfrm>
          <a:prstGeom prst="rect">
            <a:avLst/>
          </a:prstGeom>
          <a:noFill/>
          <a:ln>
            <a:noFill/>
          </a:ln>
        </p:spPr>
      </p:pic>
      <p:pic>
        <p:nvPicPr>
          <p:cNvPr id="391" name="Google Shape;391;p76"/>
          <p:cNvPicPr preferRelativeResize="0"/>
          <p:nvPr/>
        </p:nvPicPr>
        <p:blipFill>
          <a:blip r:embed="rId16">
            <a:alphaModFix/>
          </a:blip>
          <a:stretch>
            <a:fillRect/>
          </a:stretch>
        </p:blipFill>
        <p:spPr>
          <a:xfrm>
            <a:off x="4073651" y="3996726"/>
            <a:ext cx="805824" cy="1074417"/>
          </a:xfrm>
          <a:prstGeom prst="rect">
            <a:avLst/>
          </a:prstGeom>
          <a:noFill/>
          <a:ln>
            <a:noFill/>
          </a:ln>
        </p:spPr>
      </p:pic>
      <p:pic>
        <p:nvPicPr>
          <p:cNvPr id="392" name="Google Shape;392;p76"/>
          <p:cNvPicPr preferRelativeResize="0"/>
          <p:nvPr/>
        </p:nvPicPr>
        <p:blipFill>
          <a:blip r:embed="rId17">
            <a:alphaModFix/>
          </a:blip>
          <a:stretch>
            <a:fillRect/>
          </a:stretch>
        </p:blipFill>
        <p:spPr>
          <a:xfrm>
            <a:off x="5049190" y="3996742"/>
            <a:ext cx="805824" cy="1074432"/>
          </a:xfrm>
          <a:prstGeom prst="rect">
            <a:avLst/>
          </a:prstGeom>
          <a:noFill/>
          <a:ln>
            <a:noFill/>
          </a:ln>
        </p:spPr>
      </p:pic>
      <p:pic>
        <p:nvPicPr>
          <p:cNvPr id="393" name="Google Shape;393;p76"/>
          <p:cNvPicPr preferRelativeResize="0"/>
          <p:nvPr/>
        </p:nvPicPr>
        <p:blipFill>
          <a:blip r:embed="rId18">
            <a:alphaModFix/>
          </a:blip>
          <a:stretch>
            <a:fillRect/>
          </a:stretch>
        </p:blipFill>
        <p:spPr>
          <a:xfrm>
            <a:off x="6024750" y="3996750"/>
            <a:ext cx="805824" cy="1074427"/>
          </a:xfrm>
          <a:prstGeom prst="rect">
            <a:avLst/>
          </a:prstGeom>
          <a:noFill/>
          <a:ln>
            <a:noFill/>
          </a:ln>
        </p:spPr>
      </p:pic>
      <p:pic>
        <p:nvPicPr>
          <p:cNvPr id="394" name="Google Shape;394;p76"/>
          <p:cNvPicPr preferRelativeResize="0"/>
          <p:nvPr/>
        </p:nvPicPr>
        <p:blipFill>
          <a:blip r:embed="rId19">
            <a:alphaModFix/>
          </a:blip>
          <a:stretch>
            <a:fillRect/>
          </a:stretch>
        </p:blipFill>
        <p:spPr>
          <a:xfrm flipH="1">
            <a:off x="7000312" y="3996717"/>
            <a:ext cx="805824" cy="1074432"/>
          </a:xfrm>
          <a:prstGeom prst="rect">
            <a:avLst/>
          </a:prstGeom>
          <a:noFill/>
          <a:ln>
            <a:noFill/>
          </a:ln>
        </p:spPr>
      </p:pic>
      <p:pic>
        <p:nvPicPr>
          <p:cNvPr id="395" name="Google Shape;395;p76"/>
          <p:cNvPicPr preferRelativeResize="0"/>
          <p:nvPr/>
        </p:nvPicPr>
        <p:blipFill>
          <a:blip r:embed="rId20">
            <a:alphaModFix/>
          </a:blip>
          <a:stretch>
            <a:fillRect/>
          </a:stretch>
        </p:blipFill>
        <p:spPr>
          <a:xfrm>
            <a:off x="7975841" y="3996717"/>
            <a:ext cx="805824" cy="107443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77"/>
          <p:cNvSpPr txBox="1"/>
          <p:nvPr>
            <p:ph idx="4294967295" type="title"/>
          </p:nvPr>
        </p:nvSpPr>
        <p:spPr>
          <a:xfrm>
            <a:off x="273950" y="462275"/>
            <a:ext cx="8636700" cy="59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t>Tiger Career Academies</a:t>
            </a:r>
            <a:endParaRPr b="1" i="1" sz="3000">
              <a:latin typeface="Nunito Sans"/>
              <a:ea typeface="Nunito Sans"/>
              <a:cs typeface="Nunito Sans"/>
              <a:sym typeface="Nunito Sans"/>
            </a:endParaRPr>
          </a:p>
        </p:txBody>
      </p:sp>
      <p:sp>
        <p:nvSpPr>
          <p:cNvPr id="401" name="Google Shape;401;p77"/>
          <p:cNvSpPr txBox="1"/>
          <p:nvPr>
            <p:ph idx="4294967295" type="body"/>
          </p:nvPr>
        </p:nvSpPr>
        <p:spPr>
          <a:xfrm>
            <a:off x="774600" y="1216275"/>
            <a:ext cx="7594800" cy="3379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Diploma Plus Advantage</a:t>
            </a:r>
            <a:endParaRPr b="1"/>
          </a:p>
          <a:p>
            <a:pPr indent="0" lvl="0" marL="0" rtl="0" algn="ctr">
              <a:spcBef>
                <a:spcPts val="1500"/>
              </a:spcBef>
              <a:spcAft>
                <a:spcPts val="0"/>
              </a:spcAft>
              <a:buNone/>
            </a:pPr>
            <a:r>
              <a:rPr lang="en">
                <a:solidFill>
                  <a:srgbClr val="374151"/>
                </a:solidFill>
              </a:rPr>
              <a:t>Through the Tiger Career Academies our mission is to </a:t>
            </a:r>
            <a:r>
              <a:rPr b="1" lang="en">
                <a:solidFill>
                  <a:srgbClr val="374151"/>
                </a:solidFill>
              </a:rPr>
              <a:t>equip </a:t>
            </a:r>
            <a:r>
              <a:rPr b="1" i="1" lang="en">
                <a:solidFill>
                  <a:schemeClr val="accent1"/>
                </a:solidFill>
              </a:rPr>
              <a:t>EVERY</a:t>
            </a:r>
            <a:r>
              <a:rPr b="1" lang="en">
                <a:solidFill>
                  <a:srgbClr val="374151"/>
                </a:solidFill>
              </a:rPr>
              <a:t> graduate with a valuable industry credential, certification, workplace experience, college credit, internship, or mentorship,</a:t>
            </a:r>
            <a:r>
              <a:rPr lang="en">
                <a:solidFill>
                  <a:srgbClr val="374151"/>
                </a:solidFill>
              </a:rPr>
              <a:t> in addition to their high school diploma</a:t>
            </a:r>
            <a:r>
              <a:rPr lang="en">
                <a:solidFill>
                  <a:srgbClr val="374151"/>
                </a:solidFill>
              </a:rPr>
              <a:t>.</a:t>
            </a:r>
            <a:endParaRPr>
              <a:solidFill>
                <a:srgbClr val="374151"/>
              </a:solidFill>
            </a:endParaRPr>
          </a:p>
          <a:p>
            <a:pPr indent="-342900" lvl="0" marL="457200" rtl="0" algn="l">
              <a:lnSpc>
                <a:spcPct val="100000"/>
              </a:lnSpc>
              <a:spcBef>
                <a:spcPts val="1500"/>
              </a:spcBef>
              <a:spcAft>
                <a:spcPts val="0"/>
              </a:spcAft>
              <a:buSzPts val="1800"/>
              <a:buChar char="●"/>
            </a:pPr>
            <a:r>
              <a:rPr lang="en"/>
              <a:t>Class of 2024 - 81.17% met the Diploma Plus Advantage goal</a:t>
            </a:r>
            <a:endParaRPr/>
          </a:p>
          <a:p>
            <a:pPr indent="-317500" lvl="1" marL="914400" rtl="0" algn="l">
              <a:lnSpc>
                <a:spcPct val="100000"/>
              </a:lnSpc>
              <a:spcBef>
                <a:spcPts val="0"/>
              </a:spcBef>
              <a:spcAft>
                <a:spcPts val="0"/>
              </a:spcAft>
              <a:buSzPts val="1400"/>
              <a:buChar char="○"/>
            </a:pPr>
            <a:r>
              <a:rPr lang="en"/>
              <a:t>4.63% increase from the previous year</a:t>
            </a:r>
            <a:endParaRPr/>
          </a:p>
          <a:p>
            <a:pPr indent="-342900" lvl="0" marL="457200" rtl="0" algn="l">
              <a:lnSpc>
                <a:spcPct val="100000"/>
              </a:lnSpc>
              <a:spcBef>
                <a:spcPts val="0"/>
              </a:spcBef>
              <a:spcAft>
                <a:spcPts val="0"/>
              </a:spcAft>
              <a:buSzPts val="1800"/>
              <a:buChar char="●"/>
            </a:pPr>
            <a:r>
              <a:rPr lang="en"/>
              <a:t>Class of 2025 -  goal 85%</a:t>
            </a:r>
            <a:endParaRPr/>
          </a:p>
        </p:txBody>
      </p:sp>
      <p:cxnSp>
        <p:nvCxnSpPr>
          <p:cNvPr id="402" name="Google Shape;402;p77"/>
          <p:cNvCxnSpPr/>
          <p:nvPr/>
        </p:nvCxnSpPr>
        <p:spPr>
          <a:xfrm>
            <a:off x="375750" y="1137325"/>
            <a:ext cx="8342400" cy="0"/>
          </a:xfrm>
          <a:prstGeom prst="straightConnector1">
            <a:avLst/>
          </a:prstGeom>
          <a:noFill/>
          <a:ln cap="flat" cmpd="sng" w="19050">
            <a:solidFill>
              <a:srgbClr val="F07F09"/>
            </a:solidFill>
            <a:prstDash val="solid"/>
            <a:round/>
            <a:headEnd len="med" w="med" type="none"/>
            <a:tailEnd len="med" w="med" type="none"/>
          </a:ln>
        </p:spPr>
      </p:cxnSp>
      <p:sp>
        <p:nvSpPr>
          <p:cNvPr id="403" name="Google Shape;403;p77"/>
          <p:cNvSpPr txBox="1"/>
          <p:nvPr/>
        </p:nvSpPr>
        <p:spPr>
          <a:xfrm>
            <a:off x="20300" y="4769275"/>
            <a:ext cx="914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600"/>
              </a:spcAft>
              <a:buNone/>
            </a:pPr>
            <a:r>
              <a:rPr lang="en" sz="1000">
                <a:solidFill>
                  <a:schemeClr val="dk2"/>
                </a:solidFill>
                <a:latin typeface="Nunito Sans"/>
                <a:ea typeface="Nunito Sans"/>
                <a:cs typeface="Nunito Sans"/>
                <a:sym typeface="Nunito Sans"/>
              </a:rPr>
              <a:t>Princeton Public Schools is an innovative leader in instruction, </a:t>
            </a:r>
            <a:r>
              <a:rPr b="1" i="1" lang="en" sz="1000">
                <a:solidFill>
                  <a:schemeClr val="dk2"/>
                </a:solidFill>
                <a:latin typeface="Nunito Sans"/>
                <a:ea typeface="Nunito Sans"/>
                <a:cs typeface="Nunito Sans"/>
                <a:sym typeface="Nunito Sans"/>
              </a:rPr>
              <a:t>developing</a:t>
            </a:r>
            <a:r>
              <a:rPr b="1" i="1" lang="en" sz="1000">
                <a:solidFill>
                  <a:schemeClr val="dk1"/>
                </a:solidFill>
                <a:latin typeface="Nunito Sans"/>
                <a:ea typeface="Nunito Sans"/>
                <a:cs typeface="Nunito Sans"/>
                <a:sym typeface="Nunito Sans"/>
              </a:rPr>
              <a:t> in EVERY le</a:t>
            </a:r>
            <a:r>
              <a:rPr b="1" i="1" lang="en" sz="1000">
                <a:solidFill>
                  <a:schemeClr val="dk2"/>
                </a:solidFill>
                <a:latin typeface="Nunito Sans"/>
                <a:ea typeface="Nunito Sans"/>
                <a:cs typeface="Nunito Sans"/>
                <a:sym typeface="Nunito Sans"/>
              </a:rPr>
              <a:t>arner the ability to succeed in an ever-changing world.</a:t>
            </a:r>
            <a:endParaRPr sz="4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78"/>
          <p:cNvSpPr txBox="1"/>
          <p:nvPr>
            <p:ph idx="4294967295" type="title"/>
          </p:nvPr>
        </p:nvSpPr>
        <p:spPr>
          <a:xfrm>
            <a:off x="273950" y="462275"/>
            <a:ext cx="8636700" cy="59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t>Career &amp; Technical Education </a:t>
            </a:r>
            <a:endParaRPr b="1" i="1" sz="3000">
              <a:latin typeface="Nunito Sans"/>
              <a:ea typeface="Nunito Sans"/>
              <a:cs typeface="Nunito Sans"/>
              <a:sym typeface="Nunito Sans"/>
            </a:endParaRPr>
          </a:p>
        </p:txBody>
      </p:sp>
      <p:sp>
        <p:nvSpPr>
          <p:cNvPr id="409" name="Google Shape;409;p78"/>
          <p:cNvSpPr txBox="1"/>
          <p:nvPr>
            <p:ph idx="4294967295" type="body"/>
          </p:nvPr>
        </p:nvSpPr>
        <p:spPr>
          <a:xfrm>
            <a:off x="774600" y="1216275"/>
            <a:ext cx="7594800" cy="3379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What the future could hold…</a:t>
            </a:r>
            <a:endParaRPr b="1"/>
          </a:p>
          <a:p>
            <a:pPr indent="-342900" lvl="0" marL="457200" rtl="0" algn="l">
              <a:lnSpc>
                <a:spcPct val="100000"/>
              </a:lnSpc>
              <a:spcBef>
                <a:spcPts val="1000"/>
              </a:spcBef>
              <a:spcAft>
                <a:spcPts val="0"/>
              </a:spcAft>
              <a:buSzPts val="1800"/>
              <a:buChar char="●"/>
            </a:pPr>
            <a:r>
              <a:rPr b="1" lang="en"/>
              <a:t>Charissa Larson</a:t>
            </a:r>
            <a:r>
              <a:rPr lang="en"/>
              <a:t>, Family &amp; Consumer Science Teacher</a:t>
            </a:r>
            <a:endParaRPr/>
          </a:p>
          <a:p>
            <a:pPr indent="-317500" lvl="1" marL="914400" rtl="0" algn="l">
              <a:lnSpc>
                <a:spcPct val="100000"/>
              </a:lnSpc>
              <a:spcBef>
                <a:spcPts val="0"/>
              </a:spcBef>
              <a:spcAft>
                <a:spcPts val="0"/>
              </a:spcAft>
              <a:buSzPts val="1400"/>
              <a:buChar char="○"/>
            </a:pPr>
            <a:r>
              <a:rPr lang="en"/>
              <a:t>Business, Management, and Administration Academy</a:t>
            </a:r>
            <a:endParaRPr/>
          </a:p>
          <a:p>
            <a:pPr indent="0" lvl="0" marL="0" rtl="0" algn="l">
              <a:lnSpc>
                <a:spcPct val="100000"/>
              </a:lnSpc>
              <a:spcBef>
                <a:spcPts val="1000"/>
              </a:spcBef>
              <a:spcAft>
                <a:spcPts val="0"/>
              </a:spcAft>
              <a:buNone/>
            </a:pPr>
            <a:r>
              <a:t/>
            </a:r>
            <a:endParaRPr sz="100"/>
          </a:p>
          <a:p>
            <a:pPr indent="-342900" lvl="0" marL="457200" rtl="0" algn="l">
              <a:lnSpc>
                <a:spcPct val="100000"/>
              </a:lnSpc>
              <a:spcBef>
                <a:spcPts val="1000"/>
              </a:spcBef>
              <a:spcAft>
                <a:spcPts val="0"/>
              </a:spcAft>
              <a:buSzPts val="1800"/>
              <a:buChar char="●"/>
            </a:pPr>
            <a:r>
              <a:rPr b="1" lang="en"/>
              <a:t>Jessie Lupkes</a:t>
            </a:r>
            <a:r>
              <a:rPr lang="en"/>
              <a:t>, Agriculture/Industrial Technology Teacher</a:t>
            </a:r>
            <a:endParaRPr/>
          </a:p>
          <a:p>
            <a:pPr indent="-317500" lvl="1" marL="914400" rtl="0" algn="l">
              <a:lnSpc>
                <a:spcPct val="100000"/>
              </a:lnSpc>
              <a:spcBef>
                <a:spcPts val="0"/>
              </a:spcBef>
              <a:spcAft>
                <a:spcPts val="0"/>
              </a:spcAft>
              <a:buSzPts val="1400"/>
              <a:buChar char="○"/>
            </a:pPr>
            <a:r>
              <a:rPr lang="en"/>
              <a:t>Agriculture</a:t>
            </a:r>
            <a:r>
              <a:rPr lang="en"/>
              <a:t> &amp; Natural Resources Academy</a:t>
            </a:r>
            <a:endParaRPr/>
          </a:p>
          <a:p>
            <a:pPr indent="0" lvl="0" marL="0" rtl="0" algn="l">
              <a:lnSpc>
                <a:spcPct val="100000"/>
              </a:lnSpc>
              <a:spcBef>
                <a:spcPts val="1000"/>
              </a:spcBef>
              <a:spcAft>
                <a:spcPts val="0"/>
              </a:spcAft>
              <a:buNone/>
            </a:pPr>
            <a:r>
              <a:t/>
            </a:r>
            <a:endParaRPr sz="100"/>
          </a:p>
          <a:p>
            <a:pPr indent="-342900" lvl="0" marL="457200" rtl="0" algn="l">
              <a:lnSpc>
                <a:spcPct val="100000"/>
              </a:lnSpc>
              <a:spcBef>
                <a:spcPts val="1000"/>
              </a:spcBef>
              <a:spcAft>
                <a:spcPts val="0"/>
              </a:spcAft>
              <a:buSzPts val="1800"/>
              <a:buChar char="●"/>
            </a:pPr>
            <a:r>
              <a:rPr b="1" lang="en"/>
              <a:t>Tara Kude</a:t>
            </a:r>
            <a:r>
              <a:rPr lang="en"/>
              <a:t>, Industrial Technology Teacher</a:t>
            </a:r>
            <a:endParaRPr/>
          </a:p>
          <a:p>
            <a:pPr indent="-317500" lvl="1" marL="914400" rtl="0" algn="l">
              <a:lnSpc>
                <a:spcPct val="100000"/>
              </a:lnSpc>
              <a:spcBef>
                <a:spcPts val="0"/>
              </a:spcBef>
              <a:spcAft>
                <a:spcPts val="0"/>
              </a:spcAft>
              <a:buSzPts val="1400"/>
              <a:buChar char="○"/>
            </a:pPr>
            <a:r>
              <a:rPr lang="en"/>
              <a:t>Information Systems, Communications, &amp; Art Academy</a:t>
            </a:r>
            <a:endParaRPr/>
          </a:p>
          <a:p>
            <a:pPr indent="-317500" lvl="1" marL="914400" rtl="0" algn="l">
              <a:lnSpc>
                <a:spcPct val="100000"/>
              </a:lnSpc>
              <a:spcBef>
                <a:spcPts val="0"/>
              </a:spcBef>
              <a:spcAft>
                <a:spcPts val="0"/>
              </a:spcAft>
              <a:buSzPts val="1400"/>
              <a:buChar char="○"/>
            </a:pPr>
            <a:r>
              <a:rPr lang="en"/>
              <a:t>Engineering, Manufacturing, &amp; Technology Academy</a:t>
            </a:r>
            <a:endParaRPr/>
          </a:p>
          <a:p>
            <a:pPr indent="0" lvl="0" marL="0" rtl="0" algn="l">
              <a:lnSpc>
                <a:spcPct val="100000"/>
              </a:lnSpc>
              <a:spcBef>
                <a:spcPts val="1000"/>
              </a:spcBef>
              <a:spcAft>
                <a:spcPts val="1000"/>
              </a:spcAft>
              <a:buNone/>
            </a:pPr>
            <a:r>
              <a:t/>
            </a:r>
            <a:endParaRPr/>
          </a:p>
        </p:txBody>
      </p:sp>
      <p:cxnSp>
        <p:nvCxnSpPr>
          <p:cNvPr id="410" name="Google Shape;410;p78"/>
          <p:cNvCxnSpPr/>
          <p:nvPr/>
        </p:nvCxnSpPr>
        <p:spPr>
          <a:xfrm>
            <a:off x="375750" y="1137325"/>
            <a:ext cx="8342400" cy="0"/>
          </a:xfrm>
          <a:prstGeom prst="straightConnector1">
            <a:avLst/>
          </a:prstGeom>
          <a:noFill/>
          <a:ln cap="flat" cmpd="sng" w="19050">
            <a:solidFill>
              <a:srgbClr val="F07F09"/>
            </a:solidFill>
            <a:prstDash val="solid"/>
            <a:round/>
            <a:headEnd len="med" w="med" type="none"/>
            <a:tailEnd len="med" w="med" type="none"/>
          </a:ln>
        </p:spPr>
      </p:cxnSp>
      <p:sp>
        <p:nvSpPr>
          <p:cNvPr id="411" name="Google Shape;411;p78"/>
          <p:cNvSpPr txBox="1"/>
          <p:nvPr/>
        </p:nvSpPr>
        <p:spPr>
          <a:xfrm>
            <a:off x="20300" y="4769275"/>
            <a:ext cx="914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600"/>
              </a:spcAft>
              <a:buNone/>
            </a:pPr>
            <a:r>
              <a:rPr lang="en" sz="1000">
                <a:solidFill>
                  <a:schemeClr val="dk2"/>
                </a:solidFill>
                <a:latin typeface="Nunito Sans"/>
                <a:ea typeface="Nunito Sans"/>
                <a:cs typeface="Nunito Sans"/>
                <a:sym typeface="Nunito Sans"/>
              </a:rPr>
              <a:t>Princeton Public Schools is an innovative leader in instruction, </a:t>
            </a:r>
            <a:r>
              <a:rPr b="1" i="1" lang="en" sz="1000">
                <a:solidFill>
                  <a:schemeClr val="dk2"/>
                </a:solidFill>
                <a:latin typeface="Nunito Sans"/>
                <a:ea typeface="Nunito Sans"/>
                <a:cs typeface="Nunito Sans"/>
                <a:sym typeface="Nunito Sans"/>
              </a:rPr>
              <a:t>developing</a:t>
            </a:r>
            <a:r>
              <a:rPr b="1" i="1" lang="en" sz="1000">
                <a:solidFill>
                  <a:schemeClr val="dk1"/>
                </a:solidFill>
                <a:latin typeface="Nunito Sans"/>
                <a:ea typeface="Nunito Sans"/>
                <a:cs typeface="Nunito Sans"/>
                <a:sym typeface="Nunito Sans"/>
              </a:rPr>
              <a:t> in EVERY le</a:t>
            </a:r>
            <a:r>
              <a:rPr b="1" i="1" lang="en" sz="1000">
                <a:solidFill>
                  <a:schemeClr val="dk2"/>
                </a:solidFill>
                <a:latin typeface="Nunito Sans"/>
                <a:ea typeface="Nunito Sans"/>
                <a:cs typeface="Nunito Sans"/>
                <a:sym typeface="Nunito Sans"/>
              </a:rPr>
              <a:t>arner the ability to succeed in an ever-changing world.</a:t>
            </a:r>
            <a:endParaRPr sz="4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79"/>
          <p:cNvSpPr txBox="1"/>
          <p:nvPr>
            <p:ph idx="4294967295" type="title"/>
          </p:nvPr>
        </p:nvSpPr>
        <p:spPr>
          <a:xfrm>
            <a:off x="408000" y="462275"/>
            <a:ext cx="8277900" cy="59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t>Improving the 9-12 Experience -</a:t>
            </a:r>
            <a:r>
              <a:rPr b="1" i="1" lang="en" sz="3000"/>
              <a:t> Ryan Jensen</a:t>
            </a:r>
            <a:endParaRPr b="1" i="1" sz="3000">
              <a:latin typeface="Nunito Sans"/>
              <a:ea typeface="Nunito Sans"/>
              <a:cs typeface="Nunito Sans"/>
              <a:sym typeface="Nunito Sans"/>
            </a:endParaRPr>
          </a:p>
        </p:txBody>
      </p:sp>
      <p:cxnSp>
        <p:nvCxnSpPr>
          <p:cNvPr id="417" name="Google Shape;417;p79"/>
          <p:cNvCxnSpPr/>
          <p:nvPr/>
        </p:nvCxnSpPr>
        <p:spPr>
          <a:xfrm>
            <a:off x="375750" y="1137325"/>
            <a:ext cx="8342400" cy="0"/>
          </a:xfrm>
          <a:prstGeom prst="straightConnector1">
            <a:avLst/>
          </a:prstGeom>
          <a:noFill/>
          <a:ln cap="flat" cmpd="sng" w="19050">
            <a:solidFill>
              <a:srgbClr val="F07F09"/>
            </a:solidFill>
            <a:prstDash val="solid"/>
            <a:round/>
            <a:headEnd len="med" w="med" type="none"/>
            <a:tailEnd len="med" w="med" type="none"/>
          </a:ln>
        </p:spPr>
      </p:cxnSp>
      <p:sp>
        <p:nvSpPr>
          <p:cNvPr id="418" name="Google Shape;418;p79"/>
          <p:cNvSpPr txBox="1"/>
          <p:nvPr/>
        </p:nvSpPr>
        <p:spPr>
          <a:xfrm>
            <a:off x="20300" y="4769275"/>
            <a:ext cx="914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600"/>
              </a:spcAft>
              <a:buNone/>
            </a:pPr>
            <a:r>
              <a:rPr lang="en" sz="1000">
                <a:solidFill>
                  <a:schemeClr val="dk2"/>
                </a:solidFill>
                <a:latin typeface="Nunito Sans"/>
                <a:ea typeface="Nunito Sans"/>
                <a:cs typeface="Nunito Sans"/>
                <a:sym typeface="Nunito Sans"/>
              </a:rPr>
              <a:t>Princeton Public Schools is an innovative leader in instruction, </a:t>
            </a:r>
            <a:r>
              <a:rPr b="1" i="1" lang="en" sz="1000">
                <a:solidFill>
                  <a:schemeClr val="dk2"/>
                </a:solidFill>
                <a:latin typeface="Nunito Sans"/>
                <a:ea typeface="Nunito Sans"/>
                <a:cs typeface="Nunito Sans"/>
                <a:sym typeface="Nunito Sans"/>
              </a:rPr>
              <a:t>developing</a:t>
            </a:r>
            <a:r>
              <a:rPr b="1" i="1" lang="en" sz="1000">
                <a:solidFill>
                  <a:schemeClr val="dk1"/>
                </a:solidFill>
                <a:latin typeface="Nunito Sans"/>
                <a:ea typeface="Nunito Sans"/>
                <a:cs typeface="Nunito Sans"/>
                <a:sym typeface="Nunito Sans"/>
              </a:rPr>
              <a:t> in EVERY le</a:t>
            </a:r>
            <a:r>
              <a:rPr b="1" i="1" lang="en" sz="1000">
                <a:solidFill>
                  <a:schemeClr val="dk2"/>
                </a:solidFill>
                <a:latin typeface="Nunito Sans"/>
                <a:ea typeface="Nunito Sans"/>
                <a:cs typeface="Nunito Sans"/>
                <a:sym typeface="Nunito Sans"/>
              </a:rPr>
              <a:t>arner the ability to succeed in an ever-changing world.</a:t>
            </a:r>
            <a:endParaRPr sz="400"/>
          </a:p>
        </p:txBody>
      </p:sp>
      <p:pic>
        <p:nvPicPr>
          <p:cNvPr id="419" name="Google Shape;419;p79"/>
          <p:cNvPicPr preferRelativeResize="0"/>
          <p:nvPr/>
        </p:nvPicPr>
        <p:blipFill>
          <a:blip r:embed="rId3">
            <a:alphaModFix/>
          </a:blip>
          <a:stretch>
            <a:fillRect/>
          </a:stretch>
        </p:blipFill>
        <p:spPr>
          <a:xfrm>
            <a:off x="101125" y="1216275"/>
            <a:ext cx="2677133" cy="1783012"/>
          </a:xfrm>
          <a:prstGeom prst="rect">
            <a:avLst/>
          </a:prstGeom>
          <a:noFill/>
          <a:ln>
            <a:noFill/>
          </a:ln>
        </p:spPr>
      </p:pic>
      <p:pic>
        <p:nvPicPr>
          <p:cNvPr id="420" name="Google Shape;420;p79"/>
          <p:cNvPicPr preferRelativeResize="0"/>
          <p:nvPr/>
        </p:nvPicPr>
        <p:blipFill>
          <a:blip r:embed="rId4">
            <a:alphaModFix/>
          </a:blip>
          <a:stretch>
            <a:fillRect/>
          </a:stretch>
        </p:blipFill>
        <p:spPr>
          <a:xfrm>
            <a:off x="101125" y="3078225"/>
            <a:ext cx="2677125" cy="1504547"/>
          </a:xfrm>
          <a:prstGeom prst="rect">
            <a:avLst/>
          </a:prstGeom>
          <a:noFill/>
          <a:ln>
            <a:noFill/>
          </a:ln>
        </p:spPr>
      </p:pic>
      <p:pic>
        <p:nvPicPr>
          <p:cNvPr id="421" name="Google Shape;421;p79"/>
          <p:cNvPicPr preferRelativeResize="0"/>
          <p:nvPr/>
        </p:nvPicPr>
        <p:blipFill>
          <a:blip r:embed="rId5">
            <a:alphaModFix/>
          </a:blip>
          <a:stretch>
            <a:fillRect/>
          </a:stretch>
        </p:blipFill>
        <p:spPr>
          <a:xfrm>
            <a:off x="2945304" y="2126625"/>
            <a:ext cx="2384671" cy="1788499"/>
          </a:xfrm>
          <a:prstGeom prst="rect">
            <a:avLst/>
          </a:prstGeom>
          <a:noFill/>
          <a:ln>
            <a:noFill/>
          </a:ln>
        </p:spPr>
      </p:pic>
      <p:pic>
        <p:nvPicPr>
          <p:cNvPr id="422" name="Google Shape;422;p79"/>
          <p:cNvPicPr preferRelativeResize="0"/>
          <p:nvPr/>
        </p:nvPicPr>
        <p:blipFill>
          <a:blip r:embed="rId6">
            <a:alphaModFix/>
          </a:blip>
          <a:stretch>
            <a:fillRect/>
          </a:stretch>
        </p:blipFill>
        <p:spPr>
          <a:xfrm>
            <a:off x="5482375" y="1210775"/>
            <a:ext cx="2384674" cy="1788513"/>
          </a:xfrm>
          <a:prstGeom prst="rect">
            <a:avLst/>
          </a:prstGeom>
          <a:noFill/>
          <a:ln>
            <a:noFill/>
          </a:ln>
        </p:spPr>
      </p:pic>
      <p:pic>
        <p:nvPicPr>
          <p:cNvPr id="423" name="Google Shape;423;p79"/>
          <p:cNvPicPr preferRelativeResize="0"/>
          <p:nvPr/>
        </p:nvPicPr>
        <p:blipFill>
          <a:blip r:embed="rId7">
            <a:alphaModFix/>
          </a:blip>
          <a:stretch>
            <a:fillRect/>
          </a:stretch>
        </p:blipFill>
        <p:spPr>
          <a:xfrm>
            <a:off x="5482374" y="3151687"/>
            <a:ext cx="2616406" cy="146518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80"/>
          <p:cNvSpPr txBox="1"/>
          <p:nvPr>
            <p:ph idx="4294967295" type="title"/>
          </p:nvPr>
        </p:nvSpPr>
        <p:spPr>
          <a:xfrm>
            <a:off x="408000" y="462275"/>
            <a:ext cx="8277900" cy="59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t>Activities Dream Big</a:t>
            </a:r>
            <a:r>
              <a:rPr b="1" lang="en" sz="3000"/>
              <a:t> </a:t>
            </a:r>
            <a:r>
              <a:rPr b="1" i="1" lang="en" sz="3000"/>
              <a:t>with Darin Laabs</a:t>
            </a:r>
            <a:endParaRPr b="1" i="1" sz="3000">
              <a:latin typeface="Nunito Sans"/>
              <a:ea typeface="Nunito Sans"/>
              <a:cs typeface="Nunito Sans"/>
              <a:sym typeface="Nunito Sans"/>
            </a:endParaRPr>
          </a:p>
        </p:txBody>
      </p:sp>
      <p:sp>
        <p:nvSpPr>
          <p:cNvPr id="429" name="Google Shape;429;p80"/>
          <p:cNvSpPr txBox="1"/>
          <p:nvPr>
            <p:ph idx="4294967295" type="body"/>
          </p:nvPr>
        </p:nvSpPr>
        <p:spPr>
          <a:xfrm>
            <a:off x="794900" y="1176850"/>
            <a:ext cx="7594800" cy="3552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Leadership and Growth through Extracurriculars</a:t>
            </a:r>
            <a:endParaRPr b="1"/>
          </a:p>
          <a:p>
            <a:pPr indent="-342900" lvl="0" marL="457200" rtl="0" algn="l">
              <a:lnSpc>
                <a:spcPct val="100000"/>
              </a:lnSpc>
              <a:spcBef>
                <a:spcPts val="1000"/>
              </a:spcBef>
              <a:spcAft>
                <a:spcPts val="0"/>
              </a:spcAft>
              <a:buSzPts val="1800"/>
              <a:buChar char="●"/>
            </a:pPr>
            <a:r>
              <a:rPr lang="en"/>
              <a:t>Activities develop self-discipline, empathy, and leadership</a:t>
            </a:r>
            <a:endParaRPr/>
          </a:p>
          <a:p>
            <a:pPr indent="-342900" lvl="0" marL="457200" rtl="0" algn="l">
              <a:lnSpc>
                <a:spcPct val="100000"/>
              </a:lnSpc>
              <a:spcBef>
                <a:spcPts val="1000"/>
              </a:spcBef>
              <a:spcAft>
                <a:spcPts val="0"/>
              </a:spcAft>
              <a:buSzPts val="1800"/>
              <a:buChar char="●"/>
            </a:pPr>
            <a:r>
              <a:rPr lang="en"/>
              <a:t>Participation fosters team-building and effective communication</a:t>
            </a:r>
            <a:endParaRPr/>
          </a:p>
          <a:p>
            <a:pPr indent="-342900" lvl="0" marL="457200" rtl="0" algn="l">
              <a:lnSpc>
                <a:spcPct val="100000"/>
              </a:lnSpc>
              <a:spcBef>
                <a:spcPts val="1000"/>
              </a:spcBef>
              <a:spcAft>
                <a:spcPts val="0"/>
              </a:spcAft>
              <a:buSzPts val="1800"/>
              <a:buChar char="●"/>
            </a:pPr>
            <a:r>
              <a:rPr lang="en"/>
              <a:t>Extracurriculars build positive community ties, pride, self esteem</a:t>
            </a:r>
            <a:endParaRPr/>
          </a:p>
          <a:p>
            <a:pPr indent="-317500" lvl="1" marL="914400" rtl="0" algn="l">
              <a:lnSpc>
                <a:spcPct val="100000"/>
              </a:lnSpc>
              <a:spcBef>
                <a:spcPts val="1000"/>
              </a:spcBef>
              <a:spcAft>
                <a:spcPts val="0"/>
              </a:spcAft>
              <a:buSzPts val="1400"/>
              <a:buChar char="○"/>
            </a:pPr>
            <a:r>
              <a:rPr lang="en"/>
              <a:t>Problem solving skills, resilience, perseverance…</a:t>
            </a:r>
            <a:endParaRPr/>
          </a:p>
          <a:p>
            <a:pPr indent="0" lvl="0" marL="0" rtl="0" algn="l">
              <a:lnSpc>
                <a:spcPct val="100000"/>
              </a:lnSpc>
              <a:spcBef>
                <a:spcPts val="1000"/>
              </a:spcBef>
              <a:spcAft>
                <a:spcPts val="1000"/>
              </a:spcAft>
              <a:buNone/>
            </a:pPr>
            <a:r>
              <a:rPr lang="en"/>
              <a:t>-</a:t>
            </a:r>
            <a:r>
              <a:rPr b="1" lang="en" sz="1500"/>
              <a:t>Field House (4 station w/ 5 lane track), Pool w/ diving well, Stadium (turf, video board, Bleachers with </a:t>
            </a:r>
            <a:r>
              <a:rPr b="1" lang="en" sz="1500"/>
              <a:t>under storage, locker rooms, plumbing to concession stand, Wrestling Room, Cardio room, Gymnastics gym, expand training room,</a:t>
            </a:r>
            <a:r>
              <a:rPr b="1" lang="en" sz="1500"/>
              <a:t> expand weight room, add team locker rooms, Indoor concession (running water, increase space), Add officials changing facility with showers, baseball and softball upgrades.</a:t>
            </a:r>
            <a:endParaRPr b="1" sz="1500"/>
          </a:p>
        </p:txBody>
      </p:sp>
      <p:cxnSp>
        <p:nvCxnSpPr>
          <p:cNvPr id="430" name="Google Shape;430;p80"/>
          <p:cNvCxnSpPr/>
          <p:nvPr/>
        </p:nvCxnSpPr>
        <p:spPr>
          <a:xfrm>
            <a:off x="375750" y="1137325"/>
            <a:ext cx="8342400" cy="0"/>
          </a:xfrm>
          <a:prstGeom prst="straightConnector1">
            <a:avLst/>
          </a:prstGeom>
          <a:noFill/>
          <a:ln cap="flat" cmpd="sng" w="19050">
            <a:solidFill>
              <a:srgbClr val="F07F09"/>
            </a:solidFill>
            <a:prstDash val="solid"/>
            <a:round/>
            <a:headEnd len="med" w="med" type="none"/>
            <a:tailEnd len="med" w="med" type="none"/>
          </a:ln>
        </p:spPr>
      </p:cxnSp>
      <p:sp>
        <p:nvSpPr>
          <p:cNvPr id="431" name="Google Shape;431;p80"/>
          <p:cNvSpPr txBox="1"/>
          <p:nvPr/>
        </p:nvSpPr>
        <p:spPr>
          <a:xfrm>
            <a:off x="20300" y="4769275"/>
            <a:ext cx="914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600"/>
              </a:spcAft>
              <a:buNone/>
            </a:pPr>
            <a:r>
              <a:rPr lang="en" sz="1000">
                <a:solidFill>
                  <a:schemeClr val="dk2"/>
                </a:solidFill>
                <a:latin typeface="Nunito Sans"/>
                <a:ea typeface="Nunito Sans"/>
                <a:cs typeface="Nunito Sans"/>
                <a:sym typeface="Nunito Sans"/>
              </a:rPr>
              <a:t>Princeton Public Schools is an innovative leader in instruction, </a:t>
            </a:r>
            <a:r>
              <a:rPr b="1" i="1" lang="en" sz="1000">
                <a:solidFill>
                  <a:schemeClr val="dk2"/>
                </a:solidFill>
                <a:latin typeface="Nunito Sans"/>
                <a:ea typeface="Nunito Sans"/>
                <a:cs typeface="Nunito Sans"/>
                <a:sym typeface="Nunito Sans"/>
              </a:rPr>
              <a:t>developing</a:t>
            </a:r>
            <a:r>
              <a:rPr b="1" i="1" lang="en" sz="1000">
                <a:solidFill>
                  <a:schemeClr val="dk1"/>
                </a:solidFill>
                <a:latin typeface="Nunito Sans"/>
                <a:ea typeface="Nunito Sans"/>
                <a:cs typeface="Nunito Sans"/>
                <a:sym typeface="Nunito Sans"/>
              </a:rPr>
              <a:t> in EVERY le</a:t>
            </a:r>
            <a:r>
              <a:rPr b="1" i="1" lang="en" sz="1000">
                <a:solidFill>
                  <a:schemeClr val="dk2"/>
                </a:solidFill>
                <a:latin typeface="Nunito Sans"/>
                <a:ea typeface="Nunito Sans"/>
                <a:cs typeface="Nunito Sans"/>
                <a:sym typeface="Nunito Sans"/>
              </a:rPr>
              <a:t>arner the ability to succeed in an ever-changing world.</a:t>
            </a:r>
            <a:endParaRPr sz="4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81"/>
          <p:cNvSpPr txBox="1"/>
          <p:nvPr>
            <p:ph idx="4294967295" type="title"/>
          </p:nvPr>
        </p:nvSpPr>
        <p:spPr>
          <a:xfrm>
            <a:off x="408000" y="462275"/>
            <a:ext cx="8277900" cy="59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t>Middle School Vision </a:t>
            </a:r>
            <a:r>
              <a:rPr b="1" i="1" lang="en" sz="3000"/>
              <a:t>with Sarah Marxhausen </a:t>
            </a:r>
            <a:endParaRPr b="1" i="1" sz="3000">
              <a:latin typeface="Nunito Sans"/>
              <a:ea typeface="Nunito Sans"/>
              <a:cs typeface="Nunito Sans"/>
              <a:sym typeface="Nunito Sans"/>
            </a:endParaRPr>
          </a:p>
        </p:txBody>
      </p:sp>
      <p:sp>
        <p:nvSpPr>
          <p:cNvPr id="437" name="Google Shape;437;p81"/>
          <p:cNvSpPr txBox="1"/>
          <p:nvPr>
            <p:ph idx="4294967295" type="body"/>
          </p:nvPr>
        </p:nvSpPr>
        <p:spPr>
          <a:xfrm>
            <a:off x="749550" y="1346725"/>
            <a:ext cx="7594800" cy="3024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000"/>
              <a:t>Middle School Programming &amp; Building Security</a:t>
            </a:r>
            <a:endParaRPr b="1" sz="2000"/>
          </a:p>
          <a:p>
            <a:pPr indent="-355600" lvl="0" marL="457200" rtl="0" algn="l">
              <a:lnSpc>
                <a:spcPct val="115000"/>
              </a:lnSpc>
              <a:spcBef>
                <a:spcPts val="1000"/>
              </a:spcBef>
              <a:spcAft>
                <a:spcPts val="0"/>
              </a:spcAft>
              <a:buSzPts val="2000"/>
              <a:buChar char="●"/>
            </a:pPr>
            <a:r>
              <a:rPr lang="en" sz="2000"/>
              <a:t>Building Infrastructure</a:t>
            </a:r>
            <a:endParaRPr sz="2000"/>
          </a:p>
          <a:p>
            <a:pPr indent="-355600" lvl="1" marL="914400" rtl="0" algn="l">
              <a:lnSpc>
                <a:spcPct val="115000"/>
              </a:lnSpc>
              <a:spcBef>
                <a:spcPts val="0"/>
              </a:spcBef>
              <a:spcAft>
                <a:spcPts val="0"/>
              </a:spcAft>
              <a:buSzPts val="2000"/>
              <a:buChar char="○"/>
            </a:pPr>
            <a:r>
              <a:rPr lang="en" sz="2000"/>
              <a:t>Front office</a:t>
            </a:r>
            <a:endParaRPr sz="2000"/>
          </a:p>
          <a:p>
            <a:pPr indent="-355600" lvl="0" marL="457200" rtl="0" algn="l">
              <a:lnSpc>
                <a:spcPct val="115000"/>
              </a:lnSpc>
              <a:spcBef>
                <a:spcPts val="0"/>
              </a:spcBef>
              <a:spcAft>
                <a:spcPts val="0"/>
              </a:spcAft>
              <a:buSzPts val="2000"/>
              <a:buChar char="●"/>
            </a:pPr>
            <a:r>
              <a:rPr lang="en" sz="2000"/>
              <a:t>Career Academies @ MN</a:t>
            </a:r>
            <a:endParaRPr sz="2000"/>
          </a:p>
          <a:p>
            <a:pPr indent="-355600" lvl="1" marL="914400" rtl="0" algn="l">
              <a:lnSpc>
                <a:spcPct val="115000"/>
              </a:lnSpc>
              <a:spcBef>
                <a:spcPts val="0"/>
              </a:spcBef>
              <a:spcAft>
                <a:spcPts val="0"/>
              </a:spcAft>
              <a:buSzPts val="2000"/>
              <a:buChar char="○"/>
            </a:pPr>
            <a:r>
              <a:rPr lang="en" sz="2000"/>
              <a:t>6th to 8th grade exposure &amp; experience</a:t>
            </a:r>
            <a:endParaRPr sz="2000"/>
          </a:p>
          <a:p>
            <a:pPr indent="-355600" lvl="0" marL="457200" rtl="0" algn="l">
              <a:lnSpc>
                <a:spcPct val="115000"/>
              </a:lnSpc>
              <a:spcBef>
                <a:spcPts val="0"/>
              </a:spcBef>
              <a:spcAft>
                <a:spcPts val="0"/>
              </a:spcAft>
              <a:buSzPts val="2000"/>
              <a:buChar char="●"/>
            </a:pPr>
            <a:r>
              <a:rPr lang="en" sz="2000"/>
              <a:t>Mental Health needs &amp; Teamming </a:t>
            </a:r>
            <a:endParaRPr sz="2000"/>
          </a:p>
          <a:p>
            <a:pPr indent="0" lvl="0" marL="0" rtl="0" algn="l">
              <a:lnSpc>
                <a:spcPct val="100000"/>
              </a:lnSpc>
              <a:spcBef>
                <a:spcPts val="1000"/>
              </a:spcBef>
              <a:spcAft>
                <a:spcPts val="0"/>
              </a:spcAft>
              <a:buNone/>
            </a:pPr>
            <a:r>
              <a:t/>
            </a:r>
            <a:endParaRPr sz="2000"/>
          </a:p>
          <a:p>
            <a:pPr indent="0" lvl="0" marL="0" rtl="0" algn="l">
              <a:lnSpc>
                <a:spcPct val="100000"/>
              </a:lnSpc>
              <a:spcBef>
                <a:spcPts val="1000"/>
              </a:spcBef>
              <a:spcAft>
                <a:spcPts val="1000"/>
              </a:spcAft>
              <a:buNone/>
            </a:pPr>
            <a:r>
              <a:t/>
            </a:r>
            <a:endParaRPr sz="2000"/>
          </a:p>
        </p:txBody>
      </p:sp>
      <p:cxnSp>
        <p:nvCxnSpPr>
          <p:cNvPr id="438" name="Google Shape;438;p81"/>
          <p:cNvCxnSpPr/>
          <p:nvPr/>
        </p:nvCxnSpPr>
        <p:spPr>
          <a:xfrm>
            <a:off x="375750" y="1137325"/>
            <a:ext cx="8342400" cy="0"/>
          </a:xfrm>
          <a:prstGeom prst="straightConnector1">
            <a:avLst/>
          </a:prstGeom>
          <a:noFill/>
          <a:ln cap="flat" cmpd="sng" w="19050">
            <a:solidFill>
              <a:srgbClr val="F07F09"/>
            </a:solidFill>
            <a:prstDash val="solid"/>
            <a:round/>
            <a:headEnd len="med" w="med" type="none"/>
            <a:tailEnd len="med" w="med" type="none"/>
          </a:ln>
        </p:spPr>
      </p:cxnSp>
      <p:sp>
        <p:nvSpPr>
          <p:cNvPr id="439" name="Google Shape;439;p81"/>
          <p:cNvSpPr txBox="1"/>
          <p:nvPr/>
        </p:nvSpPr>
        <p:spPr>
          <a:xfrm>
            <a:off x="20300" y="4769275"/>
            <a:ext cx="914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600"/>
              </a:spcAft>
              <a:buNone/>
            </a:pPr>
            <a:r>
              <a:rPr lang="en" sz="1000">
                <a:solidFill>
                  <a:schemeClr val="dk2"/>
                </a:solidFill>
                <a:latin typeface="Nunito Sans"/>
                <a:ea typeface="Nunito Sans"/>
                <a:cs typeface="Nunito Sans"/>
                <a:sym typeface="Nunito Sans"/>
              </a:rPr>
              <a:t>Princeton Public Schools is an innovative leader in instruction, </a:t>
            </a:r>
            <a:r>
              <a:rPr b="1" i="1" lang="en" sz="1000">
                <a:solidFill>
                  <a:schemeClr val="dk2"/>
                </a:solidFill>
                <a:latin typeface="Nunito Sans"/>
                <a:ea typeface="Nunito Sans"/>
                <a:cs typeface="Nunito Sans"/>
                <a:sym typeface="Nunito Sans"/>
              </a:rPr>
              <a:t>developing</a:t>
            </a:r>
            <a:r>
              <a:rPr b="1" i="1" lang="en" sz="1000">
                <a:solidFill>
                  <a:schemeClr val="dk1"/>
                </a:solidFill>
                <a:latin typeface="Nunito Sans"/>
                <a:ea typeface="Nunito Sans"/>
                <a:cs typeface="Nunito Sans"/>
                <a:sym typeface="Nunito Sans"/>
              </a:rPr>
              <a:t> in EVERY le</a:t>
            </a:r>
            <a:r>
              <a:rPr b="1" i="1" lang="en" sz="1000">
                <a:solidFill>
                  <a:schemeClr val="dk2"/>
                </a:solidFill>
                <a:latin typeface="Nunito Sans"/>
                <a:ea typeface="Nunito Sans"/>
                <a:cs typeface="Nunito Sans"/>
                <a:sym typeface="Nunito Sans"/>
              </a:rPr>
              <a:t>arner the ability to succeed in an ever-changing world.</a:t>
            </a:r>
            <a:endParaRPr sz="4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8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Vision/Dreams with Barton</a:t>
            </a:r>
            <a:endParaRPr/>
          </a:p>
        </p:txBody>
      </p:sp>
      <p:sp>
        <p:nvSpPr>
          <p:cNvPr id="445" name="Google Shape;445;p8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Safe</a:t>
            </a:r>
            <a:endParaRPr/>
          </a:p>
          <a:p>
            <a:pPr indent="-342900" lvl="0" marL="457200" rtl="0" algn="l">
              <a:spcBef>
                <a:spcPts val="0"/>
              </a:spcBef>
              <a:spcAft>
                <a:spcPts val="0"/>
              </a:spcAft>
              <a:buSzPts val="1800"/>
              <a:buChar char="-"/>
            </a:pPr>
            <a:r>
              <a:rPr lang="en"/>
              <a:t>Meet space demands </a:t>
            </a:r>
            <a:endParaRPr/>
          </a:p>
          <a:p>
            <a:pPr indent="-317500" lvl="1" marL="914400" rtl="0" algn="l">
              <a:spcBef>
                <a:spcPts val="0"/>
              </a:spcBef>
              <a:spcAft>
                <a:spcPts val="0"/>
              </a:spcAft>
              <a:buSzPts val="1400"/>
              <a:buChar char="-"/>
            </a:pPr>
            <a:r>
              <a:rPr lang="en"/>
              <a:t>Early Childhood</a:t>
            </a:r>
            <a:endParaRPr/>
          </a:p>
          <a:p>
            <a:pPr indent="-317500" lvl="1" marL="914400" rtl="0" algn="l">
              <a:spcBef>
                <a:spcPts val="0"/>
              </a:spcBef>
              <a:spcAft>
                <a:spcPts val="0"/>
              </a:spcAft>
              <a:buSzPts val="1400"/>
              <a:buChar char="-"/>
            </a:pPr>
            <a:r>
              <a:rPr lang="en"/>
              <a:t>Activity/Gym Space</a:t>
            </a:r>
            <a:endParaRPr/>
          </a:p>
          <a:p>
            <a:pPr indent="-317500" lvl="1" marL="914400" rtl="0" algn="l">
              <a:spcBef>
                <a:spcPts val="0"/>
              </a:spcBef>
              <a:spcAft>
                <a:spcPts val="0"/>
              </a:spcAft>
              <a:buSzPts val="1400"/>
              <a:buChar char="-"/>
            </a:pPr>
            <a:r>
              <a:t/>
            </a:r>
            <a:endParaRPr/>
          </a:p>
          <a:p>
            <a:pPr indent="-342900" lvl="0" marL="457200" rtl="0" algn="l">
              <a:spcBef>
                <a:spcPts val="0"/>
              </a:spcBef>
              <a:spcAft>
                <a:spcPts val="0"/>
              </a:spcAft>
              <a:buSzPts val="1800"/>
              <a:buChar char="-"/>
            </a:pPr>
            <a:r>
              <a:rPr lang="en" sz="1400"/>
              <a:t>Social, Emotional, and Mental Health Supports</a:t>
            </a:r>
            <a:endParaRPr sz="1400"/>
          </a:p>
          <a:p>
            <a:pPr indent="-317500" lvl="0" marL="457200" rtl="0" algn="l">
              <a:spcBef>
                <a:spcPts val="0"/>
              </a:spcBef>
              <a:spcAft>
                <a:spcPts val="0"/>
              </a:spcAft>
              <a:buSzPts val="1400"/>
              <a:buChar char="-"/>
            </a:pPr>
            <a:r>
              <a:rPr lang="en" sz="1400"/>
              <a:t>Reasonable Classsize</a:t>
            </a:r>
            <a:endParaRPr sz="14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83"/>
          <p:cNvSpPr txBox="1"/>
          <p:nvPr>
            <p:ph idx="4294967295" type="title"/>
          </p:nvPr>
        </p:nvSpPr>
        <p:spPr>
          <a:xfrm>
            <a:off x="408000" y="462275"/>
            <a:ext cx="8277900" cy="59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t>Our Path Forward</a:t>
            </a:r>
            <a:endParaRPr b="1" i="1" sz="3000">
              <a:latin typeface="Nunito Sans"/>
              <a:ea typeface="Nunito Sans"/>
              <a:cs typeface="Nunito Sans"/>
              <a:sym typeface="Nunito Sans"/>
            </a:endParaRPr>
          </a:p>
        </p:txBody>
      </p:sp>
      <p:sp>
        <p:nvSpPr>
          <p:cNvPr id="451" name="Google Shape;451;p83"/>
          <p:cNvSpPr txBox="1"/>
          <p:nvPr>
            <p:ph idx="4294967295" type="body"/>
          </p:nvPr>
        </p:nvSpPr>
        <p:spPr>
          <a:xfrm>
            <a:off x="774600" y="1370925"/>
            <a:ext cx="7594800" cy="3024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Aligning Our Facilities with Our Vision</a:t>
            </a:r>
            <a:endParaRPr b="1"/>
          </a:p>
          <a:p>
            <a:pPr indent="-342900" lvl="0" marL="457200" rtl="0" algn="l">
              <a:lnSpc>
                <a:spcPct val="100000"/>
              </a:lnSpc>
              <a:spcBef>
                <a:spcPts val="1000"/>
              </a:spcBef>
              <a:spcAft>
                <a:spcPts val="0"/>
              </a:spcAft>
              <a:buSzPts val="1800"/>
              <a:buChar char="●"/>
            </a:pPr>
            <a:r>
              <a:rPr lang="en"/>
              <a:t>Facilities must support the academic, career, and personal growth of students</a:t>
            </a:r>
            <a:endParaRPr/>
          </a:p>
          <a:p>
            <a:pPr indent="-342900" lvl="0" marL="457200" rtl="0" algn="l">
              <a:lnSpc>
                <a:spcPct val="100000"/>
              </a:lnSpc>
              <a:spcBef>
                <a:spcPts val="1000"/>
              </a:spcBef>
              <a:spcAft>
                <a:spcPts val="0"/>
              </a:spcAft>
              <a:buSzPts val="1800"/>
              <a:buChar char="●"/>
            </a:pPr>
            <a:r>
              <a:rPr lang="en"/>
              <a:t>What gives us the “biggest bang for our buck?” What creative solutions will make the biggest impact for all students?</a:t>
            </a:r>
            <a:endParaRPr/>
          </a:p>
          <a:p>
            <a:pPr indent="-342900" lvl="0" marL="457200" rtl="0" algn="l">
              <a:lnSpc>
                <a:spcPct val="100000"/>
              </a:lnSpc>
              <a:spcBef>
                <a:spcPts val="1000"/>
              </a:spcBef>
              <a:spcAft>
                <a:spcPts val="1000"/>
              </a:spcAft>
              <a:buSzPts val="1800"/>
              <a:buChar char="●"/>
            </a:pPr>
            <a:r>
              <a:rPr lang="en"/>
              <a:t>Our community has always supported our commitment to providing a high-quality </a:t>
            </a:r>
            <a:r>
              <a:rPr lang="en"/>
              <a:t>education</a:t>
            </a:r>
            <a:r>
              <a:rPr lang="en"/>
              <a:t>, and we can’t do it without community support and involvement</a:t>
            </a:r>
            <a:endParaRPr/>
          </a:p>
        </p:txBody>
      </p:sp>
      <p:cxnSp>
        <p:nvCxnSpPr>
          <p:cNvPr id="452" name="Google Shape;452;p83"/>
          <p:cNvCxnSpPr/>
          <p:nvPr/>
        </p:nvCxnSpPr>
        <p:spPr>
          <a:xfrm>
            <a:off x="375750" y="1137325"/>
            <a:ext cx="8342400" cy="0"/>
          </a:xfrm>
          <a:prstGeom prst="straightConnector1">
            <a:avLst/>
          </a:prstGeom>
          <a:noFill/>
          <a:ln cap="flat" cmpd="sng" w="19050">
            <a:solidFill>
              <a:srgbClr val="F07F09"/>
            </a:solidFill>
            <a:prstDash val="solid"/>
            <a:round/>
            <a:headEnd len="med" w="med" type="none"/>
            <a:tailEnd len="med" w="med" type="none"/>
          </a:ln>
        </p:spPr>
      </p:cxnSp>
      <p:sp>
        <p:nvSpPr>
          <p:cNvPr id="453" name="Google Shape;453;p83"/>
          <p:cNvSpPr txBox="1"/>
          <p:nvPr/>
        </p:nvSpPr>
        <p:spPr>
          <a:xfrm>
            <a:off x="20300" y="4769275"/>
            <a:ext cx="914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600"/>
              </a:spcAft>
              <a:buNone/>
            </a:pPr>
            <a:r>
              <a:rPr lang="en" sz="1000">
                <a:solidFill>
                  <a:schemeClr val="dk2"/>
                </a:solidFill>
                <a:latin typeface="Nunito Sans"/>
                <a:ea typeface="Nunito Sans"/>
                <a:cs typeface="Nunito Sans"/>
                <a:sym typeface="Nunito Sans"/>
              </a:rPr>
              <a:t>Princeton Public Schools is an innovative leader in instruction, </a:t>
            </a:r>
            <a:r>
              <a:rPr b="1" i="1" lang="en" sz="1000">
                <a:solidFill>
                  <a:schemeClr val="dk2"/>
                </a:solidFill>
                <a:latin typeface="Nunito Sans"/>
                <a:ea typeface="Nunito Sans"/>
                <a:cs typeface="Nunito Sans"/>
                <a:sym typeface="Nunito Sans"/>
              </a:rPr>
              <a:t>developing</a:t>
            </a:r>
            <a:r>
              <a:rPr b="1" i="1" lang="en" sz="1000">
                <a:solidFill>
                  <a:schemeClr val="dk1"/>
                </a:solidFill>
                <a:latin typeface="Nunito Sans"/>
                <a:ea typeface="Nunito Sans"/>
                <a:cs typeface="Nunito Sans"/>
                <a:sym typeface="Nunito Sans"/>
              </a:rPr>
              <a:t> in EVERY le</a:t>
            </a:r>
            <a:r>
              <a:rPr b="1" i="1" lang="en" sz="1000">
                <a:solidFill>
                  <a:schemeClr val="dk2"/>
                </a:solidFill>
                <a:latin typeface="Nunito Sans"/>
                <a:ea typeface="Nunito Sans"/>
                <a:cs typeface="Nunito Sans"/>
                <a:sym typeface="Nunito Sans"/>
              </a:rPr>
              <a:t>arner the ability to succeed in an ever-changing world.</a:t>
            </a:r>
            <a:endParaRPr sz="4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84"/>
          <p:cNvSpPr txBox="1"/>
          <p:nvPr>
            <p:ph idx="4294967295" type="title"/>
          </p:nvPr>
        </p:nvSpPr>
        <p:spPr>
          <a:xfrm>
            <a:off x="408000" y="462275"/>
            <a:ext cx="8277900" cy="59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000"/>
              <a:t>Join Us in Shaping the Future of Princeton</a:t>
            </a:r>
            <a:endParaRPr b="1" i="1" sz="3000">
              <a:latin typeface="Nunito Sans"/>
              <a:ea typeface="Nunito Sans"/>
              <a:cs typeface="Nunito Sans"/>
              <a:sym typeface="Nunito Sans"/>
            </a:endParaRPr>
          </a:p>
        </p:txBody>
      </p:sp>
      <p:sp>
        <p:nvSpPr>
          <p:cNvPr id="459" name="Google Shape;459;p84"/>
          <p:cNvSpPr txBox="1"/>
          <p:nvPr>
            <p:ph idx="4294967295" type="body"/>
          </p:nvPr>
        </p:nvSpPr>
        <p:spPr>
          <a:xfrm>
            <a:off x="774600" y="1370925"/>
            <a:ext cx="7594800" cy="30243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Char char="●"/>
            </a:pPr>
            <a:r>
              <a:rPr lang="en"/>
              <a:t>We need your ideas and support</a:t>
            </a:r>
            <a:endParaRPr/>
          </a:p>
          <a:p>
            <a:pPr indent="-342900" lvl="0" marL="457200" rtl="0" algn="l">
              <a:lnSpc>
                <a:spcPct val="100000"/>
              </a:lnSpc>
              <a:spcBef>
                <a:spcPts val="1000"/>
              </a:spcBef>
              <a:spcAft>
                <a:spcPts val="0"/>
              </a:spcAft>
              <a:buSzPts val="1800"/>
              <a:buChar char="●"/>
            </a:pPr>
            <a:r>
              <a:rPr lang="en"/>
              <a:t>Our facilities should reflect our shared vision for student success</a:t>
            </a:r>
            <a:endParaRPr/>
          </a:p>
          <a:p>
            <a:pPr indent="-342900" lvl="0" marL="457200" rtl="0" algn="l">
              <a:lnSpc>
                <a:spcPct val="100000"/>
              </a:lnSpc>
              <a:spcBef>
                <a:spcPts val="1000"/>
              </a:spcBef>
              <a:spcAft>
                <a:spcPts val="1000"/>
              </a:spcAft>
              <a:buSzPts val="1800"/>
              <a:buChar char="●"/>
            </a:pPr>
            <a:r>
              <a:rPr lang="en"/>
              <a:t>Together, we can ensure our students are prepared to </a:t>
            </a:r>
            <a:r>
              <a:rPr lang="en"/>
              <a:t>succeed</a:t>
            </a:r>
            <a:r>
              <a:rPr lang="en"/>
              <a:t> in an ever-changing world</a:t>
            </a:r>
            <a:endParaRPr/>
          </a:p>
        </p:txBody>
      </p:sp>
      <p:cxnSp>
        <p:nvCxnSpPr>
          <p:cNvPr id="460" name="Google Shape;460;p84"/>
          <p:cNvCxnSpPr/>
          <p:nvPr/>
        </p:nvCxnSpPr>
        <p:spPr>
          <a:xfrm>
            <a:off x="375750" y="1137325"/>
            <a:ext cx="8342400" cy="0"/>
          </a:xfrm>
          <a:prstGeom prst="straightConnector1">
            <a:avLst/>
          </a:prstGeom>
          <a:noFill/>
          <a:ln cap="flat" cmpd="sng" w="19050">
            <a:solidFill>
              <a:srgbClr val="F07F09"/>
            </a:solidFill>
            <a:prstDash val="solid"/>
            <a:round/>
            <a:headEnd len="med" w="med" type="none"/>
            <a:tailEnd len="med" w="med" type="none"/>
          </a:ln>
        </p:spPr>
      </p:cxnSp>
      <p:sp>
        <p:nvSpPr>
          <p:cNvPr id="461" name="Google Shape;461;p84"/>
          <p:cNvSpPr txBox="1"/>
          <p:nvPr/>
        </p:nvSpPr>
        <p:spPr>
          <a:xfrm>
            <a:off x="20300" y="4769275"/>
            <a:ext cx="914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600"/>
              </a:spcAft>
              <a:buNone/>
            </a:pPr>
            <a:r>
              <a:rPr lang="en" sz="1000">
                <a:solidFill>
                  <a:schemeClr val="dk2"/>
                </a:solidFill>
                <a:latin typeface="Nunito Sans"/>
                <a:ea typeface="Nunito Sans"/>
                <a:cs typeface="Nunito Sans"/>
                <a:sym typeface="Nunito Sans"/>
              </a:rPr>
              <a:t>Princeton Public Schools is an innovative leader in instruction, </a:t>
            </a:r>
            <a:r>
              <a:rPr b="1" i="1" lang="en" sz="1000">
                <a:solidFill>
                  <a:schemeClr val="dk2"/>
                </a:solidFill>
                <a:latin typeface="Nunito Sans"/>
                <a:ea typeface="Nunito Sans"/>
                <a:cs typeface="Nunito Sans"/>
                <a:sym typeface="Nunito Sans"/>
              </a:rPr>
              <a:t>developing</a:t>
            </a:r>
            <a:r>
              <a:rPr b="1" i="1" lang="en" sz="1000">
                <a:solidFill>
                  <a:schemeClr val="dk1"/>
                </a:solidFill>
                <a:latin typeface="Nunito Sans"/>
                <a:ea typeface="Nunito Sans"/>
                <a:cs typeface="Nunito Sans"/>
                <a:sym typeface="Nunito Sans"/>
              </a:rPr>
              <a:t> in EVERY le</a:t>
            </a:r>
            <a:r>
              <a:rPr b="1" i="1" lang="en" sz="1000">
                <a:solidFill>
                  <a:schemeClr val="dk2"/>
                </a:solidFill>
                <a:latin typeface="Nunito Sans"/>
                <a:ea typeface="Nunito Sans"/>
                <a:cs typeface="Nunito Sans"/>
                <a:sym typeface="Nunito Sans"/>
              </a:rPr>
              <a:t>arner the ability to succeed in an ever-changing world.</a:t>
            </a:r>
            <a:endParaRPr sz="4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85"/>
          <p:cNvSpPr txBox="1"/>
          <p:nvPr>
            <p:ph type="title"/>
          </p:nvPr>
        </p:nvSpPr>
        <p:spPr>
          <a:xfrm>
            <a:off x="779463" y="67235"/>
            <a:ext cx="75834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467" name="Google Shape;467;p85"/>
          <p:cNvSpPr txBox="1"/>
          <p:nvPr>
            <p:ph idx="1" type="body"/>
          </p:nvPr>
        </p:nvSpPr>
        <p:spPr>
          <a:xfrm>
            <a:off x="955675" y="1200150"/>
            <a:ext cx="7232700" cy="3218100"/>
          </a:xfrm>
          <a:prstGeom prst="rect">
            <a:avLst/>
          </a:prstGeom>
        </p:spPr>
        <p:txBody>
          <a:bodyPr anchorCtr="0" anchor="t" bIns="45700" lIns="91425" spcFirstLastPara="1" rIns="91425" wrap="square" tIns="45700">
            <a:noAutofit/>
          </a:bodyPr>
          <a:lstStyle/>
          <a:p>
            <a:pPr indent="0" lvl="0" marL="0" rtl="0" algn="l">
              <a:spcBef>
                <a:spcPts val="2000"/>
              </a:spcBef>
              <a:spcAft>
                <a:spcPts val="0"/>
              </a:spcAft>
              <a:buNone/>
            </a:pPr>
            <a:r>
              <a:t/>
            </a:r>
            <a:endParaRPr/>
          </a:p>
        </p:txBody>
      </p:sp>
      <p:pic>
        <p:nvPicPr>
          <p:cNvPr id="468" name="Google Shape;468;p85"/>
          <p:cNvPicPr preferRelativeResize="0"/>
          <p:nvPr/>
        </p:nvPicPr>
        <p:blipFill>
          <a:blip r:embed="rId3">
            <a:alphaModFix/>
          </a:blip>
          <a:stretch>
            <a:fillRect/>
          </a:stretch>
        </p:blipFill>
        <p:spPr>
          <a:xfrm>
            <a:off x="0" y="0"/>
            <a:ext cx="5204201" cy="5143500"/>
          </a:xfrm>
          <a:prstGeom prst="rect">
            <a:avLst/>
          </a:prstGeom>
          <a:noFill/>
          <a:ln>
            <a:noFill/>
          </a:ln>
        </p:spPr>
      </p:pic>
      <p:sp>
        <p:nvSpPr>
          <p:cNvPr id="469" name="Google Shape;469;p85"/>
          <p:cNvSpPr txBox="1"/>
          <p:nvPr>
            <p:ph idx="1" type="body"/>
          </p:nvPr>
        </p:nvSpPr>
        <p:spPr>
          <a:xfrm>
            <a:off x="5407675" y="1004325"/>
            <a:ext cx="3602700" cy="523200"/>
          </a:xfrm>
          <a:prstGeom prst="rect">
            <a:avLst/>
          </a:prstGeom>
        </p:spPr>
        <p:txBody>
          <a:bodyPr anchorCtr="0" anchor="t" bIns="45700" lIns="91425" spcFirstLastPara="1" rIns="91425" wrap="square" tIns="45700">
            <a:spAutoFit/>
          </a:bodyPr>
          <a:lstStyle/>
          <a:p>
            <a:pPr indent="0" lvl="0" marL="0" rtl="0" algn="ctr">
              <a:spcBef>
                <a:spcPts val="2000"/>
              </a:spcBef>
              <a:spcAft>
                <a:spcPts val="0"/>
              </a:spcAft>
              <a:buNone/>
            </a:pPr>
            <a:r>
              <a:rPr lang="en" sz="2800">
                <a:solidFill>
                  <a:schemeClr val="dk1"/>
                </a:solidFill>
                <a:latin typeface="Nunito Sans ExtraBold"/>
                <a:ea typeface="Nunito Sans ExtraBold"/>
                <a:cs typeface="Nunito Sans ExtraBold"/>
                <a:sym typeface="Nunito Sans ExtraBold"/>
              </a:rPr>
              <a:t>Table Discussions</a:t>
            </a:r>
            <a:endParaRPr sz="2800">
              <a:solidFill>
                <a:schemeClr val="dk1"/>
              </a:solidFill>
              <a:latin typeface="Nunito Sans ExtraBold"/>
              <a:ea typeface="Nunito Sans ExtraBold"/>
              <a:cs typeface="Nunito Sans ExtraBold"/>
              <a:sym typeface="Nunito Sans ExtraBold"/>
            </a:endParaRPr>
          </a:p>
        </p:txBody>
      </p:sp>
      <p:sp>
        <p:nvSpPr>
          <p:cNvPr id="470" name="Google Shape;470;p85"/>
          <p:cNvSpPr txBox="1"/>
          <p:nvPr/>
        </p:nvSpPr>
        <p:spPr>
          <a:xfrm>
            <a:off x="5572825" y="1993700"/>
            <a:ext cx="3272400" cy="267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800">
                <a:latin typeface="Nunito Sans"/>
                <a:ea typeface="Nunito Sans"/>
                <a:cs typeface="Nunito Sans"/>
                <a:sym typeface="Nunito Sans"/>
              </a:rPr>
              <a:t>How can we meet our mission?</a:t>
            </a:r>
            <a:br>
              <a:rPr lang="en" sz="1800">
                <a:latin typeface="Nunito Sans"/>
                <a:ea typeface="Nunito Sans"/>
                <a:cs typeface="Nunito Sans"/>
                <a:sym typeface="Nunito Sans"/>
              </a:rPr>
            </a:br>
            <a:br>
              <a:rPr lang="en" sz="1800">
                <a:latin typeface="Nunito Sans"/>
                <a:ea typeface="Nunito Sans"/>
                <a:cs typeface="Nunito Sans"/>
                <a:sym typeface="Nunito Sans"/>
              </a:rPr>
            </a:br>
            <a:r>
              <a:rPr lang="en" sz="1800">
                <a:solidFill>
                  <a:schemeClr val="dk2"/>
                </a:solidFill>
                <a:latin typeface="Nunito Sans"/>
                <a:ea typeface="Nunito Sans"/>
                <a:cs typeface="Nunito Sans"/>
                <a:sym typeface="Nunito Sans"/>
              </a:rPr>
              <a:t>Princeton Public Schools is an innovative leader in instruction, </a:t>
            </a:r>
            <a:r>
              <a:rPr b="1" i="1" lang="en" sz="1800">
                <a:solidFill>
                  <a:schemeClr val="dk2"/>
                </a:solidFill>
                <a:latin typeface="Nunito Sans"/>
                <a:ea typeface="Nunito Sans"/>
                <a:cs typeface="Nunito Sans"/>
                <a:sym typeface="Nunito Sans"/>
              </a:rPr>
              <a:t>developing</a:t>
            </a:r>
            <a:r>
              <a:rPr b="1" i="1" lang="en" sz="1800">
                <a:solidFill>
                  <a:schemeClr val="dk1"/>
                </a:solidFill>
                <a:latin typeface="Nunito Sans"/>
                <a:ea typeface="Nunito Sans"/>
                <a:cs typeface="Nunito Sans"/>
                <a:sym typeface="Nunito Sans"/>
              </a:rPr>
              <a:t> in EVERY le</a:t>
            </a:r>
            <a:r>
              <a:rPr b="1" i="1" lang="en" sz="1800">
                <a:solidFill>
                  <a:schemeClr val="dk2"/>
                </a:solidFill>
                <a:latin typeface="Nunito Sans"/>
                <a:ea typeface="Nunito Sans"/>
                <a:cs typeface="Nunito Sans"/>
                <a:sym typeface="Nunito Sans"/>
              </a:rPr>
              <a:t>arner the ability to succeed in an ever-changing world.</a:t>
            </a:r>
            <a:endParaRPr sz="1800">
              <a:latin typeface="Nunito Sans"/>
              <a:ea typeface="Nunito Sans"/>
              <a:cs typeface="Nunito Sans"/>
              <a:sym typeface="Nunito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86"/>
          <p:cNvSpPr txBox="1"/>
          <p:nvPr>
            <p:ph type="title"/>
          </p:nvPr>
        </p:nvSpPr>
        <p:spPr>
          <a:xfrm>
            <a:off x="779463" y="67235"/>
            <a:ext cx="75834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476" name="Google Shape;476;p86"/>
          <p:cNvSpPr txBox="1"/>
          <p:nvPr>
            <p:ph idx="1" type="body"/>
          </p:nvPr>
        </p:nvSpPr>
        <p:spPr>
          <a:xfrm>
            <a:off x="955675" y="1200150"/>
            <a:ext cx="7232700" cy="3218100"/>
          </a:xfrm>
          <a:prstGeom prst="rect">
            <a:avLst/>
          </a:prstGeom>
        </p:spPr>
        <p:txBody>
          <a:bodyPr anchorCtr="0" anchor="t" bIns="45700" lIns="91425" spcFirstLastPara="1" rIns="91425" wrap="square" tIns="45700">
            <a:noAutofit/>
          </a:bodyPr>
          <a:lstStyle/>
          <a:p>
            <a:pPr indent="0" lvl="0" marL="0" rtl="0" algn="l">
              <a:spcBef>
                <a:spcPts val="2000"/>
              </a:spcBef>
              <a:spcAft>
                <a:spcPts val="0"/>
              </a:spcAft>
              <a:buNone/>
            </a:pPr>
            <a:r>
              <a:t/>
            </a:r>
            <a:endParaRPr/>
          </a:p>
        </p:txBody>
      </p:sp>
      <p:pic>
        <p:nvPicPr>
          <p:cNvPr id="477" name="Google Shape;477;p86"/>
          <p:cNvPicPr preferRelativeResize="0"/>
          <p:nvPr/>
        </p:nvPicPr>
        <p:blipFill>
          <a:blip r:embed="rId3">
            <a:alphaModFix/>
          </a:blip>
          <a:stretch>
            <a:fillRect/>
          </a:stretch>
        </p:blipFill>
        <p:spPr>
          <a:xfrm>
            <a:off x="0" y="234797"/>
            <a:ext cx="9143999" cy="4568152"/>
          </a:xfrm>
          <a:prstGeom prst="rect">
            <a:avLst/>
          </a:prstGeom>
          <a:noFill/>
          <a:ln>
            <a:noFill/>
          </a:ln>
        </p:spPr>
      </p:pic>
      <p:sp>
        <p:nvSpPr>
          <p:cNvPr id="478" name="Google Shape;478;p86"/>
          <p:cNvSpPr txBox="1"/>
          <p:nvPr/>
        </p:nvSpPr>
        <p:spPr>
          <a:xfrm>
            <a:off x="4343725" y="2047125"/>
            <a:ext cx="4717800" cy="9540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Nunito Sans"/>
              <a:ea typeface="Nunito Sans"/>
              <a:cs typeface="Nunito Sans"/>
              <a:sym typeface="Nunito Sans"/>
            </a:endParaRPr>
          </a:p>
        </p:txBody>
      </p:sp>
      <p:sp>
        <p:nvSpPr>
          <p:cNvPr id="479" name="Google Shape;479;p86"/>
          <p:cNvSpPr txBox="1"/>
          <p:nvPr/>
        </p:nvSpPr>
        <p:spPr>
          <a:xfrm>
            <a:off x="4683612" y="2226386"/>
            <a:ext cx="39183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2600">
                <a:latin typeface="Nunito Sans"/>
                <a:ea typeface="Nunito Sans"/>
                <a:cs typeface="Nunito Sans"/>
                <a:sym typeface="Nunito Sans"/>
              </a:rPr>
              <a:t>What would YOU do?</a:t>
            </a:r>
            <a:endParaRPr sz="2600">
              <a:latin typeface="Nunito Sans"/>
              <a:ea typeface="Nunito Sans"/>
              <a:cs typeface="Nunito Sans"/>
              <a:sym typeface="Nunito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87"/>
          <p:cNvSpPr txBox="1"/>
          <p:nvPr/>
        </p:nvSpPr>
        <p:spPr>
          <a:xfrm>
            <a:off x="4343725" y="2047125"/>
            <a:ext cx="4717800" cy="9540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Nunito Sans"/>
              <a:ea typeface="Nunito Sans"/>
              <a:cs typeface="Nunito Sans"/>
              <a:sym typeface="Nunito Sans"/>
            </a:endParaRPr>
          </a:p>
        </p:txBody>
      </p:sp>
      <p:pic>
        <p:nvPicPr>
          <p:cNvPr id="485" name="Google Shape;485;p87"/>
          <p:cNvPicPr preferRelativeResize="0"/>
          <p:nvPr/>
        </p:nvPicPr>
        <p:blipFill>
          <a:blip r:embed="rId3">
            <a:alphaModFix/>
          </a:blip>
          <a:stretch>
            <a:fillRect/>
          </a:stretch>
        </p:blipFill>
        <p:spPr>
          <a:xfrm>
            <a:off x="899213" y="952600"/>
            <a:ext cx="7345574" cy="3993725"/>
          </a:xfrm>
          <a:prstGeom prst="rect">
            <a:avLst/>
          </a:prstGeom>
          <a:noFill/>
          <a:ln>
            <a:noFill/>
          </a:ln>
        </p:spPr>
      </p:pic>
      <p:sp>
        <p:nvSpPr>
          <p:cNvPr id="486" name="Google Shape;486;p87"/>
          <p:cNvSpPr txBox="1"/>
          <p:nvPr/>
        </p:nvSpPr>
        <p:spPr>
          <a:xfrm>
            <a:off x="836450" y="193925"/>
            <a:ext cx="77190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2600">
                <a:latin typeface="Nunito Sans"/>
                <a:ea typeface="Nunito Sans"/>
                <a:cs typeface="Nunito Sans"/>
                <a:sym typeface="Nunito Sans"/>
              </a:rPr>
              <a:t>How do we prepare students for jobs like these?</a:t>
            </a:r>
            <a:endParaRPr sz="2600">
              <a:latin typeface="Nunito Sans"/>
              <a:ea typeface="Nunito Sans"/>
              <a:cs typeface="Nunito Sans"/>
              <a:sym typeface="Nunito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8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 Force Meeting Dates/Times/Location</a:t>
            </a:r>
            <a:endParaRPr/>
          </a:p>
        </p:txBody>
      </p:sp>
      <p:sp>
        <p:nvSpPr>
          <p:cNvPr id="492" name="Google Shape;492;p8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 future meetings will be held at the high school in the media center starting at 6pm.  See dates below:</a:t>
            </a:r>
            <a:endParaRPr/>
          </a:p>
          <a:p>
            <a:pPr indent="-342900" lvl="0" marL="457200" rtl="0" algn="l">
              <a:spcBef>
                <a:spcPts val="1600"/>
              </a:spcBef>
              <a:spcAft>
                <a:spcPts val="0"/>
              </a:spcAft>
              <a:buSzPts val="1800"/>
              <a:buChar char="●"/>
            </a:pPr>
            <a:r>
              <a:rPr lang="en"/>
              <a:t>Oct. 22</a:t>
            </a:r>
            <a:endParaRPr/>
          </a:p>
          <a:p>
            <a:pPr indent="-342900" lvl="0" marL="457200" rtl="0" algn="l">
              <a:spcBef>
                <a:spcPts val="0"/>
              </a:spcBef>
              <a:spcAft>
                <a:spcPts val="0"/>
              </a:spcAft>
              <a:buSzPts val="1800"/>
              <a:buChar char="●"/>
            </a:pPr>
            <a:r>
              <a:rPr lang="en"/>
              <a:t>Nov. 12</a:t>
            </a:r>
            <a:endParaRPr/>
          </a:p>
          <a:p>
            <a:pPr indent="-342900" lvl="0" marL="457200" rtl="0" algn="l">
              <a:spcBef>
                <a:spcPts val="0"/>
              </a:spcBef>
              <a:spcAft>
                <a:spcPts val="0"/>
              </a:spcAft>
              <a:buSzPts val="1800"/>
              <a:buChar char="●"/>
            </a:pPr>
            <a:r>
              <a:rPr lang="en"/>
              <a:t>Dec. 10</a:t>
            </a:r>
            <a:endParaRPr/>
          </a:p>
          <a:p>
            <a:pPr indent="-342900" lvl="0" marL="457200" rtl="0" algn="l">
              <a:spcBef>
                <a:spcPts val="0"/>
              </a:spcBef>
              <a:spcAft>
                <a:spcPts val="0"/>
              </a:spcAft>
              <a:buSzPts val="1800"/>
              <a:buChar char="●"/>
            </a:pPr>
            <a:r>
              <a:rPr lang="en"/>
              <a:t>Jan. 14</a:t>
            </a:r>
            <a:endParaRPr/>
          </a:p>
          <a:p>
            <a:pPr indent="-342900" lvl="0" marL="457200" rtl="0" algn="l">
              <a:spcBef>
                <a:spcPts val="0"/>
              </a:spcBef>
              <a:spcAft>
                <a:spcPts val="0"/>
              </a:spcAft>
              <a:buSzPts val="1800"/>
              <a:buChar char="●"/>
            </a:pPr>
            <a:r>
              <a:rPr lang="en"/>
              <a:t>Jan. 28</a:t>
            </a:r>
            <a:endParaRPr/>
          </a:p>
          <a:p>
            <a:pPr indent="-342900" lvl="0" marL="457200" rtl="0" algn="l">
              <a:spcBef>
                <a:spcPts val="0"/>
              </a:spcBef>
              <a:spcAft>
                <a:spcPts val="0"/>
              </a:spcAft>
              <a:buSzPts val="1800"/>
              <a:buChar char="●"/>
            </a:pPr>
            <a:r>
              <a:rPr lang="en"/>
              <a:t>Feb. 11</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89"/>
          <p:cNvSpPr txBox="1"/>
          <p:nvPr>
            <p:ph idx="4294967295" type="ctrTitle"/>
          </p:nvPr>
        </p:nvSpPr>
        <p:spPr>
          <a:xfrm>
            <a:off x="311708" y="439775"/>
            <a:ext cx="8520600" cy="20526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5100">
                <a:solidFill>
                  <a:schemeClr val="accent1"/>
                </a:solidFill>
              </a:rPr>
              <a:t>Thank</a:t>
            </a:r>
            <a:r>
              <a:rPr b="1" lang="en" sz="5100">
                <a:solidFill>
                  <a:schemeClr val="accent1"/>
                </a:solidFill>
              </a:rPr>
              <a:t> you!!</a:t>
            </a:r>
            <a:endParaRPr b="1" sz="5100">
              <a:solidFill>
                <a:schemeClr val="accent1"/>
              </a:solidFill>
            </a:endParaRPr>
          </a:p>
        </p:txBody>
      </p:sp>
      <p:sp>
        <p:nvSpPr>
          <p:cNvPr id="498" name="Google Shape;498;p89"/>
          <p:cNvSpPr txBox="1"/>
          <p:nvPr>
            <p:ph idx="4294967295" type="subTitle"/>
          </p:nvPr>
        </p:nvSpPr>
        <p:spPr>
          <a:xfrm>
            <a:off x="311700" y="1819600"/>
            <a:ext cx="8520600" cy="1371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You are the owners of our schools.</a:t>
            </a:r>
            <a:endParaRPr/>
          </a:p>
          <a:p>
            <a:pPr indent="0" lvl="0" marL="0" rtl="0" algn="ctr">
              <a:spcBef>
                <a:spcPts val="1600"/>
              </a:spcBef>
              <a:spcAft>
                <a:spcPts val="0"/>
              </a:spcAft>
              <a:buNone/>
            </a:pPr>
            <a:r>
              <a:rPr lang="en"/>
              <a:t>We appreciate your time and focus on these important issues!</a:t>
            </a:r>
            <a:br>
              <a:rPr lang="en"/>
            </a:br>
            <a:r>
              <a:rPr b="1" lang="en" sz="2000">
                <a:solidFill>
                  <a:schemeClr val="accent1"/>
                </a:solidFill>
                <a:uFill>
                  <a:noFill/>
                </a:uFill>
                <a:hlinkClick r:id="rId3">
                  <a:extLst>
                    <a:ext uri="{A12FA001-AC4F-418D-AE19-62706E023703}">
                      <ahyp:hlinkClr val="tx"/>
                    </a:ext>
                  </a:extLst>
                </a:hlinkClick>
              </a:rPr>
              <a:t>www.isd477.org/task-force</a:t>
            </a:r>
            <a:endParaRPr b="1" sz="2000">
              <a:solidFill>
                <a:schemeClr val="accent1"/>
              </a:solidFill>
            </a:endParaRPr>
          </a:p>
          <a:p>
            <a:pPr indent="0" lvl="0" marL="0" rtl="0" algn="ctr">
              <a:spcBef>
                <a:spcPts val="1600"/>
              </a:spcBef>
              <a:spcAft>
                <a:spcPts val="0"/>
              </a:spcAft>
              <a:buNone/>
            </a:pPr>
            <a:r>
              <a:t/>
            </a:r>
            <a:endParaRPr b="1" sz="2000">
              <a:solidFill>
                <a:schemeClr val="accent1"/>
              </a:solidFill>
            </a:endParaRPr>
          </a:p>
          <a:p>
            <a:pPr indent="0" lvl="0" marL="0" rtl="0" algn="ctr">
              <a:spcBef>
                <a:spcPts val="1600"/>
              </a:spcBef>
              <a:spcAft>
                <a:spcPts val="0"/>
              </a:spcAft>
              <a:buNone/>
            </a:pPr>
            <a:r>
              <a:t/>
            </a:r>
            <a:endParaRPr b="1" sz="2000">
              <a:solidFill>
                <a:schemeClr val="accent1"/>
              </a:solidFill>
            </a:endParaRPr>
          </a:p>
          <a:p>
            <a:pPr indent="0" lvl="0" marL="0" rtl="0" algn="ctr">
              <a:spcBef>
                <a:spcPts val="1600"/>
              </a:spcBef>
              <a:spcAft>
                <a:spcPts val="0"/>
              </a:spcAft>
              <a:buNone/>
            </a:pPr>
            <a:r>
              <a:t/>
            </a:r>
            <a:endParaRPr b="1"/>
          </a:p>
          <a:p>
            <a:pPr indent="0" lvl="0" marL="0" rtl="0" algn="ctr">
              <a:spcBef>
                <a:spcPts val="1600"/>
              </a:spcBef>
              <a:spcAft>
                <a:spcPts val="1600"/>
              </a:spcAft>
              <a:buNone/>
            </a:pPr>
            <a:r>
              <a:t/>
            </a:r>
            <a:endParaRPr b="1"/>
          </a:p>
        </p:txBody>
      </p:sp>
      <p:sp>
        <p:nvSpPr>
          <p:cNvPr id="499" name="Google Shape;499;p89"/>
          <p:cNvSpPr txBox="1"/>
          <p:nvPr/>
        </p:nvSpPr>
        <p:spPr>
          <a:xfrm>
            <a:off x="20300" y="4769275"/>
            <a:ext cx="914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600"/>
              </a:spcAft>
              <a:buNone/>
            </a:pPr>
            <a:r>
              <a:rPr lang="en" sz="1000">
                <a:solidFill>
                  <a:schemeClr val="dk2"/>
                </a:solidFill>
                <a:latin typeface="Nunito Sans"/>
                <a:ea typeface="Nunito Sans"/>
                <a:cs typeface="Nunito Sans"/>
                <a:sym typeface="Nunito Sans"/>
              </a:rPr>
              <a:t>Princeton Public Schools is an innovative leader in instruction, </a:t>
            </a:r>
            <a:r>
              <a:rPr b="1" i="1" lang="en" sz="1000">
                <a:solidFill>
                  <a:schemeClr val="dk2"/>
                </a:solidFill>
                <a:latin typeface="Nunito Sans"/>
                <a:ea typeface="Nunito Sans"/>
                <a:cs typeface="Nunito Sans"/>
                <a:sym typeface="Nunito Sans"/>
              </a:rPr>
              <a:t>developing</a:t>
            </a:r>
            <a:r>
              <a:rPr b="1" i="1" lang="en" sz="1000">
                <a:solidFill>
                  <a:schemeClr val="dk1"/>
                </a:solidFill>
                <a:latin typeface="Nunito Sans"/>
                <a:ea typeface="Nunito Sans"/>
                <a:cs typeface="Nunito Sans"/>
                <a:sym typeface="Nunito Sans"/>
              </a:rPr>
              <a:t> in EVERY le</a:t>
            </a:r>
            <a:r>
              <a:rPr b="1" i="1" lang="en" sz="1000">
                <a:solidFill>
                  <a:schemeClr val="dk2"/>
                </a:solidFill>
                <a:latin typeface="Nunito Sans"/>
                <a:ea typeface="Nunito Sans"/>
                <a:cs typeface="Nunito Sans"/>
                <a:sym typeface="Nunito Sans"/>
              </a:rPr>
              <a:t>arner the ability to succeed in an ever-changing world.</a:t>
            </a:r>
            <a:endParaRPr sz="4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191919"/>
      </a:dk1>
      <a:lt1>
        <a:srgbClr val="FFFFFF"/>
      </a:lt1>
      <a:dk2>
        <a:srgbClr val="4B4B4B"/>
      </a:dk2>
      <a:lt2>
        <a:srgbClr val="C2C2C2"/>
      </a:lt2>
      <a:accent1>
        <a:srgbClr val="F47C20"/>
      </a:accent1>
      <a:accent2>
        <a:srgbClr val="FFA168"/>
      </a:accent2>
      <a:accent3>
        <a:srgbClr val="1D345E"/>
      </a:accent3>
      <a:accent4>
        <a:srgbClr val="A4C6E2"/>
      </a:accent4>
      <a:accent5>
        <a:srgbClr val="61C634"/>
      </a:accent5>
      <a:accent6>
        <a:srgbClr val="CDDB28"/>
      </a:accent6>
      <a:hlink>
        <a:srgbClr val="A8AD2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