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296400"/>
  <p:embeddedFontLst>
    <p:embeddedFont>
      <p:font typeface="Barlow SemiCondensed Heavy" panose="020B0604020202020204" charset="0"/>
      <p:regular r:id="rId6"/>
    </p:embeddedFont>
    <p:embeddedFont>
      <p:font typeface="Barlow SemiCondensed Heavy Italics" panose="020B0604020202020204" charset="0"/>
      <p:regular r:id="rId7"/>
    </p:embeddedFont>
    <p:embeddedFont>
      <p:font typeface="Montserrat Classic" panose="020B0604020202020204" charset="0"/>
      <p:regular r:id="rId8"/>
    </p:embeddedFont>
    <p:embeddedFont>
      <p:font typeface="Montserrat Classic Bold" panose="020B0604020202020204" charset="0"/>
      <p:regular r:id="rId9"/>
    </p:embeddedFont>
    <p:embeddedFont>
      <p:font typeface="MS Reference Sans Serif" panose="020B0604030504040204" pitchFamily="34" charset="0"/>
      <p:regular r:id="rId10"/>
    </p:embeddedFont>
    <p:embeddedFont>
      <p:font typeface="Open Sauce Heavy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17C1A4-0545-4F9B-97B7-2AD11EF31BCD}" v="8" dt="2024-10-09T15:22:25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2208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ke, Robin M" userId="5237b92f-3183-48fd-8933-7e91b9846562" providerId="ADAL" clId="{6F17C1A4-0545-4F9B-97B7-2AD11EF31BCD}"/>
    <pc:docChg chg="undo custSel modSld">
      <pc:chgData name="Burke, Robin M" userId="5237b92f-3183-48fd-8933-7e91b9846562" providerId="ADAL" clId="{6F17C1A4-0545-4F9B-97B7-2AD11EF31BCD}" dt="2024-10-09T15:40:11.843" v="135" actId="207"/>
      <pc:docMkLst>
        <pc:docMk/>
      </pc:docMkLst>
      <pc:sldChg chg="addSp delSp modSp mod">
        <pc:chgData name="Burke, Robin M" userId="5237b92f-3183-48fd-8933-7e91b9846562" providerId="ADAL" clId="{6F17C1A4-0545-4F9B-97B7-2AD11EF31BCD}" dt="2024-10-09T15:40:11.843" v="135" actId="207"/>
        <pc:sldMkLst>
          <pc:docMk/>
          <pc:sldMk cId="0" sldId="256"/>
        </pc:sldMkLst>
        <pc:spChg chg="add mod">
          <ac:chgData name="Burke, Robin M" userId="5237b92f-3183-48fd-8933-7e91b9846562" providerId="ADAL" clId="{6F17C1A4-0545-4F9B-97B7-2AD11EF31BCD}" dt="2024-10-09T15:19:10.298" v="119" actId="1076"/>
          <ac:spMkLst>
            <pc:docMk/>
            <pc:sldMk cId="0" sldId="256"/>
            <ac:spMk id="4" creationId="{0E178DB7-2362-CBC6-D4F3-3519328250DB}"/>
          </ac:spMkLst>
        </pc:spChg>
        <pc:spChg chg="add mod">
          <ac:chgData name="Burke, Robin M" userId="5237b92f-3183-48fd-8933-7e91b9846562" providerId="ADAL" clId="{6F17C1A4-0545-4F9B-97B7-2AD11EF31BCD}" dt="2024-10-09T15:23:17.759" v="131" actId="20577"/>
          <ac:spMkLst>
            <pc:docMk/>
            <pc:sldMk cId="0" sldId="256"/>
            <ac:spMk id="9" creationId="{97820B4C-6BA2-5827-E610-E0DF25F01783}"/>
          </ac:spMkLst>
        </pc:spChg>
        <pc:spChg chg="mod">
          <ac:chgData name="Burke, Robin M" userId="5237b92f-3183-48fd-8933-7e91b9846562" providerId="ADAL" clId="{6F17C1A4-0545-4F9B-97B7-2AD11EF31BCD}" dt="2024-10-09T14:36:56.298" v="61" actId="14100"/>
          <ac:spMkLst>
            <pc:docMk/>
            <pc:sldMk cId="0" sldId="256"/>
            <ac:spMk id="10" creationId="{00000000-0000-0000-0000-000000000000}"/>
          </ac:spMkLst>
        </pc:spChg>
        <pc:spChg chg="add mod">
          <ac:chgData name="Burke, Robin M" userId="5237b92f-3183-48fd-8933-7e91b9846562" providerId="ADAL" clId="{6F17C1A4-0545-4F9B-97B7-2AD11EF31BCD}" dt="2024-10-09T15:22:01.499" v="129" actId="1076"/>
          <ac:spMkLst>
            <pc:docMk/>
            <pc:sldMk cId="0" sldId="256"/>
            <ac:spMk id="13" creationId="{30BBEB34-1383-A97A-E68F-B43911DED98F}"/>
          </ac:spMkLst>
        </pc:spChg>
        <pc:spChg chg="mod">
          <ac:chgData name="Burke, Robin M" userId="5237b92f-3183-48fd-8933-7e91b9846562" providerId="ADAL" clId="{6F17C1A4-0545-4F9B-97B7-2AD11EF31BCD}" dt="2024-10-09T14:52:36.977" v="95" actId="207"/>
          <ac:spMkLst>
            <pc:docMk/>
            <pc:sldMk cId="0" sldId="256"/>
            <ac:spMk id="18" creationId="{00000000-0000-0000-0000-000000000000}"/>
          </ac:spMkLst>
        </pc:spChg>
        <pc:spChg chg="mod">
          <ac:chgData name="Burke, Robin M" userId="5237b92f-3183-48fd-8933-7e91b9846562" providerId="ADAL" clId="{6F17C1A4-0545-4F9B-97B7-2AD11EF31BCD}" dt="2024-10-09T14:39:26.100" v="90" actId="207"/>
          <ac:spMkLst>
            <pc:docMk/>
            <pc:sldMk cId="0" sldId="256"/>
            <ac:spMk id="19" creationId="{00000000-0000-0000-0000-000000000000}"/>
          </ac:spMkLst>
        </pc:spChg>
        <pc:spChg chg="mod">
          <ac:chgData name="Burke, Robin M" userId="5237b92f-3183-48fd-8933-7e91b9846562" providerId="ADAL" clId="{6F17C1A4-0545-4F9B-97B7-2AD11EF31BCD}" dt="2024-10-09T14:36:35.047" v="55" actId="20577"/>
          <ac:spMkLst>
            <pc:docMk/>
            <pc:sldMk cId="0" sldId="256"/>
            <ac:spMk id="21" creationId="{00000000-0000-0000-0000-000000000000}"/>
          </ac:spMkLst>
        </pc:spChg>
        <pc:spChg chg="mod">
          <ac:chgData name="Burke, Robin M" userId="5237b92f-3183-48fd-8933-7e91b9846562" providerId="ADAL" clId="{6F17C1A4-0545-4F9B-97B7-2AD11EF31BCD}" dt="2024-10-08T16:01:35.821" v="39" actId="20577"/>
          <ac:spMkLst>
            <pc:docMk/>
            <pc:sldMk cId="0" sldId="256"/>
            <ac:spMk id="22" creationId="{00000000-0000-0000-0000-000000000000}"/>
          </ac:spMkLst>
        </pc:spChg>
        <pc:spChg chg="del mod">
          <ac:chgData name="Burke, Robin M" userId="5237b92f-3183-48fd-8933-7e91b9846562" providerId="ADAL" clId="{6F17C1A4-0545-4F9B-97B7-2AD11EF31BCD}" dt="2024-10-09T15:16:30.794" v="97" actId="21"/>
          <ac:spMkLst>
            <pc:docMk/>
            <pc:sldMk cId="0" sldId="256"/>
            <ac:spMk id="25" creationId="{00000000-0000-0000-0000-000000000000}"/>
          </ac:spMkLst>
        </pc:spChg>
        <pc:spChg chg="del mod">
          <ac:chgData name="Burke, Robin M" userId="5237b92f-3183-48fd-8933-7e91b9846562" providerId="ADAL" clId="{6F17C1A4-0545-4F9B-97B7-2AD11EF31BCD}" dt="2024-10-09T15:16:55.964" v="101" actId="21"/>
          <ac:spMkLst>
            <pc:docMk/>
            <pc:sldMk cId="0" sldId="256"/>
            <ac:spMk id="26" creationId="{00000000-0000-0000-0000-000000000000}"/>
          </ac:spMkLst>
        </pc:spChg>
        <pc:spChg chg="mod">
          <ac:chgData name="Burke, Robin M" userId="5237b92f-3183-48fd-8933-7e91b9846562" providerId="ADAL" clId="{6F17C1A4-0545-4F9B-97B7-2AD11EF31BCD}" dt="2024-10-09T15:40:11.843" v="135" actId="207"/>
          <ac:spMkLst>
            <pc:docMk/>
            <pc:sldMk cId="0" sldId="256"/>
            <ac:spMk id="31" creationId="{DB73A2D9-63DF-9294-E443-C5AFA878AA19}"/>
          </ac:spMkLst>
        </pc:spChg>
        <pc:spChg chg="mod">
          <ac:chgData name="Burke, Robin M" userId="5237b92f-3183-48fd-8933-7e91b9846562" providerId="ADAL" clId="{6F17C1A4-0545-4F9B-97B7-2AD11EF31BCD}" dt="2024-10-09T15:40:08.861" v="134" actId="207"/>
          <ac:spMkLst>
            <pc:docMk/>
            <pc:sldMk cId="0" sldId="256"/>
            <ac:spMk id="38" creationId="{3ABDC106-B2B2-3151-635F-75CBA0EAF6E4}"/>
          </ac:spMkLst>
        </pc:spChg>
        <pc:picChg chg="add mod">
          <ac:chgData name="Burke, Robin M" userId="5237b92f-3183-48fd-8933-7e91b9846562" providerId="ADAL" clId="{6F17C1A4-0545-4F9B-97B7-2AD11EF31BCD}" dt="2024-10-09T15:19:05.949" v="118" actId="14100"/>
          <ac:picMkLst>
            <pc:docMk/>
            <pc:sldMk cId="0" sldId="256"/>
            <ac:picMk id="3" creationId="{3CFE7708-313D-A27D-3C5A-1593B2EA07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t.ly/InfiniteCampus_Portal" TargetMode="External"/><Relationship Id="rId11" Type="http://schemas.openxmlformats.org/officeDocument/2006/relationships/hyperlink" Target="https://mimosa.fultonschools.org/" TargetMode="External"/><Relationship Id="rId5" Type="http://schemas.openxmlformats.org/officeDocument/2006/relationships/image" Target="../media/image4.sv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9111468"/>
            <a:ext cx="7794651" cy="1694580"/>
            <a:chOff x="0" y="-140441"/>
            <a:chExt cx="2955378" cy="953241"/>
          </a:xfrm>
          <a:solidFill>
            <a:schemeClr val="bg1"/>
          </a:solidFill>
        </p:grpSpPr>
        <p:sp>
          <p:nvSpPr>
            <p:cNvPr id="6" name="Freeform 6"/>
            <p:cNvSpPr/>
            <p:nvPr/>
          </p:nvSpPr>
          <p:spPr>
            <a:xfrm>
              <a:off x="0" y="-140441"/>
              <a:ext cx="2955378" cy="594172"/>
            </a:xfrm>
            <a:custGeom>
              <a:avLst/>
              <a:gdLst/>
              <a:ahLst/>
              <a:cxnLst/>
              <a:rect l="l" t="t" r="r" b="b"/>
              <a:pathLst>
                <a:path w="2955378" h="453731">
                  <a:moveTo>
                    <a:pt x="0" y="0"/>
                  </a:moveTo>
                  <a:lnTo>
                    <a:pt x="2955378" y="0"/>
                  </a:lnTo>
                  <a:lnTo>
                    <a:pt x="2955378" y="453731"/>
                  </a:lnTo>
                  <a:lnTo>
                    <a:pt x="0" y="453731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  <a:grpFill/>
          </p:spPr>
          <p:txBody>
            <a:bodyPr lIns="47790" tIns="47790" rIns="47790" bIns="47790" rtlCol="0" anchor="ctr"/>
            <a:lstStyle/>
            <a:p>
              <a:pPr algn="ctr">
                <a:lnSpc>
                  <a:spcPts val="2173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630707" y="5672815"/>
            <a:ext cx="252305" cy="256739"/>
          </a:xfrm>
          <a:custGeom>
            <a:avLst/>
            <a:gdLst/>
            <a:ahLst/>
            <a:cxnLst/>
            <a:rect l="l" t="t" r="r" b="b"/>
            <a:pathLst>
              <a:path w="252305" h="256739">
                <a:moveTo>
                  <a:pt x="0" y="0"/>
                </a:moveTo>
                <a:lnTo>
                  <a:pt x="252305" y="0"/>
                </a:lnTo>
                <a:lnTo>
                  <a:pt x="252305" y="256739"/>
                </a:lnTo>
                <a:lnTo>
                  <a:pt x="0" y="2567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11387" y="4613414"/>
            <a:ext cx="3928780" cy="484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84"/>
              </a:lnSpc>
            </a:pPr>
            <a:r>
              <a:rPr lang="en-US" sz="2400">
                <a:solidFill>
                  <a:srgbClr val="346C59"/>
                </a:solidFill>
                <a:latin typeface="Open Sauce Heavy"/>
              </a:rPr>
              <a:t>Pacto Escuela-Familia</a:t>
            </a:r>
            <a:endParaRPr lang="en-US" sz="2400" dirty="0">
              <a:solidFill>
                <a:srgbClr val="346C59"/>
              </a:solidFill>
              <a:latin typeface="Open Sauce Heav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51711" y="5142132"/>
            <a:ext cx="3634489" cy="1818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91"/>
              </a:lnSpc>
            </a:pPr>
            <a:r>
              <a:rPr lang="es-ES" sz="1200" dirty="0">
                <a:solidFill>
                  <a:srgbClr val="346C59"/>
                </a:solidFill>
                <a:latin typeface="Montserrat Classic"/>
              </a:rPr>
              <a:t>Un Pacto Escuela-Familia para el Logro es un acuerdo que las familias, los estudiantes y los maestros desarrollan juntos. Explica cómo las familias y los maestros trabajarán juntos para asegurarse de que todos los estudiantes obtengan el apoyo individual que necesitan para alcanzar y superar los estándares del nivel de grado</a:t>
            </a:r>
            <a:r>
              <a:rPr lang="en-US" sz="1200" dirty="0">
                <a:solidFill>
                  <a:srgbClr val="346C59"/>
                </a:solidFill>
                <a:latin typeface="Montserrat Classic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883012" y="4608484"/>
            <a:ext cx="282481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600" spc="73" dirty="0">
                <a:solidFill>
                  <a:srgbClr val="346C59"/>
                </a:solidFill>
                <a:latin typeface="Barlow SemiCondensed Heavy"/>
              </a:rPr>
              <a:t>CAMPUS INFINITO 
PORTAL PARA PADRES/ESTUDIANTES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8677" y="7193306"/>
            <a:ext cx="1786019" cy="332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99"/>
              </a:lnSpc>
              <a:spcBef>
                <a:spcPct val="0"/>
              </a:spcBef>
            </a:pPr>
            <a:r>
              <a:rPr lang="en-US" sz="2071" spc="74" dirty="0">
                <a:solidFill>
                  <a:srgbClr val="346C59"/>
                </a:solidFill>
                <a:latin typeface="Barlow SemiCondensed Heavy"/>
              </a:rPr>
              <a:t>CONTÁCTENOS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58677" y="7483598"/>
            <a:ext cx="267582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1300" dirty="0">
                <a:solidFill>
                  <a:srgbClr val="29221E"/>
                </a:solidFill>
                <a:latin typeface="Montserrat Classic"/>
              </a:rPr>
              <a:t>Si necesita apoyo o asistencia para iniciar sesión en Infinite Campus, comuníquese con Claudia Rogers rogersc1@fultonschools.org</a:t>
            </a:r>
            <a:endParaRPr lang="en-US" sz="1300" dirty="0">
              <a:solidFill>
                <a:srgbClr val="29221E"/>
              </a:solidFill>
              <a:latin typeface="Montserrat Classic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51711" y="6911489"/>
            <a:ext cx="3102218" cy="334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2958"/>
              </a:lnSpc>
              <a:spcBef>
                <a:spcPct val="0"/>
              </a:spcBef>
            </a:pPr>
            <a:r>
              <a:rPr lang="en-US" dirty="0">
                <a:solidFill>
                  <a:srgbClr val="6B1F33"/>
                </a:solidFill>
                <a:latin typeface="Barlow SemiCondensed Heavy"/>
              </a:rPr>
              <a:t>¿NECESITAS MÁS INFORMACIÓN?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79920" y="9312873"/>
            <a:ext cx="5889380" cy="630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s-ES" sz="1200" spc="43" dirty="0">
                <a:solidFill>
                  <a:srgbClr val="346C59"/>
                </a:solidFill>
                <a:latin typeface="Barlow SemiCondensed Heavy Italics"/>
              </a:rPr>
              <a:t>PUEDE VISITAR EL SITIO WEB DE SU ESCUELA (PÁGINA DEL TÍTULO I) O COMUNICARSE CON UN REPRESENTANTE DE LA ESCUELA PARA SOLICITAR UNA COPIA DEL PACTO ENTRE LA ESCUELA Y LA FAMILIA.</a:t>
            </a:r>
            <a:endParaRPr lang="en-US" sz="1200" spc="43" dirty="0">
              <a:solidFill>
                <a:srgbClr val="346C59"/>
              </a:solidFill>
              <a:latin typeface="Barlow SemiCondensed Heavy Italics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B73A2D9-63DF-9294-E443-C5AFA878AA19}"/>
              </a:ext>
            </a:extLst>
          </p:cNvPr>
          <p:cNvSpPr/>
          <p:nvPr/>
        </p:nvSpPr>
        <p:spPr>
          <a:xfrm>
            <a:off x="43298" y="8521026"/>
            <a:ext cx="3095252" cy="503941"/>
          </a:xfrm>
          <a:prstGeom prst="roundRect">
            <a:avLst/>
          </a:prstGeom>
          <a:solidFill>
            <a:srgbClr val="0059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10"/>
          <p:cNvSpPr/>
          <p:nvPr/>
        </p:nvSpPr>
        <p:spPr>
          <a:xfrm>
            <a:off x="20737" y="8499569"/>
            <a:ext cx="792104" cy="488865"/>
          </a:xfrm>
          <a:custGeom>
            <a:avLst/>
            <a:gdLst/>
            <a:ahLst/>
            <a:cxnLst/>
            <a:rect l="l" t="t" r="r" b="b"/>
            <a:pathLst>
              <a:path w="475558" h="475558">
                <a:moveTo>
                  <a:pt x="0" y="0"/>
                </a:moveTo>
                <a:lnTo>
                  <a:pt x="475558" y="0"/>
                </a:lnTo>
                <a:lnTo>
                  <a:pt x="475558" y="475558"/>
                </a:lnTo>
                <a:lnTo>
                  <a:pt x="0" y="4755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1" name="TextBox 21"/>
          <p:cNvSpPr txBox="1"/>
          <p:nvPr/>
        </p:nvSpPr>
        <p:spPr>
          <a:xfrm>
            <a:off x="853307" y="8504861"/>
            <a:ext cx="2582281" cy="2635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ct val="0"/>
              </a:spcBef>
            </a:pPr>
            <a:r>
              <a:rPr lang="en-US" sz="1650" spc="60" dirty="0">
                <a:solidFill>
                  <a:srgbClr val="FFFFFF"/>
                </a:solidFill>
                <a:latin typeface="Barlow SemiCondensed Heavy"/>
              </a:rPr>
              <a:t>470-254-9714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5686F9-47F4-B1B0-F6B6-EDEACDD91B29}"/>
              </a:ext>
            </a:extLst>
          </p:cNvPr>
          <p:cNvSpPr txBox="1"/>
          <p:nvPr/>
        </p:nvSpPr>
        <p:spPr>
          <a:xfrm>
            <a:off x="4866100" y="5466602"/>
            <a:ext cx="25665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hlinkClick r:id="rId6"/>
              </a:rPr>
              <a:t>https://bit.ly/InfiniteCampus_Portal</a:t>
            </a:r>
            <a:endParaRPr lang="en-US" sz="1600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3DFDFE4-7E52-D17B-8ED6-7037796372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6812" y="6132658"/>
            <a:ext cx="2405162" cy="2405162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3ABDC106-B2B2-3151-635F-75CBA0EAF6E4}"/>
              </a:ext>
            </a:extLst>
          </p:cNvPr>
          <p:cNvSpPr/>
          <p:nvPr/>
        </p:nvSpPr>
        <p:spPr>
          <a:xfrm>
            <a:off x="24454" y="1172275"/>
            <a:ext cx="4606253" cy="3353289"/>
          </a:xfrm>
          <a:prstGeom prst="rect">
            <a:avLst/>
          </a:prstGeom>
          <a:solidFill>
            <a:srgbClr val="00593C"/>
          </a:solidFill>
          <a:ln cmpd="dbl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251710" y="1126509"/>
            <a:ext cx="4091691" cy="776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91"/>
              </a:lnSpc>
            </a:pPr>
            <a:r>
              <a:rPr lang="es-ES" sz="2000" spc="5" dirty="0">
                <a:solidFill>
                  <a:srgbClr val="FFFFFF"/>
                </a:solidFill>
                <a:latin typeface="Open Sauce Heavy"/>
              </a:rPr>
              <a:t>Pacto Escuela-Familia 
Nuevo Proceso de Firma Digital</a:t>
            </a:r>
            <a:endParaRPr lang="en-US" sz="2000" spc="4" dirty="0">
              <a:solidFill>
                <a:srgbClr val="FFFFFF"/>
              </a:solidFill>
              <a:latin typeface="MS Reference Sans Serif" panose="020B0604030504040204" pitchFamily="34" charset="0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11386" y="1923545"/>
            <a:ext cx="4194685" cy="25255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2757" lvl="1" indent="-131379">
              <a:lnSpc>
                <a:spcPts val="2008"/>
              </a:lnSpc>
              <a:buFont typeface="Arial"/>
              <a:buChar char="•"/>
            </a:pPr>
            <a:r>
              <a:rPr lang="es-ES" sz="1000" dirty="0">
                <a:solidFill>
                  <a:srgbClr val="FFFFFF"/>
                </a:solidFill>
                <a:latin typeface="Montserrat Classic"/>
              </a:rPr>
              <a:t>Todos los estudiantes mayores de 10 años deben firmar digitalmente.
Se pide a todos los padres/tutores que firmen digitalmente el Pacto Escuela-Familia, independientemente de la edad de su hijo.
Su firma digital reconoce que ha leído, recibido y acepta el Pacto Escuela-Familia.
Los padres y los estudiantes pueden firmar digitalmente mediante el portal en línea o la aplicación en su teléfono inteligente / dispositivo.</a:t>
            </a:r>
            <a:endParaRPr lang="en-US" sz="1000" dirty="0">
              <a:solidFill>
                <a:srgbClr val="FFFFFF"/>
              </a:solidFill>
              <a:latin typeface="Montserrat Classic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ECCB41-130C-DB05-113E-43A9BED125E8}"/>
              </a:ext>
            </a:extLst>
          </p:cNvPr>
          <p:cNvSpPr/>
          <p:nvPr/>
        </p:nvSpPr>
        <p:spPr>
          <a:xfrm>
            <a:off x="-22251" y="9946385"/>
            <a:ext cx="7794651" cy="512932"/>
          </a:xfrm>
          <a:prstGeom prst="rect">
            <a:avLst/>
          </a:prstGeom>
          <a:solidFill>
            <a:srgbClr val="0059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group of hands holding each other&#10;&#10;Description automatically generated">
            <a:extLst>
              <a:ext uri="{FF2B5EF4-FFF2-40B4-BE49-F238E27FC236}">
                <a16:creationId xmlns:a16="http://schemas.microsoft.com/office/drawing/2014/main" id="{84E0781C-07A3-B859-4108-F144E98E26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329" y="8776801"/>
            <a:ext cx="1336498" cy="140753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1488657-4117-2D71-9AB6-368ADE1D0B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99" y="102333"/>
            <a:ext cx="2087495" cy="987022"/>
          </a:xfrm>
          <a:prstGeom prst="rect">
            <a:avLst/>
          </a:prstGeom>
        </p:spPr>
      </p:pic>
      <p:pic>
        <p:nvPicPr>
          <p:cNvPr id="3" name="Picture 2" descr="A logo with a manatee and a globe&#10;&#10;Description automatically generated">
            <a:extLst>
              <a:ext uri="{FF2B5EF4-FFF2-40B4-BE49-F238E27FC236}">
                <a16:creationId xmlns:a16="http://schemas.microsoft.com/office/drawing/2014/main" id="{3CFE7708-313D-A27D-3C5A-1593B2EA07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168" y="146878"/>
            <a:ext cx="1717232" cy="1643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178DB7-2362-CBC6-D4F3-3519328250DB}"/>
              </a:ext>
            </a:extLst>
          </p:cNvPr>
          <p:cNvSpPr txBox="1"/>
          <p:nvPr/>
        </p:nvSpPr>
        <p:spPr>
          <a:xfrm>
            <a:off x="4756859" y="1829769"/>
            <a:ext cx="38292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Escuela Primaria Mimosa</a:t>
            </a:r>
          </a:p>
          <a:p>
            <a:r>
              <a:rPr lang="en-US" sz="1600" dirty="0"/>
              <a:t>1550 Warsaw Rd</a:t>
            </a:r>
          </a:p>
          <a:p>
            <a:r>
              <a:rPr lang="en-US" sz="1600" dirty="0"/>
              <a:t>Roswell, GA 30076</a:t>
            </a:r>
          </a:p>
          <a:p>
            <a:r>
              <a:rPr lang="en-US" sz="1600" dirty="0"/>
              <a:t>https://mimosa.fultonschools.org/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820B4C-6BA2-5827-E610-E0DF25F01783}"/>
              </a:ext>
            </a:extLst>
          </p:cNvPr>
          <p:cNvSpPr txBox="1"/>
          <p:nvPr/>
        </p:nvSpPr>
        <p:spPr>
          <a:xfrm>
            <a:off x="4756859" y="3027665"/>
            <a:ext cx="43261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M. Ariane Holcombe,</a:t>
            </a:r>
          </a:p>
          <a:p>
            <a:r>
              <a:rPr lang="en-US" dirty="0"/>
              <a:t>Principal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BBEB34-1383-A97A-E68F-B43911DED98F}"/>
              </a:ext>
            </a:extLst>
          </p:cNvPr>
          <p:cNvSpPr txBox="1"/>
          <p:nvPr/>
        </p:nvSpPr>
        <p:spPr>
          <a:xfrm>
            <a:off x="4756859" y="3705158"/>
            <a:ext cx="458925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Página web de Mimosa Título I</a:t>
            </a:r>
            <a:r>
              <a:rPr lang="en-US" dirty="0"/>
              <a:t>:</a:t>
            </a:r>
          </a:p>
          <a:p>
            <a:r>
              <a:rPr lang="en-US" sz="1400" dirty="0">
                <a:hlinkClick r:id="rId11"/>
              </a:rPr>
              <a:t>https://mimosa.fultonschools.org/</a:t>
            </a:r>
            <a:endParaRPr lang="en-US" sz="1400" dirty="0"/>
          </a:p>
          <a:p>
            <a:r>
              <a:rPr lang="en-US" sz="1400" dirty="0"/>
              <a:t>our-school/title-i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7b15b3-85df-41f5-8207-5bbe4c51257b" xsi:nil="true"/>
    <lcf76f155ced4ddcb4097134ff3c332f xmlns="62759698-cc95-47f2-adb7-798752c4b0d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95E77E8DF3904A89A0EBF4090A691C" ma:contentTypeVersion="19" ma:contentTypeDescription="Create a new document." ma:contentTypeScope="" ma:versionID="3075d17928f7cd9351f8075507936b5c">
  <xsd:schema xmlns:xsd="http://www.w3.org/2001/XMLSchema" xmlns:xs="http://www.w3.org/2001/XMLSchema" xmlns:p="http://schemas.microsoft.com/office/2006/metadata/properties" xmlns:ns2="3b7b15b3-85df-41f5-8207-5bbe4c51257b" xmlns:ns3="62759698-cc95-47f2-adb7-798752c4b0de" targetNamespace="http://schemas.microsoft.com/office/2006/metadata/properties" ma:root="true" ma:fieldsID="bc86bf2f3e7fbe0a8630a0e6068a1146" ns2:_="" ns3:_="">
    <xsd:import namespace="3b7b15b3-85df-41f5-8207-5bbe4c51257b"/>
    <xsd:import namespace="62759698-cc95-47f2-adb7-798752c4b0d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7b15b3-85df-41f5-8207-5bbe4c51257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4" nillable="true" ma:displayName="Taxonomy Catch All Column" ma:hidden="true" ma:list="{521feb28-a62b-4a44-b964-4c249bde18bc}" ma:internalName="TaxCatchAll" ma:showField="CatchAllData" ma:web="3b7b15b3-85df-41f5-8207-5bbe4c5125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759698-cc95-47f2-adb7-798752c4b0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51e8eed-b210-4e9a-b15e-1ae725bc65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C78207-FEEA-4D82-A943-50692527FC2A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3b7b15b3-85df-41f5-8207-5bbe4c51257b"/>
    <ds:schemaRef ds:uri="62759698-cc95-47f2-adb7-798752c4b0d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EBD2982-06BF-4992-853E-BBBA0AE144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7b15b3-85df-41f5-8207-5bbe4c51257b"/>
    <ds:schemaRef ds:uri="62759698-cc95-47f2-adb7-798752c4b0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19B6188-9E0F-4CEE-93F4-9B493C9650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261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Montserrat Classic</vt:lpstr>
      <vt:lpstr>Barlow SemiCondensed Heavy Italics</vt:lpstr>
      <vt:lpstr>MS Reference Sans Serif</vt:lpstr>
      <vt:lpstr>Arial</vt:lpstr>
      <vt:lpstr>Barlow SemiCondensed Heavy</vt:lpstr>
      <vt:lpstr>Open Sauce Heavy</vt:lpstr>
      <vt:lpstr>Calibri</vt:lpstr>
      <vt:lpstr>Montserrat Classic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School Compact Digital Signature</dc:title>
  <dc:creator>Bowie, Tonya L</dc:creator>
  <cp:lastModifiedBy>Burke, Robin M</cp:lastModifiedBy>
  <cp:revision>34</cp:revision>
  <cp:lastPrinted>2024-10-09T15:38:29Z</cp:lastPrinted>
  <dcterms:created xsi:type="dcterms:W3CDTF">2006-08-16T00:00:00Z</dcterms:created>
  <dcterms:modified xsi:type="dcterms:W3CDTF">2024-10-09T15:40:18Z</dcterms:modified>
  <dc:identifier>DAFruIiubR8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2023-08-16T16:56:35Z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3a87491f-43b1-4138-b1df-4b883427430b</vt:lpwstr>
  </property>
  <property fmtid="{D5CDD505-2E9C-101B-9397-08002B2CF9AE}" pid="8" name="MSIP_Label_0ee3c538-ec52-435f-ae58-017644bd9513_ContentBits">
    <vt:lpwstr>0</vt:lpwstr>
  </property>
  <property fmtid="{D5CDD505-2E9C-101B-9397-08002B2CF9AE}" pid="9" name="ContentTypeId">
    <vt:lpwstr>0x0101000795E77E8DF3904A89A0EBF4090A691C</vt:lpwstr>
  </property>
  <property fmtid="{D5CDD505-2E9C-101B-9397-08002B2CF9AE}" pid="10" name="MediaServiceImageTags">
    <vt:lpwstr/>
  </property>
</Properties>
</file>