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56" r:id="rId5"/>
  </p:sldIdLst>
  <p:sldSz cx="7772400" cy="10058400"/>
  <p:notesSz cx="6858000" cy="9296400"/>
  <p:embeddedFontLst>
    <p:embeddedFont>
      <p:font typeface="Barlow SemiCondensed Heavy" panose="020B0604020202020204" charset="0"/>
      <p:regular r:id="rId7"/>
    </p:embeddedFont>
    <p:embeddedFont>
      <p:font typeface="Barlow SemiCondensed Heavy Italics" panose="020B0604020202020204" charset="0"/>
      <p:regular r:id="rId8"/>
    </p:embeddedFont>
    <p:embeddedFont>
      <p:font typeface="Montserrat Classic" panose="020B0604020202020204" charset="0"/>
      <p:regular r:id="rId9"/>
    </p:embeddedFont>
    <p:embeddedFont>
      <p:font typeface="Montserrat Classic Bold" panose="020B0604020202020204" charset="0"/>
      <p:regular r:id="rId10"/>
    </p:embeddedFont>
    <p:embeddedFont>
      <p:font typeface="MS Reference Sans Serif" panose="020B0604030504040204" pitchFamily="34" charset="0"/>
      <p:regular r:id="rId11"/>
    </p:embeddedFont>
    <p:embeddedFont>
      <p:font typeface="Open Sauce Heavy"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256B4D-8086-4DE0-9370-28791FBE69AF}" v="7" dt="2024-10-09T15:36:01.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7" d="100"/>
          <a:sy n="47" d="100"/>
        </p:scale>
        <p:origin x="2040"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rke, Robin M" userId="5237b92f-3183-48fd-8933-7e91b9846562" providerId="ADAL" clId="{3A256B4D-8086-4DE0-9370-28791FBE69AF}"/>
    <pc:docChg chg="undo custSel modSld modNotesMaster">
      <pc:chgData name="Burke, Robin M" userId="5237b92f-3183-48fd-8933-7e91b9846562" providerId="ADAL" clId="{3A256B4D-8086-4DE0-9370-28791FBE69AF}" dt="2024-10-09T15:40:18.815" v="523" actId="207"/>
      <pc:docMkLst>
        <pc:docMk/>
      </pc:docMkLst>
      <pc:sldChg chg="addSp delSp modSp mod">
        <pc:chgData name="Burke, Robin M" userId="5237b92f-3183-48fd-8933-7e91b9846562" providerId="ADAL" clId="{3A256B4D-8086-4DE0-9370-28791FBE69AF}" dt="2024-10-09T15:40:18.815" v="523" actId="207"/>
        <pc:sldMkLst>
          <pc:docMk/>
          <pc:sldMk cId="0" sldId="256"/>
        </pc:sldMkLst>
        <pc:spChg chg="add mod">
          <ac:chgData name="Burke, Robin M" userId="5237b92f-3183-48fd-8933-7e91b9846562" providerId="ADAL" clId="{3A256B4D-8086-4DE0-9370-28791FBE69AF}" dt="2024-10-09T15:14:54.679" v="513" actId="1076"/>
          <ac:spMkLst>
            <pc:docMk/>
            <pc:sldMk cId="0" sldId="256"/>
            <ac:spMk id="2" creationId="{D6DEE698-9BAA-E3F6-5693-3EBA9B46D6A7}"/>
          </ac:spMkLst>
        </pc:spChg>
        <pc:spChg chg="add mod">
          <ac:chgData name="Burke, Robin M" userId="5237b92f-3183-48fd-8933-7e91b9846562" providerId="ADAL" clId="{3A256B4D-8086-4DE0-9370-28791FBE69AF}" dt="2024-10-09T15:15:01.371" v="514" actId="1076"/>
          <ac:spMkLst>
            <pc:docMk/>
            <pc:sldMk cId="0" sldId="256"/>
            <ac:spMk id="4" creationId="{32F29B77-177C-1011-8715-538A57909242}"/>
          </ac:spMkLst>
        </pc:spChg>
        <pc:spChg chg="add mod">
          <ac:chgData name="Burke, Robin M" userId="5237b92f-3183-48fd-8933-7e91b9846562" providerId="ADAL" clId="{3A256B4D-8086-4DE0-9370-28791FBE69AF}" dt="2024-10-09T15:16:03.623" v="518" actId="255"/>
          <ac:spMkLst>
            <pc:docMk/>
            <pc:sldMk cId="0" sldId="256"/>
            <ac:spMk id="8" creationId="{4F1E7BB9-EABC-FF21-6B77-A82A50851FC5}"/>
          </ac:spMkLst>
        </pc:spChg>
        <pc:spChg chg="mod">
          <ac:chgData name="Burke, Robin M" userId="5237b92f-3183-48fd-8933-7e91b9846562" providerId="ADAL" clId="{3A256B4D-8086-4DE0-9370-28791FBE69AF}" dt="2024-10-09T14:32:16.369" v="202" actId="1076"/>
          <ac:spMkLst>
            <pc:docMk/>
            <pc:sldMk cId="0" sldId="256"/>
            <ac:spMk id="10" creationId="{00000000-0000-0000-0000-000000000000}"/>
          </ac:spMkLst>
        </pc:spChg>
        <pc:spChg chg="mod">
          <ac:chgData name="Burke, Robin M" userId="5237b92f-3183-48fd-8933-7e91b9846562" providerId="ADAL" clId="{3A256B4D-8086-4DE0-9370-28791FBE69AF}" dt="2024-10-09T14:32:39.090" v="235" actId="20577"/>
          <ac:spMkLst>
            <pc:docMk/>
            <pc:sldMk cId="0" sldId="256"/>
            <ac:spMk id="21" creationId="{00000000-0000-0000-0000-000000000000}"/>
          </ac:spMkLst>
        </pc:spChg>
        <pc:spChg chg="mod">
          <ac:chgData name="Burke, Robin M" userId="5237b92f-3183-48fd-8933-7e91b9846562" providerId="ADAL" clId="{3A256B4D-8086-4DE0-9370-28791FBE69AF}" dt="2024-10-09T14:31:30.752" v="198" actId="20577"/>
          <ac:spMkLst>
            <pc:docMk/>
            <pc:sldMk cId="0" sldId="256"/>
            <ac:spMk id="22" creationId="{00000000-0000-0000-0000-000000000000}"/>
          </ac:spMkLst>
        </pc:spChg>
        <pc:spChg chg="del mod">
          <ac:chgData name="Burke, Robin M" userId="5237b92f-3183-48fd-8933-7e91b9846562" providerId="ADAL" clId="{3A256B4D-8086-4DE0-9370-28791FBE69AF}" dt="2024-10-09T15:07:58.426" v="380" actId="21"/>
          <ac:spMkLst>
            <pc:docMk/>
            <pc:sldMk cId="0" sldId="256"/>
            <ac:spMk id="25" creationId="{00000000-0000-0000-0000-000000000000}"/>
          </ac:spMkLst>
        </pc:spChg>
        <pc:spChg chg="del mod">
          <ac:chgData name="Burke, Robin M" userId="5237b92f-3183-48fd-8933-7e91b9846562" providerId="ADAL" clId="{3A256B4D-8086-4DE0-9370-28791FBE69AF}" dt="2024-10-09T15:09:20.822" v="443" actId="21"/>
          <ac:spMkLst>
            <pc:docMk/>
            <pc:sldMk cId="0" sldId="256"/>
            <ac:spMk id="26" creationId="{00000000-0000-0000-0000-000000000000}"/>
          </ac:spMkLst>
        </pc:spChg>
        <pc:spChg chg="mod">
          <ac:chgData name="Burke, Robin M" userId="5237b92f-3183-48fd-8933-7e91b9846562" providerId="ADAL" clId="{3A256B4D-8086-4DE0-9370-28791FBE69AF}" dt="2024-10-09T15:40:18.815" v="523" actId="207"/>
          <ac:spMkLst>
            <pc:docMk/>
            <pc:sldMk cId="0" sldId="256"/>
            <ac:spMk id="31" creationId="{DB73A2D9-63DF-9294-E443-C5AFA878AA19}"/>
          </ac:spMkLst>
        </pc:spChg>
        <pc:spChg chg="mod">
          <ac:chgData name="Burke, Robin M" userId="5237b92f-3183-48fd-8933-7e91b9846562" providerId="ADAL" clId="{3A256B4D-8086-4DE0-9370-28791FBE69AF}" dt="2024-10-09T15:40:16.287" v="522" actId="207"/>
          <ac:spMkLst>
            <pc:docMk/>
            <pc:sldMk cId="0" sldId="256"/>
            <ac:spMk id="38" creationId="{3ABDC106-B2B2-3151-635F-75CBA0EAF6E4}"/>
          </ac:spMkLst>
        </pc:spChg>
        <pc:picChg chg="add mod">
          <ac:chgData name="Burke, Robin M" userId="5237b92f-3183-48fd-8933-7e91b9846562" providerId="ADAL" clId="{3A256B4D-8086-4DE0-9370-28791FBE69AF}" dt="2024-10-09T15:14:47.465" v="512" actId="1076"/>
          <ac:picMkLst>
            <pc:docMk/>
            <pc:sldMk cId="0" sldId="256"/>
            <ac:picMk id="3" creationId="{6CFDC4D7-F98C-C5EA-1DBA-F15EA97C238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027" y="1"/>
            <a:ext cx="2972421" cy="466725"/>
          </a:xfrm>
          <a:prstGeom prst="rect">
            <a:avLst/>
          </a:prstGeom>
        </p:spPr>
        <p:txBody>
          <a:bodyPr vert="horz" lIns="91440" tIns="45720" rIns="91440" bIns="45720" rtlCol="0"/>
          <a:lstStyle>
            <a:lvl1pPr algn="r">
              <a:defRPr sz="1200"/>
            </a:lvl1pPr>
          </a:lstStyle>
          <a:p>
            <a:fld id="{1BECEEFF-9482-4307-BEDD-F7141C9C7DD9}" type="datetimeFigureOut">
              <a:rPr lang="en-US" smtClean="0"/>
              <a:t>10/9/2024</a:t>
            </a:fld>
            <a:endParaRPr lang="en-US"/>
          </a:p>
        </p:txBody>
      </p:sp>
      <p:sp>
        <p:nvSpPr>
          <p:cNvPr id="4" name="Slide Image Placeholder 3"/>
          <p:cNvSpPr>
            <a:spLocks noGrp="1" noRot="1" noChangeAspect="1"/>
          </p:cNvSpPr>
          <p:nvPr>
            <p:ph type="sldImg" idx="2"/>
          </p:nvPr>
        </p:nvSpPr>
        <p:spPr>
          <a:xfrm>
            <a:off x="2217738" y="1162050"/>
            <a:ext cx="242252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6421" y="4473576"/>
            <a:ext cx="5485158"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2972421"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027" y="8829676"/>
            <a:ext cx="2972421" cy="466725"/>
          </a:xfrm>
          <a:prstGeom prst="rect">
            <a:avLst/>
          </a:prstGeom>
        </p:spPr>
        <p:txBody>
          <a:bodyPr vert="horz" lIns="91440" tIns="45720" rIns="91440" bIns="45720" rtlCol="0" anchor="b"/>
          <a:lstStyle>
            <a:lvl1pPr algn="r">
              <a:defRPr sz="1200"/>
            </a:lvl1pPr>
          </a:lstStyle>
          <a:p>
            <a:fld id="{3989DD0B-58CA-47DC-B21C-99F0DDD69477}" type="slidenum">
              <a:rPr lang="en-US" smtClean="0"/>
              <a:t>‹#›</a:t>
            </a:fld>
            <a:endParaRPr lang="en-US"/>
          </a:p>
        </p:txBody>
      </p:sp>
    </p:spTree>
    <p:extLst>
      <p:ext uri="{BB962C8B-B14F-4D97-AF65-F5344CB8AC3E}">
        <p14:creationId xmlns:p14="http://schemas.microsoft.com/office/powerpoint/2010/main" val="95987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bit.ly/InfiniteCampus_Portal" TargetMode="External"/><Relationship Id="rId5" Type="http://schemas.openxmlformats.org/officeDocument/2006/relationships/image" Target="../media/image4.sv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FE4"/>
        </a:solidFill>
        <a:effectLst/>
      </p:bgPr>
    </p:bg>
    <p:spTree>
      <p:nvGrpSpPr>
        <p:cNvPr id="1" name=""/>
        <p:cNvGrpSpPr/>
        <p:nvPr/>
      </p:nvGrpSpPr>
      <p:grpSpPr>
        <a:xfrm>
          <a:off x="0" y="0"/>
          <a:ext cx="0" cy="0"/>
          <a:chOff x="0" y="0"/>
          <a:chExt cx="0" cy="0"/>
        </a:xfrm>
      </p:grpSpPr>
      <p:grpSp>
        <p:nvGrpSpPr>
          <p:cNvPr id="5" name="Group 5"/>
          <p:cNvGrpSpPr/>
          <p:nvPr/>
        </p:nvGrpSpPr>
        <p:grpSpPr>
          <a:xfrm>
            <a:off x="0" y="9111468"/>
            <a:ext cx="7794651" cy="1694580"/>
            <a:chOff x="0" y="-140441"/>
            <a:chExt cx="2955378" cy="953241"/>
          </a:xfrm>
          <a:solidFill>
            <a:schemeClr val="bg1"/>
          </a:solidFill>
        </p:grpSpPr>
        <p:sp>
          <p:nvSpPr>
            <p:cNvPr id="6" name="Freeform 6"/>
            <p:cNvSpPr/>
            <p:nvPr/>
          </p:nvSpPr>
          <p:spPr>
            <a:xfrm>
              <a:off x="0" y="-140441"/>
              <a:ext cx="2955378" cy="594172"/>
            </a:xfrm>
            <a:custGeom>
              <a:avLst/>
              <a:gdLst/>
              <a:ahLst/>
              <a:cxnLst/>
              <a:rect l="l" t="t" r="r" b="b"/>
              <a:pathLst>
                <a:path w="2955378" h="453731">
                  <a:moveTo>
                    <a:pt x="0" y="0"/>
                  </a:moveTo>
                  <a:lnTo>
                    <a:pt x="2955378" y="0"/>
                  </a:lnTo>
                  <a:lnTo>
                    <a:pt x="2955378" y="453731"/>
                  </a:lnTo>
                  <a:lnTo>
                    <a:pt x="0" y="453731"/>
                  </a:lnTo>
                  <a:close/>
                </a:path>
              </a:pathLst>
            </a:custGeom>
            <a:grpFill/>
          </p:spPr>
          <p:txBody>
            <a:bodyPr/>
            <a:lstStyle/>
            <a:p>
              <a:endParaRPr lang="en-US"/>
            </a:p>
          </p:txBody>
        </p:sp>
        <p:sp>
          <p:nvSpPr>
            <p:cNvPr id="7" name="TextBox 7"/>
            <p:cNvSpPr txBox="1"/>
            <p:nvPr/>
          </p:nvSpPr>
          <p:spPr>
            <a:xfrm>
              <a:off x="0" y="-57150"/>
              <a:ext cx="812800" cy="869950"/>
            </a:xfrm>
            <a:prstGeom prst="rect">
              <a:avLst/>
            </a:prstGeom>
            <a:grpFill/>
          </p:spPr>
          <p:txBody>
            <a:bodyPr lIns="47790" tIns="47790" rIns="47790" bIns="47790" rtlCol="0" anchor="ctr"/>
            <a:lstStyle/>
            <a:p>
              <a:pPr algn="ctr">
                <a:lnSpc>
                  <a:spcPts val="2173"/>
                </a:lnSpc>
              </a:pPr>
              <a:endParaRPr/>
            </a:p>
          </p:txBody>
        </p:sp>
      </p:grpSp>
      <p:sp>
        <p:nvSpPr>
          <p:cNvPr id="11" name="Freeform 11"/>
          <p:cNvSpPr/>
          <p:nvPr/>
        </p:nvSpPr>
        <p:spPr>
          <a:xfrm>
            <a:off x="4630707" y="5672815"/>
            <a:ext cx="252305" cy="256739"/>
          </a:xfrm>
          <a:custGeom>
            <a:avLst/>
            <a:gdLst/>
            <a:ahLst/>
            <a:cxnLst/>
            <a:rect l="l" t="t" r="r" b="b"/>
            <a:pathLst>
              <a:path w="252305" h="256739">
                <a:moveTo>
                  <a:pt x="0" y="0"/>
                </a:moveTo>
                <a:lnTo>
                  <a:pt x="252305" y="0"/>
                </a:lnTo>
                <a:lnTo>
                  <a:pt x="252305" y="256739"/>
                </a:lnTo>
                <a:lnTo>
                  <a:pt x="0" y="2567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TextBox 15"/>
          <p:cNvSpPr txBox="1"/>
          <p:nvPr/>
        </p:nvSpPr>
        <p:spPr>
          <a:xfrm>
            <a:off x="211387" y="4613414"/>
            <a:ext cx="3928780" cy="484363"/>
          </a:xfrm>
          <a:prstGeom prst="rect">
            <a:avLst/>
          </a:prstGeom>
        </p:spPr>
        <p:txBody>
          <a:bodyPr wrap="square" lIns="0" tIns="0" rIns="0" bIns="0" rtlCol="0" anchor="t">
            <a:spAutoFit/>
          </a:bodyPr>
          <a:lstStyle/>
          <a:p>
            <a:pPr>
              <a:lnSpc>
                <a:spcPts val="4284"/>
              </a:lnSpc>
            </a:pPr>
            <a:r>
              <a:rPr lang="en-US" sz="2400" dirty="0">
                <a:solidFill>
                  <a:srgbClr val="346C59"/>
                </a:solidFill>
                <a:latin typeface="Open Sauce Heavy"/>
              </a:rPr>
              <a:t>School-Family Compact</a:t>
            </a:r>
          </a:p>
        </p:txBody>
      </p:sp>
      <p:sp>
        <p:nvSpPr>
          <p:cNvPr id="16" name="TextBox 16"/>
          <p:cNvSpPr txBox="1"/>
          <p:nvPr/>
        </p:nvSpPr>
        <p:spPr>
          <a:xfrm>
            <a:off x="251711" y="5142132"/>
            <a:ext cx="3634489" cy="1587999"/>
          </a:xfrm>
          <a:prstGeom prst="rect">
            <a:avLst/>
          </a:prstGeom>
        </p:spPr>
        <p:txBody>
          <a:bodyPr wrap="square" lIns="0" tIns="0" rIns="0" bIns="0" rtlCol="0" anchor="t">
            <a:spAutoFit/>
          </a:bodyPr>
          <a:lstStyle/>
          <a:p>
            <a:pPr>
              <a:lnSpc>
                <a:spcPts val="1791"/>
              </a:lnSpc>
            </a:pPr>
            <a:r>
              <a:rPr lang="en-US" sz="1200" dirty="0">
                <a:solidFill>
                  <a:srgbClr val="346C59"/>
                </a:solidFill>
                <a:latin typeface="Montserrat Classic"/>
              </a:rPr>
              <a:t>A School-Family Compact for Achievement is an agreement that families, students, and teachers develop together. It explains how families and teachers will work together to make sure all students get the individual support they need to reach and exceed grade-level standards.</a:t>
            </a:r>
          </a:p>
        </p:txBody>
      </p:sp>
      <p:sp>
        <p:nvSpPr>
          <p:cNvPr id="17" name="TextBox 17"/>
          <p:cNvSpPr txBox="1"/>
          <p:nvPr/>
        </p:nvSpPr>
        <p:spPr>
          <a:xfrm>
            <a:off x="4946812" y="4970305"/>
            <a:ext cx="2761014" cy="492443"/>
          </a:xfrm>
          <a:prstGeom prst="rect">
            <a:avLst/>
          </a:prstGeom>
        </p:spPr>
        <p:txBody>
          <a:bodyPr wrap="square" lIns="0" tIns="0" rIns="0" bIns="0" rtlCol="0" anchor="t">
            <a:spAutoFit/>
          </a:bodyPr>
          <a:lstStyle/>
          <a:p>
            <a:pPr>
              <a:spcBef>
                <a:spcPct val="0"/>
              </a:spcBef>
            </a:pPr>
            <a:r>
              <a:rPr lang="en-US" sz="1600" spc="73" dirty="0">
                <a:solidFill>
                  <a:srgbClr val="346C59"/>
                </a:solidFill>
                <a:latin typeface="Barlow SemiCondensed Heavy"/>
              </a:rPr>
              <a:t>INFINITE CAMPUS </a:t>
            </a:r>
          </a:p>
          <a:p>
            <a:pPr>
              <a:spcBef>
                <a:spcPct val="0"/>
              </a:spcBef>
            </a:pPr>
            <a:r>
              <a:rPr lang="en-US" sz="1600" spc="73" dirty="0">
                <a:solidFill>
                  <a:srgbClr val="346C59"/>
                </a:solidFill>
                <a:latin typeface="Barlow SemiCondensed Heavy"/>
              </a:rPr>
              <a:t>PARENT/STUDENT PORTAL</a:t>
            </a:r>
          </a:p>
        </p:txBody>
      </p:sp>
      <p:sp>
        <p:nvSpPr>
          <p:cNvPr id="20" name="TextBox 20"/>
          <p:cNvSpPr txBox="1"/>
          <p:nvPr/>
        </p:nvSpPr>
        <p:spPr>
          <a:xfrm>
            <a:off x="258677" y="7193306"/>
            <a:ext cx="1786019" cy="347442"/>
          </a:xfrm>
          <a:prstGeom prst="rect">
            <a:avLst/>
          </a:prstGeom>
        </p:spPr>
        <p:txBody>
          <a:bodyPr lIns="0" tIns="0" rIns="0" bIns="0" rtlCol="0" anchor="t">
            <a:spAutoFit/>
          </a:bodyPr>
          <a:lstStyle/>
          <a:p>
            <a:pPr>
              <a:lnSpc>
                <a:spcPts val="2899"/>
              </a:lnSpc>
              <a:spcBef>
                <a:spcPct val="0"/>
              </a:spcBef>
            </a:pPr>
            <a:r>
              <a:rPr lang="en-US" sz="2071" spc="74">
                <a:solidFill>
                  <a:srgbClr val="346C59"/>
                </a:solidFill>
                <a:latin typeface="Barlow SemiCondensed Heavy"/>
              </a:rPr>
              <a:t>CONTACT US</a:t>
            </a:r>
          </a:p>
        </p:txBody>
      </p:sp>
      <p:sp>
        <p:nvSpPr>
          <p:cNvPr id="22" name="TextBox 22"/>
          <p:cNvSpPr txBox="1"/>
          <p:nvPr/>
        </p:nvSpPr>
        <p:spPr>
          <a:xfrm>
            <a:off x="258677" y="7483598"/>
            <a:ext cx="2675827" cy="1013419"/>
          </a:xfrm>
          <a:prstGeom prst="rect">
            <a:avLst/>
          </a:prstGeom>
        </p:spPr>
        <p:txBody>
          <a:bodyPr lIns="0" tIns="0" rIns="0" bIns="0" rtlCol="0" anchor="t">
            <a:spAutoFit/>
          </a:bodyPr>
          <a:lstStyle/>
          <a:p>
            <a:pPr algn="l"/>
            <a:r>
              <a:rPr lang="en-US" sz="1317" dirty="0">
                <a:solidFill>
                  <a:srgbClr val="29221E"/>
                </a:solidFill>
                <a:latin typeface="Montserrat Classic"/>
              </a:rPr>
              <a:t>If you need support or assistance logging in to Infinite Campus, please contact</a:t>
            </a:r>
            <a:r>
              <a:rPr lang="en-US" sz="1317" dirty="0">
                <a:solidFill>
                  <a:srgbClr val="29221E"/>
                </a:solidFill>
                <a:latin typeface="Montserrat Classic Bold"/>
              </a:rPr>
              <a:t>  Robin Burke  burker3@fultonschools.org</a:t>
            </a:r>
          </a:p>
        </p:txBody>
      </p:sp>
      <p:sp>
        <p:nvSpPr>
          <p:cNvPr id="23" name="TextBox 23"/>
          <p:cNvSpPr txBox="1"/>
          <p:nvPr/>
        </p:nvSpPr>
        <p:spPr>
          <a:xfrm>
            <a:off x="251711" y="6911489"/>
            <a:ext cx="3102218" cy="342723"/>
          </a:xfrm>
          <a:prstGeom prst="rect">
            <a:avLst/>
          </a:prstGeom>
        </p:spPr>
        <p:txBody>
          <a:bodyPr wrap="square" lIns="0" tIns="0" rIns="0" bIns="0" rtlCol="0" anchor="t">
            <a:spAutoFit/>
          </a:bodyPr>
          <a:lstStyle/>
          <a:p>
            <a:pPr marL="0" lvl="0" indent="0">
              <a:lnSpc>
                <a:spcPts val="2958"/>
              </a:lnSpc>
              <a:spcBef>
                <a:spcPct val="0"/>
              </a:spcBef>
            </a:pPr>
            <a:r>
              <a:rPr lang="en-US" sz="2113" dirty="0">
                <a:solidFill>
                  <a:srgbClr val="6B1F33"/>
                </a:solidFill>
                <a:latin typeface="Barlow SemiCondensed Heavy"/>
              </a:rPr>
              <a:t>NEED MORE INFORMATION? </a:t>
            </a:r>
          </a:p>
        </p:txBody>
      </p:sp>
      <p:sp>
        <p:nvSpPr>
          <p:cNvPr id="27" name="TextBox 27"/>
          <p:cNvSpPr txBox="1"/>
          <p:nvPr/>
        </p:nvSpPr>
        <p:spPr>
          <a:xfrm>
            <a:off x="279920" y="9312873"/>
            <a:ext cx="5889380" cy="407670"/>
          </a:xfrm>
          <a:prstGeom prst="rect">
            <a:avLst/>
          </a:prstGeom>
        </p:spPr>
        <p:txBody>
          <a:bodyPr lIns="0" tIns="0" rIns="0" bIns="0" rtlCol="0" anchor="t">
            <a:spAutoFit/>
          </a:bodyPr>
          <a:lstStyle/>
          <a:p>
            <a:pPr>
              <a:lnSpc>
                <a:spcPts val="1679"/>
              </a:lnSpc>
              <a:spcBef>
                <a:spcPct val="0"/>
              </a:spcBef>
            </a:pPr>
            <a:r>
              <a:rPr lang="en-US" sz="1200" spc="43" dirty="0">
                <a:solidFill>
                  <a:srgbClr val="346C59"/>
                </a:solidFill>
                <a:latin typeface="Barlow SemiCondensed Heavy Italics"/>
              </a:rPr>
              <a:t>YOU MAY VISIT YOUR SCHOOL’S WEBSITE (TITLE I PAGE) OR CONTACT A SCHOOL REPRESENTATIVE TO REQUEST A COPY OF THE SCHOOL-FAMILY COMPACT.</a:t>
            </a:r>
          </a:p>
        </p:txBody>
      </p:sp>
      <p:sp>
        <p:nvSpPr>
          <p:cNvPr id="31" name="Rectangle: Rounded Corners 30">
            <a:extLst>
              <a:ext uri="{FF2B5EF4-FFF2-40B4-BE49-F238E27FC236}">
                <a16:creationId xmlns:a16="http://schemas.microsoft.com/office/drawing/2014/main" id="{DB73A2D9-63DF-9294-E443-C5AFA878AA19}"/>
              </a:ext>
            </a:extLst>
          </p:cNvPr>
          <p:cNvSpPr/>
          <p:nvPr/>
        </p:nvSpPr>
        <p:spPr>
          <a:xfrm>
            <a:off x="211386" y="8523602"/>
            <a:ext cx="3293813" cy="487163"/>
          </a:xfrm>
          <a:prstGeom prst="roundRect">
            <a:avLst>
              <a:gd name="adj" fmla="val 36425"/>
            </a:avLst>
          </a:prstGeom>
          <a:solidFill>
            <a:srgbClr val="0059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279920" y="8523602"/>
            <a:ext cx="461406" cy="476668"/>
          </a:xfrm>
          <a:custGeom>
            <a:avLst/>
            <a:gdLst/>
            <a:ahLst/>
            <a:cxnLst/>
            <a:rect l="l" t="t" r="r" b="b"/>
            <a:pathLst>
              <a:path w="475558" h="475558">
                <a:moveTo>
                  <a:pt x="0" y="0"/>
                </a:moveTo>
                <a:lnTo>
                  <a:pt x="475558" y="0"/>
                </a:lnTo>
                <a:lnTo>
                  <a:pt x="475558" y="475558"/>
                </a:lnTo>
                <a:lnTo>
                  <a:pt x="0" y="4755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TextBox 21"/>
          <p:cNvSpPr txBox="1"/>
          <p:nvPr/>
        </p:nvSpPr>
        <p:spPr>
          <a:xfrm>
            <a:off x="762570" y="8597720"/>
            <a:ext cx="2626754" cy="263983"/>
          </a:xfrm>
          <a:prstGeom prst="rect">
            <a:avLst/>
          </a:prstGeom>
        </p:spPr>
        <p:txBody>
          <a:bodyPr wrap="square" lIns="0" tIns="0" rIns="0" bIns="0" rtlCol="0" anchor="t">
            <a:spAutoFit/>
          </a:bodyPr>
          <a:lstStyle/>
          <a:p>
            <a:pPr>
              <a:lnSpc>
                <a:spcPts val="2333"/>
              </a:lnSpc>
              <a:spcBef>
                <a:spcPct val="0"/>
              </a:spcBef>
            </a:pPr>
            <a:r>
              <a:rPr lang="en-US" sz="1667" spc="60" dirty="0">
                <a:solidFill>
                  <a:srgbClr val="FFFFFF"/>
                </a:solidFill>
                <a:latin typeface="Barlow SemiCondensed Heavy"/>
              </a:rPr>
              <a:t>470-254-9723</a:t>
            </a:r>
          </a:p>
        </p:txBody>
      </p:sp>
      <p:sp>
        <p:nvSpPr>
          <p:cNvPr id="33" name="TextBox 32">
            <a:extLst>
              <a:ext uri="{FF2B5EF4-FFF2-40B4-BE49-F238E27FC236}">
                <a16:creationId xmlns:a16="http://schemas.microsoft.com/office/drawing/2014/main" id="{CA5686F9-47F4-B1B0-F6B6-EDEACDD91B29}"/>
              </a:ext>
            </a:extLst>
          </p:cNvPr>
          <p:cNvSpPr txBox="1"/>
          <p:nvPr/>
        </p:nvSpPr>
        <p:spPr>
          <a:xfrm>
            <a:off x="4866100" y="5466602"/>
            <a:ext cx="2566586" cy="584775"/>
          </a:xfrm>
          <a:prstGeom prst="rect">
            <a:avLst/>
          </a:prstGeom>
          <a:noFill/>
        </p:spPr>
        <p:txBody>
          <a:bodyPr wrap="square">
            <a:spAutoFit/>
          </a:bodyPr>
          <a:lstStyle/>
          <a:p>
            <a:r>
              <a:rPr lang="en-US" sz="1600" dirty="0">
                <a:hlinkClick r:id="rId6"/>
              </a:rPr>
              <a:t>https://bit.ly/InfiniteCampus_Portal</a:t>
            </a:r>
            <a:endParaRPr lang="en-US" sz="1600" dirty="0"/>
          </a:p>
        </p:txBody>
      </p:sp>
      <p:pic>
        <p:nvPicPr>
          <p:cNvPr id="37" name="Picture 36">
            <a:extLst>
              <a:ext uri="{FF2B5EF4-FFF2-40B4-BE49-F238E27FC236}">
                <a16:creationId xmlns:a16="http://schemas.microsoft.com/office/drawing/2014/main" id="{53DFDFE4-7E52-D17B-8ED6-7037796372DF}"/>
              </a:ext>
            </a:extLst>
          </p:cNvPr>
          <p:cNvPicPr>
            <a:picLocks noChangeAspect="1"/>
          </p:cNvPicPr>
          <p:nvPr/>
        </p:nvPicPr>
        <p:blipFill>
          <a:blip r:embed="rId7"/>
          <a:stretch>
            <a:fillRect/>
          </a:stretch>
        </p:blipFill>
        <p:spPr>
          <a:xfrm>
            <a:off x="4946812" y="6132658"/>
            <a:ext cx="2405162" cy="2405162"/>
          </a:xfrm>
          <a:prstGeom prst="rect">
            <a:avLst/>
          </a:prstGeom>
        </p:spPr>
      </p:pic>
      <p:sp>
        <p:nvSpPr>
          <p:cNvPr id="38" name="Rectangle 37">
            <a:extLst>
              <a:ext uri="{FF2B5EF4-FFF2-40B4-BE49-F238E27FC236}">
                <a16:creationId xmlns:a16="http://schemas.microsoft.com/office/drawing/2014/main" id="{3ABDC106-B2B2-3151-635F-75CBA0EAF6E4}"/>
              </a:ext>
            </a:extLst>
          </p:cNvPr>
          <p:cNvSpPr/>
          <p:nvPr/>
        </p:nvSpPr>
        <p:spPr>
          <a:xfrm>
            <a:off x="24454" y="1172275"/>
            <a:ext cx="4606253" cy="3353289"/>
          </a:xfrm>
          <a:prstGeom prst="rect">
            <a:avLst/>
          </a:prstGeom>
          <a:solidFill>
            <a:srgbClr val="00593C"/>
          </a:solidFill>
          <a:ln cmpd="db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9"/>
          <p:cNvSpPr txBox="1"/>
          <p:nvPr/>
        </p:nvSpPr>
        <p:spPr>
          <a:xfrm>
            <a:off x="211388" y="1309841"/>
            <a:ext cx="4132014" cy="723211"/>
          </a:xfrm>
          <a:prstGeom prst="rect">
            <a:avLst/>
          </a:prstGeom>
        </p:spPr>
        <p:txBody>
          <a:bodyPr wrap="square" lIns="0" tIns="0" rIns="0" bIns="0" rtlCol="0" anchor="t">
            <a:spAutoFit/>
          </a:bodyPr>
          <a:lstStyle/>
          <a:p>
            <a:pPr>
              <a:lnSpc>
                <a:spcPts val="3191"/>
              </a:lnSpc>
            </a:pPr>
            <a:r>
              <a:rPr lang="en-US" sz="2400" spc="5" dirty="0">
                <a:solidFill>
                  <a:srgbClr val="FFFFFF"/>
                </a:solidFill>
                <a:latin typeface="Open Sauce Heavy"/>
              </a:rPr>
              <a:t>School-Family Compact </a:t>
            </a:r>
          </a:p>
          <a:p>
            <a:pPr>
              <a:lnSpc>
                <a:spcPts val="2736"/>
              </a:lnSpc>
            </a:pPr>
            <a:r>
              <a:rPr lang="en-US" sz="2000" spc="4" dirty="0">
                <a:solidFill>
                  <a:srgbClr val="FFFFFF"/>
                </a:solidFill>
                <a:latin typeface="MS Reference Sans Serif" panose="020B0604030504040204" pitchFamily="34" charset="0"/>
              </a:rPr>
              <a:t>New Digital </a:t>
            </a:r>
            <a:r>
              <a:rPr lang="en-US" sz="2000" spc="4">
                <a:solidFill>
                  <a:srgbClr val="FFFFFF"/>
                </a:solidFill>
                <a:latin typeface="MS Reference Sans Serif" panose="020B0604030504040204" pitchFamily="34" charset="0"/>
              </a:rPr>
              <a:t>Signature Process</a:t>
            </a:r>
            <a:endParaRPr lang="en-US" sz="2000" spc="4" dirty="0">
              <a:solidFill>
                <a:srgbClr val="FFFFFF"/>
              </a:solidFill>
              <a:latin typeface="MS Reference Sans Serif" panose="020B0604030504040204" pitchFamily="34" charset="0"/>
            </a:endParaRPr>
          </a:p>
        </p:txBody>
      </p:sp>
      <p:sp>
        <p:nvSpPr>
          <p:cNvPr id="18" name="TextBox 18"/>
          <p:cNvSpPr txBox="1"/>
          <p:nvPr/>
        </p:nvSpPr>
        <p:spPr>
          <a:xfrm>
            <a:off x="148718" y="2077535"/>
            <a:ext cx="4257354" cy="2530949"/>
          </a:xfrm>
          <a:prstGeom prst="rect">
            <a:avLst/>
          </a:prstGeom>
        </p:spPr>
        <p:txBody>
          <a:bodyPr wrap="square" lIns="0" tIns="0" rIns="0" bIns="0" rtlCol="0" anchor="t">
            <a:spAutoFit/>
          </a:bodyPr>
          <a:lstStyle/>
          <a:p>
            <a:pPr marL="262757" lvl="1" indent="-131379">
              <a:lnSpc>
                <a:spcPts val="2008"/>
              </a:lnSpc>
              <a:buFont typeface="Arial"/>
              <a:buChar char="•"/>
            </a:pPr>
            <a:r>
              <a:rPr lang="en-US" sz="1200" dirty="0">
                <a:solidFill>
                  <a:srgbClr val="FFFFFF"/>
                </a:solidFill>
                <a:latin typeface="Montserrat Classic"/>
              </a:rPr>
              <a:t>All students above 10 years of age should sign digitally.</a:t>
            </a:r>
          </a:p>
          <a:p>
            <a:pPr marL="262757" lvl="1" indent="-131379">
              <a:lnSpc>
                <a:spcPts val="2008"/>
              </a:lnSpc>
              <a:buFont typeface="Arial"/>
              <a:buChar char="•"/>
            </a:pPr>
            <a:r>
              <a:rPr lang="en-US" sz="1200" dirty="0">
                <a:solidFill>
                  <a:srgbClr val="FFFFFF"/>
                </a:solidFill>
                <a:latin typeface="Montserrat Classic"/>
              </a:rPr>
              <a:t>All parents/guardians are asked to digitally sign the School-Family Compact </a:t>
            </a:r>
            <a:r>
              <a:rPr lang="en-US" sz="1200" b="1" u="sng" dirty="0">
                <a:solidFill>
                  <a:srgbClr val="FFFFFF"/>
                </a:solidFill>
                <a:latin typeface="Montserrat Classic"/>
              </a:rPr>
              <a:t>regardless of their child’s age.</a:t>
            </a:r>
          </a:p>
          <a:p>
            <a:pPr marL="262757" lvl="1" indent="-131379">
              <a:lnSpc>
                <a:spcPts val="2008"/>
              </a:lnSpc>
              <a:buFont typeface="Arial"/>
              <a:buChar char="•"/>
            </a:pPr>
            <a:r>
              <a:rPr lang="en-US" sz="1200" dirty="0">
                <a:solidFill>
                  <a:srgbClr val="FFFFFF"/>
                </a:solidFill>
                <a:latin typeface="Montserrat Classic"/>
              </a:rPr>
              <a:t>Your digital signature acknowledges you have read, received, and agree to the School-Family Compact.</a:t>
            </a:r>
          </a:p>
          <a:p>
            <a:pPr marL="262757" lvl="1" indent="-131379">
              <a:lnSpc>
                <a:spcPts val="2008"/>
              </a:lnSpc>
              <a:buFont typeface="Arial"/>
              <a:buChar char="•"/>
            </a:pPr>
            <a:r>
              <a:rPr lang="en-US" sz="1200" dirty="0">
                <a:solidFill>
                  <a:srgbClr val="FFFFFF"/>
                </a:solidFill>
                <a:latin typeface="Montserrat Classic"/>
              </a:rPr>
              <a:t>Parents and students can digitally sign by using the online portal or the app on their smartphone/device.</a:t>
            </a:r>
          </a:p>
          <a:p>
            <a:pPr>
              <a:lnSpc>
                <a:spcPts val="2008"/>
              </a:lnSpc>
            </a:pPr>
            <a:endParaRPr lang="en-US" sz="1217" dirty="0">
              <a:solidFill>
                <a:srgbClr val="FFFFFF"/>
              </a:solidFill>
              <a:latin typeface="Montserrat Classic"/>
            </a:endParaRPr>
          </a:p>
        </p:txBody>
      </p:sp>
      <p:sp>
        <p:nvSpPr>
          <p:cNvPr id="40" name="Rectangle 39">
            <a:extLst>
              <a:ext uri="{FF2B5EF4-FFF2-40B4-BE49-F238E27FC236}">
                <a16:creationId xmlns:a16="http://schemas.microsoft.com/office/drawing/2014/main" id="{8DECCB41-130C-DB05-113E-43A9BED125E8}"/>
              </a:ext>
            </a:extLst>
          </p:cNvPr>
          <p:cNvSpPr/>
          <p:nvPr/>
        </p:nvSpPr>
        <p:spPr>
          <a:xfrm>
            <a:off x="-22251" y="9946385"/>
            <a:ext cx="7794651" cy="512932"/>
          </a:xfrm>
          <a:prstGeom prst="rect">
            <a:avLst/>
          </a:prstGeom>
          <a:solidFill>
            <a:srgbClr val="0059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group of hands holding each other&#10;&#10;Description automatically generated">
            <a:extLst>
              <a:ext uri="{FF2B5EF4-FFF2-40B4-BE49-F238E27FC236}">
                <a16:creationId xmlns:a16="http://schemas.microsoft.com/office/drawing/2014/main" id="{84E0781C-07A3-B859-4108-F144E98E26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71329" y="8776801"/>
            <a:ext cx="1336498" cy="1407531"/>
          </a:xfrm>
          <a:prstGeom prst="rect">
            <a:avLst/>
          </a:prstGeom>
        </p:spPr>
      </p:pic>
      <p:pic>
        <p:nvPicPr>
          <p:cNvPr id="46" name="Picture 45">
            <a:extLst>
              <a:ext uri="{FF2B5EF4-FFF2-40B4-BE49-F238E27FC236}">
                <a16:creationId xmlns:a16="http://schemas.microsoft.com/office/drawing/2014/main" id="{31488657-4117-2D71-9AB6-368ADE1D0B78}"/>
              </a:ext>
            </a:extLst>
          </p:cNvPr>
          <p:cNvPicPr>
            <a:picLocks noChangeAspect="1"/>
          </p:cNvPicPr>
          <p:nvPr/>
        </p:nvPicPr>
        <p:blipFill>
          <a:blip r:embed="rId9"/>
          <a:stretch>
            <a:fillRect/>
          </a:stretch>
        </p:blipFill>
        <p:spPr>
          <a:xfrm>
            <a:off x="98099" y="102333"/>
            <a:ext cx="2087495" cy="987022"/>
          </a:xfrm>
          <a:prstGeom prst="rect">
            <a:avLst/>
          </a:prstGeom>
        </p:spPr>
      </p:pic>
      <p:pic>
        <p:nvPicPr>
          <p:cNvPr id="3" name="Picture 2" descr="A logo with a manatee and a globe&#10;&#10;Description automatically generated">
            <a:extLst>
              <a:ext uri="{FF2B5EF4-FFF2-40B4-BE49-F238E27FC236}">
                <a16:creationId xmlns:a16="http://schemas.microsoft.com/office/drawing/2014/main" id="{6CFDC4D7-F98C-C5EA-1DBA-F15EA97C238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33635" y="161212"/>
            <a:ext cx="1631515" cy="1561593"/>
          </a:xfrm>
          <a:prstGeom prst="rect">
            <a:avLst/>
          </a:prstGeom>
        </p:spPr>
      </p:pic>
      <p:sp>
        <p:nvSpPr>
          <p:cNvPr id="2" name="TextBox 1">
            <a:extLst>
              <a:ext uri="{FF2B5EF4-FFF2-40B4-BE49-F238E27FC236}">
                <a16:creationId xmlns:a16="http://schemas.microsoft.com/office/drawing/2014/main" id="{D6DEE698-9BAA-E3F6-5693-3EBA9B46D6A7}"/>
              </a:ext>
            </a:extLst>
          </p:cNvPr>
          <p:cNvSpPr txBox="1"/>
          <p:nvPr/>
        </p:nvSpPr>
        <p:spPr>
          <a:xfrm>
            <a:off x="4779553" y="3457811"/>
            <a:ext cx="2824814" cy="646331"/>
          </a:xfrm>
          <a:prstGeom prst="rect">
            <a:avLst/>
          </a:prstGeom>
          <a:noFill/>
        </p:spPr>
        <p:txBody>
          <a:bodyPr wrap="square" rtlCol="0">
            <a:spAutoFit/>
          </a:bodyPr>
          <a:lstStyle/>
          <a:p>
            <a:r>
              <a:rPr lang="en-US" dirty="0"/>
              <a:t>M. Ariane Holcombe, Principal</a:t>
            </a:r>
          </a:p>
        </p:txBody>
      </p:sp>
      <p:sp>
        <p:nvSpPr>
          <p:cNvPr id="4" name="TextBox 3">
            <a:extLst>
              <a:ext uri="{FF2B5EF4-FFF2-40B4-BE49-F238E27FC236}">
                <a16:creationId xmlns:a16="http://schemas.microsoft.com/office/drawing/2014/main" id="{32F29B77-177C-1011-8715-538A57909242}"/>
              </a:ext>
            </a:extLst>
          </p:cNvPr>
          <p:cNvSpPr txBox="1"/>
          <p:nvPr/>
        </p:nvSpPr>
        <p:spPr>
          <a:xfrm>
            <a:off x="4785753" y="1855920"/>
            <a:ext cx="2870571" cy="1815882"/>
          </a:xfrm>
          <a:prstGeom prst="rect">
            <a:avLst/>
          </a:prstGeom>
          <a:noFill/>
        </p:spPr>
        <p:txBody>
          <a:bodyPr wrap="square" rtlCol="0">
            <a:spAutoFit/>
          </a:bodyPr>
          <a:lstStyle/>
          <a:p>
            <a:r>
              <a:rPr lang="en-US" sz="2800" dirty="0"/>
              <a:t>Mimosa Elementary School</a:t>
            </a:r>
          </a:p>
          <a:p>
            <a:r>
              <a:rPr lang="en-US" sz="1400" dirty="0"/>
              <a:t>1550 Warsaw Rd</a:t>
            </a:r>
          </a:p>
          <a:p>
            <a:r>
              <a:rPr lang="en-US" sz="1400" dirty="0"/>
              <a:t>Roswell, GA 30076</a:t>
            </a:r>
          </a:p>
          <a:p>
            <a:r>
              <a:rPr lang="en-US" sz="1400" dirty="0"/>
              <a:t>https://mimosa.fultonschools.org/</a:t>
            </a:r>
          </a:p>
          <a:p>
            <a:endParaRPr lang="en-US" sz="1400" dirty="0"/>
          </a:p>
        </p:txBody>
      </p:sp>
      <p:sp>
        <p:nvSpPr>
          <p:cNvPr id="8" name="TextBox 7">
            <a:extLst>
              <a:ext uri="{FF2B5EF4-FFF2-40B4-BE49-F238E27FC236}">
                <a16:creationId xmlns:a16="http://schemas.microsoft.com/office/drawing/2014/main" id="{4F1E7BB9-EABC-FF21-6B77-A82A50851FC5}"/>
              </a:ext>
            </a:extLst>
          </p:cNvPr>
          <p:cNvSpPr txBox="1"/>
          <p:nvPr/>
        </p:nvSpPr>
        <p:spPr>
          <a:xfrm>
            <a:off x="4820343" y="4293906"/>
            <a:ext cx="2740670" cy="738664"/>
          </a:xfrm>
          <a:prstGeom prst="rect">
            <a:avLst/>
          </a:prstGeom>
          <a:noFill/>
        </p:spPr>
        <p:txBody>
          <a:bodyPr wrap="square" rtlCol="0">
            <a:spAutoFit/>
          </a:bodyPr>
          <a:lstStyle/>
          <a:p>
            <a:r>
              <a:rPr lang="en-US" dirty="0"/>
              <a:t>Mimosa Title I webpage:</a:t>
            </a:r>
          </a:p>
          <a:p>
            <a:r>
              <a:rPr lang="en-US" sz="1200" dirty="0"/>
              <a:t>https://mimosa.fultonschools.org/our-school/title-i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b7b15b3-85df-41f5-8207-5bbe4c51257b" xsi:nil="true"/>
    <lcf76f155ced4ddcb4097134ff3c332f xmlns="62759698-cc95-47f2-adb7-798752c4b0d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95E77E8DF3904A89A0EBF4090A691C" ma:contentTypeVersion="19" ma:contentTypeDescription="Create a new document." ma:contentTypeScope="" ma:versionID="3075d17928f7cd9351f8075507936b5c">
  <xsd:schema xmlns:xsd="http://www.w3.org/2001/XMLSchema" xmlns:xs="http://www.w3.org/2001/XMLSchema" xmlns:p="http://schemas.microsoft.com/office/2006/metadata/properties" xmlns:ns2="3b7b15b3-85df-41f5-8207-5bbe4c51257b" xmlns:ns3="62759698-cc95-47f2-adb7-798752c4b0de" targetNamespace="http://schemas.microsoft.com/office/2006/metadata/properties" ma:root="true" ma:fieldsID="bc86bf2f3e7fbe0a8630a0e6068a1146" ns2:_="" ns3:_="">
    <xsd:import namespace="3b7b15b3-85df-41f5-8207-5bbe4c51257b"/>
    <xsd:import namespace="62759698-cc95-47f2-adb7-798752c4b0de"/>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EventHashCode" minOccurs="0"/>
                <xsd:element ref="ns3:MediaServiceGenerationTime" minOccurs="0"/>
                <xsd:element ref="ns3:MediaServiceAutoKeyPoints" minOccurs="0"/>
                <xsd:element ref="ns3:MediaServiceKeyPoints" minOccurs="0"/>
                <xsd:element ref="ns3:MediaServiceAutoTags" minOccurs="0"/>
                <xsd:element ref="ns3:MediaServiceOCR" minOccurs="0"/>
                <xsd:element ref="ns3:MediaServiceDateTake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7b15b3-85df-41f5-8207-5bbe4c51257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4" nillable="true" ma:displayName="Taxonomy Catch All Column" ma:hidden="true" ma:list="{521feb28-a62b-4a44-b964-4c249bde18bc}" ma:internalName="TaxCatchAll" ma:showField="CatchAllData" ma:web="3b7b15b3-85df-41f5-8207-5bbe4c51257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2759698-cc95-47f2-adb7-798752c4b0de"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51e8eed-b210-4e9a-b15e-1ae725bc65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AF8C18-6625-427F-B48B-76DD2A8EEA48}">
  <ds:schemaRefs>
    <ds:schemaRef ds:uri="http://purl.org/dc/terms/"/>
    <ds:schemaRef ds:uri="3b7b15b3-85df-41f5-8207-5bbe4c51257b"/>
    <ds:schemaRef ds:uri="http://purl.org/dc/elements/1.1/"/>
    <ds:schemaRef ds:uri="http://www.w3.org/XML/1998/namespace"/>
    <ds:schemaRef ds:uri="http://schemas.microsoft.com/office/infopath/2007/PartnerControls"/>
    <ds:schemaRef ds:uri="http://purl.org/dc/dcmitype/"/>
    <ds:schemaRef ds:uri="http://schemas.microsoft.com/office/2006/metadata/properties"/>
    <ds:schemaRef ds:uri="62759698-cc95-47f2-adb7-798752c4b0de"/>
    <ds:schemaRef ds:uri="http://schemas.openxmlformats.org/package/2006/metadata/core-properties"/>
    <ds:schemaRef ds:uri="http://schemas.microsoft.com/office/2006/documentManagement/types"/>
  </ds:schemaRefs>
</ds:datastoreItem>
</file>

<file path=customXml/itemProps2.xml><?xml version="1.0" encoding="utf-8"?>
<ds:datastoreItem xmlns:ds="http://schemas.openxmlformats.org/officeDocument/2006/customXml" ds:itemID="{274C2418-E8FE-4083-92AC-C90178A5462D}">
  <ds:schemaRefs>
    <ds:schemaRef ds:uri="http://schemas.microsoft.com/sharepoint/v3/contenttype/forms"/>
  </ds:schemaRefs>
</ds:datastoreItem>
</file>

<file path=customXml/itemProps3.xml><?xml version="1.0" encoding="utf-8"?>
<ds:datastoreItem xmlns:ds="http://schemas.openxmlformats.org/officeDocument/2006/customXml" ds:itemID="{C7FFC6B0-E5A6-4779-B3DB-D7EB5D7713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7b15b3-85df-41f5-8207-5bbe4c51257b"/>
    <ds:schemaRef ds:uri="62759698-cc95-47f2-adb7-798752c4b0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307</TotalTime>
  <Words>227</Words>
  <Application>Microsoft Office PowerPoint</Application>
  <PresentationFormat>Custom</PresentationFormat>
  <Paragraphs>23</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Montserrat Classic</vt:lpstr>
      <vt:lpstr>Aptos</vt:lpstr>
      <vt:lpstr>Barlow SemiCondensed Heavy Italics</vt:lpstr>
      <vt:lpstr>MS Reference Sans Serif</vt:lpstr>
      <vt:lpstr>Arial</vt:lpstr>
      <vt:lpstr>Barlow SemiCondensed Heavy</vt:lpstr>
      <vt:lpstr>Open Sauce Heavy</vt:lpstr>
      <vt:lpstr>Calibri</vt:lpstr>
      <vt:lpstr>Montserrat Classic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School Compact Digital Signature</dc:title>
  <dc:creator>Bowie, Tonya L</dc:creator>
  <cp:lastModifiedBy>Burke, Robin M</cp:lastModifiedBy>
  <cp:revision>5</cp:revision>
  <cp:lastPrinted>2024-10-09T15:38:18Z</cp:lastPrinted>
  <dcterms:created xsi:type="dcterms:W3CDTF">2006-08-16T00:00:00Z</dcterms:created>
  <dcterms:modified xsi:type="dcterms:W3CDTF">2024-10-09T15:40:27Z</dcterms:modified>
  <dc:identifier>DAFruIiubR8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2023-08-16T16:56:35Z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3a87491f-43b1-4138-b1df-4b883427430b</vt:lpwstr>
  </property>
  <property fmtid="{D5CDD505-2E9C-101B-9397-08002B2CF9AE}" pid="8" name="MSIP_Label_0ee3c538-ec52-435f-ae58-017644bd9513_ContentBits">
    <vt:lpwstr>0</vt:lpwstr>
  </property>
  <property fmtid="{D5CDD505-2E9C-101B-9397-08002B2CF9AE}" pid="9" name="ContentTypeId">
    <vt:lpwstr>0x0101000795E77E8DF3904A89A0EBF4090A691C</vt:lpwstr>
  </property>
</Properties>
</file>