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Nunito"/>
      <p:regular r:id="rId14"/>
      <p:bold r:id="rId15"/>
      <p:italic r:id="rId16"/>
      <p:boldItalic r:id="rId17"/>
    </p:embeddedFont>
    <p:embeddedFont>
      <p:font typeface="Montserrat"/>
      <p:regular r:id="rId18"/>
      <p:bold r:id="rId19"/>
      <p:italic r:id="rId20"/>
      <p:boldItalic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Montserrat-italic.fntdata"/><Relationship Id="rId11" Type="http://schemas.openxmlformats.org/officeDocument/2006/relationships/slide" Target="slides/slide6.xml"/><Relationship Id="rId10" Type="http://schemas.openxmlformats.org/officeDocument/2006/relationships/slide" Target="slides/slide5.xml"/><Relationship Id="rId21" Type="http://schemas.openxmlformats.org/officeDocument/2006/relationships/font" Target="fonts/Montserrat-bold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Nunito-bold.fntdata"/><Relationship Id="rId14" Type="http://schemas.openxmlformats.org/officeDocument/2006/relationships/font" Target="fonts/Nunito-regular.fntdata"/><Relationship Id="rId17" Type="http://schemas.openxmlformats.org/officeDocument/2006/relationships/font" Target="fonts/Nunito-boldItalic.fntdata"/><Relationship Id="rId16" Type="http://schemas.openxmlformats.org/officeDocument/2006/relationships/font" Target="fonts/Nunito-italic.fntdata"/><Relationship Id="rId5" Type="http://schemas.openxmlformats.org/officeDocument/2006/relationships/notesMaster" Target="notesMasters/notesMaster1.xml"/><Relationship Id="rId19" Type="http://schemas.openxmlformats.org/officeDocument/2006/relationships/font" Target="fonts/Montserrat-bold.fntdata"/><Relationship Id="rId6" Type="http://schemas.openxmlformats.org/officeDocument/2006/relationships/slide" Target="slides/slide1.xml"/><Relationship Id="rId18" Type="http://schemas.openxmlformats.org/officeDocument/2006/relationships/font" Target="fonts/Montserrat-regular.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26" name="Google Shape;12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Welcome back to a new school year.  This presentation is part of the Cherry Hill Public Schools mandatory inservice program for health services. In this presentation, we will explain food allergies. </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The goal of this presentation is </a:t>
            </a:r>
            <a:endParaRPr sz="1200">
              <a:solidFill>
                <a:schemeClr val="dk1"/>
              </a:solidFill>
              <a:latin typeface="Times New Roman"/>
              <a:ea typeface="Times New Roman"/>
              <a:cs typeface="Times New Roman"/>
              <a:sym typeface="Times New Roman"/>
            </a:endParaRPr>
          </a:p>
          <a:p>
            <a:pPr indent="-304800" lvl="0" marL="914400" rtl="0" algn="l">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To explain food allergies and how they impact the body. </a:t>
            </a:r>
            <a:endParaRPr sz="1200">
              <a:solidFill>
                <a:schemeClr val="dk1"/>
              </a:solidFill>
              <a:latin typeface="Times New Roman"/>
              <a:ea typeface="Times New Roman"/>
              <a:cs typeface="Times New Roman"/>
              <a:sym typeface="Times New Roman"/>
            </a:endParaRPr>
          </a:p>
          <a:p>
            <a:pPr indent="-304800" lvl="0" marL="914400" rtl="0" algn="l">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To demonstrate the prevalence of food allergies in schools</a:t>
            </a:r>
            <a:endParaRPr sz="1200">
              <a:solidFill>
                <a:schemeClr val="dk1"/>
              </a:solidFill>
              <a:latin typeface="Times New Roman"/>
              <a:ea typeface="Times New Roman"/>
              <a:cs typeface="Times New Roman"/>
              <a:sym typeface="Times New Roman"/>
            </a:endParaRPr>
          </a:p>
          <a:p>
            <a:pPr indent="-304800" lvl="0" marL="914400" rtl="0" algn="l">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To identify foods and other allergens that may trigger an allergic reaction </a:t>
            </a:r>
            <a:endParaRPr sz="1200">
              <a:solidFill>
                <a:schemeClr val="dk1"/>
              </a:solidFill>
              <a:latin typeface="Times New Roman"/>
              <a:ea typeface="Times New Roman"/>
              <a:cs typeface="Times New Roman"/>
              <a:sym typeface="Times New Roman"/>
            </a:endParaRPr>
          </a:p>
          <a:p>
            <a:pPr indent="-304800" lvl="0" marL="914400" rtl="0" algn="l">
              <a:lnSpc>
                <a:spcPct val="115000"/>
              </a:lnSpc>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To provide staff with classroom strategies to promote inclusiveness of students with food allergies, to minimize exposure to allergens and to reduce the risk of an anaphylactic reaction.</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8d50c13d12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8d50c13d12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highlight>
                  <a:schemeClr val="lt1"/>
                </a:highlight>
                <a:latin typeface="Times New Roman"/>
                <a:ea typeface="Times New Roman"/>
                <a:cs typeface="Times New Roman"/>
                <a:sym typeface="Times New Roman"/>
              </a:rPr>
              <a:t>According to CDC data:</a:t>
            </a:r>
            <a:endParaRPr sz="1200">
              <a:solidFill>
                <a:schemeClr val="dk1"/>
              </a:solidFill>
              <a:highlight>
                <a:schemeClr val="lt1"/>
              </a:highlight>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Montserrat"/>
              <a:buChar char="●"/>
            </a:pPr>
            <a:r>
              <a:rPr lang="en" sz="1200">
                <a:solidFill>
                  <a:schemeClr val="dk1"/>
                </a:solidFill>
                <a:latin typeface="Times New Roman"/>
                <a:ea typeface="Times New Roman"/>
                <a:cs typeface="Times New Roman"/>
                <a:sym typeface="Times New Roman"/>
              </a:rPr>
              <a:t>One in thirteen children have food allergies—that’s about two in every U.S. classroom. </a:t>
            </a:r>
            <a:endParaRPr sz="1200">
              <a:solidFill>
                <a:schemeClr val="dk1"/>
              </a:solidFill>
              <a:highlight>
                <a:schemeClr val="lt1"/>
              </a:highlight>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Montserrat"/>
              <a:buChar char="●"/>
            </a:pPr>
            <a:r>
              <a:rPr lang="en" sz="1200">
                <a:solidFill>
                  <a:schemeClr val="dk1"/>
                </a:solidFill>
                <a:highlight>
                  <a:schemeClr val="lt1"/>
                </a:highlight>
                <a:latin typeface="Times New Roman"/>
                <a:ea typeface="Times New Roman"/>
                <a:cs typeface="Times New Roman"/>
                <a:sym typeface="Times New Roman"/>
              </a:rPr>
              <a:t>40 percent of these children have already experienced a severe allergic reaction. </a:t>
            </a:r>
            <a:endParaRPr sz="1200">
              <a:solidFill>
                <a:schemeClr val="dk1"/>
              </a:solidFill>
              <a:highlight>
                <a:schemeClr val="lt1"/>
              </a:highlight>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Montserrat"/>
              <a:buChar char="●"/>
            </a:pPr>
            <a:r>
              <a:rPr lang="en" sz="1200">
                <a:solidFill>
                  <a:schemeClr val="dk1"/>
                </a:solidFill>
                <a:highlight>
                  <a:schemeClr val="lt1"/>
                </a:highlight>
                <a:latin typeface="Times New Roman"/>
                <a:ea typeface="Times New Roman"/>
                <a:cs typeface="Times New Roman"/>
                <a:sym typeface="Times New Roman"/>
              </a:rPr>
              <a:t>25 percent of severe reactions experienced at school </a:t>
            </a:r>
            <a:r>
              <a:rPr i="1" lang="en" sz="1200">
                <a:solidFill>
                  <a:schemeClr val="dk1"/>
                </a:solidFill>
                <a:highlight>
                  <a:schemeClr val="lt1"/>
                </a:highlight>
                <a:latin typeface="Times New Roman"/>
                <a:ea typeface="Times New Roman"/>
                <a:cs typeface="Times New Roman"/>
                <a:sym typeface="Times New Roman"/>
              </a:rPr>
              <a:t>are among children having no previous diagnosis of food allergy.</a:t>
            </a:r>
            <a:endParaRPr i="1" sz="1200">
              <a:solidFill>
                <a:schemeClr val="dk1"/>
              </a:solidFill>
              <a:highlight>
                <a:schemeClr val="lt1"/>
              </a:highlight>
              <a:latin typeface="Times New Roman"/>
              <a:ea typeface="Times New Roman"/>
              <a:cs typeface="Times New Roman"/>
              <a:sym typeface="Times New Roman"/>
            </a:endParaRPr>
          </a:p>
          <a:p>
            <a:pPr indent="-304800" lvl="0" marL="457200" rtl="0" algn="l">
              <a:spcBef>
                <a:spcPts val="0"/>
              </a:spcBef>
              <a:spcAft>
                <a:spcPts val="0"/>
              </a:spcAft>
              <a:buClr>
                <a:schemeClr val="dk1"/>
              </a:buClr>
              <a:buSzPts val="1200"/>
              <a:buFont typeface="Times New Roman"/>
              <a:buChar char="●"/>
            </a:pPr>
            <a:r>
              <a:rPr lang="en" sz="1200">
                <a:solidFill>
                  <a:schemeClr val="dk1"/>
                </a:solidFill>
                <a:latin typeface="Times New Roman"/>
                <a:ea typeface="Times New Roman"/>
                <a:cs typeface="Times New Roman"/>
                <a:sym typeface="Times New Roman"/>
              </a:rPr>
              <a:t>Everyone from the school nurse to the cafeteria staff plays a role in creating a safe environment for students with food allergies.</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b="1"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8d50c13d12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8d50c13d12_0_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 </a:t>
            </a:r>
            <a:r>
              <a:rPr b="1" lang="en" sz="1200">
                <a:solidFill>
                  <a:schemeClr val="dk1"/>
                </a:solidFill>
                <a:latin typeface="Times New Roman"/>
                <a:ea typeface="Times New Roman"/>
                <a:cs typeface="Times New Roman"/>
                <a:sym typeface="Times New Roman"/>
              </a:rPr>
              <a:t>food allergy</a:t>
            </a:r>
            <a:r>
              <a:rPr lang="en" sz="1200">
                <a:solidFill>
                  <a:schemeClr val="dk1"/>
                </a:solidFill>
                <a:latin typeface="Times New Roman"/>
                <a:ea typeface="Times New Roman"/>
                <a:cs typeface="Times New Roman"/>
                <a:sym typeface="Times New Roman"/>
              </a:rPr>
              <a:t> is a potentially serious immune response to eating or coming into contact with certain foods. The immune system mistakenly targets a harmless food protein (an allergen) as a threat and attacks it. This reaction may be life threatening. Even small amounts of a food allergen can cause a reaction. Symptoms usually start as soon as a few minutes after eating the food and as long as two hours after. </a:t>
            </a:r>
            <a:endParaRPr sz="1200">
              <a:solidFill>
                <a:schemeClr val="dk1"/>
              </a:solidFill>
              <a:latin typeface="Times New Roman"/>
              <a:ea typeface="Times New Roman"/>
              <a:cs typeface="Times New Roman"/>
              <a:sym typeface="Times New Roman"/>
            </a:endParaRPr>
          </a:p>
          <a:p>
            <a:pPr indent="0" lvl="0" marL="0" rtl="0" algn="l">
              <a:spcBef>
                <a:spcPts val="100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Food allergies can sometimes be confused with food intolerances. An intolerance means that your body has difficulty digesting a food which can make you feel bad but is not life-threatening.  For example: a lactose intolerance may cause an upset stomach if you consume milk.</a:t>
            </a:r>
            <a:endParaRPr sz="1200">
              <a:solidFill>
                <a:schemeClr val="dk1"/>
              </a:solidFill>
              <a:latin typeface="Times New Roman"/>
              <a:ea typeface="Times New Roman"/>
              <a:cs typeface="Times New Roman"/>
              <a:sym typeface="Times New Roman"/>
            </a:endParaRPr>
          </a:p>
          <a:p>
            <a:pPr indent="0" lvl="0" marL="0" rtl="0" algn="l">
              <a:spcBef>
                <a:spcPts val="100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There is no cure for food allergies. Allergies can sometimes be outgrown. Peanut, tree nut, fish and shellfish allergies are usually life long. Milk, egg, wheat and soy allergies usually begin in childhood and may be outgrown. Frequently individuals with food allergies also have asthma. </a:t>
            </a:r>
            <a:endParaRPr sz="1200">
              <a:solidFill>
                <a:schemeClr val="dk1"/>
              </a:solidFill>
              <a:latin typeface="Times New Roman"/>
              <a:ea typeface="Times New Roman"/>
              <a:cs typeface="Times New Roman"/>
              <a:sym typeface="Times New Roman"/>
            </a:endParaRPr>
          </a:p>
          <a:p>
            <a:pPr indent="0" lvl="0" marL="0" rtl="0" algn="l">
              <a:spcBef>
                <a:spcPts val="100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It is important to note that  Non-Food allergens such as latex, wasps/bee stings and medications can also cause a life threatening allergic reaction.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a:latin typeface="Times New Roman"/>
                <a:ea typeface="Times New Roman"/>
                <a:cs typeface="Times New Roman"/>
                <a:sym typeface="Times New Roman"/>
              </a:rPr>
              <a:t>Listen to the video to see how students with food allergies may feel in school and in other social situations.</a:t>
            </a:r>
            <a:endParaRPr>
              <a:latin typeface="Times New Roman"/>
              <a:ea typeface="Times New Roman"/>
              <a:cs typeface="Times New Roman"/>
              <a:sym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9bdd48137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 name="Google Shape;151;g9bdd48137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An allergic reaction may be mild or severe.  Individuals may have had a mild reaction in the past and may suddenly experience a severe reaction.  Mild symptoms may include an itchy or runny nose, sneezing, itchy mouth, a few hives, mild itch, mild nausea or stomach discomfort.  Severe symptoms may include shortness of breath, wheezing, cough, bluish or pale skin, dizziness, throat tightness, swelling of the lips or tongue, widespread hives or redness, repetitive vomiting or diarrhea, anxiety or the feeling something bad is going to happen.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8ed6180d3e_0_2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8ed6180d3e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38393A"/>
                </a:solidFill>
                <a:latin typeface="Times New Roman"/>
                <a:ea typeface="Times New Roman"/>
                <a:cs typeface="Times New Roman"/>
                <a:sym typeface="Times New Roman"/>
              </a:rPr>
              <a:t>Although nearly any food can trigger an allergic reaction, there are </a:t>
            </a:r>
            <a:r>
              <a:rPr b="1" i="1" lang="en" sz="1200">
                <a:solidFill>
                  <a:srgbClr val="38393A"/>
                </a:solidFill>
                <a:latin typeface="Times New Roman"/>
                <a:ea typeface="Times New Roman"/>
                <a:cs typeface="Times New Roman"/>
                <a:sym typeface="Times New Roman"/>
              </a:rPr>
              <a:t>nine foods</a:t>
            </a:r>
            <a:r>
              <a:rPr lang="en" sz="1200">
                <a:solidFill>
                  <a:srgbClr val="38393A"/>
                </a:solidFill>
                <a:latin typeface="Times New Roman"/>
                <a:ea typeface="Times New Roman"/>
                <a:cs typeface="Times New Roman"/>
                <a:sym typeface="Times New Roman"/>
              </a:rPr>
              <a:t> that cause the majority of reactions: Milk, Eggs, Peanuts/tree nuts, Fish/shellfish, Wheat, Soy, Sesame</a:t>
            </a:r>
            <a:endParaRPr sz="1200">
              <a:solidFill>
                <a:schemeClr val="dk1"/>
              </a:solidFill>
              <a:latin typeface="Times New Roman"/>
              <a:ea typeface="Times New Roman"/>
              <a:cs typeface="Times New Roman"/>
              <a:sym typeface="Times New Roman"/>
            </a:endParaRPr>
          </a:p>
          <a:p>
            <a:pPr indent="0" lvl="0" marL="0" rtl="0" algn="l">
              <a:spcBef>
                <a:spcPts val="16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8d50c13d12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8d50c13d12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38393A"/>
                </a:solidFill>
                <a:latin typeface="Times New Roman"/>
                <a:ea typeface="Times New Roman"/>
                <a:cs typeface="Times New Roman"/>
                <a:sym typeface="Times New Roman"/>
              </a:rPr>
              <a:t>What can you do as a staff member?  </a:t>
            </a:r>
            <a:r>
              <a:rPr lang="en" sz="1200">
                <a:solidFill>
                  <a:schemeClr val="dk1"/>
                </a:solidFill>
                <a:latin typeface="Times New Roman"/>
                <a:ea typeface="Times New Roman"/>
                <a:cs typeface="Times New Roman"/>
                <a:sym typeface="Times New Roman"/>
              </a:rPr>
              <a:t>Work with parents, the school nurse, and other appropriate school personnel to determine if any classroom modifications are needed to make sure that students with food allergies can participate fully in class activities.</a:t>
            </a:r>
            <a:endParaRPr sz="1200">
              <a:solidFill>
                <a:schemeClr val="dk1"/>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1200">
                <a:solidFill>
                  <a:schemeClr val="dk1"/>
                </a:solidFill>
                <a:latin typeface="Times New Roman"/>
                <a:ea typeface="Times New Roman"/>
                <a:cs typeface="Times New Roman"/>
                <a:sym typeface="Times New Roman"/>
              </a:rPr>
              <a:t>Avoid the use of identified allergens in class projects, parties, holidays and celebrations, arts, crafts, science experiments, cooking, snacks, or rewards. Modify class materials as needed.</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200">
                <a:solidFill>
                  <a:schemeClr val="dk1"/>
                </a:solidFill>
                <a:latin typeface="Times New Roman"/>
                <a:ea typeface="Times New Roman"/>
                <a:cs typeface="Times New Roman"/>
                <a:sym typeface="Times New Roman"/>
              </a:rPr>
              <a:t>Use non-food incentives for prizes, gifts, and awards.</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200">
                <a:solidFill>
                  <a:schemeClr val="dk1"/>
                </a:solidFill>
                <a:latin typeface="Times New Roman"/>
                <a:ea typeface="Times New Roman"/>
                <a:cs typeface="Times New Roman"/>
                <a:sym typeface="Times New Roman"/>
              </a:rPr>
              <a:t>Encourage children to wash hands before and after handling or consuming food.</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200">
                <a:solidFill>
                  <a:schemeClr val="dk1"/>
                </a:solidFill>
                <a:latin typeface="Times New Roman"/>
                <a:ea typeface="Times New Roman"/>
                <a:cs typeface="Times New Roman"/>
                <a:sym typeface="Times New Roman"/>
              </a:rPr>
              <a:t>Include information about students with known food allergies in the instructions to substitute teachers.</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rPr lang="en" sz="1200">
                <a:solidFill>
                  <a:schemeClr val="dk1"/>
                </a:solidFill>
                <a:latin typeface="Times New Roman"/>
                <a:ea typeface="Times New Roman"/>
                <a:cs typeface="Times New Roman"/>
                <a:sym typeface="Times New Roman"/>
              </a:rPr>
              <a:t>Be a role model by respecting the needs of students with food allergies and reinforcing the school’s rules against discrimination and bullying. </a:t>
            </a:r>
            <a:endParaRPr sz="1200">
              <a:solidFill>
                <a:srgbClr val="38393A"/>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t/>
            </a:r>
            <a:endParaRPr sz="1200">
              <a:solidFill>
                <a:srgbClr val="38393A"/>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8d50c13d12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8d50c13d12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38393A"/>
                </a:solidFill>
                <a:latin typeface="Times New Roman"/>
                <a:ea typeface="Times New Roman"/>
                <a:cs typeface="Times New Roman"/>
                <a:sym typeface="Times New Roman"/>
              </a:rPr>
              <a:t>Each school year, the nurses in the Cherry Hill Public Schools look for staff members who are willing to become delegates. </a:t>
            </a:r>
            <a:r>
              <a:rPr lang="en" sz="1200">
                <a:solidFill>
                  <a:schemeClr val="dk1"/>
                </a:solidFill>
                <a:latin typeface="Times New Roman"/>
                <a:ea typeface="Times New Roman"/>
                <a:cs typeface="Times New Roman"/>
                <a:sym typeface="Times New Roman"/>
              </a:rPr>
              <a:t>The State of NJ allows for the delegation of epinephrine to unlicensed school personnel in the event of a life threatening allergic reaction.</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Watch this video to see how to administer an epipen auto injector.</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Clr>
                <a:schemeClr val="dk1"/>
              </a:buClr>
              <a:buSzPts val="1100"/>
              <a:buFont typeface="Arial"/>
              <a:buNone/>
            </a:pPr>
            <a:r>
              <a:rPr lang="en" sz="1200">
                <a:solidFill>
                  <a:schemeClr val="dk1"/>
                </a:solidFill>
                <a:latin typeface="Times New Roman"/>
                <a:ea typeface="Times New Roman"/>
                <a:cs typeface="Times New Roman"/>
                <a:sym typeface="Times New Roman"/>
              </a:rPr>
              <a:t>If you think this is something you can do, contact your school nurse for further training to be a delegate. </a:t>
            </a:r>
            <a:endParaRPr sz="12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a1c3e8bd7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a1c3e8bd7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200">
                <a:solidFill>
                  <a:srgbClr val="38393A"/>
                </a:solidFill>
                <a:latin typeface="Times New Roman"/>
                <a:ea typeface="Times New Roman"/>
                <a:cs typeface="Times New Roman"/>
                <a:sym typeface="Times New Roman"/>
              </a:rPr>
              <a:t>Food allergies are real and can be life threatening. Quick action can be the difference between life and death. Watch this video to hear families tell their story.</a:t>
            </a:r>
            <a:endParaRPr sz="1200">
              <a:solidFill>
                <a:srgbClr val="38393A"/>
              </a:solidFill>
              <a:latin typeface="Times New Roman"/>
              <a:ea typeface="Times New Roman"/>
              <a:cs typeface="Times New Roman"/>
              <a:sym typeface="Times New Roman"/>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accent6"/>
        </a:solidFill>
      </p:bgPr>
    </p:bg>
    <p:spTree>
      <p:nvGrpSpPr>
        <p:cNvPr id="9" name="Shape 9"/>
        <p:cNvGrpSpPr/>
        <p:nvPr/>
      </p:nvGrpSpPr>
      <p:grpSpPr>
        <a:xfrm>
          <a:off x="0" y="0"/>
          <a:ext cx="0" cy="0"/>
          <a:chOff x="0" y="0"/>
          <a:chExt cx="0" cy="0"/>
        </a:xfrm>
      </p:grpSpPr>
      <p:sp>
        <p:nvSpPr>
          <p:cNvPr id="10" name="Google Shape;10;p2"/>
          <p:cNvSpPr/>
          <p:nvPr/>
        </p:nvSpPr>
        <p:spPr>
          <a:xfrm>
            <a:off x="31" y="2824500"/>
            <a:ext cx="7370400" cy="23190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flipH="1">
            <a:off x="3582600" y="1550700"/>
            <a:ext cx="5561400" cy="35928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rot="10800000">
            <a:off x="5058905" y="0"/>
            <a:ext cx="4085100" cy="20526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20327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 name="Google Shape;14;p2"/>
          <p:cNvGrpSpPr/>
          <p:nvPr/>
        </p:nvGrpSpPr>
        <p:grpSpPr>
          <a:xfrm>
            <a:off x="255200" y="592"/>
            <a:ext cx="2250363" cy="1044300"/>
            <a:chOff x="255200" y="592"/>
            <a:chExt cx="2250363" cy="1044300"/>
          </a:xfrm>
        </p:grpSpPr>
        <p:sp>
          <p:nvSpPr>
            <p:cNvPr id="15" name="Google Shape;15;p2"/>
            <p:cNvSpPr/>
            <p:nvPr/>
          </p:nvSpPr>
          <p:spPr>
            <a:xfrm>
              <a:off x="764063"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509632"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255200" y="592"/>
              <a:ext cx="1741500" cy="10443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8" name="Google Shape;18;p2"/>
          <p:cNvGrpSpPr/>
          <p:nvPr/>
        </p:nvGrpSpPr>
        <p:grpSpPr>
          <a:xfrm>
            <a:off x="905395" y="592"/>
            <a:ext cx="2250363" cy="1044300"/>
            <a:chOff x="905395" y="592"/>
            <a:chExt cx="2250363" cy="1044300"/>
          </a:xfrm>
        </p:grpSpPr>
        <p:sp>
          <p:nvSpPr>
            <p:cNvPr id="19" name="Google Shape;19;p2"/>
            <p:cNvSpPr/>
            <p:nvPr/>
          </p:nvSpPr>
          <p:spPr>
            <a:xfrm>
              <a:off x="1414258"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1159826"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905395" y="592"/>
              <a:ext cx="1741500" cy="1044300"/>
            </a:xfrm>
            <a:prstGeom prst="parallelogram">
              <a:avLst>
                <a:gd fmla="val 153193"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 name="Google Shape;22;p2"/>
          <p:cNvGrpSpPr/>
          <p:nvPr/>
        </p:nvGrpSpPr>
        <p:grpSpPr>
          <a:xfrm>
            <a:off x="7057468" y="5088"/>
            <a:ext cx="1851282" cy="752108"/>
            <a:chOff x="6917201" y="0"/>
            <a:chExt cx="2227777" cy="863400"/>
          </a:xfrm>
        </p:grpSpPr>
        <p:sp>
          <p:nvSpPr>
            <p:cNvPr id="23" name="Google Shape;23;p2"/>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6" name="Google Shape;26;p2"/>
          <p:cNvGrpSpPr/>
          <p:nvPr/>
        </p:nvGrpSpPr>
        <p:grpSpPr>
          <a:xfrm>
            <a:off x="6553032" y="4217852"/>
            <a:ext cx="2389068" cy="925737"/>
            <a:chOff x="6917201" y="0"/>
            <a:chExt cx="2227777" cy="863400"/>
          </a:xfrm>
        </p:grpSpPr>
        <p:sp>
          <p:nvSpPr>
            <p:cNvPr id="27" name="Google Shape;27;p2"/>
            <p:cNvSpPr/>
            <p:nvPr/>
          </p:nvSpPr>
          <p:spPr>
            <a:xfrm>
              <a:off x="7641677"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7279439"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6917201" y="0"/>
              <a:ext cx="1503300" cy="863400"/>
            </a:xfrm>
            <a:prstGeom prst="parallelogram">
              <a:avLst>
                <a:gd fmla="val 158024"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 name="Google Shape;30;p2"/>
          <p:cNvGrpSpPr/>
          <p:nvPr/>
        </p:nvGrpSpPr>
        <p:grpSpPr>
          <a:xfrm>
            <a:off x="199149" y="4055652"/>
            <a:ext cx="2795414" cy="1083308"/>
            <a:chOff x="6917201" y="0"/>
            <a:chExt cx="2227777" cy="863400"/>
          </a:xfrm>
        </p:grpSpPr>
        <p:sp>
          <p:nvSpPr>
            <p:cNvPr id="31" name="Google Shape;31;p2"/>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 name="Google Shape;34;p2"/>
          <p:cNvSpPr txBox="1"/>
          <p:nvPr>
            <p:ph type="ctrTitle"/>
          </p:nvPr>
        </p:nvSpPr>
        <p:spPr>
          <a:xfrm>
            <a:off x="1858703" y="1822833"/>
            <a:ext cx="5361300" cy="1448100"/>
          </a:xfrm>
          <a:prstGeom prst="rect">
            <a:avLst/>
          </a:prstGeom>
        </p:spPr>
        <p:txBody>
          <a:bodyPr anchorCtr="0" anchor="ctr" bIns="91425" lIns="91425" spcFirstLastPara="1" rIns="91425" wrap="square" tIns="91425">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35" name="Google Shape;35;p2"/>
          <p:cNvSpPr txBox="1"/>
          <p:nvPr>
            <p:ph idx="1" type="subTitle"/>
          </p:nvPr>
        </p:nvSpPr>
        <p:spPr>
          <a:xfrm>
            <a:off x="1858700" y="3413158"/>
            <a:ext cx="5361300" cy="52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lt1"/>
              </a:buClr>
              <a:buSzPts val="1600"/>
              <a:buNone/>
              <a:defRPr sz="1600">
                <a:solidFill>
                  <a:schemeClr val="lt1"/>
                </a:solidFill>
              </a:defRPr>
            </a:lvl1pPr>
            <a:lvl2pPr lvl="1" algn="ctr">
              <a:lnSpc>
                <a:spcPct val="100000"/>
              </a:lnSpc>
              <a:spcBef>
                <a:spcPts val="0"/>
              </a:spcBef>
              <a:spcAft>
                <a:spcPts val="0"/>
              </a:spcAft>
              <a:buClr>
                <a:schemeClr val="lt1"/>
              </a:buClr>
              <a:buSzPts val="1600"/>
              <a:buNone/>
              <a:defRPr sz="1600">
                <a:solidFill>
                  <a:schemeClr val="lt1"/>
                </a:solidFill>
              </a:defRPr>
            </a:lvl2pPr>
            <a:lvl3pPr lvl="2" algn="ctr">
              <a:lnSpc>
                <a:spcPct val="100000"/>
              </a:lnSpc>
              <a:spcBef>
                <a:spcPts val="0"/>
              </a:spcBef>
              <a:spcAft>
                <a:spcPts val="0"/>
              </a:spcAft>
              <a:buClr>
                <a:schemeClr val="lt1"/>
              </a:buClr>
              <a:buSzPts val="1600"/>
              <a:buNone/>
              <a:defRPr sz="1600">
                <a:solidFill>
                  <a:schemeClr val="lt1"/>
                </a:solidFill>
              </a:defRPr>
            </a:lvl3pPr>
            <a:lvl4pPr lvl="3" algn="ctr">
              <a:lnSpc>
                <a:spcPct val="100000"/>
              </a:lnSpc>
              <a:spcBef>
                <a:spcPts val="0"/>
              </a:spcBef>
              <a:spcAft>
                <a:spcPts val="0"/>
              </a:spcAft>
              <a:buClr>
                <a:schemeClr val="lt1"/>
              </a:buClr>
              <a:buSzPts val="1600"/>
              <a:buNone/>
              <a:defRPr sz="1600">
                <a:solidFill>
                  <a:schemeClr val="lt1"/>
                </a:solidFill>
              </a:defRPr>
            </a:lvl4pPr>
            <a:lvl5pPr lvl="4" algn="ctr">
              <a:lnSpc>
                <a:spcPct val="100000"/>
              </a:lnSpc>
              <a:spcBef>
                <a:spcPts val="0"/>
              </a:spcBef>
              <a:spcAft>
                <a:spcPts val="0"/>
              </a:spcAft>
              <a:buClr>
                <a:schemeClr val="lt1"/>
              </a:buClr>
              <a:buSzPts val="1600"/>
              <a:buNone/>
              <a:defRPr sz="1600">
                <a:solidFill>
                  <a:schemeClr val="lt1"/>
                </a:solidFill>
              </a:defRPr>
            </a:lvl5pPr>
            <a:lvl6pPr lvl="5" algn="ctr">
              <a:lnSpc>
                <a:spcPct val="100000"/>
              </a:lnSpc>
              <a:spcBef>
                <a:spcPts val="0"/>
              </a:spcBef>
              <a:spcAft>
                <a:spcPts val="0"/>
              </a:spcAft>
              <a:buClr>
                <a:schemeClr val="lt1"/>
              </a:buClr>
              <a:buSzPts val="1600"/>
              <a:buNone/>
              <a:defRPr sz="1600">
                <a:solidFill>
                  <a:schemeClr val="lt1"/>
                </a:solidFill>
              </a:defRPr>
            </a:lvl6pPr>
            <a:lvl7pPr lvl="6" algn="ctr">
              <a:lnSpc>
                <a:spcPct val="100000"/>
              </a:lnSpc>
              <a:spcBef>
                <a:spcPts val="0"/>
              </a:spcBef>
              <a:spcAft>
                <a:spcPts val="0"/>
              </a:spcAft>
              <a:buClr>
                <a:schemeClr val="lt1"/>
              </a:buClr>
              <a:buSzPts val="1600"/>
              <a:buNone/>
              <a:defRPr sz="1600">
                <a:solidFill>
                  <a:schemeClr val="lt1"/>
                </a:solidFill>
              </a:defRPr>
            </a:lvl7pPr>
            <a:lvl8pPr lvl="7" algn="ctr">
              <a:lnSpc>
                <a:spcPct val="100000"/>
              </a:lnSpc>
              <a:spcBef>
                <a:spcPts val="0"/>
              </a:spcBef>
              <a:spcAft>
                <a:spcPts val="0"/>
              </a:spcAft>
              <a:buClr>
                <a:schemeClr val="lt1"/>
              </a:buClr>
              <a:buSzPts val="1600"/>
              <a:buNone/>
              <a:defRPr sz="1600">
                <a:solidFill>
                  <a:schemeClr val="lt1"/>
                </a:solidFill>
              </a:defRPr>
            </a:lvl8pPr>
            <a:lvl9pPr lvl="8" algn="ctr">
              <a:lnSpc>
                <a:spcPct val="100000"/>
              </a:lnSpc>
              <a:spcBef>
                <a:spcPts val="0"/>
              </a:spcBef>
              <a:spcAft>
                <a:spcPts val="0"/>
              </a:spcAft>
              <a:buClr>
                <a:schemeClr val="lt1"/>
              </a:buClr>
              <a:buSzPts val="1600"/>
              <a:buNone/>
              <a:defRPr sz="1600">
                <a:solidFill>
                  <a:schemeClr val="lt1"/>
                </a:solidFill>
              </a:defRPr>
            </a:lvl9pPr>
          </a:lstStyle>
          <a:p/>
        </p:txBody>
      </p:sp>
      <p:sp>
        <p:nvSpPr>
          <p:cNvPr id="36" name="Google Shape;36;p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3"/>
        </a:solidFill>
      </p:bgPr>
    </p:bg>
    <p:spTree>
      <p:nvGrpSpPr>
        <p:cNvPr id="37" name="Shape 37"/>
        <p:cNvGrpSpPr/>
        <p:nvPr/>
      </p:nvGrpSpPr>
      <p:grpSpPr>
        <a:xfrm>
          <a:off x="0" y="0"/>
          <a:ext cx="0" cy="0"/>
          <a:chOff x="0" y="0"/>
          <a:chExt cx="0" cy="0"/>
        </a:xfrm>
      </p:grpSpPr>
      <p:sp>
        <p:nvSpPr>
          <p:cNvPr id="38" name="Google Shape;38;p3"/>
          <p:cNvSpPr/>
          <p:nvPr/>
        </p:nvSpPr>
        <p:spPr>
          <a:xfrm flipH="1">
            <a:off x="4757100" y="2309400"/>
            <a:ext cx="4386900" cy="28341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 name="Google Shape;39;p3"/>
          <p:cNvGrpSpPr/>
          <p:nvPr/>
        </p:nvGrpSpPr>
        <p:grpSpPr>
          <a:xfrm>
            <a:off x="5594191" y="3961115"/>
            <a:ext cx="2910145" cy="1182340"/>
            <a:chOff x="6917201" y="0"/>
            <a:chExt cx="2227777" cy="863400"/>
          </a:xfrm>
        </p:grpSpPr>
        <p:sp>
          <p:nvSpPr>
            <p:cNvPr id="40" name="Google Shape;40;p3"/>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3"/>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3"/>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 name="Google Shape;43;p3"/>
          <p:cNvGrpSpPr/>
          <p:nvPr/>
        </p:nvGrpSpPr>
        <p:grpSpPr>
          <a:xfrm>
            <a:off x="199149" y="2"/>
            <a:ext cx="2795414" cy="1083308"/>
            <a:chOff x="6917201" y="0"/>
            <a:chExt cx="2227777" cy="863400"/>
          </a:xfrm>
        </p:grpSpPr>
        <p:sp>
          <p:nvSpPr>
            <p:cNvPr id="44" name="Google Shape;44;p3"/>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3"/>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3"/>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 name="Google Shape;47;p3"/>
          <p:cNvSpPr txBox="1"/>
          <p:nvPr>
            <p:ph type="title"/>
          </p:nvPr>
        </p:nvSpPr>
        <p:spPr>
          <a:xfrm>
            <a:off x="1888684" y="1746100"/>
            <a:ext cx="5377500" cy="16461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3200"/>
              <a:buNone/>
              <a:defRPr sz="3200">
                <a:solidFill>
                  <a:schemeClr val="dk2"/>
                </a:solidFill>
              </a:defRPr>
            </a:lvl1pPr>
            <a:lvl2pPr lvl="1" algn="ctr">
              <a:spcBef>
                <a:spcPts val="0"/>
              </a:spcBef>
              <a:spcAft>
                <a:spcPts val="0"/>
              </a:spcAft>
              <a:buClr>
                <a:schemeClr val="dk2"/>
              </a:buClr>
              <a:buSzPts val="3200"/>
              <a:buNone/>
              <a:defRPr sz="3200">
                <a:solidFill>
                  <a:schemeClr val="dk2"/>
                </a:solidFill>
              </a:defRPr>
            </a:lvl2pPr>
            <a:lvl3pPr lvl="2" algn="ctr">
              <a:spcBef>
                <a:spcPts val="0"/>
              </a:spcBef>
              <a:spcAft>
                <a:spcPts val="0"/>
              </a:spcAft>
              <a:buClr>
                <a:schemeClr val="dk2"/>
              </a:buClr>
              <a:buSzPts val="3200"/>
              <a:buNone/>
              <a:defRPr sz="3200">
                <a:solidFill>
                  <a:schemeClr val="dk2"/>
                </a:solidFill>
              </a:defRPr>
            </a:lvl3pPr>
            <a:lvl4pPr lvl="3" algn="ctr">
              <a:spcBef>
                <a:spcPts val="0"/>
              </a:spcBef>
              <a:spcAft>
                <a:spcPts val="0"/>
              </a:spcAft>
              <a:buClr>
                <a:schemeClr val="dk2"/>
              </a:buClr>
              <a:buSzPts val="3200"/>
              <a:buNone/>
              <a:defRPr sz="3200">
                <a:solidFill>
                  <a:schemeClr val="dk2"/>
                </a:solidFill>
              </a:defRPr>
            </a:lvl4pPr>
            <a:lvl5pPr lvl="4" algn="ctr">
              <a:spcBef>
                <a:spcPts val="0"/>
              </a:spcBef>
              <a:spcAft>
                <a:spcPts val="0"/>
              </a:spcAft>
              <a:buClr>
                <a:schemeClr val="dk2"/>
              </a:buClr>
              <a:buSzPts val="3200"/>
              <a:buNone/>
              <a:defRPr sz="3200">
                <a:solidFill>
                  <a:schemeClr val="dk2"/>
                </a:solidFill>
              </a:defRPr>
            </a:lvl5pPr>
            <a:lvl6pPr lvl="5" algn="ctr">
              <a:spcBef>
                <a:spcPts val="0"/>
              </a:spcBef>
              <a:spcAft>
                <a:spcPts val="0"/>
              </a:spcAft>
              <a:buClr>
                <a:schemeClr val="dk2"/>
              </a:buClr>
              <a:buSzPts val="3200"/>
              <a:buNone/>
              <a:defRPr sz="3200">
                <a:solidFill>
                  <a:schemeClr val="dk2"/>
                </a:solidFill>
              </a:defRPr>
            </a:lvl6pPr>
            <a:lvl7pPr lvl="6" algn="ctr">
              <a:spcBef>
                <a:spcPts val="0"/>
              </a:spcBef>
              <a:spcAft>
                <a:spcPts val="0"/>
              </a:spcAft>
              <a:buClr>
                <a:schemeClr val="dk2"/>
              </a:buClr>
              <a:buSzPts val="3200"/>
              <a:buNone/>
              <a:defRPr sz="3200">
                <a:solidFill>
                  <a:schemeClr val="dk2"/>
                </a:solidFill>
              </a:defRPr>
            </a:lvl7pPr>
            <a:lvl8pPr lvl="7" algn="ctr">
              <a:spcBef>
                <a:spcPts val="0"/>
              </a:spcBef>
              <a:spcAft>
                <a:spcPts val="0"/>
              </a:spcAft>
              <a:buClr>
                <a:schemeClr val="dk2"/>
              </a:buClr>
              <a:buSzPts val="3200"/>
              <a:buNone/>
              <a:defRPr sz="3200">
                <a:solidFill>
                  <a:schemeClr val="dk2"/>
                </a:solidFill>
              </a:defRPr>
            </a:lvl8pPr>
            <a:lvl9pPr lvl="8" algn="ctr">
              <a:spcBef>
                <a:spcPts val="0"/>
              </a:spcBef>
              <a:spcAft>
                <a:spcPts val="0"/>
              </a:spcAft>
              <a:buClr>
                <a:schemeClr val="dk2"/>
              </a:buClr>
              <a:buSzPts val="3200"/>
              <a:buNone/>
              <a:defRPr sz="3200">
                <a:solidFill>
                  <a:schemeClr val="dk2"/>
                </a:solidFill>
              </a:defRPr>
            </a:lvl9pPr>
          </a:lstStyle>
          <a:p/>
        </p:txBody>
      </p:sp>
      <p:sp>
        <p:nvSpPr>
          <p:cNvPr id="48" name="Google Shape;48;p3"/>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bg>
      <p:bgPr>
        <a:solidFill>
          <a:schemeClr val="dk2"/>
        </a:solidFill>
      </p:bgPr>
    </p:bg>
    <p:spTree>
      <p:nvGrpSpPr>
        <p:cNvPr id="49" name="Shape 49"/>
        <p:cNvGrpSpPr/>
        <p:nvPr/>
      </p:nvGrpSpPr>
      <p:grpSpPr>
        <a:xfrm>
          <a:off x="0" y="0"/>
          <a:ext cx="0" cy="0"/>
          <a:chOff x="0" y="0"/>
          <a:chExt cx="0" cy="0"/>
        </a:xfrm>
      </p:grpSpPr>
      <p:sp>
        <p:nvSpPr>
          <p:cNvPr id="50" name="Google Shape;50;p4"/>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4"/>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4"/>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4"/>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 name="Google Shape;54;p4"/>
          <p:cNvSpPr txBox="1"/>
          <p:nvPr>
            <p:ph idx="1" type="body"/>
          </p:nvPr>
        </p:nvSpPr>
        <p:spPr>
          <a:xfrm>
            <a:off x="819150" y="1990725"/>
            <a:ext cx="75057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5" name="Google Shape;55;p4"/>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bg>
      <p:bgPr>
        <a:solidFill>
          <a:schemeClr val="dk2"/>
        </a:solidFill>
      </p:bgPr>
    </p:bg>
    <p:spTree>
      <p:nvGrpSpPr>
        <p:cNvPr id="56" name="Shape 56"/>
        <p:cNvGrpSpPr/>
        <p:nvPr/>
      </p:nvGrpSpPr>
      <p:grpSpPr>
        <a:xfrm>
          <a:off x="0" y="0"/>
          <a:ext cx="0" cy="0"/>
          <a:chOff x="0" y="0"/>
          <a:chExt cx="0" cy="0"/>
        </a:xfrm>
      </p:grpSpPr>
      <p:sp>
        <p:nvSpPr>
          <p:cNvPr id="57" name="Google Shape;57;p5"/>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5"/>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5"/>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5"/>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1" name="Google Shape;61;p5"/>
          <p:cNvSpPr txBox="1"/>
          <p:nvPr>
            <p:ph idx="1" type="body"/>
          </p:nvPr>
        </p:nvSpPr>
        <p:spPr>
          <a:xfrm>
            <a:off x="819150"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2" name="Google Shape;62;p5"/>
          <p:cNvSpPr txBox="1"/>
          <p:nvPr>
            <p:ph idx="2" type="body"/>
          </p:nvPr>
        </p:nvSpPr>
        <p:spPr>
          <a:xfrm>
            <a:off x="4638675" y="1990725"/>
            <a:ext cx="3686100" cy="24480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63" name="Google Shape;63;p5"/>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bg>
      <p:bgPr>
        <a:solidFill>
          <a:schemeClr val="dk2"/>
        </a:solidFill>
      </p:bgPr>
    </p:bg>
    <p:spTree>
      <p:nvGrpSpPr>
        <p:cNvPr id="64" name="Shape 64"/>
        <p:cNvGrpSpPr/>
        <p:nvPr/>
      </p:nvGrpSpPr>
      <p:grpSpPr>
        <a:xfrm>
          <a:off x="0" y="0"/>
          <a:ext cx="0" cy="0"/>
          <a:chOff x="0" y="0"/>
          <a:chExt cx="0" cy="0"/>
        </a:xfrm>
      </p:grpSpPr>
      <p:sp>
        <p:nvSpPr>
          <p:cNvPr id="65" name="Google Shape;65;p6"/>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6"/>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6"/>
          <p:cNvSpPr txBox="1"/>
          <p:nvPr>
            <p:ph type="title"/>
          </p:nvPr>
        </p:nvSpPr>
        <p:spPr>
          <a:xfrm>
            <a:off x="819150" y="845600"/>
            <a:ext cx="7505700" cy="9546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69" name="Google Shape;69;p6"/>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accent3"/>
        </a:solidFill>
      </p:bgPr>
    </p:bg>
    <p:spTree>
      <p:nvGrpSpPr>
        <p:cNvPr id="70" name="Shape 70"/>
        <p:cNvGrpSpPr/>
        <p:nvPr/>
      </p:nvGrpSpPr>
      <p:grpSpPr>
        <a:xfrm>
          <a:off x="0" y="0"/>
          <a:ext cx="0" cy="0"/>
          <a:chOff x="0" y="0"/>
          <a:chExt cx="0" cy="0"/>
        </a:xfrm>
      </p:grpSpPr>
      <p:sp>
        <p:nvSpPr>
          <p:cNvPr id="71" name="Google Shape;71;p7"/>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p:nvPr/>
        </p:nvSpPr>
        <p:spPr>
          <a:xfrm>
            <a:off x="31" y="2824500"/>
            <a:ext cx="7370400" cy="23190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7"/>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7"/>
          <p:cNvSpPr txBox="1"/>
          <p:nvPr>
            <p:ph type="title"/>
          </p:nvPr>
        </p:nvSpPr>
        <p:spPr>
          <a:xfrm>
            <a:off x="819150" y="845600"/>
            <a:ext cx="3709200" cy="1383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75" name="Google Shape;75;p7"/>
          <p:cNvSpPr txBox="1"/>
          <p:nvPr>
            <p:ph idx="1" type="body"/>
          </p:nvPr>
        </p:nvSpPr>
        <p:spPr>
          <a:xfrm>
            <a:off x="830700" y="2319050"/>
            <a:ext cx="3709200" cy="21198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76" name="Google Shape;76;p7"/>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1"/>
        </a:solidFill>
      </p:bgPr>
    </p:bg>
    <p:spTree>
      <p:nvGrpSpPr>
        <p:cNvPr id="77" name="Shape 77"/>
        <p:cNvGrpSpPr/>
        <p:nvPr/>
      </p:nvGrpSpPr>
      <p:grpSpPr>
        <a:xfrm>
          <a:off x="0" y="0"/>
          <a:ext cx="0" cy="0"/>
          <a:chOff x="0" y="0"/>
          <a:chExt cx="0" cy="0"/>
        </a:xfrm>
      </p:grpSpPr>
      <p:sp>
        <p:nvSpPr>
          <p:cNvPr id="78" name="Google Shape;78;p8"/>
          <p:cNvSpPr/>
          <p:nvPr/>
        </p:nvSpPr>
        <p:spPr>
          <a:xfrm>
            <a:off x="0" y="2823144"/>
            <a:ext cx="7369200" cy="23169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flipH="1">
            <a:off x="3583210" y="1554113"/>
            <a:ext cx="5560500" cy="35895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0" name="Google Shape;80;p8"/>
          <p:cNvGrpSpPr/>
          <p:nvPr/>
        </p:nvGrpSpPr>
        <p:grpSpPr>
          <a:xfrm>
            <a:off x="255991" y="-118"/>
            <a:ext cx="2251347" cy="1043408"/>
            <a:chOff x="3961956" y="4383950"/>
            <a:chExt cx="1160548" cy="548700"/>
          </a:xfrm>
        </p:grpSpPr>
        <p:sp>
          <p:nvSpPr>
            <p:cNvPr id="81" name="Google Shape;81;p8"/>
            <p:cNvSpPr/>
            <p:nvPr/>
          </p:nvSpPr>
          <p:spPr>
            <a:xfrm>
              <a:off x="4224904"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8"/>
            <p:cNvSpPr/>
            <p:nvPr/>
          </p:nvSpPr>
          <p:spPr>
            <a:xfrm>
              <a:off x="4093430"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3961956" y="4383950"/>
              <a:ext cx="897600" cy="548700"/>
            </a:xfrm>
            <a:prstGeom prst="parallelogram">
              <a:avLst>
                <a:gd fmla="val 153193"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 name="Google Shape;84;p8"/>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 name="Google Shape;85;p8"/>
          <p:cNvGrpSpPr/>
          <p:nvPr/>
        </p:nvGrpSpPr>
        <p:grpSpPr>
          <a:xfrm>
            <a:off x="34934" y="4522125"/>
            <a:ext cx="1593306" cy="617072"/>
            <a:chOff x="6917201" y="0"/>
            <a:chExt cx="2227777" cy="863400"/>
          </a:xfrm>
        </p:grpSpPr>
        <p:sp>
          <p:nvSpPr>
            <p:cNvPr id="86" name="Google Shape;86;p8"/>
            <p:cNvSpPr/>
            <p:nvPr/>
          </p:nvSpPr>
          <p:spPr>
            <a:xfrm>
              <a:off x="7641677"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
            <p:cNvSpPr/>
            <p:nvPr/>
          </p:nvSpPr>
          <p:spPr>
            <a:xfrm>
              <a:off x="7279439"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8"/>
            <p:cNvSpPr/>
            <p:nvPr/>
          </p:nvSpPr>
          <p:spPr>
            <a:xfrm>
              <a:off x="6917201" y="0"/>
              <a:ext cx="1503300" cy="863400"/>
            </a:xfrm>
            <a:prstGeom prst="parallelogram">
              <a:avLst>
                <a:gd fmla="val 158024" name="adj"/>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 name="Google Shape;89;p8"/>
          <p:cNvGrpSpPr/>
          <p:nvPr/>
        </p:nvGrpSpPr>
        <p:grpSpPr>
          <a:xfrm>
            <a:off x="5886353" y="1243"/>
            <a:ext cx="3257455" cy="1261514"/>
            <a:chOff x="6917201" y="0"/>
            <a:chExt cx="2227777" cy="863400"/>
          </a:xfrm>
        </p:grpSpPr>
        <p:sp>
          <p:nvSpPr>
            <p:cNvPr id="90" name="Google Shape;90;p8"/>
            <p:cNvSpPr/>
            <p:nvPr/>
          </p:nvSpPr>
          <p:spPr>
            <a:xfrm>
              <a:off x="7641677"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8"/>
            <p:cNvSpPr/>
            <p:nvPr/>
          </p:nvSpPr>
          <p:spPr>
            <a:xfrm>
              <a:off x="7279439"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8"/>
            <p:cNvSpPr/>
            <p:nvPr/>
          </p:nvSpPr>
          <p:spPr>
            <a:xfrm>
              <a:off x="6917201" y="0"/>
              <a:ext cx="1503300" cy="863400"/>
            </a:xfrm>
            <a:prstGeom prst="parallelogram">
              <a:avLst>
                <a:gd fmla="val 158024"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3" name="Google Shape;93;p8"/>
          <p:cNvSpPr txBox="1"/>
          <p:nvPr>
            <p:ph type="title"/>
          </p:nvPr>
        </p:nvSpPr>
        <p:spPr>
          <a:xfrm>
            <a:off x="1393929" y="1301146"/>
            <a:ext cx="6366900" cy="2539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200"/>
              <a:buNone/>
              <a:defRPr sz="3200"/>
            </a:lvl1pPr>
            <a:lvl2pPr lvl="1" algn="ctr">
              <a:spcBef>
                <a:spcPts val="0"/>
              </a:spcBef>
              <a:spcAft>
                <a:spcPts val="0"/>
              </a:spcAft>
              <a:buSzPts val="3200"/>
              <a:buNone/>
              <a:defRPr sz="3200"/>
            </a:lvl2pPr>
            <a:lvl3pPr lvl="2" algn="ctr">
              <a:spcBef>
                <a:spcPts val="0"/>
              </a:spcBef>
              <a:spcAft>
                <a:spcPts val="0"/>
              </a:spcAft>
              <a:buSzPts val="3200"/>
              <a:buNone/>
              <a:defRPr sz="3200"/>
            </a:lvl3pPr>
            <a:lvl4pPr lvl="3" algn="ctr">
              <a:spcBef>
                <a:spcPts val="0"/>
              </a:spcBef>
              <a:spcAft>
                <a:spcPts val="0"/>
              </a:spcAft>
              <a:buSzPts val="3200"/>
              <a:buNone/>
              <a:defRPr sz="3200"/>
            </a:lvl4pPr>
            <a:lvl5pPr lvl="4" algn="ctr">
              <a:spcBef>
                <a:spcPts val="0"/>
              </a:spcBef>
              <a:spcAft>
                <a:spcPts val="0"/>
              </a:spcAft>
              <a:buSzPts val="3200"/>
              <a:buNone/>
              <a:defRPr sz="3200"/>
            </a:lvl5pPr>
            <a:lvl6pPr lvl="5" algn="ctr">
              <a:spcBef>
                <a:spcPts val="0"/>
              </a:spcBef>
              <a:spcAft>
                <a:spcPts val="0"/>
              </a:spcAft>
              <a:buSzPts val="3200"/>
              <a:buNone/>
              <a:defRPr sz="3200"/>
            </a:lvl6pPr>
            <a:lvl7pPr lvl="6" algn="ctr">
              <a:spcBef>
                <a:spcPts val="0"/>
              </a:spcBef>
              <a:spcAft>
                <a:spcPts val="0"/>
              </a:spcAft>
              <a:buSzPts val="3200"/>
              <a:buNone/>
              <a:defRPr sz="3200"/>
            </a:lvl7pPr>
            <a:lvl8pPr lvl="7" algn="ctr">
              <a:spcBef>
                <a:spcPts val="0"/>
              </a:spcBef>
              <a:spcAft>
                <a:spcPts val="0"/>
              </a:spcAft>
              <a:buSzPts val="3200"/>
              <a:buNone/>
              <a:defRPr sz="3200"/>
            </a:lvl8pPr>
            <a:lvl9pPr lvl="8" algn="ctr">
              <a:spcBef>
                <a:spcPts val="0"/>
              </a:spcBef>
              <a:spcAft>
                <a:spcPts val="0"/>
              </a:spcAft>
              <a:buSzPts val="3200"/>
              <a:buNone/>
              <a:defRPr sz="3200"/>
            </a:lvl9pPr>
          </a:lstStyle>
          <a:p/>
        </p:txBody>
      </p:sp>
      <p:sp>
        <p:nvSpPr>
          <p:cNvPr id="94" name="Google Shape;94;p8"/>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2"/>
        </a:solidFill>
      </p:bgPr>
    </p:bg>
    <p:spTree>
      <p:nvGrpSpPr>
        <p:cNvPr id="95" name="Shape 95"/>
        <p:cNvGrpSpPr/>
        <p:nvPr/>
      </p:nvGrpSpPr>
      <p:grpSpPr>
        <a:xfrm>
          <a:off x="0" y="0"/>
          <a:ext cx="0" cy="0"/>
          <a:chOff x="0" y="0"/>
          <a:chExt cx="0" cy="0"/>
        </a:xfrm>
      </p:grpSpPr>
      <p:sp>
        <p:nvSpPr>
          <p:cNvPr id="96" name="Google Shape;96;p9"/>
          <p:cNvSpPr/>
          <p:nvPr/>
        </p:nvSpPr>
        <p:spPr>
          <a:xfrm flipH="1">
            <a:off x="3582600" y="1550700"/>
            <a:ext cx="5561400" cy="35928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9"/>
          <p:cNvSpPr/>
          <p:nvPr/>
        </p:nvSpPr>
        <p:spPr>
          <a:xfrm>
            <a:off x="31" y="2824500"/>
            <a:ext cx="7370400" cy="23190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9"/>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9"/>
          <p:cNvSpPr txBox="1"/>
          <p:nvPr>
            <p:ph type="title"/>
          </p:nvPr>
        </p:nvSpPr>
        <p:spPr>
          <a:xfrm>
            <a:off x="819150" y="845600"/>
            <a:ext cx="6424200" cy="705000"/>
          </a:xfrm>
          <a:prstGeom prst="rect">
            <a:avLst/>
          </a:prstGeom>
        </p:spPr>
        <p:txBody>
          <a:bodyPr anchorCtr="0" anchor="t"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100" name="Google Shape;100;p9"/>
          <p:cNvSpPr txBox="1"/>
          <p:nvPr>
            <p:ph idx="1" type="subTitle"/>
          </p:nvPr>
        </p:nvSpPr>
        <p:spPr>
          <a:xfrm>
            <a:off x="819150" y="1550700"/>
            <a:ext cx="5859900" cy="393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600"/>
              <a:buNone/>
              <a:defRPr sz="1600">
                <a:solidFill>
                  <a:schemeClr val="lt1"/>
                </a:solidFill>
              </a:defRPr>
            </a:lvl1pPr>
            <a:lvl2pPr lvl="1">
              <a:lnSpc>
                <a:spcPct val="100000"/>
              </a:lnSpc>
              <a:spcBef>
                <a:spcPts val="0"/>
              </a:spcBef>
              <a:spcAft>
                <a:spcPts val="0"/>
              </a:spcAft>
              <a:buClr>
                <a:schemeClr val="lt1"/>
              </a:buClr>
              <a:buSzPts val="1600"/>
              <a:buNone/>
              <a:defRPr sz="1600">
                <a:solidFill>
                  <a:schemeClr val="lt1"/>
                </a:solidFill>
              </a:defRPr>
            </a:lvl2pPr>
            <a:lvl3pPr lvl="2">
              <a:lnSpc>
                <a:spcPct val="100000"/>
              </a:lnSpc>
              <a:spcBef>
                <a:spcPts val="0"/>
              </a:spcBef>
              <a:spcAft>
                <a:spcPts val="0"/>
              </a:spcAft>
              <a:buClr>
                <a:schemeClr val="lt1"/>
              </a:buClr>
              <a:buSzPts val="1600"/>
              <a:buNone/>
              <a:defRPr sz="1600">
                <a:solidFill>
                  <a:schemeClr val="lt1"/>
                </a:solidFill>
              </a:defRPr>
            </a:lvl3pPr>
            <a:lvl4pPr lvl="3">
              <a:lnSpc>
                <a:spcPct val="100000"/>
              </a:lnSpc>
              <a:spcBef>
                <a:spcPts val="0"/>
              </a:spcBef>
              <a:spcAft>
                <a:spcPts val="0"/>
              </a:spcAft>
              <a:buClr>
                <a:schemeClr val="lt1"/>
              </a:buClr>
              <a:buSzPts val="1600"/>
              <a:buNone/>
              <a:defRPr sz="1600">
                <a:solidFill>
                  <a:schemeClr val="lt1"/>
                </a:solidFill>
              </a:defRPr>
            </a:lvl4pPr>
            <a:lvl5pPr lvl="4">
              <a:lnSpc>
                <a:spcPct val="100000"/>
              </a:lnSpc>
              <a:spcBef>
                <a:spcPts val="0"/>
              </a:spcBef>
              <a:spcAft>
                <a:spcPts val="0"/>
              </a:spcAft>
              <a:buClr>
                <a:schemeClr val="lt1"/>
              </a:buClr>
              <a:buSzPts val="1600"/>
              <a:buNone/>
              <a:defRPr sz="1600">
                <a:solidFill>
                  <a:schemeClr val="lt1"/>
                </a:solidFill>
              </a:defRPr>
            </a:lvl5pPr>
            <a:lvl6pPr lvl="5">
              <a:lnSpc>
                <a:spcPct val="100000"/>
              </a:lnSpc>
              <a:spcBef>
                <a:spcPts val="0"/>
              </a:spcBef>
              <a:spcAft>
                <a:spcPts val="0"/>
              </a:spcAft>
              <a:buClr>
                <a:schemeClr val="lt1"/>
              </a:buClr>
              <a:buSzPts val="1600"/>
              <a:buNone/>
              <a:defRPr sz="1600">
                <a:solidFill>
                  <a:schemeClr val="lt1"/>
                </a:solidFill>
              </a:defRPr>
            </a:lvl6pPr>
            <a:lvl7pPr lvl="6">
              <a:lnSpc>
                <a:spcPct val="100000"/>
              </a:lnSpc>
              <a:spcBef>
                <a:spcPts val="0"/>
              </a:spcBef>
              <a:spcAft>
                <a:spcPts val="0"/>
              </a:spcAft>
              <a:buClr>
                <a:schemeClr val="lt1"/>
              </a:buClr>
              <a:buSzPts val="1600"/>
              <a:buNone/>
              <a:defRPr sz="1600">
                <a:solidFill>
                  <a:schemeClr val="lt1"/>
                </a:solidFill>
              </a:defRPr>
            </a:lvl7pPr>
            <a:lvl8pPr lvl="7">
              <a:lnSpc>
                <a:spcPct val="100000"/>
              </a:lnSpc>
              <a:spcBef>
                <a:spcPts val="0"/>
              </a:spcBef>
              <a:spcAft>
                <a:spcPts val="0"/>
              </a:spcAft>
              <a:buClr>
                <a:schemeClr val="lt1"/>
              </a:buClr>
              <a:buSzPts val="1600"/>
              <a:buNone/>
              <a:defRPr sz="1600">
                <a:solidFill>
                  <a:schemeClr val="lt1"/>
                </a:solidFill>
              </a:defRPr>
            </a:lvl8pPr>
            <a:lvl9pPr lvl="8">
              <a:lnSpc>
                <a:spcPct val="100000"/>
              </a:lnSpc>
              <a:spcBef>
                <a:spcPts val="0"/>
              </a:spcBef>
              <a:spcAft>
                <a:spcPts val="0"/>
              </a:spcAft>
              <a:buClr>
                <a:schemeClr val="lt1"/>
              </a:buClr>
              <a:buSzPts val="1600"/>
              <a:buNone/>
              <a:defRPr sz="1600">
                <a:solidFill>
                  <a:schemeClr val="lt1"/>
                </a:solidFill>
              </a:defRPr>
            </a:lvl9pPr>
          </a:lstStyle>
          <a:p/>
        </p:txBody>
      </p:sp>
      <p:sp>
        <p:nvSpPr>
          <p:cNvPr id="101" name="Google Shape;101;p9"/>
          <p:cNvSpPr txBox="1"/>
          <p:nvPr>
            <p:ph idx="2" type="body"/>
          </p:nvPr>
        </p:nvSpPr>
        <p:spPr>
          <a:xfrm>
            <a:off x="819150" y="2467050"/>
            <a:ext cx="5859900" cy="209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2" name="Google Shape;102;p9"/>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bg>
      <p:bgPr>
        <a:solidFill>
          <a:schemeClr val="accent1"/>
        </a:solidFill>
      </p:bgPr>
    </p:bg>
    <p:spTree>
      <p:nvGrpSpPr>
        <p:cNvPr id="103" name="Shape 103"/>
        <p:cNvGrpSpPr/>
        <p:nvPr/>
      </p:nvGrpSpPr>
      <p:grpSpPr>
        <a:xfrm>
          <a:off x="0" y="0"/>
          <a:ext cx="0" cy="0"/>
          <a:chOff x="0" y="0"/>
          <a:chExt cx="0" cy="0"/>
        </a:xfrm>
      </p:grpSpPr>
      <p:sp>
        <p:nvSpPr>
          <p:cNvPr id="104" name="Google Shape;104;p10"/>
          <p:cNvSpPr/>
          <p:nvPr/>
        </p:nvSpPr>
        <p:spPr>
          <a:xfrm>
            <a:off x="31" y="2824500"/>
            <a:ext cx="7370400" cy="2319000"/>
          </a:xfrm>
          <a:prstGeom prst="rtTriangl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0"/>
          <p:cNvSpPr/>
          <p:nvPr/>
        </p:nvSpPr>
        <p:spPr>
          <a:xfrm flipH="1">
            <a:off x="3582600" y="1550700"/>
            <a:ext cx="5561400" cy="35928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0"/>
          <p:cNvSpPr/>
          <p:nvPr/>
        </p:nvSpPr>
        <p:spPr>
          <a:xfrm>
            <a:off x="203225" y="206250"/>
            <a:ext cx="8737500" cy="4731000"/>
          </a:xfrm>
          <a:prstGeom prst="rect">
            <a:avLst/>
          </a:prstGeom>
          <a:solidFill>
            <a:schemeClr val="dk1"/>
          </a:solidFill>
          <a:ln>
            <a:noFill/>
          </a:ln>
          <a:effectLst>
            <a:outerShdw blurRad="228600" sx="101000" rotWithShape="0" algn="ctr" sy="101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0"/>
          <p:cNvSpPr txBox="1"/>
          <p:nvPr>
            <p:ph idx="1" type="body"/>
          </p:nvPr>
        </p:nvSpPr>
        <p:spPr>
          <a:xfrm>
            <a:off x="328025" y="4163500"/>
            <a:ext cx="7415100" cy="605100"/>
          </a:xfrm>
          <a:prstGeom prst="rect">
            <a:avLst/>
          </a:prstGeom>
        </p:spPr>
        <p:txBody>
          <a:bodyPr anchorCtr="0" anchor="b"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08" name="Google Shape;108;p10"/>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3"/>
        </a:solidFill>
      </p:bgPr>
    </p:bg>
    <p:spTree>
      <p:nvGrpSpPr>
        <p:cNvPr id="109" name="Shape 109"/>
        <p:cNvGrpSpPr/>
        <p:nvPr/>
      </p:nvGrpSpPr>
      <p:grpSpPr>
        <a:xfrm>
          <a:off x="0" y="0"/>
          <a:ext cx="0" cy="0"/>
          <a:chOff x="0" y="0"/>
          <a:chExt cx="0" cy="0"/>
        </a:xfrm>
      </p:grpSpPr>
      <p:sp>
        <p:nvSpPr>
          <p:cNvPr id="110" name="Google Shape;110;p11"/>
          <p:cNvSpPr/>
          <p:nvPr/>
        </p:nvSpPr>
        <p:spPr>
          <a:xfrm flipH="1">
            <a:off x="5569200" y="2834075"/>
            <a:ext cx="3574800" cy="2309400"/>
          </a:xfrm>
          <a:prstGeom prst="rtTriangle">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1" name="Google Shape;111;p11"/>
          <p:cNvGrpSpPr/>
          <p:nvPr/>
        </p:nvGrpSpPr>
        <p:grpSpPr>
          <a:xfrm>
            <a:off x="5959222" y="4119576"/>
            <a:ext cx="2520952" cy="1024165"/>
            <a:chOff x="6917201" y="0"/>
            <a:chExt cx="2227777" cy="863400"/>
          </a:xfrm>
        </p:grpSpPr>
        <p:sp>
          <p:nvSpPr>
            <p:cNvPr id="112" name="Google Shape;112;p11"/>
            <p:cNvSpPr/>
            <p:nvPr/>
          </p:nvSpPr>
          <p:spPr>
            <a:xfrm>
              <a:off x="7641677"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11"/>
            <p:cNvSpPr/>
            <p:nvPr/>
          </p:nvSpPr>
          <p:spPr>
            <a:xfrm>
              <a:off x="7279439"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11"/>
            <p:cNvSpPr/>
            <p:nvPr/>
          </p:nvSpPr>
          <p:spPr>
            <a:xfrm>
              <a:off x="6917201" y="0"/>
              <a:ext cx="1503300" cy="863400"/>
            </a:xfrm>
            <a:prstGeom prst="parallelogram">
              <a:avLst>
                <a:gd fmla="val 158024" name="adj"/>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5" name="Google Shape;115;p11"/>
          <p:cNvGrpSpPr/>
          <p:nvPr/>
        </p:nvGrpSpPr>
        <p:grpSpPr>
          <a:xfrm>
            <a:off x="199149" y="2"/>
            <a:ext cx="2795414" cy="1083308"/>
            <a:chOff x="6917201" y="0"/>
            <a:chExt cx="2227777" cy="863400"/>
          </a:xfrm>
        </p:grpSpPr>
        <p:sp>
          <p:nvSpPr>
            <p:cNvPr id="116" name="Google Shape;116;p11"/>
            <p:cNvSpPr/>
            <p:nvPr/>
          </p:nvSpPr>
          <p:spPr>
            <a:xfrm>
              <a:off x="7641677"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1"/>
            <p:cNvSpPr/>
            <p:nvPr/>
          </p:nvSpPr>
          <p:spPr>
            <a:xfrm>
              <a:off x="7279439"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1"/>
            <p:cNvSpPr/>
            <p:nvPr/>
          </p:nvSpPr>
          <p:spPr>
            <a:xfrm>
              <a:off x="6917201" y="0"/>
              <a:ext cx="1503300" cy="863400"/>
            </a:xfrm>
            <a:prstGeom prst="parallelogram">
              <a:avLst>
                <a:gd fmla="val 158024" name="adj"/>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1"/>
          <p:cNvSpPr txBox="1"/>
          <p:nvPr>
            <p:ph hasCustomPrompt="1" type="title"/>
          </p:nvPr>
        </p:nvSpPr>
        <p:spPr>
          <a:xfrm>
            <a:off x="1385850" y="1383850"/>
            <a:ext cx="6372300" cy="13797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dk2"/>
              </a:buClr>
              <a:buSzPts val="8600"/>
              <a:buNone/>
              <a:defRPr sz="8600">
                <a:solidFill>
                  <a:schemeClr val="dk2"/>
                </a:solidFill>
              </a:defRPr>
            </a:lvl1pPr>
            <a:lvl2pPr lvl="1" algn="ctr">
              <a:spcBef>
                <a:spcPts val="0"/>
              </a:spcBef>
              <a:spcAft>
                <a:spcPts val="0"/>
              </a:spcAft>
              <a:buClr>
                <a:schemeClr val="dk2"/>
              </a:buClr>
              <a:buSzPts val="8600"/>
              <a:buNone/>
              <a:defRPr sz="8600">
                <a:solidFill>
                  <a:schemeClr val="dk2"/>
                </a:solidFill>
              </a:defRPr>
            </a:lvl2pPr>
            <a:lvl3pPr lvl="2" algn="ctr">
              <a:spcBef>
                <a:spcPts val="0"/>
              </a:spcBef>
              <a:spcAft>
                <a:spcPts val="0"/>
              </a:spcAft>
              <a:buClr>
                <a:schemeClr val="dk2"/>
              </a:buClr>
              <a:buSzPts val="8600"/>
              <a:buNone/>
              <a:defRPr sz="8600">
                <a:solidFill>
                  <a:schemeClr val="dk2"/>
                </a:solidFill>
              </a:defRPr>
            </a:lvl3pPr>
            <a:lvl4pPr lvl="3" algn="ctr">
              <a:spcBef>
                <a:spcPts val="0"/>
              </a:spcBef>
              <a:spcAft>
                <a:spcPts val="0"/>
              </a:spcAft>
              <a:buClr>
                <a:schemeClr val="dk2"/>
              </a:buClr>
              <a:buSzPts val="8600"/>
              <a:buNone/>
              <a:defRPr sz="8600">
                <a:solidFill>
                  <a:schemeClr val="dk2"/>
                </a:solidFill>
              </a:defRPr>
            </a:lvl4pPr>
            <a:lvl5pPr lvl="4" algn="ctr">
              <a:spcBef>
                <a:spcPts val="0"/>
              </a:spcBef>
              <a:spcAft>
                <a:spcPts val="0"/>
              </a:spcAft>
              <a:buClr>
                <a:schemeClr val="dk2"/>
              </a:buClr>
              <a:buSzPts val="8600"/>
              <a:buNone/>
              <a:defRPr sz="8600">
                <a:solidFill>
                  <a:schemeClr val="dk2"/>
                </a:solidFill>
              </a:defRPr>
            </a:lvl5pPr>
            <a:lvl6pPr lvl="5" algn="ctr">
              <a:spcBef>
                <a:spcPts val="0"/>
              </a:spcBef>
              <a:spcAft>
                <a:spcPts val="0"/>
              </a:spcAft>
              <a:buClr>
                <a:schemeClr val="dk2"/>
              </a:buClr>
              <a:buSzPts val="8600"/>
              <a:buNone/>
              <a:defRPr sz="8600">
                <a:solidFill>
                  <a:schemeClr val="dk2"/>
                </a:solidFill>
              </a:defRPr>
            </a:lvl6pPr>
            <a:lvl7pPr lvl="6" algn="ctr">
              <a:spcBef>
                <a:spcPts val="0"/>
              </a:spcBef>
              <a:spcAft>
                <a:spcPts val="0"/>
              </a:spcAft>
              <a:buClr>
                <a:schemeClr val="dk2"/>
              </a:buClr>
              <a:buSzPts val="8600"/>
              <a:buNone/>
              <a:defRPr sz="8600">
                <a:solidFill>
                  <a:schemeClr val="dk2"/>
                </a:solidFill>
              </a:defRPr>
            </a:lvl7pPr>
            <a:lvl8pPr lvl="7" algn="ctr">
              <a:spcBef>
                <a:spcPts val="0"/>
              </a:spcBef>
              <a:spcAft>
                <a:spcPts val="0"/>
              </a:spcAft>
              <a:buClr>
                <a:schemeClr val="dk2"/>
              </a:buClr>
              <a:buSzPts val="8600"/>
              <a:buNone/>
              <a:defRPr sz="8600">
                <a:solidFill>
                  <a:schemeClr val="dk2"/>
                </a:solidFill>
              </a:defRPr>
            </a:lvl8pPr>
            <a:lvl9pPr lvl="8" algn="ctr">
              <a:spcBef>
                <a:spcPts val="0"/>
              </a:spcBef>
              <a:spcAft>
                <a:spcPts val="0"/>
              </a:spcAft>
              <a:buClr>
                <a:schemeClr val="dk2"/>
              </a:buClr>
              <a:buSzPts val="8600"/>
              <a:buNone/>
              <a:defRPr sz="8600">
                <a:solidFill>
                  <a:schemeClr val="dk2"/>
                </a:solidFill>
              </a:defRPr>
            </a:lvl9pPr>
          </a:lstStyle>
          <a:p>
            <a:r>
              <a:t>xx%</a:t>
            </a:r>
          </a:p>
        </p:txBody>
      </p:sp>
      <p:sp>
        <p:nvSpPr>
          <p:cNvPr id="120" name="Google Shape;120;p11"/>
          <p:cNvSpPr txBox="1"/>
          <p:nvPr>
            <p:ph idx="1" type="body"/>
          </p:nvPr>
        </p:nvSpPr>
        <p:spPr>
          <a:xfrm>
            <a:off x="1385850" y="2863850"/>
            <a:ext cx="6372300" cy="641100"/>
          </a:xfrm>
          <a:prstGeom prst="rect">
            <a:avLst/>
          </a:prstGeom>
        </p:spPr>
        <p:txBody>
          <a:bodyPr anchorCtr="0" anchor="t" bIns="91425" lIns="91425" spcFirstLastPara="1" rIns="91425" wrap="square" tIns="91425">
            <a:noAutofit/>
          </a:bodyPr>
          <a:lstStyle>
            <a:lvl1pPr indent="-311150" lvl="0" marL="457200" algn="ctr">
              <a:spcBef>
                <a:spcPts val="0"/>
              </a:spcBef>
              <a:spcAft>
                <a:spcPts val="0"/>
              </a:spcAft>
              <a:buSzPts val="1300"/>
              <a:buChar char="●"/>
              <a:defRPr/>
            </a:lvl1pPr>
            <a:lvl2pPr indent="-298450" lvl="1" marL="914400" algn="ctr">
              <a:spcBef>
                <a:spcPts val="1600"/>
              </a:spcBef>
              <a:spcAft>
                <a:spcPts val="0"/>
              </a:spcAft>
              <a:buSzPts val="1100"/>
              <a:buChar char="○"/>
              <a:defRPr/>
            </a:lvl2pPr>
            <a:lvl3pPr indent="-298450" lvl="2" marL="1371600" algn="ctr">
              <a:spcBef>
                <a:spcPts val="1600"/>
              </a:spcBef>
              <a:spcAft>
                <a:spcPts val="0"/>
              </a:spcAft>
              <a:buSzPts val="1100"/>
              <a:buChar char="■"/>
              <a:defRPr/>
            </a:lvl3pPr>
            <a:lvl4pPr indent="-298450" lvl="3" marL="1828800" algn="ctr">
              <a:spcBef>
                <a:spcPts val="1600"/>
              </a:spcBef>
              <a:spcAft>
                <a:spcPts val="0"/>
              </a:spcAft>
              <a:buSzPts val="1100"/>
              <a:buChar char="●"/>
              <a:defRPr/>
            </a:lvl4pPr>
            <a:lvl5pPr indent="-298450" lvl="4" marL="2286000" algn="ctr">
              <a:spcBef>
                <a:spcPts val="1600"/>
              </a:spcBef>
              <a:spcAft>
                <a:spcPts val="0"/>
              </a:spcAft>
              <a:buSzPts val="1100"/>
              <a:buChar char="○"/>
              <a:defRPr/>
            </a:lvl5pPr>
            <a:lvl6pPr indent="-298450" lvl="5" marL="2743200" algn="ctr">
              <a:spcBef>
                <a:spcPts val="1600"/>
              </a:spcBef>
              <a:spcAft>
                <a:spcPts val="0"/>
              </a:spcAft>
              <a:buSzPts val="1100"/>
              <a:buChar char="■"/>
              <a:defRPr/>
            </a:lvl6pPr>
            <a:lvl7pPr indent="-298450" lvl="6" marL="3200400" algn="ctr">
              <a:spcBef>
                <a:spcPts val="1600"/>
              </a:spcBef>
              <a:spcAft>
                <a:spcPts val="0"/>
              </a:spcAft>
              <a:buSzPts val="1100"/>
              <a:buChar char="●"/>
              <a:defRPr/>
            </a:lvl7pPr>
            <a:lvl8pPr indent="-298450" lvl="7" marL="3657600" algn="ctr">
              <a:spcBef>
                <a:spcPts val="1600"/>
              </a:spcBef>
              <a:spcAft>
                <a:spcPts val="0"/>
              </a:spcAft>
              <a:buSzPts val="1100"/>
              <a:buChar char="○"/>
              <a:defRPr/>
            </a:lvl8pPr>
            <a:lvl9pPr indent="-298450" lvl="8" marL="4114800" algn="ctr">
              <a:spcBef>
                <a:spcPts val="1600"/>
              </a:spcBef>
              <a:spcAft>
                <a:spcPts val="1600"/>
              </a:spcAft>
              <a:buSzPts val="1100"/>
              <a:buChar char="■"/>
              <a:defRPr/>
            </a:lvl9pPr>
          </a:lstStyle>
          <a:p/>
        </p:txBody>
      </p:sp>
      <p:sp>
        <p:nvSpPr>
          <p:cNvPr id="121" name="Google Shape;121;p11"/>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2" name="Shape 122"/>
        <p:cNvGrpSpPr/>
        <p:nvPr/>
      </p:nvGrpSpPr>
      <p:grpSpPr>
        <a:xfrm>
          <a:off x="0" y="0"/>
          <a:ext cx="0" cy="0"/>
          <a:chOff x="0" y="0"/>
          <a:chExt cx="0" cy="0"/>
        </a:xfrm>
      </p:grpSpPr>
      <p:sp>
        <p:nvSpPr>
          <p:cNvPr id="123" name="Google Shape;123;p12"/>
          <p:cNvSpPr txBox="1"/>
          <p:nvPr>
            <p:ph idx="12" type="sldNum"/>
          </p:nvPr>
        </p:nvSpPr>
        <p:spPr>
          <a:xfrm>
            <a:off x="8390734" y="4543668"/>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hift">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1pPr>
            <a:lvl2pPr lvl="1">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2pPr>
            <a:lvl3pPr lvl="2">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3pPr>
            <a:lvl4pPr lvl="3">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4pPr>
            <a:lvl5pPr lvl="4">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5pPr>
            <a:lvl6pPr lvl="5">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6pPr>
            <a:lvl7pPr lvl="6">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7pPr>
            <a:lvl8pPr lvl="7">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8pPr>
            <a:lvl9pPr lvl="8">
              <a:spcBef>
                <a:spcPts val="0"/>
              </a:spcBef>
              <a:spcAft>
                <a:spcPts val="0"/>
              </a:spcAft>
              <a:buClr>
                <a:schemeClr val="lt1"/>
              </a:buClr>
              <a:buSzPts val="2800"/>
              <a:buFont typeface="Nunito"/>
              <a:buNone/>
              <a:defRPr sz="2800">
                <a:solidFill>
                  <a:schemeClr val="lt1"/>
                </a:solidFill>
                <a:latin typeface="Nunito"/>
                <a:ea typeface="Nunito"/>
                <a:cs typeface="Nunito"/>
                <a:sym typeface="Nunito"/>
              </a:defRPr>
            </a:lvl9pPr>
          </a:lstStyle>
          <a:p/>
        </p:txBody>
      </p:sp>
      <p:sp>
        <p:nvSpPr>
          <p:cNvPr id="7" name="Google Shape;7;p1"/>
          <p:cNvSpPr txBox="1"/>
          <p:nvPr>
            <p:ph idx="1" type="body"/>
          </p:nvPr>
        </p:nvSpPr>
        <p:spPr>
          <a:xfrm>
            <a:off x="311700" y="1152475"/>
            <a:ext cx="8520600" cy="33912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dk2"/>
              </a:buClr>
              <a:buSzPts val="1300"/>
              <a:buFont typeface="Calibri"/>
              <a:buChar char="●"/>
              <a:defRPr sz="1300">
                <a:solidFill>
                  <a:schemeClr val="dk2"/>
                </a:solidFill>
                <a:latin typeface="Calibri"/>
                <a:ea typeface="Calibri"/>
                <a:cs typeface="Calibri"/>
                <a:sym typeface="Calibri"/>
              </a:defRPr>
            </a:lvl1pPr>
            <a:lvl2pPr indent="-298450" lvl="1" marL="914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2pPr>
            <a:lvl3pPr indent="-298450" lvl="2" marL="1371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3pPr>
            <a:lvl4pPr indent="-298450" lvl="3" marL="18288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4pPr>
            <a:lvl5pPr indent="-298450" lvl="4" marL="22860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5pPr>
            <a:lvl6pPr indent="-298450" lvl="5" marL="27432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6pPr>
            <a:lvl7pPr indent="-298450" lvl="6" marL="32004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7pPr>
            <a:lvl8pPr indent="-298450" lvl="7" marL="3657600">
              <a:lnSpc>
                <a:spcPct val="115000"/>
              </a:lnSpc>
              <a:spcBef>
                <a:spcPts val="1600"/>
              </a:spcBef>
              <a:spcAft>
                <a:spcPts val="0"/>
              </a:spcAft>
              <a:buClr>
                <a:schemeClr val="dk2"/>
              </a:buClr>
              <a:buSzPts val="1100"/>
              <a:buFont typeface="Calibri"/>
              <a:buChar char="○"/>
              <a:defRPr sz="1100">
                <a:solidFill>
                  <a:schemeClr val="dk2"/>
                </a:solidFill>
                <a:latin typeface="Calibri"/>
                <a:ea typeface="Calibri"/>
                <a:cs typeface="Calibri"/>
                <a:sym typeface="Calibri"/>
              </a:defRPr>
            </a:lvl8pPr>
            <a:lvl9pPr indent="-298450" lvl="8" marL="4114800">
              <a:lnSpc>
                <a:spcPct val="115000"/>
              </a:lnSpc>
              <a:spcBef>
                <a:spcPts val="1600"/>
              </a:spcBef>
              <a:spcAft>
                <a:spcPts val="1600"/>
              </a:spcAft>
              <a:buClr>
                <a:schemeClr val="dk2"/>
              </a:buClr>
              <a:buSzPts val="1100"/>
              <a:buFont typeface="Calibri"/>
              <a:buChar char="■"/>
              <a:defRPr sz="1100">
                <a:solidFill>
                  <a:schemeClr val="dk2"/>
                </a:solidFill>
                <a:latin typeface="Calibri"/>
                <a:ea typeface="Calibri"/>
                <a:cs typeface="Calibri"/>
                <a:sym typeface="Calibri"/>
              </a:defRPr>
            </a:lvl9pPr>
          </a:lstStyle>
          <a:p/>
        </p:txBody>
      </p:sp>
      <p:sp>
        <p:nvSpPr>
          <p:cNvPr id="8" name="Google Shape;8;p1"/>
          <p:cNvSpPr txBox="1"/>
          <p:nvPr>
            <p:ph idx="12" type="sldNum"/>
          </p:nvPr>
        </p:nvSpPr>
        <p:spPr>
          <a:xfrm>
            <a:off x="8390734" y="4543668"/>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Nunito"/>
                <a:ea typeface="Nunito"/>
                <a:cs typeface="Nunito"/>
                <a:sym typeface="Nunito"/>
              </a:defRPr>
            </a:lvl1pPr>
            <a:lvl2pPr lvl="1" algn="r">
              <a:buNone/>
              <a:defRPr sz="1000">
                <a:solidFill>
                  <a:schemeClr val="dk2"/>
                </a:solidFill>
                <a:latin typeface="Nunito"/>
                <a:ea typeface="Nunito"/>
                <a:cs typeface="Nunito"/>
                <a:sym typeface="Nunito"/>
              </a:defRPr>
            </a:lvl2pPr>
            <a:lvl3pPr lvl="2" algn="r">
              <a:buNone/>
              <a:defRPr sz="1000">
                <a:solidFill>
                  <a:schemeClr val="dk2"/>
                </a:solidFill>
                <a:latin typeface="Nunito"/>
                <a:ea typeface="Nunito"/>
                <a:cs typeface="Nunito"/>
                <a:sym typeface="Nunito"/>
              </a:defRPr>
            </a:lvl3pPr>
            <a:lvl4pPr lvl="3" algn="r">
              <a:buNone/>
              <a:defRPr sz="1000">
                <a:solidFill>
                  <a:schemeClr val="dk2"/>
                </a:solidFill>
                <a:latin typeface="Nunito"/>
                <a:ea typeface="Nunito"/>
                <a:cs typeface="Nunito"/>
                <a:sym typeface="Nunito"/>
              </a:defRPr>
            </a:lvl4pPr>
            <a:lvl5pPr lvl="4" algn="r">
              <a:buNone/>
              <a:defRPr sz="1000">
                <a:solidFill>
                  <a:schemeClr val="dk2"/>
                </a:solidFill>
                <a:latin typeface="Nunito"/>
                <a:ea typeface="Nunito"/>
                <a:cs typeface="Nunito"/>
                <a:sym typeface="Nunito"/>
              </a:defRPr>
            </a:lvl5pPr>
            <a:lvl6pPr lvl="5" algn="r">
              <a:buNone/>
              <a:defRPr sz="1000">
                <a:solidFill>
                  <a:schemeClr val="dk2"/>
                </a:solidFill>
                <a:latin typeface="Nunito"/>
                <a:ea typeface="Nunito"/>
                <a:cs typeface="Nunito"/>
                <a:sym typeface="Nunito"/>
              </a:defRPr>
            </a:lvl6pPr>
            <a:lvl7pPr lvl="6" algn="r">
              <a:buNone/>
              <a:defRPr sz="1000">
                <a:solidFill>
                  <a:schemeClr val="dk2"/>
                </a:solidFill>
                <a:latin typeface="Nunito"/>
                <a:ea typeface="Nunito"/>
                <a:cs typeface="Nunito"/>
                <a:sym typeface="Nunito"/>
              </a:defRPr>
            </a:lvl7pPr>
            <a:lvl8pPr lvl="7" algn="r">
              <a:buNone/>
              <a:defRPr sz="1000">
                <a:solidFill>
                  <a:schemeClr val="dk2"/>
                </a:solidFill>
                <a:latin typeface="Nunito"/>
                <a:ea typeface="Nunito"/>
                <a:cs typeface="Nunito"/>
                <a:sym typeface="Nunito"/>
              </a:defRPr>
            </a:lvl8pPr>
            <a:lvl9pPr lvl="8" algn="r">
              <a:buNone/>
              <a:defRPr sz="1000">
                <a:solidFill>
                  <a:schemeClr val="dk2"/>
                </a:solidFill>
                <a:latin typeface="Nunito"/>
                <a:ea typeface="Nunito"/>
                <a:cs typeface="Nunito"/>
                <a:sym typeface="Nuni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 Id="rId4" Type="http://schemas.openxmlformats.org/officeDocument/2006/relationships/image" Target="../media/image7.jpg"/><Relationship Id="rId5" Type="http://schemas.openxmlformats.org/officeDocument/2006/relationships/hyperlink" Target="http://drive.google.com/file/d/1E43USw-N9FBJYhbRc4Mft-kzSFcQjRKR/view" TargetMode="External"/><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hyperlink" Target="http://drive.google.com/file/d/1jcUALUgejILzNOABfp897OA6w3nF4dlO/view" TargetMode="External"/><Relationship Id="rId5"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www.youtube.com/watch?v=WHrNXmJA_GI" TargetMode="External"/><Relationship Id="rId4" Type="http://schemas.openxmlformats.org/officeDocument/2006/relationships/image" Target="../media/image10.jpg"/><Relationship Id="rId5" Type="http://schemas.openxmlformats.org/officeDocument/2006/relationships/hyperlink" Target="http://drive.google.com/file/d/1Emrs79jnexhsK2ocgGr6i4NgLnI3oack/view" TargetMode="External"/><Relationship Id="rId6"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drive.google.com/file/d/1cH8VNDnAwDbCbH_mKYo1dfYzJAIweqzF/view" TargetMode="Externa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9.png"/><Relationship Id="rId11" Type="http://schemas.openxmlformats.org/officeDocument/2006/relationships/hyperlink" Target="http://drive.google.com/file/d/1cLXYsmPtPv0GPR1LL3iy-nh4bdliYEJ0/view" TargetMode="External"/><Relationship Id="rId10" Type="http://schemas.openxmlformats.org/officeDocument/2006/relationships/image" Target="../media/image14.png"/><Relationship Id="rId12" Type="http://schemas.openxmlformats.org/officeDocument/2006/relationships/image" Target="../media/image1.png"/><Relationship Id="rId9" Type="http://schemas.openxmlformats.org/officeDocument/2006/relationships/image" Target="../media/image5.jpg"/><Relationship Id="rId5" Type="http://schemas.openxmlformats.org/officeDocument/2006/relationships/image" Target="../media/image13.jpg"/><Relationship Id="rId6" Type="http://schemas.openxmlformats.org/officeDocument/2006/relationships/image" Target="../media/image2.jpg"/><Relationship Id="rId7" Type="http://schemas.openxmlformats.org/officeDocument/2006/relationships/image" Target="../media/image8.png"/><Relationship Id="rId8" Type="http://schemas.openxmlformats.org/officeDocument/2006/relationships/image" Target="../media/image1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jpg"/><Relationship Id="rId4" Type="http://schemas.openxmlformats.org/officeDocument/2006/relationships/hyperlink" Target="http://drive.google.com/file/d/1c3ddRiTGoOMVmIRFNIbw6oJhuTpHSBlB/view" TargetMode="External"/><Relationship Id="rId5"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drive.google.com/file/d/1NJEWzf0InwRMqHj3g9S5Pn2wz9ifKv2A/view" TargetMode="External"/><Relationship Id="rId4" Type="http://schemas.openxmlformats.org/officeDocument/2006/relationships/image" Target="../media/image1.png"/><Relationship Id="rId5" Type="http://schemas.openxmlformats.org/officeDocument/2006/relationships/hyperlink" Target="http://www.youtube.com/watch?v=vG1rcbmSwcc" TargetMode="External"/><Relationship Id="rId6"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www.youtube.com/watch?v=uPkg-jVHMt0" TargetMode="External"/><Relationship Id="rId4" Type="http://schemas.openxmlformats.org/officeDocument/2006/relationships/image" Target="../media/image11.jpg"/><Relationship Id="rId5" Type="http://schemas.openxmlformats.org/officeDocument/2006/relationships/hyperlink" Target="http://drive.google.com/file/d/1b1F7rOty8k7ADs77pYS2c-6ixPiGLhkY/view" TargetMode="External"/><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13"/>
          <p:cNvSpPr txBox="1"/>
          <p:nvPr>
            <p:ph type="ctrTitle"/>
          </p:nvPr>
        </p:nvSpPr>
        <p:spPr>
          <a:xfrm>
            <a:off x="3531800" y="901474"/>
            <a:ext cx="4923000" cy="1329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 sz="5100">
                <a:solidFill>
                  <a:srgbClr val="000000"/>
                </a:solidFill>
              </a:rPr>
              <a:t>Food Allergies in Schools</a:t>
            </a:r>
            <a:endParaRPr b="1" sz="5100">
              <a:solidFill>
                <a:srgbClr val="000000"/>
              </a:solidFill>
            </a:endParaRPr>
          </a:p>
        </p:txBody>
      </p:sp>
      <p:pic>
        <p:nvPicPr>
          <p:cNvPr id="129" name="Google Shape;129;p13"/>
          <p:cNvPicPr preferRelativeResize="0"/>
          <p:nvPr/>
        </p:nvPicPr>
        <p:blipFill>
          <a:blip r:embed="rId3">
            <a:alphaModFix/>
          </a:blip>
          <a:stretch>
            <a:fillRect/>
          </a:stretch>
        </p:blipFill>
        <p:spPr>
          <a:xfrm>
            <a:off x="565347" y="1350089"/>
            <a:ext cx="2746849" cy="2302678"/>
          </a:xfrm>
          <a:prstGeom prst="rect">
            <a:avLst/>
          </a:prstGeom>
          <a:noFill/>
          <a:ln>
            <a:noFill/>
          </a:ln>
        </p:spPr>
      </p:pic>
      <p:pic>
        <p:nvPicPr>
          <p:cNvPr id="130" name="Google Shape;130;p13"/>
          <p:cNvPicPr preferRelativeResize="0"/>
          <p:nvPr/>
        </p:nvPicPr>
        <p:blipFill>
          <a:blip r:embed="rId4">
            <a:alphaModFix/>
          </a:blip>
          <a:stretch>
            <a:fillRect/>
          </a:stretch>
        </p:blipFill>
        <p:spPr>
          <a:xfrm>
            <a:off x="3838575" y="2477400"/>
            <a:ext cx="4529375" cy="2374875"/>
          </a:xfrm>
          <a:prstGeom prst="rect">
            <a:avLst/>
          </a:prstGeom>
          <a:noFill/>
          <a:ln>
            <a:noFill/>
          </a:ln>
        </p:spPr>
      </p:pic>
      <p:pic>
        <p:nvPicPr>
          <p:cNvPr id="131" name="Google Shape;131;p13" title="Record (online-voice-recorder.com) (34).mp3">
            <a:hlinkClick r:id="rId5"/>
          </p:cNvPr>
          <p:cNvPicPr preferRelativeResize="0"/>
          <p:nvPr/>
        </p:nvPicPr>
        <p:blipFill>
          <a:blip r:embed="rId6">
            <a:alphaModFix/>
          </a:blip>
          <a:stretch>
            <a:fillRect/>
          </a:stretch>
        </p:blipFill>
        <p:spPr>
          <a:xfrm>
            <a:off x="152400" y="152400"/>
            <a:ext cx="457200" cy="4572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4"/>
          <p:cNvSpPr txBox="1"/>
          <p:nvPr>
            <p:ph type="ctrTitle"/>
          </p:nvPr>
        </p:nvSpPr>
        <p:spPr>
          <a:xfrm>
            <a:off x="327900" y="1204350"/>
            <a:ext cx="8488200" cy="290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50">
                <a:solidFill>
                  <a:srgbClr val="38393A"/>
                </a:solidFill>
                <a:highlight>
                  <a:srgbClr val="FFFFFF"/>
                </a:highlight>
                <a:latin typeface="Montserrat"/>
                <a:ea typeface="Montserrat"/>
                <a:cs typeface="Montserrat"/>
                <a:sym typeface="Montserrat"/>
              </a:rPr>
              <a:t>According to CDC data</a:t>
            </a:r>
            <a:r>
              <a:rPr lang="en" sz="1350">
                <a:solidFill>
                  <a:srgbClr val="38393A"/>
                </a:solidFill>
                <a:highlight>
                  <a:srgbClr val="FFFFFF"/>
                </a:highlight>
                <a:latin typeface="Montserrat"/>
                <a:ea typeface="Montserrat"/>
                <a:cs typeface="Montserrat"/>
                <a:sym typeface="Montserrat"/>
              </a:rPr>
              <a:t>:</a:t>
            </a:r>
            <a:endParaRPr sz="1350">
              <a:solidFill>
                <a:srgbClr val="38393A"/>
              </a:solidFill>
              <a:highlight>
                <a:srgbClr val="FFFFFF"/>
              </a:highlight>
              <a:latin typeface="Montserrat"/>
              <a:ea typeface="Montserrat"/>
              <a:cs typeface="Montserrat"/>
              <a:sym typeface="Montserrat"/>
            </a:endParaRPr>
          </a:p>
          <a:p>
            <a:pPr indent="-320675" lvl="0" marL="457200" rtl="0" algn="l">
              <a:spcBef>
                <a:spcPts val="0"/>
              </a:spcBef>
              <a:spcAft>
                <a:spcPts val="0"/>
              </a:spcAft>
              <a:buClr>
                <a:schemeClr val="dk2"/>
              </a:buClr>
              <a:buSzPts val="1450"/>
              <a:buFont typeface="Montserrat"/>
              <a:buChar char="●"/>
            </a:pPr>
            <a:r>
              <a:rPr b="1" lang="en" sz="1450">
                <a:solidFill>
                  <a:schemeClr val="dk2"/>
                </a:solidFill>
                <a:latin typeface="Montserrat"/>
                <a:ea typeface="Montserrat"/>
                <a:cs typeface="Montserrat"/>
                <a:sym typeface="Montserrat"/>
              </a:rPr>
              <a:t>One in thirteen children have food allergies</a:t>
            </a:r>
            <a:r>
              <a:rPr lang="en" sz="1450">
                <a:solidFill>
                  <a:schemeClr val="dk2"/>
                </a:solidFill>
                <a:latin typeface="Montserrat"/>
                <a:ea typeface="Montserrat"/>
                <a:cs typeface="Montserrat"/>
                <a:sym typeface="Montserrat"/>
              </a:rPr>
              <a:t>—that’s about two in every U.S. classroom. </a:t>
            </a:r>
            <a:endParaRPr sz="950">
              <a:solidFill>
                <a:srgbClr val="38393A"/>
              </a:solidFill>
              <a:highlight>
                <a:srgbClr val="FFFFFF"/>
              </a:highlight>
              <a:latin typeface="Montserrat"/>
              <a:ea typeface="Montserrat"/>
              <a:cs typeface="Montserrat"/>
              <a:sym typeface="Montserrat"/>
            </a:endParaRPr>
          </a:p>
          <a:p>
            <a:pPr indent="-327025" lvl="0" marL="457200" rtl="0" algn="l">
              <a:spcBef>
                <a:spcPts val="0"/>
              </a:spcBef>
              <a:spcAft>
                <a:spcPts val="0"/>
              </a:spcAft>
              <a:buClr>
                <a:srgbClr val="38393A"/>
              </a:buClr>
              <a:buSzPts val="1550"/>
              <a:buFont typeface="Montserrat"/>
              <a:buChar char="●"/>
            </a:pPr>
            <a:r>
              <a:rPr b="1" lang="en" sz="1550">
                <a:solidFill>
                  <a:srgbClr val="38393A"/>
                </a:solidFill>
                <a:highlight>
                  <a:srgbClr val="FFFFFF"/>
                </a:highlight>
                <a:latin typeface="Montserrat"/>
                <a:ea typeface="Montserrat"/>
                <a:cs typeface="Montserrat"/>
                <a:sym typeface="Montserrat"/>
              </a:rPr>
              <a:t>40 percent</a:t>
            </a:r>
            <a:r>
              <a:rPr lang="en" sz="1550">
                <a:solidFill>
                  <a:srgbClr val="38393A"/>
                </a:solidFill>
                <a:highlight>
                  <a:srgbClr val="FFFFFF"/>
                </a:highlight>
                <a:latin typeface="Montserrat"/>
                <a:ea typeface="Montserrat"/>
                <a:cs typeface="Montserrat"/>
                <a:sym typeface="Montserrat"/>
              </a:rPr>
              <a:t> of these children have already experienced a severe allergic reaction. </a:t>
            </a:r>
            <a:endParaRPr sz="1550">
              <a:solidFill>
                <a:srgbClr val="38393A"/>
              </a:solidFill>
              <a:highlight>
                <a:srgbClr val="FFFFFF"/>
              </a:highlight>
              <a:latin typeface="Montserrat"/>
              <a:ea typeface="Montserrat"/>
              <a:cs typeface="Montserrat"/>
              <a:sym typeface="Montserrat"/>
            </a:endParaRPr>
          </a:p>
          <a:p>
            <a:pPr indent="-327025" lvl="0" marL="457200" rtl="0" algn="l">
              <a:spcBef>
                <a:spcPts val="0"/>
              </a:spcBef>
              <a:spcAft>
                <a:spcPts val="0"/>
              </a:spcAft>
              <a:buClr>
                <a:srgbClr val="38393A"/>
              </a:buClr>
              <a:buSzPts val="1550"/>
              <a:buFont typeface="Montserrat"/>
              <a:buChar char="●"/>
            </a:pPr>
            <a:r>
              <a:rPr b="1" lang="en" sz="1550">
                <a:solidFill>
                  <a:srgbClr val="38393A"/>
                </a:solidFill>
                <a:highlight>
                  <a:srgbClr val="FFFFFF"/>
                </a:highlight>
                <a:latin typeface="Montserrat"/>
                <a:ea typeface="Montserrat"/>
                <a:cs typeface="Montserrat"/>
                <a:sym typeface="Montserrat"/>
              </a:rPr>
              <a:t>25 percent</a:t>
            </a:r>
            <a:r>
              <a:rPr lang="en" sz="1550">
                <a:solidFill>
                  <a:srgbClr val="38393A"/>
                </a:solidFill>
                <a:highlight>
                  <a:srgbClr val="FFFFFF"/>
                </a:highlight>
                <a:latin typeface="Montserrat"/>
                <a:ea typeface="Montserrat"/>
                <a:cs typeface="Montserrat"/>
                <a:sym typeface="Montserrat"/>
              </a:rPr>
              <a:t> of severe reactions experienced at school </a:t>
            </a:r>
            <a:r>
              <a:rPr i="1" lang="en" sz="1550">
                <a:solidFill>
                  <a:srgbClr val="38393A"/>
                </a:solidFill>
                <a:highlight>
                  <a:srgbClr val="FFFFFF"/>
                </a:highlight>
                <a:latin typeface="Montserrat"/>
                <a:ea typeface="Montserrat"/>
                <a:cs typeface="Montserrat"/>
                <a:sym typeface="Montserrat"/>
              </a:rPr>
              <a:t>are among children having no previous diagnosis of food allergy.</a:t>
            </a:r>
            <a:endParaRPr i="1" sz="1550">
              <a:solidFill>
                <a:srgbClr val="38393A"/>
              </a:solidFill>
              <a:highlight>
                <a:srgbClr val="FFFFFF"/>
              </a:highlight>
              <a:latin typeface="Montserrat"/>
              <a:ea typeface="Montserrat"/>
              <a:cs typeface="Montserrat"/>
              <a:sym typeface="Montserrat"/>
            </a:endParaRPr>
          </a:p>
          <a:p>
            <a:pPr indent="-327025" lvl="0" marL="457200" rtl="0" algn="l">
              <a:spcBef>
                <a:spcPts val="0"/>
              </a:spcBef>
              <a:spcAft>
                <a:spcPts val="0"/>
              </a:spcAft>
              <a:buClr>
                <a:srgbClr val="0000FF"/>
              </a:buClr>
              <a:buSzPts val="1550"/>
              <a:buFont typeface="Montserrat"/>
              <a:buChar char="●"/>
            </a:pPr>
            <a:r>
              <a:rPr b="1" lang="en" sz="1450">
                <a:solidFill>
                  <a:srgbClr val="0000FF"/>
                </a:solidFill>
                <a:latin typeface="Montserrat"/>
                <a:ea typeface="Montserrat"/>
                <a:cs typeface="Montserrat"/>
                <a:sym typeface="Montserrat"/>
              </a:rPr>
              <a:t>Everyone from the school nurse to the cafeteria staff plays a role in creating a safe environment for students with food allergies.</a:t>
            </a:r>
            <a:endParaRPr b="1" sz="1450">
              <a:solidFill>
                <a:srgbClr val="0000FF"/>
              </a:solidFill>
              <a:latin typeface="Montserrat"/>
              <a:ea typeface="Montserrat"/>
              <a:cs typeface="Montserrat"/>
              <a:sym typeface="Montserrat"/>
            </a:endParaRPr>
          </a:p>
          <a:p>
            <a:pPr indent="0" lvl="0" marL="0" rtl="0" algn="l">
              <a:spcBef>
                <a:spcPts val="0"/>
              </a:spcBef>
              <a:spcAft>
                <a:spcPts val="0"/>
              </a:spcAft>
              <a:buNone/>
            </a:pPr>
            <a:r>
              <a:t/>
            </a:r>
            <a:endParaRPr b="1" sz="1250">
              <a:solidFill>
                <a:srgbClr val="0000FF"/>
              </a:solidFill>
              <a:latin typeface="Montserrat"/>
              <a:ea typeface="Montserrat"/>
              <a:cs typeface="Montserrat"/>
              <a:sym typeface="Montserrat"/>
            </a:endParaRPr>
          </a:p>
          <a:p>
            <a:pPr indent="0" lvl="0" marL="0" rtl="0" algn="l">
              <a:spcBef>
                <a:spcPts val="0"/>
              </a:spcBef>
              <a:spcAft>
                <a:spcPts val="0"/>
              </a:spcAft>
              <a:buNone/>
            </a:pPr>
            <a:r>
              <a:t/>
            </a:r>
            <a:endParaRPr b="1" sz="1450">
              <a:solidFill>
                <a:srgbClr val="0000FF"/>
              </a:solidFill>
              <a:latin typeface="Montserrat"/>
              <a:ea typeface="Montserrat"/>
              <a:cs typeface="Montserrat"/>
              <a:sym typeface="Montserrat"/>
            </a:endParaRPr>
          </a:p>
          <a:p>
            <a:pPr indent="0" lvl="0" marL="0" rtl="0" algn="ctr">
              <a:spcBef>
                <a:spcPts val="0"/>
              </a:spcBef>
              <a:spcAft>
                <a:spcPts val="0"/>
              </a:spcAft>
              <a:buNone/>
            </a:pPr>
            <a:r>
              <a:t/>
            </a:r>
            <a:endParaRPr i="1" sz="650">
              <a:solidFill>
                <a:srgbClr val="38393A"/>
              </a:solidFill>
              <a:highlight>
                <a:srgbClr val="FFFFFF"/>
              </a:highlight>
            </a:endParaRPr>
          </a:p>
        </p:txBody>
      </p:sp>
      <p:sp>
        <p:nvSpPr>
          <p:cNvPr id="137" name="Google Shape;137;p14"/>
          <p:cNvSpPr txBox="1"/>
          <p:nvPr/>
        </p:nvSpPr>
        <p:spPr>
          <a:xfrm>
            <a:off x="2277452" y="265647"/>
            <a:ext cx="4881000" cy="938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latin typeface="Nunito"/>
                <a:ea typeface="Nunito"/>
                <a:cs typeface="Nunito"/>
                <a:sym typeface="Nunito"/>
              </a:rPr>
              <a:t>Why do we educate our staff about food allergies? </a:t>
            </a:r>
            <a:endParaRPr b="1" sz="2400">
              <a:latin typeface="Nunito"/>
              <a:ea typeface="Nunito"/>
              <a:cs typeface="Nunito"/>
              <a:sym typeface="Nunito"/>
            </a:endParaRPr>
          </a:p>
        </p:txBody>
      </p:sp>
      <p:pic>
        <p:nvPicPr>
          <p:cNvPr id="138" name="Google Shape;138;p14"/>
          <p:cNvPicPr preferRelativeResize="0"/>
          <p:nvPr/>
        </p:nvPicPr>
        <p:blipFill>
          <a:blip r:embed="rId3">
            <a:alphaModFix/>
          </a:blip>
          <a:stretch>
            <a:fillRect/>
          </a:stretch>
        </p:blipFill>
        <p:spPr>
          <a:xfrm>
            <a:off x="5955650" y="3350794"/>
            <a:ext cx="2651725" cy="1642307"/>
          </a:xfrm>
          <a:prstGeom prst="rect">
            <a:avLst/>
          </a:prstGeom>
          <a:noFill/>
          <a:ln>
            <a:noFill/>
          </a:ln>
        </p:spPr>
      </p:pic>
      <p:pic>
        <p:nvPicPr>
          <p:cNvPr id="139" name="Google Shape;139;p14" title="Record (online-voice-recorder.com) (35).mp3">
            <a:hlinkClick r:id="rId4"/>
          </p:cNvPr>
          <p:cNvPicPr preferRelativeResize="0"/>
          <p:nvPr/>
        </p:nvPicPr>
        <p:blipFill>
          <a:blip r:embed="rId5">
            <a:alphaModFix/>
          </a:blip>
          <a:stretch>
            <a:fillRect/>
          </a:stretch>
        </p:blipFill>
        <p:spPr>
          <a:xfrm>
            <a:off x="327900" y="265650"/>
            <a:ext cx="457200" cy="4572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5"/>
          <p:cNvSpPr txBox="1"/>
          <p:nvPr>
            <p:ph type="title"/>
          </p:nvPr>
        </p:nvSpPr>
        <p:spPr>
          <a:xfrm>
            <a:off x="229650" y="998725"/>
            <a:ext cx="4233900" cy="39249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A </a:t>
            </a:r>
            <a:r>
              <a:rPr b="1" lang="en" sz="1600">
                <a:solidFill>
                  <a:srgbClr val="000000"/>
                </a:solidFill>
                <a:latin typeface="Montserrat"/>
                <a:ea typeface="Montserrat"/>
                <a:cs typeface="Montserrat"/>
                <a:sym typeface="Montserrat"/>
              </a:rPr>
              <a:t>food allergy</a:t>
            </a:r>
            <a:r>
              <a:rPr lang="en" sz="1600">
                <a:solidFill>
                  <a:srgbClr val="000000"/>
                </a:solidFill>
                <a:latin typeface="Montserrat"/>
                <a:ea typeface="Montserrat"/>
                <a:cs typeface="Montserrat"/>
                <a:sym typeface="Montserrat"/>
              </a:rPr>
              <a:t> is a potentially serious immune response to eating or coming into contact with certain foods.</a:t>
            </a:r>
            <a:endParaRPr sz="1600">
              <a:solidFill>
                <a:srgbClr val="000000"/>
              </a:solidFill>
              <a:latin typeface="Montserrat"/>
              <a:ea typeface="Montserrat"/>
              <a:cs typeface="Montserrat"/>
              <a:sym typeface="Montserrat"/>
            </a:endParaRPr>
          </a:p>
          <a:p>
            <a:pPr indent="-330200" lvl="0" marL="457200" rtl="0" algn="l">
              <a:spcBef>
                <a:spcPts val="100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The immune system mistakenly targets a harmless food protein (an allergen) as a threat and attacks it. </a:t>
            </a:r>
            <a:endParaRPr sz="1600">
              <a:solidFill>
                <a:srgbClr val="000000"/>
              </a:solidFill>
              <a:latin typeface="Montserrat"/>
              <a:ea typeface="Montserrat"/>
              <a:cs typeface="Montserrat"/>
              <a:sym typeface="Montserrat"/>
            </a:endParaRPr>
          </a:p>
          <a:p>
            <a:pPr indent="-330200" lvl="0" marL="457200" rtl="0" algn="l">
              <a:spcBef>
                <a:spcPts val="1000"/>
              </a:spcBef>
              <a:spcAft>
                <a:spcPts val="0"/>
              </a:spcAft>
              <a:buClr>
                <a:srgbClr val="000000"/>
              </a:buClr>
              <a:buSzPts val="1600"/>
              <a:buFont typeface="Montserrat"/>
              <a:buChar char="●"/>
            </a:pPr>
            <a:r>
              <a:rPr lang="en" sz="1600">
                <a:solidFill>
                  <a:srgbClr val="000000"/>
                </a:solidFill>
                <a:latin typeface="Montserrat"/>
                <a:ea typeface="Montserrat"/>
                <a:cs typeface="Montserrat"/>
                <a:sym typeface="Montserrat"/>
              </a:rPr>
              <a:t>There is no cure for food allergies.</a:t>
            </a:r>
            <a:endParaRPr sz="1600">
              <a:solidFill>
                <a:srgbClr val="000000"/>
              </a:solidFill>
              <a:latin typeface="Montserrat"/>
              <a:ea typeface="Montserrat"/>
              <a:cs typeface="Montserrat"/>
              <a:sym typeface="Montserrat"/>
            </a:endParaRPr>
          </a:p>
          <a:p>
            <a:pPr indent="-330200" lvl="0" marL="457200" rtl="0" algn="l">
              <a:spcBef>
                <a:spcPts val="1000"/>
              </a:spcBef>
              <a:spcAft>
                <a:spcPts val="0"/>
              </a:spcAft>
              <a:buClr>
                <a:srgbClr val="000000"/>
              </a:buClr>
              <a:buSzPts val="1600"/>
              <a:buFont typeface="Montserrat"/>
              <a:buChar char="●"/>
            </a:pPr>
            <a:r>
              <a:rPr b="1" lang="en" sz="1600">
                <a:solidFill>
                  <a:srgbClr val="000000"/>
                </a:solidFill>
                <a:latin typeface="Montserrat"/>
                <a:ea typeface="Montserrat"/>
                <a:cs typeface="Montserrat"/>
                <a:sym typeface="Montserrat"/>
              </a:rPr>
              <a:t>This reaction may be life threatening.</a:t>
            </a:r>
            <a:endParaRPr b="1" sz="1600">
              <a:solidFill>
                <a:srgbClr val="000000"/>
              </a:solidFill>
              <a:latin typeface="Montserrat"/>
              <a:ea typeface="Montserrat"/>
              <a:cs typeface="Montserrat"/>
              <a:sym typeface="Montserrat"/>
            </a:endParaRPr>
          </a:p>
          <a:p>
            <a:pPr indent="0" lvl="0" marL="457200" rtl="0" algn="l">
              <a:spcBef>
                <a:spcPts val="0"/>
              </a:spcBef>
              <a:spcAft>
                <a:spcPts val="0"/>
              </a:spcAft>
              <a:buNone/>
            </a:pPr>
            <a:r>
              <a:t/>
            </a:r>
            <a:endParaRPr sz="1800">
              <a:solidFill>
                <a:srgbClr val="000000"/>
              </a:solidFill>
              <a:latin typeface="Montserrat"/>
              <a:ea typeface="Montserrat"/>
              <a:cs typeface="Montserrat"/>
              <a:sym typeface="Montserrat"/>
            </a:endParaRPr>
          </a:p>
          <a:p>
            <a:pPr indent="0" lvl="0" marL="0" rtl="0" algn="l">
              <a:spcBef>
                <a:spcPts val="0"/>
              </a:spcBef>
              <a:spcAft>
                <a:spcPts val="0"/>
              </a:spcAft>
              <a:buNone/>
            </a:pPr>
            <a:r>
              <a:rPr lang="en" sz="1400">
                <a:solidFill>
                  <a:srgbClr val="000000"/>
                </a:solidFill>
                <a:latin typeface="Montserrat"/>
                <a:ea typeface="Montserrat"/>
                <a:cs typeface="Montserrat"/>
                <a:sym typeface="Montserrat"/>
              </a:rPr>
              <a:t>**</a:t>
            </a:r>
            <a:r>
              <a:rPr b="1" lang="en" sz="1400" u="sng">
                <a:solidFill>
                  <a:srgbClr val="000000"/>
                </a:solidFill>
                <a:latin typeface="Montserrat"/>
                <a:ea typeface="Montserrat"/>
                <a:cs typeface="Montserrat"/>
                <a:sym typeface="Montserrat"/>
              </a:rPr>
              <a:t>NOTE</a:t>
            </a:r>
            <a:r>
              <a:rPr lang="en" sz="1400">
                <a:solidFill>
                  <a:srgbClr val="000000"/>
                </a:solidFill>
                <a:latin typeface="Montserrat"/>
                <a:ea typeface="Montserrat"/>
                <a:cs typeface="Montserrat"/>
                <a:sym typeface="Montserrat"/>
              </a:rPr>
              <a:t>: Non-Food allergens such as latex, wasps/bee stings and medications can also cause a life threatening allergic reaction. </a:t>
            </a:r>
            <a:endParaRPr sz="2000">
              <a:solidFill>
                <a:srgbClr val="000000"/>
              </a:solidFill>
              <a:latin typeface="Montserrat"/>
              <a:ea typeface="Montserrat"/>
              <a:cs typeface="Montserrat"/>
              <a:sym typeface="Montserrat"/>
            </a:endParaRPr>
          </a:p>
        </p:txBody>
      </p:sp>
      <p:pic>
        <p:nvPicPr>
          <p:cNvPr id="145" name="Google Shape;145;p15" title="In Their Own Words – Kids Living With Food Allergies">
            <a:hlinkClick r:id="rId3"/>
          </p:cNvPr>
          <p:cNvPicPr preferRelativeResize="0"/>
          <p:nvPr/>
        </p:nvPicPr>
        <p:blipFill>
          <a:blip r:embed="rId4">
            <a:alphaModFix/>
          </a:blip>
          <a:stretch>
            <a:fillRect/>
          </a:stretch>
        </p:blipFill>
        <p:spPr>
          <a:xfrm>
            <a:off x="4839350" y="1278376"/>
            <a:ext cx="3804850" cy="2853625"/>
          </a:xfrm>
          <a:prstGeom prst="rect">
            <a:avLst/>
          </a:prstGeom>
          <a:noFill/>
          <a:ln>
            <a:noFill/>
          </a:ln>
        </p:spPr>
      </p:pic>
      <p:sp>
        <p:nvSpPr>
          <p:cNvPr id="146" name="Google Shape;146;p15"/>
          <p:cNvSpPr txBox="1"/>
          <p:nvPr/>
        </p:nvSpPr>
        <p:spPr>
          <a:xfrm>
            <a:off x="5603150" y="4304550"/>
            <a:ext cx="2746200" cy="44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latin typeface="Calibri"/>
                <a:ea typeface="Calibri"/>
                <a:cs typeface="Calibri"/>
                <a:sym typeface="Calibri"/>
              </a:rPr>
              <a:t>Listen to how your students may feel. </a:t>
            </a:r>
            <a:endParaRPr sz="1300">
              <a:latin typeface="Calibri"/>
              <a:ea typeface="Calibri"/>
              <a:cs typeface="Calibri"/>
              <a:sym typeface="Calibri"/>
            </a:endParaRPr>
          </a:p>
        </p:txBody>
      </p:sp>
      <p:sp>
        <p:nvSpPr>
          <p:cNvPr id="147" name="Google Shape;147;p15"/>
          <p:cNvSpPr txBox="1"/>
          <p:nvPr/>
        </p:nvSpPr>
        <p:spPr>
          <a:xfrm>
            <a:off x="2576725" y="339475"/>
            <a:ext cx="3705300" cy="70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Nunito"/>
                <a:ea typeface="Nunito"/>
                <a:cs typeface="Nunito"/>
                <a:sym typeface="Nunito"/>
              </a:rPr>
              <a:t>What is a food allergy?</a:t>
            </a:r>
            <a:endParaRPr b="1" sz="2600">
              <a:latin typeface="Nunito"/>
              <a:ea typeface="Nunito"/>
              <a:cs typeface="Nunito"/>
              <a:sym typeface="Nunito"/>
            </a:endParaRPr>
          </a:p>
        </p:txBody>
      </p:sp>
      <p:pic>
        <p:nvPicPr>
          <p:cNvPr id="148" name="Google Shape;148;p15" title="Record (online-voice-recorder.com) (36).mp3">
            <a:hlinkClick r:id="rId5"/>
          </p:cNvPr>
          <p:cNvPicPr preferRelativeResize="0"/>
          <p:nvPr/>
        </p:nvPicPr>
        <p:blipFill>
          <a:blip r:embed="rId6">
            <a:alphaModFix/>
          </a:blip>
          <a:stretch>
            <a:fillRect/>
          </a:stretch>
        </p:blipFill>
        <p:spPr>
          <a:xfrm>
            <a:off x="229650" y="240000"/>
            <a:ext cx="457200" cy="4572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6"/>
          <p:cNvSpPr txBox="1"/>
          <p:nvPr>
            <p:ph idx="1" type="body"/>
          </p:nvPr>
        </p:nvSpPr>
        <p:spPr>
          <a:xfrm>
            <a:off x="349550" y="1687850"/>
            <a:ext cx="3615300" cy="2936400"/>
          </a:xfrm>
          <a:prstGeom prst="rect">
            <a:avLst/>
          </a:prstGeom>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600">
                <a:latin typeface="Montserrat"/>
                <a:ea typeface="Montserrat"/>
                <a:cs typeface="Montserrat"/>
                <a:sym typeface="Montserrat"/>
              </a:rPr>
              <a:t>NOSE</a:t>
            </a:r>
            <a:r>
              <a:rPr lang="en" sz="1600">
                <a:latin typeface="Montserrat"/>
                <a:ea typeface="Montserrat"/>
                <a:cs typeface="Montserrat"/>
                <a:sym typeface="Montserrat"/>
              </a:rPr>
              <a:t>:  </a:t>
            </a:r>
            <a:r>
              <a:rPr lang="en" sz="1400">
                <a:solidFill>
                  <a:srgbClr val="000000"/>
                </a:solidFill>
                <a:highlight>
                  <a:schemeClr val="dk1"/>
                </a:highlight>
                <a:latin typeface="Montserrat"/>
                <a:ea typeface="Montserrat"/>
                <a:cs typeface="Montserrat"/>
                <a:sym typeface="Montserrat"/>
              </a:rPr>
              <a:t>Itchy or runny nose, sneezing</a:t>
            </a:r>
            <a:endParaRPr sz="1400">
              <a:solidFill>
                <a:srgbClr val="000000"/>
              </a:solidFill>
              <a:highlight>
                <a:schemeClr val="dk1"/>
              </a:highlight>
              <a:latin typeface="Montserrat"/>
              <a:ea typeface="Montserrat"/>
              <a:cs typeface="Montserrat"/>
              <a:sym typeface="Montserrat"/>
            </a:endParaRPr>
          </a:p>
          <a:p>
            <a:pPr indent="0" lvl="0" marL="0" rtl="0" algn="l">
              <a:spcBef>
                <a:spcPts val="1600"/>
              </a:spcBef>
              <a:spcAft>
                <a:spcPts val="0"/>
              </a:spcAft>
              <a:buNone/>
            </a:pPr>
            <a:r>
              <a:rPr b="1" lang="en" sz="1600">
                <a:latin typeface="Montserrat"/>
                <a:ea typeface="Montserrat"/>
                <a:cs typeface="Montserrat"/>
                <a:sym typeface="Montserrat"/>
              </a:rPr>
              <a:t>MOUTH</a:t>
            </a:r>
            <a:r>
              <a:rPr lang="en" sz="1600">
                <a:latin typeface="Montserrat"/>
                <a:ea typeface="Montserrat"/>
                <a:cs typeface="Montserrat"/>
                <a:sym typeface="Montserrat"/>
              </a:rPr>
              <a:t>:  </a:t>
            </a:r>
            <a:r>
              <a:rPr lang="en" sz="1400">
                <a:solidFill>
                  <a:srgbClr val="000000"/>
                </a:solidFill>
                <a:highlight>
                  <a:schemeClr val="dk1"/>
                </a:highlight>
                <a:latin typeface="Montserrat"/>
                <a:ea typeface="Montserrat"/>
                <a:cs typeface="Montserrat"/>
                <a:sym typeface="Montserrat"/>
              </a:rPr>
              <a:t>Itchy mouth</a:t>
            </a:r>
            <a:endParaRPr sz="1400">
              <a:solidFill>
                <a:srgbClr val="000000"/>
              </a:solidFill>
              <a:highlight>
                <a:schemeClr val="dk1"/>
              </a:highlight>
              <a:latin typeface="Montserrat"/>
              <a:ea typeface="Montserrat"/>
              <a:cs typeface="Montserrat"/>
              <a:sym typeface="Montserrat"/>
            </a:endParaRPr>
          </a:p>
          <a:p>
            <a:pPr indent="0" lvl="0" marL="0" rtl="0" algn="l">
              <a:spcBef>
                <a:spcPts val="1600"/>
              </a:spcBef>
              <a:spcAft>
                <a:spcPts val="0"/>
              </a:spcAft>
              <a:buNone/>
            </a:pPr>
            <a:r>
              <a:rPr b="1" lang="en" sz="1600">
                <a:latin typeface="Montserrat"/>
                <a:ea typeface="Montserrat"/>
                <a:cs typeface="Montserrat"/>
                <a:sym typeface="Montserrat"/>
              </a:rPr>
              <a:t>SKIN</a:t>
            </a:r>
            <a:r>
              <a:rPr lang="en" sz="1600">
                <a:latin typeface="Montserrat"/>
                <a:ea typeface="Montserrat"/>
                <a:cs typeface="Montserrat"/>
                <a:sym typeface="Montserrat"/>
              </a:rPr>
              <a:t>:  </a:t>
            </a:r>
            <a:r>
              <a:rPr lang="en" sz="1400">
                <a:solidFill>
                  <a:srgbClr val="000000"/>
                </a:solidFill>
                <a:highlight>
                  <a:schemeClr val="dk1"/>
                </a:highlight>
                <a:latin typeface="Montserrat"/>
                <a:ea typeface="Montserrat"/>
                <a:cs typeface="Montserrat"/>
                <a:sym typeface="Montserrat"/>
              </a:rPr>
              <a:t>A few hives, mild itch</a:t>
            </a:r>
            <a:endParaRPr sz="1400">
              <a:solidFill>
                <a:srgbClr val="000000"/>
              </a:solidFill>
              <a:highlight>
                <a:schemeClr val="dk1"/>
              </a:highlight>
              <a:latin typeface="Montserrat"/>
              <a:ea typeface="Montserrat"/>
              <a:cs typeface="Montserrat"/>
              <a:sym typeface="Montserrat"/>
            </a:endParaRPr>
          </a:p>
          <a:p>
            <a:pPr indent="0" lvl="0" marL="0" rtl="0" algn="l">
              <a:spcBef>
                <a:spcPts val="1600"/>
              </a:spcBef>
              <a:spcAft>
                <a:spcPts val="0"/>
              </a:spcAft>
              <a:buNone/>
            </a:pPr>
            <a:r>
              <a:rPr b="1" lang="en" sz="1600">
                <a:latin typeface="Montserrat"/>
                <a:ea typeface="Montserrat"/>
                <a:cs typeface="Montserrat"/>
                <a:sym typeface="Montserrat"/>
              </a:rPr>
              <a:t>STOMACH</a:t>
            </a:r>
            <a:r>
              <a:rPr lang="en" sz="1600">
                <a:latin typeface="Montserrat"/>
                <a:ea typeface="Montserrat"/>
                <a:cs typeface="Montserrat"/>
                <a:sym typeface="Montserrat"/>
              </a:rPr>
              <a:t>: </a:t>
            </a:r>
            <a:r>
              <a:rPr lang="en" sz="1400">
                <a:solidFill>
                  <a:srgbClr val="000000"/>
                </a:solidFill>
                <a:highlight>
                  <a:schemeClr val="dk1"/>
                </a:highlight>
                <a:latin typeface="Montserrat"/>
                <a:ea typeface="Montserrat"/>
                <a:cs typeface="Montserrat"/>
                <a:sym typeface="Montserrat"/>
              </a:rPr>
              <a:t>Mild nausea or discomfort</a:t>
            </a:r>
            <a:endParaRPr sz="1400">
              <a:solidFill>
                <a:srgbClr val="000000"/>
              </a:solidFill>
              <a:highlight>
                <a:schemeClr val="dk1"/>
              </a:highlight>
              <a:latin typeface="Montserrat"/>
              <a:ea typeface="Montserrat"/>
              <a:cs typeface="Montserrat"/>
              <a:sym typeface="Montserrat"/>
            </a:endParaRPr>
          </a:p>
          <a:p>
            <a:pPr indent="0" lvl="0" marL="0" rtl="0" algn="l">
              <a:spcBef>
                <a:spcPts val="1600"/>
              </a:spcBef>
              <a:spcAft>
                <a:spcPts val="1600"/>
              </a:spcAft>
              <a:buNone/>
            </a:pPr>
            <a:r>
              <a:t/>
            </a:r>
            <a:endParaRPr/>
          </a:p>
        </p:txBody>
      </p:sp>
      <p:sp>
        <p:nvSpPr>
          <p:cNvPr id="154" name="Google Shape;154;p16"/>
          <p:cNvSpPr txBox="1"/>
          <p:nvPr/>
        </p:nvSpPr>
        <p:spPr>
          <a:xfrm>
            <a:off x="1258400" y="259675"/>
            <a:ext cx="6402000" cy="529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600">
                <a:latin typeface="Nunito"/>
                <a:ea typeface="Nunito"/>
                <a:cs typeface="Nunito"/>
                <a:sym typeface="Nunito"/>
              </a:rPr>
              <a:t>What does an allergic reaction look like? </a:t>
            </a:r>
            <a:endParaRPr>
              <a:latin typeface="Calibri"/>
              <a:ea typeface="Calibri"/>
              <a:cs typeface="Calibri"/>
              <a:sym typeface="Calibri"/>
            </a:endParaRPr>
          </a:p>
        </p:txBody>
      </p:sp>
      <p:sp>
        <p:nvSpPr>
          <p:cNvPr id="155" name="Google Shape;155;p16"/>
          <p:cNvSpPr txBox="1"/>
          <p:nvPr/>
        </p:nvSpPr>
        <p:spPr>
          <a:xfrm>
            <a:off x="4224650" y="1687850"/>
            <a:ext cx="4604100" cy="29364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500">
                <a:solidFill>
                  <a:schemeClr val="dk2"/>
                </a:solidFill>
                <a:latin typeface="Calibri"/>
                <a:ea typeface="Calibri"/>
                <a:cs typeface="Calibri"/>
                <a:sym typeface="Calibri"/>
              </a:rPr>
              <a:t>LUNGS</a:t>
            </a:r>
            <a:r>
              <a:rPr lang="en" sz="1500">
                <a:solidFill>
                  <a:schemeClr val="dk2"/>
                </a:solidFill>
                <a:latin typeface="Calibri"/>
                <a:ea typeface="Calibri"/>
                <a:cs typeface="Calibri"/>
                <a:sym typeface="Calibri"/>
              </a:rPr>
              <a:t>:  </a:t>
            </a:r>
            <a:r>
              <a:rPr lang="en" sz="1300">
                <a:highlight>
                  <a:schemeClr val="dk1"/>
                </a:highlight>
                <a:latin typeface="Calibri"/>
                <a:ea typeface="Calibri"/>
                <a:cs typeface="Calibri"/>
                <a:sym typeface="Calibri"/>
              </a:rPr>
              <a:t>Short of breath, wheezing, repetitive cough</a:t>
            </a:r>
            <a:endParaRPr sz="1300">
              <a:highlight>
                <a:schemeClr val="dk1"/>
              </a:highlight>
              <a:latin typeface="Calibri"/>
              <a:ea typeface="Calibri"/>
              <a:cs typeface="Calibri"/>
              <a:sym typeface="Calibri"/>
            </a:endParaRPr>
          </a:p>
          <a:p>
            <a:pPr indent="0" lvl="0" marL="0" rtl="0" algn="l">
              <a:lnSpc>
                <a:spcPct val="100000"/>
              </a:lnSpc>
              <a:spcBef>
                <a:spcPts val="1000"/>
              </a:spcBef>
              <a:spcAft>
                <a:spcPts val="0"/>
              </a:spcAft>
              <a:buNone/>
            </a:pPr>
            <a:r>
              <a:rPr b="1" lang="en" sz="1500">
                <a:solidFill>
                  <a:schemeClr val="dk2"/>
                </a:solidFill>
                <a:latin typeface="Calibri"/>
                <a:ea typeface="Calibri"/>
                <a:cs typeface="Calibri"/>
                <a:sym typeface="Calibri"/>
              </a:rPr>
              <a:t>HEART</a:t>
            </a:r>
            <a:r>
              <a:rPr lang="en" sz="1500">
                <a:solidFill>
                  <a:schemeClr val="dk2"/>
                </a:solidFill>
                <a:latin typeface="Calibri"/>
                <a:ea typeface="Calibri"/>
                <a:cs typeface="Calibri"/>
                <a:sym typeface="Calibri"/>
              </a:rPr>
              <a:t>:  </a:t>
            </a:r>
            <a:r>
              <a:rPr lang="en" sz="1300">
                <a:highlight>
                  <a:schemeClr val="dk1"/>
                </a:highlight>
                <a:latin typeface="Calibri"/>
                <a:ea typeface="Calibri"/>
                <a:cs typeface="Calibri"/>
                <a:sym typeface="Calibri"/>
              </a:rPr>
              <a:t>Pale or bluish skin, faintness, weak pulse, dizziness</a:t>
            </a:r>
            <a:endParaRPr sz="1300">
              <a:highlight>
                <a:schemeClr val="dk1"/>
              </a:highlight>
              <a:latin typeface="Calibri"/>
              <a:ea typeface="Calibri"/>
              <a:cs typeface="Calibri"/>
              <a:sym typeface="Calibri"/>
            </a:endParaRPr>
          </a:p>
          <a:p>
            <a:pPr indent="0" lvl="0" marL="0" rtl="0" algn="l">
              <a:lnSpc>
                <a:spcPct val="100000"/>
              </a:lnSpc>
              <a:spcBef>
                <a:spcPts val="1000"/>
              </a:spcBef>
              <a:spcAft>
                <a:spcPts val="0"/>
              </a:spcAft>
              <a:buNone/>
            </a:pPr>
            <a:r>
              <a:rPr b="1" lang="en">
                <a:solidFill>
                  <a:schemeClr val="dk2"/>
                </a:solidFill>
                <a:latin typeface="Calibri"/>
                <a:ea typeface="Calibri"/>
                <a:cs typeface="Calibri"/>
                <a:sym typeface="Calibri"/>
              </a:rPr>
              <a:t>THROAT</a:t>
            </a:r>
            <a:r>
              <a:rPr lang="en">
                <a:solidFill>
                  <a:schemeClr val="dk2"/>
                </a:solidFill>
                <a:latin typeface="Calibri"/>
                <a:ea typeface="Calibri"/>
                <a:cs typeface="Calibri"/>
                <a:sym typeface="Calibri"/>
              </a:rPr>
              <a:t>:  </a:t>
            </a:r>
            <a:r>
              <a:rPr lang="en" sz="1200">
                <a:highlight>
                  <a:schemeClr val="dk1"/>
                </a:highlight>
                <a:latin typeface="Calibri"/>
                <a:ea typeface="Calibri"/>
                <a:cs typeface="Calibri"/>
                <a:sym typeface="Calibri"/>
              </a:rPr>
              <a:t>Tight or hoarse throat, trouble breathing or swallowing</a:t>
            </a:r>
            <a:endParaRPr>
              <a:solidFill>
                <a:schemeClr val="dk2"/>
              </a:solidFill>
              <a:latin typeface="Calibri"/>
              <a:ea typeface="Calibri"/>
              <a:cs typeface="Calibri"/>
              <a:sym typeface="Calibri"/>
            </a:endParaRPr>
          </a:p>
          <a:p>
            <a:pPr indent="0" lvl="0" marL="0" rtl="0" algn="l">
              <a:lnSpc>
                <a:spcPct val="100000"/>
              </a:lnSpc>
              <a:spcBef>
                <a:spcPts val="1000"/>
              </a:spcBef>
              <a:spcAft>
                <a:spcPts val="0"/>
              </a:spcAft>
              <a:buNone/>
            </a:pPr>
            <a:r>
              <a:rPr b="1" lang="en" sz="1500">
                <a:solidFill>
                  <a:schemeClr val="dk2"/>
                </a:solidFill>
                <a:latin typeface="Calibri"/>
                <a:ea typeface="Calibri"/>
                <a:cs typeface="Calibri"/>
                <a:sym typeface="Calibri"/>
              </a:rPr>
              <a:t>MOUTH</a:t>
            </a:r>
            <a:r>
              <a:rPr lang="en" sz="1500">
                <a:solidFill>
                  <a:schemeClr val="dk2"/>
                </a:solidFill>
                <a:latin typeface="Calibri"/>
                <a:ea typeface="Calibri"/>
                <a:cs typeface="Calibri"/>
                <a:sym typeface="Calibri"/>
              </a:rPr>
              <a:t>:  </a:t>
            </a:r>
            <a:r>
              <a:rPr lang="en" sz="1300">
                <a:highlight>
                  <a:schemeClr val="dk1"/>
                </a:highlight>
                <a:latin typeface="Calibri"/>
                <a:ea typeface="Calibri"/>
                <a:cs typeface="Calibri"/>
                <a:sym typeface="Calibri"/>
              </a:rPr>
              <a:t>Significant swelling of the tongue or lips</a:t>
            </a:r>
            <a:endParaRPr sz="1500">
              <a:solidFill>
                <a:schemeClr val="dk2"/>
              </a:solidFill>
              <a:latin typeface="Calibri"/>
              <a:ea typeface="Calibri"/>
              <a:cs typeface="Calibri"/>
              <a:sym typeface="Calibri"/>
            </a:endParaRPr>
          </a:p>
          <a:p>
            <a:pPr indent="0" lvl="0" marL="0" rtl="0" algn="l">
              <a:lnSpc>
                <a:spcPct val="100000"/>
              </a:lnSpc>
              <a:spcBef>
                <a:spcPts val="1000"/>
              </a:spcBef>
              <a:spcAft>
                <a:spcPts val="0"/>
              </a:spcAft>
              <a:buNone/>
            </a:pPr>
            <a:r>
              <a:rPr b="1" lang="en" sz="1500">
                <a:solidFill>
                  <a:schemeClr val="dk2"/>
                </a:solidFill>
                <a:latin typeface="Calibri"/>
                <a:ea typeface="Calibri"/>
                <a:cs typeface="Calibri"/>
                <a:sym typeface="Calibri"/>
              </a:rPr>
              <a:t>SKIN</a:t>
            </a:r>
            <a:r>
              <a:rPr lang="en" sz="1500">
                <a:solidFill>
                  <a:schemeClr val="dk2"/>
                </a:solidFill>
                <a:latin typeface="Calibri"/>
                <a:ea typeface="Calibri"/>
                <a:cs typeface="Calibri"/>
                <a:sym typeface="Calibri"/>
              </a:rPr>
              <a:t>:  </a:t>
            </a:r>
            <a:r>
              <a:rPr lang="en" sz="1300">
                <a:highlight>
                  <a:schemeClr val="dk1"/>
                </a:highlight>
                <a:latin typeface="Calibri"/>
                <a:ea typeface="Calibri"/>
                <a:cs typeface="Calibri"/>
                <a:sym typeface="Calibri"/>
              </a:rPr>
              <a:t>Many hives over body, widespread redness</a:t>
            </a:r>
            <a:endParaRPr sz="1500">
              <a:solidFill>
                <a:schemeClr val="dk2"/>
              </a:solidFill>
              <a:latin typeface="Calibri"/>
              <a:ea typeface="Calibri"/>
              <a:cs typeface="Calibri"/>
              <a:sym typeface="Calibri"/>
            </a:endParaRPr>
          </a:p>
          <a:p>
            <a:pPr indent="0" lvl="0" marL="0" rtl="0" algn="l">
              <a:lnSpc>
                <a:spcPct val="100000"/>
              </a:lnSpc>
              <a:spcBef>
                <a:spcPts val="1000"/>
              </a:spcBef>
              <a:spcAft>
                <a:spcPts val="0"/>
              </a:spcAft>
              <a:buNone/>
            </a:pPr>
            <a:r>
              <a:rPr b="1" lang="en" sz="1500">
                <a:solidFill>
                  <a:schemeClr val="dk2"/>
                </a:solidFill>
                <a:latin typeface="Calibri"/>
                <a:ea typeface="Calibri"/>
                <a:cs typeface="Calibri"/>
                <a:sym typeface="Calibri"/>
              </a:rPr>
              <a:t>STOMACH</a:t>
            </a:r>
            <a:r>
              <a:rPr lang="en" sz="1500">
                <a:solidFill>
                  <a:schemeClr val="dk2"/>
                </a:solidFill>
                <a:latin typeface="Calibri"/>
                <a:ea typeface="Calibri"/>
                <a:cs typeface="Calibri"/>
                <a:sym typeface="Calibri"/>
              </a:rPr>
              <a:t>: </a:t>
            </a:r>
            <a:r>
              <a:rPr lang="en" sz="1300">
                <a:highlight>
                  <a:schemeClr val="dk1"/>
                </a:highlight>
                <a:latin typeface="Calibri"/>
                <a:ea typeface="Calibri"/>
                <a:cs typeface="Calibri"/>
                <a:sym typeface="Calibri"/>
              </a:rPr>
              <a:t>Repetitive vomiting, severe diarrhea</a:t>
            </a:r>
            <a:endParaRPr sz="1500">
              <a:solidFill>
                <a:schemeClr val="dk2"/>
              </a:solidFill>
              <a:latin typeface="Calibri"/>
              <a:ea typeface="Calibri"/>
              <a:cs typeface="Calibri"/>
              <a:sym typeface="Calibri"/>
            </a:endParaRPr>
          </a:p>
          <a:p>
            <a:pPr indent="0" lvl="0" marL="0" rtl="0" algn="l">
              <a:lnSpc>
                <a:spcPct val="115000"/>
              </a:lnSpc>
              <a:spcBef>
                <a:spcPts val="1000"/>
              </a:spcBef>
              <a:spcAft>
                <a:spcPts val="1600"/>
              </a:spcAft>
              <a:buNone/>
            </a:pPr>
            <a:r>
              <a:rPr b="1" lang="en" sz="1700">
                <a:solidFill>
                  <a:srgbClr val="FF0000"/>
                </a:solidFill>
                <a:latin typeface="Calibri"/>
                <a:ea typeface="Calibri"/>
                <a:cs typeface="Calibri"/>
                <a:sym typeface="Calibri"/>
              </a:rPr>
              <a:t>OTHER:</a:t>
            </a:r>
            <a:r>
              <a:rPr lang="en" sz="1700">
                <a:solidFill>
                  <a:srgbClr val="FF0000"/>
                </a:solidFill>
                <a:latin typeface="Calibri"/>
                <a:ea typeface="Calibri"/>
                <a:cs typeface="Calibri"/>
                <a:sym typeface="Calibri"/>
              </a:rPr>
              <a:t>  </a:t>
            </a:r>
            <a:r>
              <a:rPr lang="en" sz="1500">
                <a:solidFill>
                  <a:srgbClr val="FF0000"/>
                </a:solidFill>
                <a:highlight>
                  <a:schemeClr val="dk1"/>
                </a:highlight>
                <a:latin typeface="Calibri"/>
                <a:ea typeface="Calibri"/>
                <a:cs typeface="Calibri"/>
                <a:sym typeface="Calibri"/>
              </a:rPr>
              <a:t>Feeling something bad is about to happen, anxiety, confusion**</a:t>
            </a:r>
            <a:endParaRPr sz="1500">
              <a:solidFill>
                <a:srgbClr val="FF0000"/>
              </a:solidFill>
              <a:highlight>
                <a:schemeClr val="dk1"/>
              </a:highlight>
              <a:latin typeface="Calibri"/>
              <a:ea typeface="Calibri"/>
              <a:cs typeface="Calibri"/>
              <a:sym typeface="Calibri"/>
            </a:endParaRPr>
          </a:p>
        </p:txBody>
      </p:sp>
      <p:sp>
        <p:nvSpPr>
          <p:cNvPr id="156" name="Google Shape;156;p16"/>
          <p:cNvSpPr txBox="1"/>
          <p:nvPr/>
        </p:nvSpPr>
        <p:spPr>
          <a:xfrm>
            <a:off x="629200" y="1073638"/>
            <a:ext cx="2896500" cy="459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solidFill>
                  <a:srgbClr val="0000FF"/>
                </a:solidFill>
                <a:latin typeface="Calibri"/>
                <a:ea typeface="Calibri"/>
                <a:cs typeface="Calibri"/>
                <a:sym typeface="Calibri"/>
              </a:rPr>
              <a:t>Mild symptoms</a:t>
            </a:r>
            <a:endParaRPr b="1" sz="2500">
              <a:solidFill>
                <a:srgbClr val="0000FF"/>
              </a:solidFill>
              <a:latin typeface="Calibri"/>
              <a:ea typeface="Calibri"/>
              <a:cs typeface="Calibri"/>
              <a:sym typeface="Calibri"/>
            </a:endParaRPr>
          </a:p>
        </p:txBody>
      </p:sp>
      <p:sp>
        <p:nvSpPr>
          <p:cNvPr id="157" name="Google Shape;157;p16"/>
          <p:cNvSpPr txBox="1"/>
          <p:nvPr/>
        </p:nvSpPr>
        <p:spPr>
          <a:xfrm>
            <a:off x="5163350" y="1073638"/>
            <a:ext cx="2896500" cy="459300"/>
          </a:xfrm>
          <a:prstGeom prst="rect">
            <a:avLst/>
          </a:prstGeom>
          <a:no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en" sz="2500">
                <a:solidFill>
                  <a:srgbClr val="0000FF"/>
                </a:solidFill>
                <a:latin typeface="Calibri"/>
                <a:ea typeface="Calibri"/>
                <a:cs typeface="Calibri"/>
                <a:sym typeface="Calibri"/>
              </a:rPr>
              <a:t>Severe</a:t>
            </a:r>
            <a:r>
              <a:rPr b="1" lang="en" sz="2500">
                <a:solidFill>
                  <a:srgbClr val="0000FF"/>
                </a:solidFill>
                <a:latin typeface="Calibri"/>
                <a:ea typeface="Calibri"/>
                <a:cs typeface="Calibri"/>
                <a:sym typeface="Calibri"/>
              </a:rPr>
              <a:t> symptoms</a:t>
            </a:r>
            <a:endParaRPr b="1" sz="2500">
              <a:solidFill>
                <a:srgbClr val="0000FF"/>
              </a:solidFill>
              <a:latin typeface="Calibri"/>
              <a:ea typeface="Calibri"/>
              <a:cs typeface="Calibri"/>
              <a:sym typeface="Calibri"/>
            </a:endParaRPr>
          </a:p>
        </p:txBody>
      </p:sp>
      <p:pic>
        <p:nvPicPr>
          <p:cNvPr id="158" name="Google Shape;158;p16" title="Record (online-voice-recorder.com) (37).mp3">
            <a:hlinkClick r:id="rId3"/>
          </p:cNvPr>
          <p:cNvPicPr preferRelativeResize="0"/>
          <p:nvPr/>
        </p:nvPicPr>
        <p:blipFill>
          <a:blip r:embed="rId4">
            <a:alphaModFix/>
          </a:blip>
          <a:stretch>
            <a:fillRect/>
          </a:stretch>
        </p:blipFill>
        <p:spPr>
          <a:xfrm flipH="1">
            <a:off x="244225" y="188600"/>
            <a:ext cx="529200" cy="529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7"/>
          <p:cNvSpPr txBox="1"/>
          <p:nvPr>
            <p:ph type="title"/>
          </p:nvPr>
        </p:nvSpPr>
        <p:spPr>
          <a:xfrm>
            <a:off x="893925" y="572750"/>
            <a:ext cx="7505700" cy="665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3600">
                <a:solidFill>
                  <a:srgbClr val="000000"/>
                </a:solidFill>
              </a:rPr>
              <a:t>COMMON ALLERGENS</a:t>
            </a:r>
            <a:endParaRPr b="1" sz="3600">
              <a:solidFill>
                <a:srgbClr val="000000"/>
              </a:solidFill>
            </a:endParaRPr>
          </a:p>
        </p:txBody>
      </p:sp>
      <p:sp>
        <p:nvSpPr>
          <p:cNvPr id="164" name="Google Shape;164;p17"/>
          <p:cNvSpPr txBox="1"/>
          <p:nvPr>
            <p:ph idx="1" type="body"/>
          </p:nvPr>
        </p:nvSpPr>
        <p:spPr>
          <a:xfrm>
            <a:off x="666925" y="1301025"/>
            <a:ext cx="8094300" cy="3441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850">
                <a:solidFill>
                  <a:srgbClr val="38393A"/>
                </a:solidFill>
                <a:latin typeface="Montserrat"/>
                <a:ea typeface="Montserrat"/>
                <a:cs typeface="Montserrat"/>
                <a:sym typeface="Montserrat"/>
              </a:rPr>
              <a:t>Although nearly any food can trigger an allergic reaction, there are </a:t>
            </a:r>
            <a:r>
              <a:rPr b="1" i="1" lang="en" sz="1850">
                <a:solidFill>
                  <a:srgbClr val="38393A"/>
                </a:solidFill>
                <a:latin typeface="Montserrat"/>
                <a:ea typeface="Montserrat"/>
                <a:cs typeface="Montserrat"/>
                <a:sym typeface="Montserrat"/>
              </a:rPr>
              <a:t>nine foods</a:t>
            </a:r>
            <a:r>
              <a:rPr lang="en" sz="1850">
                <a:solidFill>
                  <a:srgbClr val="38393A"/>
                </a:solidFill>
                <a:latin typeface="Montserrat"/>
                <a:ea typeface="Montserrat"/>
                <a:cs typeface="Montserrat"/>
                <a:sym typeface="Montserrat"/>
              </a:rPr>
              <a:t> that cause the majority of reactions.</a:t>
            </a:r>
            <a:endParaRPr sz="1850">
              <a:solidFill>
                <a:srgbClr val="38393A"/>
              </a:solidFill>
              <a:latin typeface="Montserrat"/>
              <a:ea typeface="Montserrat"/>
              <a:cs typeface="Montserrat"/>
              <a:sym typeface="Montserrat"/>
            </a:endParaRPr>
          </a:p>
          <a:p>
            <a:pPr indent="-346075" lvl="0" marL="457200" rtl="0" algn="l">
              <a:spcBef>
                <a:spcPts val="1600"/>
              </a:spcBef>
              <a:spcAft>
                <a:spcPts val="0"/>
              </a:spcAft>
              <a:buClr>
                <a:srgbClr val="38393A"/>
              </a:buClr>
              <a:buSzPts val="1850"/>
              <a:buFont typeface="Montserrat"/>
              <a:buChar char="●"/>
            </a:pPr>
            <a:r>
              <a:rPr lang="en" sz="1850">
                <a:solidFill>
                  <a:srgbClr val="38393A"/>
                </a:solidFill>
                <a:latin typeface="Montserrat"/>
                <a:ea typeface="Montserrat"/>
                <a:cs typeface="Montserrat"/>
                <a:sym typeface="Montserrat"/>
              </a:rPr>
              <a:t>Milk</a:t>
            </a:r>
            <a:endParaRPr sz="1850">
              <a:solidFill>
                <a:srgbClr val="38393A"/>
              </a:solidFill>
              <a:latin typeface="Montserrat"/>
              <a:ea typeface="Montserrat"/>
              <a:cs typeface="Montserrat"/>
              <a:sym typeface="Montserrat"/>
            </a:endParaRPr>
          </a:p>
          <a:p>
            <a:pPr indent="-346075" lvl="0" marL="457200" rtl="0" algn="l">
              <a:spcBef>
                <a:spcPts val="0"/>
              </a:spcBef>
              <a:spcAft>
                <a:spcPts val="0"/>
              </a:spcAft>
              <a:buClr>
                <a:srgbClr val="38393A"/>
              </a:buClr>
              <a:buSzPts val="1850"/>
              <a:buFont typeface="Montserrat"/>
              <a:buChar char="●"/>
            </a:pPr>
            <a:r>
              <a:rPr lang="en" sz="1850">
                <a:solidFill>
                  <a:srgbClr val="38393A"/>
                </a:solidFill>
                <a:latin typeface="Montserrat"/>
                <a:ea typeface="Montserrat"/>
                <a:cs typeface="Montserrat"/>
                <a:sym typeface="Montserrat"/>
              </a:rPr>
              <a:t>Eggs</a:t>
            </a:r>
            <a:endParaRPr sz="1850">
              <a:solidFill>
                <a:srgbClr val="38393A"/>
              </a:solidFill>
              <a:latin typeface="Montserrat"/>
              <a:ea typeface="Montserrat"/>
              <a:cs typeface="Montserrat"/>
              <a:sym typeface="Montserrat"/>
            </a:endParaRPr>
          </a:p>
          <a:p>
            <a:pPr indent="-346075" lvl="0" marL="457200" rtl="0" algn="l">
              <a:spcBef>
                <a:spcPts val="0"/>
              </a:spcBef>
              <a:spcAft>
                <a:spcPts val="0"/>
              </a:spcAft>
              <a:buClr>
                <a:srgbClr val="38393A"/>
              </a:buClr>
              <a:buSzPts val="1850"/>
              <a:buFont typeface="Montserrat"/>
              <a:buChar char="●"/>
            </a:pPr>
            <a:r>
              <a:rPr lang="en" sz="1850">
                <a:solidFill>
                  <a:srgbClr val="38393A"/>
                </a:solidFill>
                <a:latin typeface="Montserrat"/>
                <a:ea typeface="Montserrat"/>
                <a:cs typeface="Montserrat"/>
                <a:sym typeface="Montserrat"/>
              </a:rPr>
              <a:t>Peanuts/tree nuts</a:t>
            </a:r>
            <a:endParaRPr sz="1850">
              <a:solidFill>
                <a:srgbClr val="38393A"/>
              </a:solidFill>
              <a:latin typeface="Montserrat"/>
              <a:ea typeface="Montserrat"/>
              <a:cs typeface="Montserrat"/>
              <a:sym typeface="Montserrat"/>
            </a:endParaRPr>
          </a:p>
          <a:p>
            <a:pPr indent="-346075" lvl="0" marL="457200" rtl="0" algn="l">
              <a:spcBef>
                <a:spcPts val="0"/>
              </a:spcBef>
              <a:spcAft>
                <a:spcPts val="0"/>
              </a:spcAft>
              <a:buClr>
                <a:srgbClr val="38393A"/>
              </a:buClr>
              <a:buSzPts val="1850"/>
              <a:buFont typeface="Montserrat"/>
              <a:buChar char="●"/>
            </a:pPr>
            <a:r>
              <a:rPr lang="en" sz="1850">
                <a:solidFill>
                  <a:srgbClr val="38393A"/>
                </a:solidFill>
                <a:latin typeface="Montserrat"/>
                <a:ea typeface="Montserrat"/>
                <a:cs typeface="Montserrat"/>
                <a:sym typeface="Montserrat"/>
              </a:rPr>
              <a:t>Fish/shellfish</a:t>
            </a:r>
            <a:endParaRPr sz="1850">
              <a:solidFill>
                <a:srgbClr val="38393A"/>
              </a:solidFill>
              <a:latin typeface="Montserrat"/>
              <a:ea typeface="Montserrat"/>
              <a:cs typeface="Montserrat"/>
              <a:sym typeface="Montserrat"/>
            </a:endParaRPr>
          </a:p>
          <a:p>
            <a:pPr indent="-346075" lvl="0" marL="457200" rtl="0" algn="l">
              <a:spcBef>
                <a:spcPts val="0"/>
              </a:spcBef>
              <a:spcAft>
                <a:spcPts val="0"/>
              </a:spcAft>
              <a:buClr>
                <a:srgbClr val="38393A"/>
              </a:buClr>
              <a:buSzPts val="1850"/>
              <a:buFont typeface="Montserrat"/>
              <a:buChar char="●"/>
            </a:pPr>
            <a:r>
              <a:rPr lang="en" sz="1850">
                <a:solidFill>
                  <a:srgbClr val="38393A"/>
                </a:solidFill>
                <a:latin typeface="Montserrat"/>
                <a:ea typeface="Montserrat"/>
                <a:cs typeface="Montserrat"/>
                <a:sym typeface="Montserrat"/>
              </a:rPr>
              <a:t>Wheat</a:t>
            </a:r>
            <a:endParaRPr sz="1850">
              <a:solidFill>
                <a:srgbClr val="38393A"/>
              </a:solidFill>
              <a:latin typeface="Montserrat"/>
              <a:ea typeface="Montserrat"/>
              <a:cs typeface="Montserrat"/>
              <a:sym typeface="Montserrat"/>
            </a:endParaRPr>
          </a:p>
          <a:p>
            <a:pPr indent="-346075" lvl="0" marL="457200" rtl="0" algn="l">
              <a:spcBef>
                <a:spcPts val="0"/>
              </a:spcBef>
              <a:spcAft>
                <a:spcPts val="0"/>
              </a:spcAft>
              <a:buClr>
                <a:srgbClr val="38393A"/>
              </a:buClr>
              <a:buSzPts val="1850"/>
              <a:buFont typeface="Montserrat"/>
              <a:buChar char="●"/>
            </a:pPr>
            <a:r>
              <a:rPr lang="en" sz="1850">
                <a:solidFill>
                  <a:srgbClr val="38393A"/>
                </a:solidFill>
                <a:latin typeface="Montserrat"/>
                <a:ea typeface="Montserrat"/>
                <a:cs typeface="Montserrat"/>
                <a:sym typeface="Montserrat"/>
              </a:rPr>
              <a:t>Soy </a:t>
            </a:r>
            <a:endParaRPr sz="1850">
              <a:solidFill>
                <a:srgbClr val="38393A"/>
              </a:solidFill>
              <a:latin typeface="Montserrat"/>
              <a:ea typeface="Montserrat"/>
              <a:cs typeface="Montserrat"/>
              <a:sym typeface="Montserrat"/>
            </a:endParaRPr>
          </a:p>
          <a:p>
            <a:pPr indent="-346075" lvl="0" marL="457200" rtl="0" algn="l">
              <a:spcBef>
                <a:spcPts val="0"/>
              </a:spcBef>
              <a:spcAft>
                <a:spcPts val="0"/>
              </a:spcAft>
              <a:buClr>
                <a:srgbClr val="38393A"/>
              </a:buClr>
              <a:buSzPts val="1850"/>
              <a:buFont typeface="Montserrat"/>
              <a:buChar char="●"/>
            </a:pPr>
            <a:r>
              <a:rPr lang="en" sz="1850">
                <a:solidFill>
                  <a:srgbClr val="38393A"/>
                </a:solidFill>
                <a:latin typeface="Montserrat"/>
                <a:ea typeface="Montserrat"/>
                <a:cs typeface="Montserrat"/>
                <a:sym typeface="Montserrat"/>
              </a:rPr>
              <a:t>Sesame</a:t>
            </a:r>
            <a:endParaRPr sz="1850">
              <a:solidFill>
                <a:srgbClr val="38393A"/>
              </a:solidFill>
              <a:latin typeface="Montserrat"/>
              <a:ea typeface="Montserrat"/>
              <a:cs typeface="Montserrat"/>
              <a:sym typeface="Montserrat"/>
            </a:endParaRPr>
          </a:p>
        </p:txBody>
      </p:sp>
      <p:pic>
        <p:nvPicPr>
          <p:cNvPr id="165" name="Google Shape;165;p17"/>
          <p:cNvPicPr preferRelativeResize="0"/>
          <p:nvPr/>
        </p:nvPicPr>
        <p:blipFill>
          <a:blip r:embed="rId3">
            <a:alphaModFix/>
          </a:blip>
          <a:stretch>
            <a:fillRect/>
          </a:stretch>
        </p:blipFill>
        <p:spPr>
          <a:xfrm>
            <a:off x="3458532" y="2046057"/>
            <a:ext cx="1282375" cy="1282400"/>
          </a:xfrm>
          <a:prstGeom prst="rect">
            <a:avLst/>
          </a:prstGeom>
          <a:noFill/>
          <a:ln>
            <a:noFill/>
          </a:ln>
        </p:spPr>
      </p:pic>
      <p:pic>
        <p:nvPicPr>
          <p:cNvPr id="166" name="Google Shape;166;p17"/>
          <p:cNvPicPr preferRelativeResize="0"/>
          <p:nvPr/>
        </p:nvPicPr>
        <p:blipFill>
          <a:blip r:embed="rId4">
            <a:alphaModFix/>
          </a:blip>
          <a:stretch>
            <a:fillRect/>
          </a:stretch>
        </p:blipFill>
        <p:spPr>
          <a:xfrm>
            <a:off x="4090775" y="3332225"/>
            <a:ext cx="1111975" cy="1111975"/>
          </a:xfrm>
          <a:prstGeom prst="rect">
            <a:avLst/>
          </a:prstGeom>
          <a:noFill/>
          <a:ln>
            <a:noFill/>
          </a:ln>
        </p:spPr>
      </p:pic>
      <p:sp>
        <p:nvSpPr>
          <p:cNvPr id="167" name="Google Shape;167;p17"/>
          <p:cNvSpPr txBox="1"/>
          <p:nvPr/>
        </p:nvSpPr>
        <p:spPr>
          <a:xfrm>
            <a:off x="6951225" y="1328325"/>
            <a:ext cx="5752800" cy="671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Calibri"/>
              <a:ea typeface="Calibri"/>
              <a:cs typeface="Calibri"/>
              <a:sym typeface="Calibri"/>
            </a:endParaRPr>
          </a:p>
        </p:txBody>
      </p:sp>
      <p:pic>
        <p:nvPicPr>
          <p:cNvPr id="168" name="Google Shape;168;p17"/>
          <p:cNvPicPr preferRelativeResize="0"/>
          <p:nvPr/>
        </p:nvPicPr>
        <p:blipFill>
          <a:blip r:embed="rId5">
            <a:alphaModFix/>
          </a:blip>
          <a:stretch>
            <a:fillRect/>
          </a:stretch>
        </p:blipFill>
        <p:spPr>
          <a:xfrm>
            <a:off x="4740900" y="2175875"/>
            <a:ext cx="1348300" cy="1111975"/>
          </a:xfrm>
          <a:prstGeom prst="rect">
            <a:avLst/>
          </a:prstGeom>
          <a:noFill/>
          <a:ln>
            <a:noFill/>
          </a:ln>
        </p:spPr>
      </p:pic>
      <p:pic>
        <p:nvPicPr>
          <p:cNvPr id="169" name="Google Shape;169;p17"/>
          <p:cNvPicPr preferRelativeResize="0"/>
          <p:nvPr/>
        </p:nvPicPr>
        <p:blipFill>
          <a:blip r:embed="rId6">
            <a:alphaModFix/>
          </a:blip>
          <a:stretch>
            <a:fillRect/>
          </a:stretch>
        </p:blipFill>
        <p:spPr>
          <a:xfrm>
            <a:off x="6306896" y="1993975"/>
            <a:ext cx="1978179" cy="1111975"/>
          </a:xfrm>
          <a:prstGeom prst="rect">
            <a:avLst/>
          </a:prstGeom>
          <a:noFill/>
          <a:ln>
            <a:noFill/>
          </a:ln>
        </p:spPr>
      </p:pic>
      <p:pic>
        <p:nvPicPr>
          <p:cNvPr id="170" name="Google Shape;170;p17"/>
          <p:cNvPicPr preferRelativeResize="0"/>
          <p:nvPr/>
        </p:nvPicPr>
        <p:blipFill>
          <a:blip r:embed="rId7">
            <a:alphaModFix/>
          </a:blip>
          <a:stretch>
            <a:fillRect/>
          </a:stretch>
        </p:blipFill>
        <p:spPr>
          <a:xfrm>
            <a:off x="6880541" y="2848028"/>
            <a:ext cx="1978176" cy="1316723"/>
          </a:xfrm>
          <a:prstGeom prst="rect">
            <a:avLst/>
          </a:prstGeom>
          <a:noFill/>
          <a:ln>
            <a:noFill/>
          </a:ln>
        </p:spPr>
      </p:pic>
      <p:pic>
        <p:nvPicPr>
          <p:cNvPr id="171" name="Google Shape;171;p17"/>
          <p:cNvPicPr preferRelativeResize="0"/>
          <p:nvPr/>
        </p:nvPicPr>
        <p:blipFill>
          <a:blip r:embed="rId8">
            <a:alphaModFix/>
          </a:blip>
          <a:stretch>
            <a:fillRect/>
          </a:stretch>
        </p:blipFill>
        <p:spPr>
          <a:xfrm>
            <a:off x="6661575" y="3982716"/>
            <a:ext cx="2197154" cy="881150"/>
          </a:xfrm>
          <a:prstGeom prst="rect">
            <a:avLst/>
          </a:prstGeom>
          <a:noFill/>
          <a:ln>
            <a:noFill/>
          </a:ln>
        </p:spPr>
      </p:pic>
      <p:pic>
        <p:nvPicPr>
          <p:cNvPr id="172" name="Google Shape;172;p17"/>
          <p:cNvPicPr preferRelativeResize="0"/>
          <p:nvPr/>
        </p:nvPicPr>
        <p:blipFill>
          <a:blip r:embed="rId9">
            <a:alphaModFix/>
          </a:blip>
          <a:stretch>
            <a:fillRect/>
          </a:stretch>
        </p:blipFill>
        <p:spPr>
          <a:xfrm>
            <a:off x="5026087" y="3229850"/>
            <a:ext cx="1569280" cy="1316724"/>
          </a:xfrm>
          <a:prstGeom prst="rect">
            <a:avLst/>
          </a:prstGeom>
          <a:noFill/>
          <a:ln>
            <a:noFill/>
          </a:ln>
        </p:spPr>
      </p:pic>
      <p:pic>
        <p:nvPicPr>
          <p:cNvPr id="173" name="Google Shape;173;p17"/>
          <p:cNvPicPr preferRelativeResize="0"/>
          <p:nvPr/>
        </p:nvPicPr>
        <p:blipFill>
          <a:blip r:embed="rId10">
            <a:alphaModFix/>
          </a:blip>
          <a:stretch>
            <a:fillRect/>
          </a:stretch>
        </p:blipFill>
        <p:spPr>
          <a:xfrm>
            <a:off x="2216123" y="3550749"/>
            <a:ext cx="2013178" cy="1111975"/>
          </a:xfrm>
          <a:prstGeom prst="rect">
            <a:avLst/>
          </a:prstGeom>
          <a:noFill/>
          <a:ln>
            <a:noFill/>
          </a:ln>
        </p:spPr>
      </p:pic>
      <p:pic>
        <p:nvPicPr>
          <p:cNvPr id="174" name="Google Shape;174;p17" title="Record (online-voice-recorder.com) (38).mp3">
            <a:hlinkClick r:id="rId11"/>
          </p:cNvPr>
          <p:cNvPicPr preferRelativeResize="0"/>
          <p:nvPr/>
        </p:nvPicPr>
        <p:blipFill>
          <a:blip r:embed="rId12">
            <a:alphaModFix/>
          </a:blip>
          <a:stretch>
            <a:fillRect/>
          </a:stretch>
        </p:blipFill>
        <p:spPr>
          <a:xfrm>
            <a:off x="398975" y="304800"/>
            <a:ext cx="494950" cy="4949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8"/>
          <p:cNvSpPr txBox="1"/>
          <p:nvPr>
            <p:ph type="title"/>
          </p:nvPr>
        </p:nvSpPr>
        <p:spPr>
          <a:xfrm>
            <a:off x="918850" y="311900"/>
            <a:ext cx="7240800" cy="646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rPr>
              <a:t>What are some things staff can do?</a:t>
            </a:r>
            <a:endParaRPr b="1">
              <a:solidFill>
                <a:srgbClr val="000000"/>
              </a:solidFill>
            </a:endParaRPr>
          </a:p>
        </p:txBody>
      </p:sp>
      <p:sp>
        <p:nvSpPr>
          <p:cNvPr id="180" name="Google Shape;180;p18"/>
          <p:cNvSpPr txBox="1"/>
          <p:nvPr/>
        </p:nvSpPr>
        <p:spPr>
          <a:xfrm>
            <a:off x="329575" y="958700"/>
            <a:ext cx="5970600" cy="3952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Calibri"/>
              <a:buChar char="❏"/>
            </a:pPr>
            <a:r>
              <a:rPr lang="en">
                <a:latin typeface="Calibri"/>
                <a:ea typeface="Calibri"/>
                <a:cs typeface="Calibri"/>
                <a:sym typeface="Calibri"/>
              </a:rPr>
              <a:t>Work with parents, the school nurse, and other appropriate school personnel to determine if any classroom modifications are needed to make sure that students with food allergies can participate fully in class activities.</a:t>
            </a:r>
            <a:endParaRPr>
              <a:latin typeface="Calibri"/>
              <a:ea typeface="Calibri"/>
              <a:cs typeface="Calibri"/>
              <a:sym typeface="Calibri"/>
            </a:endParaRPr>
          </a:p>
          <a:p>
            <a:pPr indent="-317500" lvl="0" marL="457200" rtl="0" algn="l">
              <a:spcBef>
                <a:spcPts val="1000"/>
              </a:spcBef>
              <a:spcAft>
                <a:spcPts val="0"/>
              </a:spcAft>
              <a:buSzPts val="1400"/>
              <a:buFont typeface="Calibri"/>
              <a:buChar char="❏"/>
            </a:pPr>
            <a:r>
              <a:rPr lang="en">
                <a:latin typeface="Calibri"/>
                <a:ea typeface="Calibri"/>
                <a:cs typeface="Calibri"/>
                <a:sym typeface="Calibri"/>
              </a:rPr>
              <a:t>Avoid the use of identified allergens in class projects, parties, holidays and celebrations, arts, crafts, science experiments, cooking, snacks, or rewards. Modify class materials as needed</a:t>
            </a:r>
            <a:endParaRPr>
              <a:latin typeface="Calibri"/>
              <a:ea typeface="Calibri"/>
              <a:cs typeface="Calibri"/>
              <a:sym typeface="Calibri"/>
            </a:endParaRPr>
          </a:p>
          <a:p>
            <a:pPr indent="-317500" lvl="0" marL="457200" rtl="0" algn="l">
              <a:spcBef>
                <a:spcPts val="1000"/>
              </a:spcBef>
              <a:spcAft>
                <a:spcPts val="0"/>
              </a:spcAft>
              <a:buSzPts val="1400"/>
              <a:buFont typeface="Calibri"/>
              <a:buChar char="❏"/>
            </a:pPr>
            <a:r>
              <a:rPr lang="en">
                <a:latin typeface="Calibri"/>
                <a:ea typeface="Calibri"/>
                <a:cs typeface="Calibri"/>
                <a:sym typeface="Calibri"/>
              </a:rPr>
              <a:t>Use non-food incentives for prizes, gifts, and awards</a:t>
            </a:r>
            <a:endParaRPr>
              <a:latin typeface="Calibri"/>
              <a:ea typeface="Calibri"/>
              <a:cs typeface="Calibri"/>
              <a:sym typeface="Calibri"/>
            </a:endParaRPr>
          </a:p>
          <a:p>
            <a:pPr indent="-317500" lvl="0" marL="457200" rtl="0" algn="l">
              <a:spcBef>
                <a:spcPts val="1000"/>
              </a:spcBef>
              <a:spcAft>
                <a:spcPts val="0"/>
              </a:spcAft>
              <a:buSzPts val="1400"/>
              <a:buFont typeface="Calibri"/>
              <a:buChar char="❏"/>
            </a:pPr>
            <a:r>
              <a:rPr lang="en">
                <a:latin typeface="Calibri"/>
                <a:ea typeface="Calibri"/>
                <a:cs typeface="Calibri"/>
                <a:sym typeface="Calibri"/>
              </a:rPr>
              <a:t>Encourage children to wash hands before and after handling or consuming food.</a:t>
            </a:r>
            <a:endParaRPr>
              <a:latin typeface="Calibri"/>
              <a:ea typeface="Calibri"/>
              <a:cs typeface="Calibri"/>
              <a:sym typeface="Calibri"/>
            </a:endParaRPr>
          </a:p>
          <a:p>
            <a:pPr indent="-317500" lvl="0" marL="457200" rtl="0" algn="l">
              <a:spcBef>
                <a:spcPts val="1000"/>
              </a:spcBef>
              <a:spcAft>
                <a:spcPts val="0"/>
              </a:spcAft>
              <a:buSzPts val="1400"/>
              <a:buFont typeface="Calibri"/>
              <a:buChar char="❏"/>
            </a:pPr>
            <a:r>
              <a:rPr lang="en">
                <a:latin typeface="Calibri"/>
                <a:ea typeface="Calibri"/>
                <a:cs typeface="Calibri"/>
                <a:sym typeface="Calibri"/>
              </a:rPr>
              <a:t>Include information about students with known food allergies in the  instructions to substitute teachers.</a:t>
            </a:r>
            <a:endParaRPr>
              <a:latin typeface="Calibri"/>
              <a:ea typeface="Calibri"/>
              <a:cs typeface="Calibri"/>
              <a:sym typeface="Calibri"/>
            </a:endParaRPr>
          </a:p>
          <a:p>
            <a:pPr indent="-317500" lvl="0" marL="457200" rtl="0" algn="l">
              <a:spcBef>
                <a:spcPts val="1000"/>
              </a:spcBef>
              <a:spcAft>
                <a:spcPts val="0"/>
              </a:spcAft>
              <a:buSzPts val="1400"/>
              <a:buFont typeface="Calibri"/>
              <a:buChar char="❏"/>
            </a:pPr>
            <a:r>
              <a:rPr lang="en">
                <a:latin typeface="Calibri"/>
                <a:ea typeface="Calibri"/>
                <a:cs typeface="Calibri"/>
                <a:sym typeface="Calibri"/>
              </a:rPr>
              <a:t>Be a role model by respecting the needs of students with food allergies and reinforcing the school’s rules against discrimination and bullying. </a:t>
            </a:r>
            <a:endParaRPr>
              <a:latin typeface="Calibri"/>
              <a:ea typeface="Calibri"/>
              <a:cs typeface="Calibri"/>
              <a:sym typeface="Calibri"/>
            </a:endParaRPr>
          </a:p>
        </p:txBody>
      </p:sp>
      <p:pic>
        <p:nvPicPr>
          <p:cNvPr id="181" name="Google Shape;181;p18"/>
          <p:cNvPicPr preferRelativeResize="0"/>
          <p:nvPr/>
        </p:nvPicPr>
        <p:blipFill>
          <a:blip r:embed="rId3">
            <a:alphaModFix/>
          </a:blip>
          <a:stretch>
            <a:fillRect/>
          </a:stretch>
        </p:blipFill>
        <p:spPr>
          <a:xfrm>
            <a:off x="6372300" y="1115324"/>
            <a:ext cx="2216950" cy="3325424"/>
          </a:xfrm>
          <a:prstGeom prst="rect">
            <a:avLst/>
          </a:prstGeom>
          <a:noFill/>
          <a:ln>
            <a:noFill/>
          </a:ln>
        </p:spPr>
      </p:pic>
      <p:pic>
        <p:nvPicPr>
          <p:cNvPr id="182" name="Google Shape;182;p18" title="Record (online-voice-recorder.com) (39).mp3">
            <a:hlinkClick r:id="rId4"/>
          </p:cNvPr>
          <p:cNvPicPr preferRelativeResize="0"/>
          <p:nvPr/>
        </p:nvPicPr>
        <p:blipFill>
          <a:blip r:embed="rId5">
            <a:alphaModFix/>
          </a:blip>
          <a:stretch>
            <a:fillRect/>
          </a:stretch>
        </p:blipFill>
        <p:spPr>
          <a:xfrm>
            <a:off x="329575" y="311900"/>
            <a:ext cx="441350" cy="4413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9"/>
          <p:cNvSpPr txBox="1"/>
          <p:nvPr>
            <p:ph type="ctrTitle"/>
          </p:nvPr>
        </p:nvSpPr>
        <p:spPr>
          <a:xfrm>
            <a:off x="368725" y="1238400"/>
            <a:ext cx="3686100" cy="2666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sz="1500">
              <a:solidFill>
                <a:srgbClr val="000000"/>
              </a:solidFill>
            </a:endParaRPr>
          </a:p>
          <a:p>
            <a:pPr indent="0" lvl="0" marL="0" rtl="0" algn="l">
              <a:spcBef>
                <a:spcPts val="0"/>
              </a:spcBef>
              <a:spcAft>
                <a:spcPts val="0"/>
              </a:spcAft>
              <a:buNone/>
            </a:pPr>
            <a:r>
              <a:t/>
            </a:r>
            <a:endParaRPr sz="1500">
              <a:solidFill>
                <a:srgbClr val="000000"/>
              </a:solidFill>
            </a:endParaRPr>
          </a:p>
          <a:p>
            <a:pPr indent="0" lvl="0" marL="0" rtl="0" algn="l">
              <a:spcBef>
                <a:spcPts val="0"/>
              </a:spcBef>
              <a:spcAft>
                <a:spcPts val="0"/>
              </a:spcAft>
              <a:buNone/>
            </a:pPr>
            <a:r>
              <a:rPr lang="en" sz="1500">
                <a:solidFill>
                  <a:srgbClr val="000000"/>
                </a:solidFill>
              </a:rPr>
              <a:t>The State of NJ allows for the delegation of epinephrine to unlicensed school personnel in the event of a life threatening allergic reaction.</a:t>
            </a:r>
            <a:endParaRPr sz="1500">
              <a:solidFill>
                <a:srgbClr val="000000"/>
              </a:solidFill>
            </a:endParaRPr>
          </a:p>
          <a:p>
            <a:pPr indent="0" lvl="0" marL="0" rtl="0" algn="l">
              <a:spcBef>
                <a:spcPts val="0"/>
              </a:spcBef>
              <a:spcAft>
                <a:spcPts val="0"/>
              </a:spcAft>
              <a:buNone/>
            </a:pPr>
            <a:r>
              <a:t/>
            </a:r>
            <a:endParaRPr sz="1500">
              <a:solidFill>
                <a:srgbClr val="000000"/>
              </a:solidFill>
            </a:endParaRPr>
          </a:p>
          <a:p>
            <a:pPr indent="0" lvl="0" marL="0" rtl="0" algn="l">
              <a:spcBef>
                <a:spcPts val="0"/>
              </a:spcBef>
              <a:spcAft>
                <a:spcPts val="0"/>
              </a:spcAft>
              <a:buNone/>
            </a:pPr>
            <a:r>
              <a:rPr lang="en" sz="1500">
                <a:solidFill>
                  <a:srgbClr val="000000"/>
                </a:solidFill>
              </a:rPr>
              <a:t>Watch this video to see how to administer an epipen auto injector.</a:t>
            </a:r>
            <a:endParaRPr sz="1500">
              <a:solidFill>
                <a:srgbClr val="000000"/>
              </a:solidFill>
            </a:endParaRPr>
          </a:p>
          <a:p>
            <a:pPr indent="0" lvl="0" marL="0" rtl="0" algn="l">
              <a:spcBef>
                <a:spcPts val="0"/>
              </a:spcBef>
              <a:spcAft>
                <a:spcPts val="0"/>
              </a:spcAft>
              <a:buNone/>
            </a:pPr>
            <a:r>
              <a:t/>
            </a:r>
            <a:endParaRPr sz="1500">
              <a:solidFill>
                <a:srgbClr val="000000"/>
              </a:solidFill>
            </a:endParaRPr>
          </a:p>
          <a:p>
            <a:pPr indent="0" lvl="0" marL="0" rtl="0" algn="l">
              <a:spcBef>
                <a:spcPts val="0"/>
              </a:spcBef>
              <a:spcAft>
                <a:spcPts val="0"/>
              </a:spcAft>
              <a:buNone/>
            </a:pPr>
            <a:r>
              <a:rPr lang="en" sz="1500">
                <a:solidFill>
                  <a:srgbClr val="000000"/>
                </a:solidFill>
              </a:rPr>
              <a:t>If you think this is something you can do, contact your school nurse for further training to be a delegate. </a:t>
            </a:r>
            <a:endParaRPr sz="1500">
              <a:solidFill>
                <a:srgbClr val="000000"/>
              </a:solidFill>
            </a:endParaRPr>
          </a:p>
          <a:p>
            <a:pPr indent="0" lvl="0" marL="0" rtl="0" algn="l">
              <a:spcBef>
                <a:spcPts val="0"/>
              </a:spcBef>
              <a:spcAft>
                <a:spcPts val="0"/>
              </a:spcAft>
              <a:buNone/>
            </a:pPr>
            <a:r>
              <a:t/>
            </a:r>
            <a:endParaRPr sz="2000"/>
          </a:p>
          <a:p>
            <a:pPr indent="0" lvl="0" marL="0" rtl="0" algn="l">
              <a:spcBef>
                <a:spcPts val="0"/>
              </a:spcBef>
              <a:spcAft>
                <a:spcPts val="0"/>
              </a:spcAft>
              <a:buNone/>
            </a:pPr>
            <a:r>
              <a:t/>
            </a:r>
            <a:endParaRPr sz="2000"/>
          </a:p>
        </p:txBody>
      </p:sp>
      <p:sp>
        <p:nvSpPr>
          <p:cNvPr id="188" name="Google Shape;188;p19"/>
          <p:cNvSpPr txBox="1"/>
          <p:nvPr/>
        </p:nvSpPr>
        <p:spPr>
          <a:xfrm>
            <a:off x="2277125" y="519350"/>
            <a:ext cx="4664100" cy="53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2400">
                <a:latin typeface="Nunito"/>
                <a:ea typeface="Nunito"/>
                <a:cs typeface="Nunito"/>
                <a:sym typeface="Nunito"/>
              </a:rPr>
              <a:t>Consider becoming a delegate!</a:t>
            </a:r>
            <a:endParaRPr b="1">
              <a:latin typeface="Calibri"/>
              <a:ea typeface="Calibri"/>
              <a:cs typeface="Calibri"/>
              <a:sym typeface="Calibri"/>
            </a:endParaRPr>
          </a:p>
        </p:txBody>
      </p:sp>
      <p:pic>
        <p:nvPicPr>
          <p:cNvPr id="189" name="Google Shape;189;p19" title="Record (online-voice-recorder.com) (40).mp3">
            <a:hlinkClick r:id="rId3"/>
          </p:cNvPr>
          <p:cNvPicPr preferRelativeResize="0"/>
          <p:nvPr/>
        </p:nvPicPr>
        <p:blipFill>
          <a:blip r:embed="rId4">
            <a:alphaModFix/>
          </a:blip>
          <a:stretch>
            <a:fillRect/>
          </a:stretch>
        </p:blipFill>
        <p:spPr>
          <a:xfrm>
            <a:off x="257525" y="238750"/>
            <a:ext cx="457200" cy="457200"/>
          </a:xfrm>
          <a:prstGeom prst="rect">
            <a:avLst/>
          </a:prstGeom>
          <a:noFill/>
          <a:ln>
            <a:noFill/>
          </a:ln>
        </p:spPr>
      </p:pic>
      <p:pic>
        <p:nvPicPr>
          <p:cNvPr descr="Annual EpiPen Training Video" id="190" name="Google Shape;190;p19" title="EpiPen Training Video">
            <a:hlinkClick r:id="rId5"/>
          </p:cNvPr>
          <p:cNvPicPr preferRelativeResize="0"/>
          <p:nvPr/>
        </p:nvPicPr>
        <p:blipFill>
          <a:blip r:embed="rId6">
            <a:alphaModFix/>
          </a:blip>
          <a:stretch>
            <a:fillRect/>
          </a:stretch>
        </p:blipFill>
        <p:spPr>
          <a:xfrm>
            <a:off x="4207225" y="1211150"/>
            <a:ext cx="4572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0"/>
                                        </p:tgtEl>
                                        <p:attrNameLst>
                                          <p:attrName>style.visibility</p:attrName>
                                        </p:attrNameLst>
                                      </p:cBhvr>
                                      <p:to>
                                        <p:strVal val="visible"/>
                                      </p:to>
                                    </p:set>
                                    <p:animEffect filter="fade" transition="in">
                                      <p:cBhvr>
                                        <p:cTn dur="1000"/>
                                        <p:tgtEl>
                                          <p:spTgt spid="19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20"/>
          <p:cNvSpPr txBox="1"/>
          <p:nvPr>
            <p:ph type="title"/>
          </p:nvPr>
        </p:nvSpPr>
        <p:spPr>
          <a:xfrm>
            <a:off x="190500" y="442200"/>
            <a:ext cx="8751600" cy="954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900">
                <a:solidFill>
                  <a:srgbClr val="000000"/>
                </a:solidFill>
              </a:rPr>
              <a:t>Food Allergies are real and can be life threatening.</a:t>
            </a:r>
            <a:endParaRPr b="1" sz="2900">
              <a:solidFill>
                <a:srgbClr val="000000"/>
              </a:solidFill>
            </a:endParaRPr>
          </a:p>
        </p:txBody>
      </p:sp>
      <p:pic>
        <p:nvPicPr>
          <p:cNvPr descr="FARE's mission is to improve the quality of life and the health of individuals with food allergies, and to provide them hope through the promise of new treatments. This video captures the heart of our mission. The video debuted at the 18th Annual Food Allergy Ball, where we honored Joseph Ianniello, chief operating officer of CBS Corporation and member of FARE’s Board of Directors. We are proud to have collaborated with CBS to tell the stories of the food allergy community and the important work FARE is doing on their behalf. &#10;&#10;FARE is grateful to the Frangella family and to the Swink family, who appear in the video, for courageously sharing their stories and continuing their commitment to raising awareness about the severity of food allergy." id="196" name="Google Shape;196;p20" title="Food Allergy Voices: FARE’s Hope for the Future">
            <a:hlinkClick r:id="rId3"/>
          </p:cNvPr>
          <p:cNvPicPr preferRelativeResize="0"/>
          <p:nvPr/>
        </p:nvPicPr>
        <p:blipFill>
          <a:blip r:embed="rId4">
            <a:alphaModFix/>
          </a:blip>
          <a:stretch>
            <a:fillRect/>
          </a:stretch>
        </p:blipFill>
        <p:spPr>
          <a:xfrm>
            <a:off x="1916200" y="1033725"/>
            <a:ext cx="5150225" cy="3862675"/>
          </a:xfrm>
          <a:prstGeom prst="rect">
            <a:avLst/>
          </a:prstGeom>
          <a:noFill/>
          <a:ln>
            <a:noFill/>
          </a:ln>
        </p:spPr>
      </p:pic>
      <p:pic>
        <p:nvPicPr>
          <p:cNvPr id="197" name="Google Shape;197;p20" title="Record (online-voice-recorder.com) (41).mp3">
            <a:hlinkClick r:id="rId5"/>
          </p:cNvPr>
          <p:cNvPicPr preferRelativeResize="0"/>
          <p:nvPr/>
        </p:nvPicPr>
        <p:blipFill>
          <a:blip r:embed="rId6">
            <a:alphaModFix/>
          </a:blip>
          <a:stretch>
            <a:fillRect/>
          </a:stretch>
        </p:blipFill>
        <p:spPr>
          <a:xfrm>
            <a:off x="190500" y="147825"/>
            <a:ext cx="457200" cy="4572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hift">
  <a:themeElements>
    <a:clrScheme name="Shift">
      <a:dk1>
        <a:srgbClr val="FFFFFF"/>
      </a:dk1>
      <a:lt1>
        <a:srgbClr val="AF7B51"/>
      </a:lt1>
      <a:dk2>
        <a:srgbClr val="233A44"/>
      </a:dk2>
      <a:lt2>
        <a:srgbClr val="D9D9D9"/>
      </a:lt2>
      <a:accent1>
        <a:srgbClr val="00796B"/>
      </a:accent1>
      <a:accent2>
        <a:srgbClr val="D9563F"/>
      </a:accent2>
      <a:accent3>
        <a:srgbClr val="C4A15A"/>
      </a:accent3>
      <a:accent4>
        <a:srgbClr val="14F597"/>
      </a:accent4>
      <a:accent5>
        <a:srgbClr val="3D4594"/>
      </a:accent5>
      <a:accent6>
        <a:srgbClr val="163EF5"/>
      </a:accent6>
      <a:hlink>
        <a:srgbClr val="3D4594"/>
      </a:hlink>
      <a:folHlink>
        <a:srgbClr val="3D459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