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9144000"/>
  <p:notesSz cx="6858000" cy="9144000"/>
  <p:embeddedFontLst>
    <p:embeddedFont>
      <p:font typeface="Palatino Linotype"/>
      <p:regular r:id="rId19"/>
      <p:bold r:id="rId20"/>
      <p:italic r:id="rId21"/>
      <p:boldItalic r:id="rId22"/>
    </p:embeddedFont>
    <p:embeddedFont>
      <p:font typeface="Bell MT"/>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7" roundtripDataSignature="AMtx7mhPfzposrP8XDR10+4l1/CZbFJaz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alatinoLinotype-bold.fntdata"/><Relationship Id="rId22" Type="http://schemas.openxmlformats.org/officeDocument/2006/relationships/font" Target="fonts/PalatinoLinotype-boldItalic.fntdata"/><Relationship Id="rId21" Type="http://schemas.openxmlformats.org/officeDocument/2006/relationships/font" Target="fonts/PalatinoLinotype-italic.fntdata"/><Relationship Id="rId24" Type="http://schemas.openxmlformats.org/officeDocument/2006/relationships/font" Target="fonts/BellMT-bold.fntdata"/><Relationship Id="rId23" Type="http://schemas.openxmlformats.org/officeDocument/2006/relationships/font" Target="fonts/BellMT-regular.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BellMT-boldItalic.fntdata"/><Relationship Id="rId25" Type="http://schemas.openxmlformats.org/officeDocument/2006/relationships/font" Target="fonts/BellMT-italic.fntdata"/><Relationship Id="rId27"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PalatinoLinotype-regular.fntdata"/><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 </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We will now look at the ESSA School accountability system, which is just one of three accountability systems in New Jersey. (Charters have their own Performance Framework in lieu of QSAC, but all charter schools are included in ESSA and all have Performance Reports (dark blue)</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 primary purpose of the </a:t>
            </a:r>
            <a:r>
              <a:rPr i="1" lang="en-US" sz="1200">
                <a:solidFill>
                  <a:schemeClr val="dk1"/>
                </a:solidFill>
                <a:latin typeface="Calibri"/>
                <a:ea typeface="Calibri"/>
                <a:cs typeface="Calibri"/>
                <a:sym typeface="Calibri"/>
              </a:rPr>
              <a:t>ESSA</a:t>
            </a:r>
            <a:r>
              <a:rPr lang="en-US" sz="1200">
                <a:solidFill>
                  <a:schemeClr val="dk1"/>
                </a:solidFill>
                <a:latin typeface="Calibri"/>
                <a:ea typeface="Calibri"/>
                <a:cs typeface="Calibri"/>
                <a:sym typeface="Calibri"/>
              </a:rPr>
              <a:t> school accountability system is to identify schools that are most in need of support.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We ask stakeholders to keep this purpose in mind as we go through the next few slides.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Academic Achievement indicator is determined by student performance on:</a:t>
            </a:r>
            <a:endParaRPr/>
          </a:p>
          <a:p>
            <a:pPr indent="-177639" lvl="0" marL="177639" rtl="0" algn="l">
              <a:spcBef>
                <a:spcPts val="0"/>
              </a:spcBef>
              <a:spcAft>
                <a:spcPts val="0"/>
              </a:spcAft>
              <a:buClr>
                <a:schemeClr val="dk1"/>
              </a:buClr>
              <a:buSzPts val="1200"/>
              <a:buFont typeface="Arial"/>
              <a:buChar char="•"/>
            </a:pPr>
            <a:r>
              <a:rPr lang="en-US"/>
              <a:t>PARCC ELA/L: Grades 3-10</a:t>
            </a:r>
            <a:endParaRPr/>
          </a:p>
          <a:p>
            <a:pPr indent="-177639" lvl="0" marL="177639" rtl="0" algn="l">
              <a:spcBef>
                <a:spcPts val="0"/>
              </a:spcBef>
              <a:spcAft>
                <a:spcPts val="0"/>
              </a:spcAft>
              <a:buClr>
                <a:schemeClr val="dk1"/>
              </a:buClr>
              <a:buSzPts val="1200"/>
              <a:buFont typeface="Arial"/>
              <a:buChar char="•"/>
            </a:pPr>
            <a:r>
              <a:rPr lang="en-US"/>
              <a:t>PARCC Mathematics: Grades 3-8 and end-of course assessments for Algebra I, Algebra II and Geometry	</a:t>
            </a:r>
            <a:endParaRPr/>
          </a:p>
          <a:p>
            <a:pPr indent="-177639" lvl="0" marL="177639" rtl="0" algn="l">
              <a:spcBef>
                <a:spcPts val="0"/>
              </a:spcBef>
              <a:spcAft>
                <a:spcPts val="0"/>
              </a:spcAft>
              <a:buClr>
                <a:schemeClr val="dk1"/>
              </a:buClr>
              <a:buSzPts val="1200"/>
              <a:buFont typeface="Arial"/>
              <a:buChar char="•"/>
            </a:pPr>
            <a:r>
              <a:rPr lang="en-US"/>
              <a:t>DLM: ELA/L and Mathematics 3-8 and high school</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cad9ad7811_0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2cad9ad7811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g2cad9ad7811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Academic Achievement indicator is determined by student performance on:</a:t>
            </a:r>
            <a:endParaRPr/>
          </a:p>
          <a:p>
            <a:pPr indent="-177639" lvl="0" marL="177639" rtl="0" algn="l">
              <a:spcBef>
                <a:spcPts val="0"/>
              </a:spcBef>
              <a:spcAft>
                <a:spcPts val="0"/>
              </a:spcAft>
              <a:buClr>
                <a:schemeClr val="dk1"/>
              </a:buClr>
              <a:buSzPts val="1200"/>
              <a:buFont typeface="Arial"/>
              <a:buChar char="•"/>
            </a:pPr>
            <a:r>
              <a:rPr lang="en-US"/>
              <a:t>PARCC ELA/L: Grades 3-10</a:t>
            </a:r>
            <a:endParaRPr/>
          </a:p>
          <a:p>
            <a:pPr indent="-177639" lvl="0" marL="177639" rtl="0" algn="l">
              <a:spcBef>
                <a:spcPts val="0"/>
              </a:spcBef>
              <a:spcAft>
                <a:spcPts val="0"/>
              </a:spcAft>
              <a:buClr>
                <a:schemeClr val="dk1"/>
              </a:buClr>
              <a:buSzPts val="1200"/>
              <a:buFont typeface="Arial"/>
              <a:buChar char="•"/>
            </a:pPr>
            <a:r>
              <a:rPr lang="en-US"/>
              <a:t>PARCC Mathematics: Grades 3-8 and end-of course assessments for Algebra I, Algebra II and Geometry	</a:t>
            </a:r>
            <a:endParaRPr/>
          </a:p>
          <a:p>
            <a:pPr indent="-177639" lvl="0" marL="177639" rtl="0" algn="l">
              <a:spcBef>
                <a:spcPts val="0"/>
              </a:spcBef>
              <a:spcAft>
                <a:spcPts val="0"/>
              </a:spcAft>
              <a:buClr>
                <a:schemeClr val="dk1"/>
              </a:buClr>
              <a:buSzPts val="1200"/>
              <a:buFont typeface="Arial"/>
              <a:buChar char="•"/>
            </a:pPr>
            <a:r>
              <a:rPr lang="en-US"/>
              <a:t>DLM: ELA/L and Mathematics 3-8 and high school</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jpg"/><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entation_TItle" type="title">
  <p:cSld name="TITLE">
    <p:spTree>
      <p:nvGrpSpPr>
        <p:cNvPr id="12" name="Shape 12"/>
        <p:cNvGrpSpPr/>
        <p:nvPr/>
      </p:nvGrpSpPr>
      <p:grpSpPr>
        <a:xfrm>
          <a:off x="0" y="0"/>
          <a:ext cx="0" cy="0"/>
          <a:chOff x="0" y="0"/>
          <a:chExt cx="0" cy="0"/>
        </a:xfrm>
      </p:grpSpPr>
      <p:sp>
        <p:nvSpPr>
          <p:cNvPr id="13" name="Google Shape;13;p23"/>
          <p:cNvSpPr txBox="1"/>
          <p:nvPr>
            <p:ph type="ctrTitle"/>
          </p:nvPr>
        </p:nvSpPr>
        <p:spPr>
          <a:xfrm>
            <a:off x="0" y="2037850"/>
            <a:ext cx="9144000" cy="12825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rgbClr val="6E2405"/>
              </a:buClr>
              <a:buSzPts val="5400"/>
              <a:buFont typeface="Palatino Linotype"/>
              <a:buNone/>
              <a:defRPr b="1" i="0" sz="5400" u="none" cap="none" strike="noStrike">
                <a:solidFill>
                  <a:srgbClr val="6E2405"/>
                </a:solidFill>
                <a:latin typeface="Palatino Linotype"/>
                <a:ea typeface="Palatino Linotype"/>
                <a:cs typeface="Palatino Linotype"/>
                <a:sym typeface="Palatino Linotyp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 name="Google Shape;14;p23"/>
          <p:cNvSpPr txBox="1"/>
          <p:nvPr>
            <p:ph idx="1" type="subTitle"/>
          </p:nvPr>
        </p:nvSpPr>
        <p:spPr>
          <a:xfrm>
            <a:off x="1" y="3654080"/>
            <a:ext cx="9144000" cy="2198100"/>
          </a:xfrm>
          <a:prstGeom prst="rect">
            <a:avLst/>
          </a:prstGeom>
          <a:noFill/>
          <a:ln>
            <a:noFill/>
          </a:ln>
        </p:spPr>
        <p:txBody>
          <a:bodyPr anchorCtr="0" anchor="t" bIns="45700" lIns="91425" spcFirstLastPara="1" rIns="91425" wrap="square" tIns="45700">
            <a:normAutofit/>
          </a:bodyPr>
          <a:lstStyle>
            <a:lvl1pPr lvl="0" algn="ctr">
              <a:lnSpc>
                <a:spcPct val="108000"/>
              </a:lnSpc>
              <a:spcBef>
                <a:spcPts val="1000"/>
              </a:spcBef>
              <a:spcAft>
                <a:spcPts val="0"/>
              </a:spcAft>
              <a:buClr>
                <a:schemeClr val="dk1"/>
              </a:buClr>
              <a:buSzPts val="2800"/>
              <a:buNone/>
              <a:defRPr sz="2800"/>
            </a:lvl1pPr>
            <a:lvl2pPr lvl="1" algn="ctr">
              <a:lnSpc>
                <a:spcPct val="108000"/>
              </a:lnSpc>
              <a:spcBef>
                <a:spcPts val="1400"/>
              </a:spcBef>
              <a:spcAft>
                <a:spcPts val="0"/>
              </a:spcAft>
              <a:buClr>
                <a:schemeClr val="dk1"/>
              </a:buClr>
              <a:buSzPts val="1500"/>
              <a:buNone/>
              <a:defRPr sz="1500"/>
            </a:lvl2pPr>
            <a:lvl3pPr lvl="2" algn="ctr">
              <a:lnSpc>
                <a:spcPct val="108000"/>
              </a:lnSpc>
              <a:spcBef>
                <a:spcPts val="1400"/>
              </a:spcBef>
              <a:spcAft>
                <a:spcPts val="0"/>
              </a:spcAft>
              <a:buClr>
                <a:schemeClr val="dk1"/>
              </a:buClr>
              <a:buSzPts val="1350"/>
              <a:buNone/>
              <a:defRPr sz="1350"/>
            </a:lvl3pPr>
            <a:lvl4pPr lvl="3" algn="ctr">
              <a:lnSpc>
                <a:spcPct val="108000"/>
              </a:lnSpc>
              <a:spcBef>
                <a:spcPts val="1400"/>
              </a:spcBef>
              <a:spcAft>
                <a:spcPts val="0"/>
              </a:spcAft>
              <a:buClr>
                <a:schemeClr val="dk1"/>
              </a:buClr>
              <a:buSzPts val="1200"/>
              <a:buNone/>
              <a:defRPr sz="1200"/>
            </a:lvl4pPr>
            <a:lvl5pPr lvl="4" algn="ctr">
              <a:lnSpc>
                <a:spcPct val="108000"/>
              </a:lnSpc>
              <a:spcBef>
                <a:spcPts val="1400"/>
              </a:spcBef>
              <a:spcAft>
                <a:spcPts val="0"/>
              </a:spcAft>
              <a:buClr>
                <a:schemeClr val="dk1"/>
              </a:buClr>
              <a:buSzPts val="1200"/>
              <a:buNone/>
              <a:defRPr sz="1200"/>
            </a:lvl5pPr>
            <a:lvl6pPr lvl="5" algn="ctr">
              <a:lnSpc>
                <a:spcPct val="90000"/>
              </a:lnSpc>
              <a:spcBef>
                <a:spcPts val="1400"/>
              </a:spcBef>
              <a:spcAft>
                <a:spcPts val="0"/>
              </a:spcAft>
              <a:buClr>
                <a:schemeClr val="dk1"/>
              </a:buClr>
              <a:buSzPts val="1200"/>
              <a:buNone/>
              <a:defRPr sz="1200"/>
            </a:lvl6pPr>
            <a:lvl7pPr lvl="6" algn="ctr">
              <a:lnSpc>
                <a:spcPct val="90000"/>
              </a:lnSpc>
              <a:spcBef>
                <a:spcPts val="500"/>
              </a:spcBef>
              <a:spcAft>
                <a:spcPts val="0"/>
              </a:spcAft>
              <a:buClr>
                <a:schemeClr val="dk1"/>
              </a:buClr>
              <a:buSzPts val="1200"/>
              <a:buNone/>
              <a:defRPr sz="1200"/>
            </a:lvl7pPr>
            <a:lvl8pPr lvl="7" algn="ctr">
              <a:lnSpc>
                <a:spcPct val="90000"/>
              </a:lnSpc>
              <a:spcBef>
                <a:spcPts val="500"/>
              </a:spcBef>
              <a:spcAft>
                <a:spcPts val="0"/>
              </a:spcAft>
              <a:buClr>
                <a:schemeClr val="dk1"/>
              </a:buClr>
              <a:buSzPts val="1200"/>
              <a:buNone/>
              <a:defRPr sz="1200"/>
            </a:lvl8pPr>
            <a:lvl9pPr lvl="8" algn="ctr">
              <a:lnSpc>
                <a:spcPct val="90000"/>
              </a:lnSpc>
              <a:spcBef>
                <a:spcPts val="500"/>
              </a:spcBef>
              <a:spcAft>
                <a:spcPts val="0"/>
              </a:spcAft>
              <a:buClr>
                <a:schemeClr val="dk1"/>
              </a:buClr>
              <a:buSzPts val="1200"/>
              <a:buNone/>
              <a:defRPr sz="12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Content">
  <p:cSld name="Title_Content">
    <p:spTree>
      <p:nvGrpSpPr>
        <p:cNvPr id="21" name="Shape 21"/>
        <p:cNvGrpSpPr/>
        <p:nvPr/>
      </p:nvGrpSpPr>
      <p:grpSpPr>
        <a:xfrm>
          <a:off x="0" y="0"/>
          <a:ext cx="0" cy="0"/>
          <a:chOff x="0" y="0"/>
          <a:chExt cx="0" cy="0"/>
        </a:xfrm>
      </p:grpSpPr>
      <p:sp>
        <p:nvSpPr>
          <p:cNvPr id="22" name="Google Shape;22;p25"/>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6E240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5"/>
          <p:cNvSpPr txBox="1"/>
          <p:nvPr>
            <p:ph idx="1" type="body"/>
          </p:nvPr>
        </p:nvSpPr>
        <p:spPr>
          <a:xfrm>
            <a:off x="128588" y="1222375"/>
            <a:ext cx="8886900" cy="4803900"/>
          </a:xfrm>
          <a:prstGeom prst="rect">
            <a:avLst/>
          </a:prstGeom>
          <a:noFill/>
          <a:ln>
            <a:noFill/>
          </a:ln>
        </p:spPr>
        <p:txBody>
          <a:bodyPr anchorCtr="0" anchor="t" bIns="45700" lIns="91425" spcFirstLastPara="1" rIns="822950" wrap="square" tIns="45700">
            <a:normAutofit/>
          </a:bodyPr>
          <a:lstStyle>
            <a:lvl1pPr indent="-457200" lvl="0" marL="457200" algn="l">
              <a:lnSpc>
                <a:spcPct val="108000"/>
              </a:lnSpc>
              <a:spcBef>
                <a:spcPts val="1000"/>
              </a:spcBef>
              <a:spcAft>
                <a:spcPts val="0"/>
              </a:spcAft>
              <a:buClr>
                <a:schemeClr val="dk1"/>
              </a:buClr>
              <a:buSzPts val="3600"/>
              <a:buChar char="•"/>
              <a:defRPr sz="3600"/>
            </a:lvl1pPr>
            <a:lvl2pPr indent="-431800" lvl="1" marL="914400" algn="l">
              <a:lnSpc>
                <a:spcPct val="108000"/>
              </a:lnSpc>
              <a:spcBef>
                <a:spcPts val="1400"/>
              </a:spcBef>
              <a:spcAft>
                <a:spcPts val="0"/>
              </a:spcAft>
              <a:buClr>
                <a:schemeClr val="dk1"/>
              </a:buClr>
              <a:buSzPts val="3200"/>
              <a:buChar char="•"/>
              <a:defRPr sz="3200"/>
            </a:lvl2pPr>
            <a:lvl3pPr indent="-406400" lvl="2" marL="1371600" algn="l">
              <a:lnSpc>
                <a:spcPct val="108000"/>
              </a:lnSpc>
              <a:spcBef>
                <a:spcPts val="1400"/>
              </a:spcBef>
              <a:spcAft>
                <a:spcPts val="0"/>
              </a:spcAft>
              <a:buClr>
                <a:schemeClr val="dk1"/>
              </a:buClr>
              <a:buSzPts val="2800"/>
              <a:buChar char="•"/>
              <a:defRPr sz="2800"/>
            </a:lvl3pPr>
            <a:lvl4pPr indent="-381000" lvl="3" marL="1828800" algn="l">
              <a:lnSpc>
                <a:spcPct val="108000"/>
              </a:lnSpc>
              <a:spcBef>
                <a:spcPts val="1400"/>
              </a:spcBef>
              <a:spcAft>
                <a:spcPts val="0"/>
              </a:spcAft>
              <a:buClr>
                <a:schemeClr val="dk1"/>
              </a:buClr>
              <a:buSzPts val="2400"/>
              <a:buChar char="•"/>
              <a:defRPr sz="2400"/>
            </a:lvl4pPr>
            <a:lvl5pPr indent="-381000" lvl="4" marL="2286000" algn="l">
              <a:lnSpc>
                <a:spcPct val="108000"/>
              </a:lnSpc>
              <a:spcBef>
                <a:spcPts val="1400"/>
              </a:spcBef>
              <a:spcAft>
                <a:spcPts val="0"/>
              </a:spcAft>
              <a:buClr>
                <a:schemeClr val="dk1"/>
              </a:buClr>
              <a:buSzPts val="2400"/>
              <a:buChar char="•"/>
              <a:defRPr sz="2400"/>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25"/>
          <p:cNvSpPr txBox="1"/>
          <p:nvPr>
            <p:ph idx="12" type="sldNum"/>
          </p:nvPr>
        </p:nvSpPr>
        <p:spPr>
          <a:xfrm>
            <a:off x="6515789" y="6257197"/>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Content_Vertical">
  <p:cSld name="Two_Content_Vertical">
    <p:spTree>
      <p:nvGrpSpPr>
        <p:cNvPr id="25" name="Shape 25"/>
        <p:cNvGrpSpPr/>
        <p:nvPr/>
      </p:nvGrpSpPr>
      <p:grpSpPr>
        <a:xfrm>
          <a:off x="0" y="0"/>
          <a:ext cx="0" cy="0"/>
          <a:chOff x="0" y="0"/>
          <a:chExt cx="0" cy="0"/>
        </a:xfrm>
      </p:grpSpPr>
      <p:sp>
        <p:nvSpPr>
          <p:cNvPr id="26" name="Google Shape;26;p26"/>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6E240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26"/>
          <p:cNvSpPr txBox="1"/>
          <p:nvPr>
            <p:ph idx="1" type="body"/>
          </p:nvPr>
        </p:nvSpPr>
        <p:spPr>
          <a:xfrm>
            <a:off x="109719" y="1430627"/>
            <a:ext cx="8917800" cy="2226900"/>
          </a:xfrm>
          <a:prstGeom prst="rect">
            <a:avLst/>
          </a:prstGeom>
          <a:noFill/>
          <a:ln>
            <a:noFill/>
          </a:ln>
        </p:spPr>
        <p:txBody>
          <a:bodyPr anchorCtr="0" anchor="t" bIns="45700" lIns="91425" spcFirstLastPara="1" rIns="822950" wrap="square" tIns="45700">
            <a:noAutofit/>
          </a:bodyPr>
          <a:lstStyle>
            <a:lvl1pPr indent="-431800" lvl="0" marL="457200" algn="l">
              <a:lnSpc>
                <a:spcPct val="108000"/>
              </a:lnSpc>
              <a:spcBef>
                <a:spcPts val="1000"/>
              </a:spcBef>
              <a:spcAft>
                <a:spcPts val="0"/>
              </a:spcAft>
              <a:buClr>
                <a:schemeClr val="dk1"/>
              </a:buClr>
              <a:buSzPts val="3200"/>
              <a:buChar char="•"/>
              <a:defRPr sz="3200"/>
            </a:lvl1pPr>
            <a:lvl2pPr indent="-406400" lvl="1" marL="914400" algn="l">
              <a:lnSpc>
                <a:spcPct val="108000"/>
              </a:lnSpc>
              <a:spcBef>
                <a:spcPts val="1400"/>
              </a:spcBef>
              <a:spcAft>
                <a:spcPts val="0"/>
              </a:spcAft>
              <a:buClr>
                <a:schemeClr val="dk1"/>
              </a:buClr>
              <a:buSzPts val="2800"/>
              <a:buChar char="•"/>
              <a:defRPr sz="2800"/>
            </a:lvl2pPr>
            <a:lvl3pPr indent="-381000" lvl="2" marL="1371600" algn="l">
              <a:lnSpc>
                <a:spcPct val="108000"/>
              </a:lnSpc>
              <a:spcBef>
                <a:spcPts val="1400"/>
              </a:spcBef>
              <a:spcAft>
                <a:spcPts val="0"/>
              </a:spcAft>
              <a:buClr>
                <a:schemeClr val="dk1"/>
              </a:buClr>
              <a:buSzPts val="2400"/>
              <a:buChar char="•"/>
              <a:defRPr sz="2400"/>
            </a:lvl3pPr>
            <a:lvl4pPr indent="-355600" lvl="3" marL="1828800" algn="l">
              <a:lnSpc>
                <a:spcPct val="108000"/>
              </a:lnSpc>
              <a:spcBef>
                <a:spcPts val="1400"/>
              </a:spcBef>
              <a:spcAft>
                <a:spcPts val="0"/>
              </a:spcAft>
              <a:buClr>
                <a:schemeClr val="dk1"/>
              </a:buClr>
              <a:buSzPts val="2000"/>
              <a:buChar char="•"/>
              <a:defRPr sz="2000"/>
            </a:lvl4pPr>
            <a:lvl5pPr indent="-355600" lvl="4" marL="2286000" algn="l">
              <a:lnSpc>
                <a:spcPct val="108000"/>
              </a:lnSpc>
              <a:spcBef>
                <a:spcPts val="1400"/>
              </a:spcBef>
              <a:spcAft>
                <a:spcPts val="0"/>
              </a:spcAft>
              <a:buClr>
                <a:schemeClr val="dk1"/>
              </a:buClr>
              <a:buSzPts val="2000"/>
              <a:buChar char="•"/>
              <a:defRPr sz="2000"/>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26"/>
          <p:cNvSpPr txBox="1"/>
          <p:nvPr>
            <p:ph idx="2" type="body"/>
          </p:nvPr>
        </p:nvSpPr>
        <p:spPr>
          <a:xfrm>
            <a:off x="116577" y="3735253"/>
            <a:ext cx="8917800" cy="2226900"/>
          </a:xfrm>
          <a:prstGeom prst="rect">
            <a:avLst/>
          </a:prstGeom>
          <a:noFill/>
          <a:ln>
            <a:noFill/>
          </a:ln>
        </p:spPr>
        <p:txBody>
          <a:bodyPr anchorCtr="0" anchor="t" bIns="45700" lIns="91425" spcFirstLastPara="1" rIns="822950" wrap="square" tIns="45700">
            <a:noAutofit/>
          </a:bodyPr>
          <a:lstStyle>
            <a:lvl1pPr indent="-431800" lvl="0" marL="457200" algn="l">
              <a:lnSpc>
                <a:spcPct val="108000"/>
              </a:lnSpc>
              <a:spcBef>
                <a:spcPts val="1000"/>
              </a:spcBef>
              <a:spcAft>
                <a:spcPts val="0"/>
              </a:spcAft>
              <a:buClr>
                <a:schemeClr val="dk1"/>
              </a:buClr>
              <a:buSzPts val="3200"/>
              <a:buChar char="•"/>
              <a:defRPr sz="3200"/>
            </a:lvl1pPr>
            <a:lvl2pPr indent="-406400" lvl="1" marL="914400" algn="l">
              <a:lnSpc>
                <a:spcPct val="108000"/>
              </a:lnSpc>
              <a:spcBef>
                <a:spcPts val="1400"/>
              </a:spcBef>
              <a:spcAft>
                <a:spcPts val="0"/>
              </a:spcAft>
              <a:buClr>
                <a:schemeClr val="dk1"/>
              </a:buClr>
              <a:buSzPts val="2800"/>
              <a:buChar char="•"/>
              <a:defRPr sz="2800"/>
            </a:lvl2pPr>
            <a:lvl3pPr indent="-381000" lvl="2" marL="1371600" algn="l">
              <a:lnSpc>
                <a:spcPct val="108000"/>
              </a:lnSpc>
              <a:spcBef>
                <a:spcPts val="1400"/>
              </a:spcBef>
              <a:spcAft>
                <a:spcPts val="0"/>
              </a:spcAft>
              <a:buClr>
                <a:schemeClr val="dk1"/>
              </a:buClr>
              <a:buSzPts val="2400"/>
              <a:buChar char="•"/>
              <a:defRPr sz="2400"/>
            </a:lvl3pPr>
            <a:lvl4pPr indent="-355600" lvl="3" marL="1828800" algn="l">
              <a:lnSpc>
                <a:spcPct val="108000"/>
              </a:lnSpc>
              <a:spcBef>
                <a:spcPts val="1400"/>
              </a:spcBef>
              <a:spcAft>
                <a:spcPts val="0"/>
              </a:spcAft>
              <a:buClr>
                <a:schemeClr val="dk1"/>
              </a:buClr>
              <a:buSzPts val="2000"/>
              <a:buChar char="•"/>
              <a:defRPr sz="2000"/>
            </a:lvl4pPr>
            <a:lvl5pPr indent="-355600" lvl="4" marL="2286000" algn="l">
              <a:lnSpc>
                <a:spcPct val="108000"/>
              </a:lnSpc>
              <a:spcBef>
                <a:spcPts val="1400"/>
              </a:spcBef>
              <a:spcAft>
                <a:spcPts val="0"/>
              </a:spcAft>
              <a:buClr>
                <a:schemeClr val="dk1"/>
              </a:buClr>
              <a:buSzPts val="2000"/>
              <a:buChar char="•"/>
              <a:defRPr sz="2000"/>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26"/>
          <p:cNvSpPr txBox="1"/>
          <p:nvPr>
            <p:ph idx="12" type="sldNum"/>
          </p:nvPr>
        </p:nvSpPr>
        <p:spPr>
          <a:xfrm>
            <a:off x="6515789" y="6257197"/>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_Content_Subtitles">
  <p:cSld name="1_Two_Content_Subtitles">
    <p:spTree>
      <p:nvGrpSpPr>
        <p:cNvPr id="30" name="Shape 30"/>
        <p:cNvGrpSpPr/>
        <p:nvPr/>
      </p:nvGrpSpPr>
      <p:grpSpPr>
        <a:xfrm>
          <a:off x="0" y="0"/>
          <a:ext cx="0" cy="0"/>
          <a:chOff x="0" y="0"/>
          <a:chExt cx="0" cy="0"/>
        </a:xfrm>
      </p:grpSpPr>
      <p:sp>
        <p:nvSpPr>
          <p:cNvPr id="31" name="Google Shape;31;p27"/>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6E240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27"/>
          <p:cNvSpPr txBox="1"/>
          <p:nvPr>
            <p:ph idx="1" type="body"/>
          </p:nvPr>
        </p:nvSpPr>
        <p:spPr>
          <a:xfrm>
            <a:off x="109718" y="1138548"/>
            <a:ext cx="8917800" cy="823800"/>
          </a:xfrm>
          <a:prstGeom prst="rect">
            <a:avLst/>
          </a:prstGeom>
          <a:noFill/>
          <a:ln>
            <a:noFill/>
          </a:ln>
        </p:spPr>
        <p:txBody>
          <a:bodyPr anchorCtr="0" anchor="b" bIns="45700" lIns="91425" spcFirstLastPara="1" rIns="822950" wrap="square" tIns="45700">
            <a:noAutofit/>
          </a:bodyPr>
          <a:lstStyle>
            <a:lvl1pPr indent="-228600" lvl="0" marL="457200" algn="l">
              <a:lnSpc>
                <a:spcPct val="108000"/>
              </a:lnSpc>
              <a:spcBef>
                <a:spcPts val="1000"/>
              </a:spcBef>
              <a:spcAft>
                <a:spcPts val="0"/>
              </a:spcAft>
              <a:buClr>
                <a:schemeClr val="dk1"/>
              </a:buClr>
              <a:buSzPts val="2800"/>
              <a:buNone/>
              <a:defRPr b="1" sz="2800">
                <a:solidFill>
                  <a:schemeClr val="dk1"/>
                </a:solidFill>
              </a:defRPr>
            </a:lvl1pPr>
            <a:lvl2pPr indent="-228600" lvl="1" marL="914400" algn="l">
              <a:lnSpc>
                <a:spcPct val="108000"/>
              </a:lnSpc>
              <a:spcBef>
                <a:spcPts val="1400"/>
              </a:spcBef>
              <a:spcAft>
                <a:spcPts val="0"/>
              </a:spcAft>
              <a:buClr>
                <a:schemeClr val="dk1"/>
              </a:buClr>
              <a:buSzPts val="2000"/>
              <a:buNone/>
              <a:defRPr b="1" sz="2000"/>
            </a:lvl2pPr>
            <a:lvl3pPr indent="-228600" lvl="2" marL="1371600" algn="l">
              <a:lnSpc>
                <a:spcPct val="108000"/>
              </a:lnSpc>
              <a:spcBef>
                <a:spcPts val="1400"/>
              </a:spcBef>
              <a:spcAft>
                <a:spcPts val="0"/>
              </a:spcAft>
              <a:buClr>
                <a:schemeClr val="dk1"/>
              </a:buClr>
              <a:buSzPts val="1800"/>
              <a:buNone/>
              <a:defRPr b="1" sz="1800"/>
            </a:lvl3pPr>
            <a:lvl4pPr indent="-228600" lvl="3" marL="1828800" algn="l">
              <a:lnSpc>
                <a:spcPct val="108000"/>
              </a:lnSpc>
              <a:spcBef>
                <a:spcPts val="1400"/>
              </a:spcBef>
              <a:spcAft>
                <a:spcPts val="0"/>
              </a:spcAft>
              <a:buClr>
                <a:schemeClr val="dk1"/>
              </a:buClr>
              <a:buSzPts val="1600"/>
              <a:buNone/>
              <a:defRPr b="1" sz="1600"/>
            </a:lvl4pPr>
            <a:lvl5pPr indent="-228600" lvl="4" marL="2286000" algn="l">
              <a:lnSpc>
                <a:spcPct val="108000"/>
              </a:lnSpc>
              <a:spcBef>
                <a:spcPts val="1400"/>
              </a:spcBef>
              <a:spcAft>
                <a:spcPts val="0"/>
              </a:spcAft>
              <a:buClr>
                <a:schemeClr val="dk1"/>
              </a:buClr>
              <a:buSzPts val="1600"/>
              <a:buNone/>
              <a:defRPr b="1" sz="1600"/>
            </a:lvl5pPr>
            <a:lvl6pPr indent="-228600" lvl="5" marL="2743200" algn="l">
              <a:lnSpc>
                <a:spcPct val="90000"/>
              </a:lnSpc>
              <a:spcBef>
                <a:spcPts val="14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3" name="Google Shape;33;p27"/>
          <p:cNvSpPr txBox="1"/>
          <p:nvPr>
            <p:ph idx="2" type="body"/>
          </p:nvPr>
        </p:nvSpPr>
        <p:spPr>
          <a:xfrm>
            <a:off x="109719" y="1962460"/>
            <a:ext cx="8917800" cy="1433700"/>
          </a:xfrm>
          <a:prstGeom prst="rect">
            <a:avLst/>
          </a:prstGeom>
          <a:noFill/>
          <a:ln>
            <a:noFill/>
          </a:ln>
        </p:spPr>
        <p:txBody>
          <a:bodyPr anchorCtr="0" anchor="t" bIns="45700" lIns="91425" spcFirstLastPara="1" rIns="91425" wrap="square" tIns="45700">
            <a:noAutofit/>
          </a:bodyPr>
          <a:lstStyle>
            <a:lvl1pPr indent="-381000" lvl="0" marL="457200" algn="l">
              <a:lnSpc>
                <a:spcPct val="108000"/>
              </a:lnSpc>
              <a:spcBef>
                <a:spcPts val="1000"/>
              </a:spcBef>
              <a:spcAft>
                <a:spcPts val="0"/>
              </a:spcAft>
              <a:buClr>
                <a:schemeClr val="dk1"/>
              </a:buClr>
              <a:buSzPts val="2400"/>
              <a:buChar char="•"/>
              <a:defRPr sz="2400"/>
            </a:lvl1pPr>
            <a:lvl2pPr indent="-355600" lvl="1" marL="914400" algn="l">
              <a:lnSpc>
                <a:spcPct val="108000"/>
              </a:lnSpc>
              <a:spcBef>
                <a:spcPts val="1400"/>
              </a:spcBef>
              <a:spcAft>
                <a:spcPts val="0"/>
              </a:spcAft>
              <a:buClr>
                <a:schemeClr val="dk1"/>
              </a:buClr>
              <a:buSzPts val="2000"/>
              <a:buChar char="•"/>
              <a:defRPr sz="2000"/>
            </a:lvl2pPr>
            <a:lvl3pPr indent="-342900" lvl="2" marL="1371600" algn="l">
              <a:lnSpc>
                <a:spcPct val="108000"/>
              </a:lnSpc>
              <a:spcBef>
                <a:spcPts val="1400"/>
              </a:spcBef>
              <a:spcAft>
                <a:spcPts val="0"/>
              </a:spcAft>
              <a:buClr>
                <a:schemeClr val="dk1"/>
              </a:buClr>
              <a:buSzPts val="1800"/>
              <a:buChar char="•"/>
              <a:defRPr sz="1800"/>
            </a:lvl3pPr>
            <a:lvl4pPr indent="-355600" lvl="3" marL="1828800" algn="l">
              <a:lnSpc>
                <a:spcPct val="108000"/>
              </a:lnSpc>
              <a:spcBef>
                <a:spcPts val="1400"/>
              </a:spcBef>
              <a:spcAft>
                <a:spcPts val="0"/>
              </a:spcAft>
              <a:buClr>
                <a:schemeClr val="dk1"/>
              </a:buClr>
              <a:buSzPts val="2000"/>
              <a:buChar char="•"/>
              <a:defRPr sz="2000"/>
            </a:lvl4pPr>
            <a:lvl5pPr indent="-355600" lvl="4" marL="2286000" algn="l">
              <a:lnSpc>
                <a:spcPct val="108000"/>
              </a:lnSpc>
              <a:spcBef>
                <a:spcPts val="1400"/>
              </a:spcBef>
              <a:spcAft>
                <a:spcPts val="0"/>
              </a:spcAft>
              <a:buClr>
                <a:schemeClr val="dk1"/>
              </a:buClr>
              <a:buSzPts val="2000"/>
              <a:buChar char="•"/>
              <a:defRPr sz="2000"/>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27"/>
          <p:cNvSpPr txBox="1"/>
          <p:nvPr>
            <p:ph idx="3" type="body"/>
          </p:nvPr>
        </p:nvSpPr>
        <p:spPr>
          <a:xfrm>
            <a:off x="109718" y="3603812"/>
            <a:ext cx="8917800" cy="823800"/>
          </a:xfrm>
          <a:prstGeom prst="rect">
            <a:avLst/>
          </a:prstGeom>
          <a:noFill/>
          <a:ln>
            <a:noFill/>
          </a:ln>
        </p:spPr>
        <p:txBody>
          <a:bodyPr anchorCtr="0" anchor="b" bIns="45700" lIns="91425" spcFirstLastPara="1" rIns="822950" wrap="square" tIns="45700">
            <a:noAutofit/>
          </a:bodyPr>
          <a:lstStyle>
            <a:lvl1pPr indent="-228600" lvl="0" marL="457200" algn="l">
              <a:lnSpc>
                <a:spcPct val="108000"/>
              </a:lnSpc>
              <a:spcBef>
                <a:spcPts val="1000"/>
              </a:spcBef>
              <a:spcAft>
                <a:spcPts val="0"/>
              </a:spcAft>
              <a:buClr>
                <a:schemeClr val="dk1"/>
              </a:buClr>
              <a:buSzPts val="2800"/>
              <a:buNone/>
              <a:defRPr b="1" sz="2800">
                <a:solidFill>
                  <a:schemeClr val="dk1"/>
                </a:solidFill>
              </a:defRPr>
            </a:lvl1pPr>
            <a:lvl2pPr indent="-228600" lvl="1" marL="914400" algn="l">
              <a:lnSpc>
                <a:spcPct val="108000"/>
              </a:lnSpc>
              <a:spcBef>
                <a:spcPts val="1400"/>
              </a:spcBef>
              <a:spcAft>
                <a:spcPts val="0"/>
              </a:spcAft>
              <a:buClr>
                <a:schemeClr val="dk1"/>
              </a:buClr>
              <a:buSzPts val="2000"/>
              <a:buNone/>
              <a:defRPr b="1" sz="2000"/>
            </a:lvl2pPr>
            <a:lvl3pPr indent="-228600" lvl="2" marL="1371600" algn="l">
              <a:lnSpc>
                <a:spcPct val="108000"/>
              </a:lnSpc>
              <a:spcBef>
                <a:spcPts val="1400"/>
              </a:spcBef>
              <a:spcAft>
                <a:spcPts val="0"/>
              </a:spcAft>
              <a:buClr>
                <a:schemeClr val="dk1"/>
              </a:buClr>
              <a:buSzPts val="1800"/>
              <a:buNone/>
              <a:defRPr b="1" sz="1800"/>
            </a:lvl3pPr>
            <a:lvl4pPr indent="-228600" lvl="3" marL="1828800" algn="l">
              <a:lnSpc>
                <a:spcPct val="108000"/>
              </a:lnSpc>
              <a:spcBef>
                <a:spcPts val="1400"/>
              </a:spcBef>
              <a:spcAft>
                <a:spcPts val="0"/>
              </a:spcAft>
              <a:buClr>
                <a:schemeClr val="dk1"/>
              </a:buClr>
              <a:buSzPts val="1600"/>
              <a:buNone/>
              <a:defRPr b="1" sz="1600"/>
            </a:lvl4pPr>
            <a:lvl5pPr indent="-228600" lvl="4" marL="2286000" algn="l">
              <a:lnSpc>
                <a:spcPct val="108000"/>
              </a:lnSpc>
              <a:spcBef>
                <a:spcPts val="1400"/>
              </a:spcBef>
              <a:spcAft>
                <a:spcPts val="0"/>
              </a:spcAft>
              <a:buClr>
                <a:schemeClr val="dk1"/>
              </a:buClr>
              <a:buSzPts val="1600"/>
              <a:buNone/>
              <a:defRPr b="1" sz="1600"/>
            </a:lvl5pPr>
            <a:lvl6pPr indent="-228600" lvl="5" marL="2743200" algn="l">
              <a:lnSpc>
                <a:spcPct val="90000"/>
              </a:lnSpc>
              <a:spcBef>
                <a:spcPts val="14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5" name="Google Shape;35;p27"/>
          <p:cNvSpPr txBox="1"/>
          <p:nvPr>
            <p:ph idx="4" type="body"/>
          </p:nvPr>
        </p:nvSpPr>
        <p:spPr>
          <a:xfrm>
            <a:off x="116577" y="4439797"/>
            <a:ext cx="8917800" cy="1522500"/>
          </a:xfrm>
          <a:prstGeom prst="rect">
            <a:avLst/>
          </a:prstGeom>
          <a:noFill/>
          <a:ln>
            <a:noFill/>
          </a:ln>
        </p:spPr>
        <p:txBody>
          <a:bodyPr anchorCtr="0" anchor="t" bIns="45700" lIns="91425" spcFirstLastPara="1" rIns="91425" wrap="square" tIns="45700">
            <a:noAutofit/>
          </a:bodyPr>
          <a:lstStyle>
            <a:lvl1pPr indent="-381000" lvl="0" marL="457200" algn="l">
              <a:lnSpc>
                <a:spcPct val="108000"/>
              </a:lnSpc>
              <a:spcBef>
                <a:spcPts val="1000"/>
              </a:spcBef>
              <a:spcAft>
                <a:spcPts val="0"/>
              </a:spcAft>
              <a:buClr>
                <a:schemeClr val="dk1"/>
              </a:buClr>
              <a:buSzPts val="2400"/>
              <a:buChar char="•"/>
              <a:defRPr sz="2400"/>
            </a:lvl1pPr>
            <a:lvl2pPr indent="-355600" lvl="1" marL="914400" algn="l">
              <a:lnSpc>
                <a:spcPct val="108000"/>
              </a:lnSpc>
              <a:spcBef>
                <a:spcPts val="1400"/>
              </a:spcBef>
              <a:spcAft>
                <a:spcPts val="0"/>
              </a:spcAft>
              <a:buClr>
                <a:schemeClr val="dk1"/>
              </a:buClr>
              <a:buSzPts val="2000"/>
              <a:buChar char="•"/>
              <a:defRPr sz="2000"/>
            </a:lvl2pPr>
            <a:lvl3pPr indent="-342900" lvl="2" marL="1371600" algn="l">
              <a:lnSpc>
                <a:spcPct val="108000"/>
              </a:lnSpc>
              <a:spcBef>
                <a:spcPts val="1400"/>
              </a:spcBef>
              <a:spcAft>
                <a:spcPts val="0"/>
              </a:spcAft>
              <a:buClr>
                <a:schemeClr val="dk1"/>
              </a:buClr>
              <a:buSzPts val="1800"/>
              <a:buChar char="•"/>
              <a:defRPr sz="1800"/>
            </a:lvl3pPr>
            <a:lvl4pPr indent="-355600" lvl="3" marL="1828800" algn="l">
              <a:lnSpc>
                <a:spcPct val="108000"/>
              </a:lnSpc>
              <a:spcBef>
                <a:spcPts val="1400"/>
              </a:spcBef>
              <a:spcAft>
                <a:spcPts val="0"/>
              </a:spcAft>
              <a:buClr>
                <a:schemeClr val="dk1"/>
              </a:buClr>
              <a:buSzPts val="2000"/>
              <a:buChar char="•"/>
              <a:defRPr sz="2000"/>
            </a:lvl4pPr>
            <a:lvl5pPr indent="-355600" lvl="4" marL="2286000" algn="l">
              <a:lnSpc>
                <a:spcPct val="108000"/>
              </a:lnSpc>
              <a:spcBef>
                <a:spcPts val="1400"/>
              </a:spcBef>
              <a:spcAft>
                <a:spcPts val="0"/>
              </a:spcAft>
              <a:buClr>
                <a:schemeClr val="dk1"/>
              </a:buClr>
              <a:buSzPts val="2000"/>
              <a:buChar char="•"/>
              <a:defRPr sz="2000"/>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7"/>
          <p:cNvSpPr txBox="1"/>
          <p:nvPr>
            <p:ph idx="12" type="sldNum"/>
          </p:nvPr>
        </p:nvSpPr>
        <p:spPr>
          <a:xfrm>
            <a:off x="6515789" y="6257197"/>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7" name="Shape 37"/>
        <p:cNvGrpSpPr/>
        <p:nvPr/>
      </p:nvGrpSpPr>
      <p:grpSpPr>
        <a:xfrm>
          <a:off x="0" y="0"/>
          <a:ext cx="0" cy="0"/>
          <a:chOff x="0" y="0"/>
          <a:chExt cx="0" cy="0"/>
        </a:xfrm>
      </p:grpSpPr>
      <p:sp>
        <p:nvSpPr>
          <p:cNvPr id="38" name="Google Shape;38;p28"/>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6E240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8"/>
          <p:cNvSpPr txBox="1"/>
          <p:nvPr>
            <p:ph idx="1" type="body"/>
          </p:nvPr>
        </p:nvSpPr>
        <p:spPr>
          <a:xfrm>
            <a:off x="132203" y="1429017"/>
            <a:ext cx="4382700" cy="4498200"/>
          </a:xfrm>
          <a:prstGeom prst="rect">
            <a:avLst/>
          </a:prstGeom>
          <a:noFill/>
          <a:ln>
            <a:noFill/>
          </a:ln>
        </p:spPr>
        <p:txBody>
          <a:bodyPr anchorCtr="0" anchor="t" bIns="45700" lIns="91425" spcFirstLastPara="1" rIns="640075" wrap="square" tIns="45700">
            <a:normAutofit/>
          </a:bodyPr>
          <a:lstStyle>
            <a:lvl1pPr indent="-457200" lvl="0" marL="457200" algn="l">
              <a:lnSpc>
                <a:spcPct val="108000"/>
              </a:lnSpc>
              <a:spcBef>
                <a:spcPts val="1000"/>
              </a:spcBef>
              <a:spcAft>
                <a:spcPts val="0"/>
              </a:spcAft>
              <a:buClr>
                <a:schemeClr val="dk1"/>
              </a:buClr>
              <a:buSzPts val="3600"/>
              <a:buChar char="•"/>
              <a:defRPr sz="3600"/>
            </a:lvl1pPr>
            <a:lvl2pPr indent="-431800" lvl="1" marL="914400" algn="l">
              <a:lnSpc>
                <a:spcPct val="108000"/>
              </a:lnSpc>
              <a:spcBef>
                <a:spcPts val="1400"/>
              </a:spcBef>
              <a:spcAft>
                <a:spcPts val="0"/>
              </a:spcAft>
              <a:buClr>
                <a:schemeClr val="dk1"/>
              </a:buClr>
              <a:buSzPts val="3200"/>
              <a:buChar char="•"/>
              <a:defRPr sz="3200"/>
            </a:lvl2pPr>
            <a:lvl3pPr indent="-406400" lvl="2" marL="1371600" algn="l">
              <a:lnSpc>
                <a:spcPct val="108000"/>
              </a:lnSpc>
              <a:spcBef>
                <a:spcPts val="1400"/>
              </a:spcBef>
              <a:spcAft>
                <a:spcPts val="0"/>
              </a:spcAft>
              <a:buClr>
                <a:schemeClr val="dk1"/>
              </a:buClr>
              <a:buSzPts val="2800"/>
              <a:buChar char="•"/>
              <a:defRPr sz="2800"/>
            </a:lvl3pPr>
            <a:lvl4pPr indent="-381000" lvl="3" marL="1828800" algn="l">
              <a:lnSpc>
                <a:spcPct val="108000"/>
              </a:lnSpc>
              <a:spcBef>
                <a:spcPts val="1400"/>
              </a:spcBef>
              <a:spcAft>
                <a:spcPts val="0"/>
              </a:spcAft>
              <a:buClr>
                <a:schemeClr val="dk1"/>
              </a:buClr>
              <a:buSzPts val="2400"/>
              <a:buChar char="•"/>
              <a:defRPr sz="2400"/>
            </a:lvl4pPr>
            <a:lvl5pPr indent="-381000" lvl="4" marL="2286000" algn="l">
              <a:lnSpc>
                <a:spcPct val="108000"/>
              </a:lnSpc>
              <a:spcBef>
                <a:spcPts val="1400"/>
              </a:spcBef>
              <a:spcAft>
                <a:spcPts val="0"/>
              </a:spcAft>
              <a:buClr>
                <a:schemeClr val="dk1"/>
              </a:buClr>
              <a:buSzPts val="2400"/>
              <a:buChar char="•"/>
              <a:defRPr sz="2400"/>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8"/>
          <p:cNvSpPr txBox="1"/>
          <p:nvPr>
            <p:ph idx="2" type="body"/>
          </p:nvPr>
        </p:nvSpPr>
        <p:spPr>
          <a:xfrm>
            <a:off x="4629152" y="1429016"/>
            <a:ext cx="4382700" cy="4498200"/>
          </a:xfrm>
          <a:prstGeom prst="rect">
            <a:avLst/>
          </a:prstGeom>
          <a:noFill/>
          <a:ln>
            <a:noFill/>
          </a:ln>
        </p:spPr>
        <p:txBody>
          <a:bodyPr anchorCtr="0" anchor="t" bIns="45700" lIns="91425" spcFirstLastPara="1" rIns="640075" wrap="square" tIns="45700">
            <a:normAutofit/>
          </a:bodyPr>
          <a:lstStyle>
            <a:lvl1pPr indent="-457200" lvl="0" marL="457200" algn="l">
              <a:lnSpc>
                <a:spcPct val="108000"/>
              </a:lnSpc>
              <a:spcBef>
                <a:spcPts val="1000"/>
              </a:spcBef>
              <a:spcAft>
                <a:spcPts val="0"/>
              </a:spcAft>
              <a:buClr>
                <a:schemeClr val="dk1"/>
              </a:buClr>
              <a:buSzPts val="3600"/>
              <a:buChar char="•"/>
              <a:defRPr sz="3600"/>
            </a:lvl1pPr>
            <a:lvl2pPr indent="-431800" lvl="1" marL="914400" algn="l">
              <a:lnSpc>
                <a:spcPct val="108000"/>
              </a:lnSpc>
              <a:spcBef>
                <a:spcPts val="1400"/>
              </a:spcBef>
              <a:spcAft>
                <a:spcPts val="0"/>
              </a:spcAft>
              <a:buClr>
                <a:schemeClr val="dk1"/>
              </a:buClr>
              <a:buSzPts val="3200"/>
              <a:buChar char="•"/>
              <a:defRPr sz="3200"/>
            </a:lvl2pPr>
            <a:lvl3pPr indent="-406400" lvl="2" marL="1371600" algn="l">
              <a:lnSpc>
                <a:spcPct val="108000"/>
              </a:lnSpc>
              <a:spcBef>
                <a:spcPts val="1400"/>
              </a:spcBef>
              <a:spcAft>
                <a:spcPts val="0"/>
              </a:spcAft>
              <a:buClr>
                <a:schemeClr val="dk1"/>
              </a:buClr>
              <a:buSzPts val="2800"/>
              <a:buChar char="•"/>
              <a:defRPr sz="2800"/>
            </a:lvl3pPr>
            <a:lvl4pPr indent="-381000" lvl="3" marL="1828800" algn="l">
              <a:lnSpc>
                <a:spcPct val="108000"/>
              </a:lnSpc>
              <a:spcBef>
                <a:spcPts val="1400"/>
              </a:spcBef>
              <a:spcAft>
                <a:spcPts val="0"/>
              </a:spcAft>
              <a:buClr>
                <a:schemeClr val="dk1"/>
              </a:buClr>
              <a:buSzPts val="2400"/>
              <a:buChar char="•"/>
              <a:defRPr sz="2400"/>
            </a:lvl4pPr>
            <a:lvl5pPr indent="-381000" lvl="4" marL="2286000" algn="l">
              <a:lnSpc>
                <a:spcPct val="108000"/>
              </a:lnSpc>
              <a:spcBef>
                <a:spcPts val="1400"/>
              </a:spcBef>
              <a:spcAft>
                <a:spcPts val="0"/>
              </a:spcAft>
              <a:buClr>
                <a:schemeClr val="dk1"/>
              </a:buClr>
              <a:buSzPts val="2400"/>
              <a:buChar char="•"/>
              <a:defRPr sz="2400"/>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28"/>
          <p:cNvSpPr txBox="1"/>
          <p:nvPr>
            <p:ph idx="12" type="sldNum"/>
          </p:nvPr>
        </p:nvSpPr>
        <p:spPr>
          <a:xfrm>
            <a:off x="6515789" y="6257197"/>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_Content">
  <p:cSld name="Three_Content">
    <p:spTree>
      <p:nvGrpSpPr>
        <p:cNvPr id="42" name="Shape 42"/>
        <p:cNvGrpSpPr/>
        <p:nvPr/>
      </p:nvGrpSpPr>
      <p:grpSpPr>
        <a:xfrm>
          <a:off x="0" y="0"/>
          <a:ext cx="0" cy="0"/>
          <a:chOff x="0" y="0"/>
          <a:chExt cx="0" cy="0"/>
        </a:xfrm>
      </p:grpSpPr>
      <p:sp>
        <p:nvSpPr>
          <p:cNvPr id="43" name="Google Shape;43;p29"/>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6E240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29"/>
          <p:cNvSpPr txBox="1"/>
          <p:nvPr>
            <p:ph idx="1" type="body"/>
          </p:nvPr>
        </p:nvSpPr>
        <p:spPr>
          <a:xfrm>
            <a:off x="132202" y="1429017"/>
            <a:ext cx="2850600" cy="4498200"/>
          </a:xfrm>
          <a:prstGeom prst="rect">
            <a:avLst/>
          </a:prstGeom>
          <a:noFill/>
          <a:ln>
            <a:noFill/>
          </a:ln>
        </p:spPr>
        <p:txBody>
          <a:bodyPr anchorCtr="0" anchor="t" bIns="45700" lIns="91425" spcFirstLastPara="1" rIns="457200" wrap="square" tIns="45700">
            <a:noAutofit/>
          </a:bodyPr>
          <a:lstStyle>
            <a:lvl1pPr indent="-406400" lvl="0" marL="457200" algn="l">
              <a:lnSpc>
                <a:spcPct val="108000"/>
              </a:lnSpc>
              <a:spcBef>
                <a:spcPts val="1000"/>
              </a:spcBef>
              <a:spcAft>
                <a:spcPts val="0"/>
              </a:spcAft>
              <a:buClr>
                <a:schemeClr val="dk1"/>
              </a:buClr>
              <a:buSzPts val="2800"/>
              <a:buChar char="•"/>
              <a:defRPr sz="2800"/>
            </a:lvl1pPr>
            <a:lvl2pPr indent="-381000" lvl="1" marL="914400" algn="l">
              <a:lnSpc>
                <a:spcPct val="108000"/>
              </a:lnSpc>
              <a:spcBef>
                <a:spcPts val="1400"/>
              </a:spcBef>
              <a:spcAft>
                <a:spcPts val="0"/>
              </a:spcAft>
              <a:buClr>
                <a:schemeClr val="dk1"/>
              </a:buClr>
              <a:buSzPts val="2400"/>
              <a:buChar char="•"/>
              <a:defRPr sz="2400"/>
            </a:lvl2pPr>
            <a:lvl3pPr indent="-355600" lvl="2" marL="1371600" algn="l">
              <a:lnSpc>
                <a:spcPct val="108000"/>
              </a:lnSpc>
              <a:spcBef>
                <a:spcPts val="1400"/>
              </a:spcBef>
              <a:spcAft>
                <a:spcPts val="0"/>
              </a:spcAft>
              <a:buClr>
                <a:schemeClr val="dk1"/>
              </a:buClr>
              <a:buSzPts val="2000"/>
              <a:buChar char="•"/>
              <a:defRPr sz="2000"/>
            </a:lvl3pPr>
            <a:lvl4pPr indent="-342900" lvl="3" marL="1828800" algn="l">
              <a:lnSpc>
                <a:spcPct val="108000"/>
              </a:lnSpc>
              <a:spcBef>
                <a:spcPts val="1400"/>
              </a:spcBef>
              <a:spcAft>
                <a:spcPts val="0"/>
              </a:spcAft>
              <a:buClr>
                <a:schemeClr val="dk1"/>
              </a:buClr>
              <a:buSzPts val="1800"/>
              <a:buChar char="•"/>
              <a:defRPr sz="1800"/>
            </a:lvl4pPr>
            <a:lvl5pPr indent="-342900" lvl="4" marL="2286000" algn="l">
              <a:lnSpc>
                <a:spcPct val="108000"/>
              </a:lnSpc>
              <a:spcBef>
                <a:spcPts val="1400"/>
              </a:spcBef>
              <a:spcAft>
                <a:spcPts val="0"/>
              </a:spcAft>
              <a:buClr>
                <a:schemeClr val="dk1"/>
              </a:buClr>
              <a:buSzPts val="1800"/>
              <a:buChar char="•"/>
              <a:defRPr sz="1800"/>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29"/>
          <p:cNvSpPr txBox="1"/>
          <p:nvPr>
            <p:ph idx="2" type="body"/>
          </p:nvPr>
        </p:nvSpPr>
        <p:spPr>
          <a:xfrm>
            <a:off x="3146693" y="1429017"/>
            <a:ext cx="2850600" cy="4498200"/>
          </a:xfrm>
          <a:prstGeom prst="rect">
            <a:avLst/>
          </a:prstGeom>
          <a:noFill/>
          <a:ln>
            <a:noFill/>
          </a:ln>
        </p:spPr>
        <p:txBody>
          <a:bodyPr anchorCtr="0" anchor="t" bIns="45700" lIns="91425" spcFirstLastPara="1" rIns="457200" wrap="square" tIns="45700">
            <a:noAutofit/>
          </a:bodyPr>
          <a:lstStyle>
            <a:lvl1pPr indent="-406400" lvl="0" marL="457200" algn="l">
              <a:lnSpc>
                <a:spcPct val="108000"/>
              </a:lnSpc>
              <a:spcBef>
                <a:spcPts val="1000"/>
              </a:spcBef>
              <a:spcAft>
                <a:spcPts val="0"/>
              </a:spcAft>
              <a:buClr>
                <a:schemeClr val="dk1"/>
              </a:buClr>
              <a:buSzPts val="2800"/>
              <a:buChar char="•"/>
              <a:defRPr sz="2800"/>
            </a:lvl1pPr>
            <a:lvl2pPr indent="-381000" lvl="1" marL="914400" algn="l">
              <a:lnSpc>
                <a:spcPct val="108000"/>
              </a:lnSpc>
              <a:spcBef>
                <a:spcPts val="1400"/>
              </a:spcBef>
              <a:spcAft>
                <a:spcPts val="0"/>
              </a:spcAft>
              <a:buClr>
                <a:schemeClr val="dk1"/>
              </a:buClr>
              <a:buSzPts val="2400"/>
              <a:buChar char="•"/>
              <a:defRPr sz="2400"/>
            </a:lvl2pPr>
            <a:lvl3pPr indent="-355600" lvl="2" marL="1371600" algn="l">
              <a:lnSpc>
                <a:spcPct val="108000"/>
              </a:lnSpc>
              <a:spcBef>
                <a:spcPts val="1400"/>
              </a:spcBef>
              <a:spcAft>
                <a:spcPts val="0"/>
              </a:spcAft>
              <a:buClr>
                <a:schemeClr val="dk1"/>
              </a:buClr>
              <a:buSzPts val="2000"/>
              <a:buChar char="•"/>
              <a:defRPr sz="2000"/>
            </a:lvl3pPr>
            <a:lvl4pPr indent="-342900" lvl="3" marL="1828800" algn="l">
              <a:lnSpc>
                <a:spcPct val="108000"/>
              </a:lnSpc>
              <a:spcBef>
                <a:spcPts val="1400"/>
              </a:spcBef>
              <a:spcAft>
                <a:spcPts val="0"/>
              </a:spcAft>
              <a:buClr>
                <a:schemeClr val="dk1"/>
              </a:buClr>
              <a:buSzPts val="1800"/>
              <a:buChar char="•"/>
              <a:defRPr sz="1800"/>
            </a:lvl4pPr>
            <a:lvl5pPr indent="-342900" lvl="4" marL="2286000" algn="l">
              <a:lnSpc>
                <a:spcPct val="108000"/>
              </a:lnSpc>
              <a:spcBef>
                <a:spcPts val="1400"/>
              </a:spcBef>
              <a:spcAft>
                <a:spcPts val="0"/>
              </a:spcAft>
              <a:buClr>
                <a:schemeClr val="dk1"/>
              </a:buClr>
              <a:buSzPts val="1800"/>
              <a:buChar char="•"/>
              <a:defRPr sz="1800"/>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9"/>
          <p:cNvSpPr txBox="1"/>
          <p:nvPr>
            <p:ph idx="3" type="body"/>
          </p:nvPr>
        </p:nvSpPr>
        <p:spPr>
          <a:xfrm>
            <a:off x="6161184" y="1431790"/>
            <a:ext cx="2850600" cy="4498200"/>
          </a:xfrm>
          <a:prstGeom prst="rect">
            <a:avLst/>
          </a:prstGeom>
          <a:noFill/>
          <a:ln>
            <a:noFill/>
          </a:ln>
        </p:spPr>
        <p:txBody>
          <a:bodyPr anchorCtr="0" anchor="t" bIns="45700" lIns="91425" spcFirstLastPara="1" rIns="822950" wrap="square" tIns="45700">
            <a:noAutofit/>
          </a:bodyPr>
          <a:lstStyle>
            <a:lvl1pPr indent="-406400" lvl="0" marL="457200" algn="l">
              <a:lnSpc>
                <a:spcPct val="108000"/>
              </a:lnSpc>
              <a:spcBef>
                <a:spcPts val="1000"/>
              </a:spcBef>
              <a:spcAft>
                <a:spcPts val="0"/>
              </a:spcAft>
              <a:buClr>
                <a:schemeClr val="dk1"/>
              </a:buClr>
              <a:buSzPts val="2800"/>
              <a:buChar char="•"/>
              <a:defRPr sz="2800"/>
            </a:lvl1pPr>
            <a:lvl2pPr indent="-381000" lvl="1" marL="914400" algn="l">
              <a:lnSpc>
                <a:spcPct val="108000"/>
              </a:lnSpc>
              <a:spcBef>
                <a:spcPts val="1400"/>
              </a:spcBef>
              <a:spcAft>
                <a:spcPts val="0"/>
              </a:spcAft>
              <a:buClr>
                <a:schemeClr val="dk1"/>
              </a:buClr>
              <a:buSzPts val="2400"/>
              <a:buChar char="•"/>
              <a:defRPr sz="2400"/>
            </a:lvl2pPr>
            <a:lvl3pPr indent="-355600" lvl="2" marL="1371600" algn="l">
              <a:lnSpc>
                <a:spcPct val="108000"/>
              </a:lnSpc>
              <a:spcBef>
                <a:spcPts val="1400"/>
              </a:spcBef>
              <a:spcAft>
                <a:spcPts val="0"/>
              </a:spcAft>
              <a:buClr>
                <a:schemeClr val="dk1"/>
              </a:buClr>
              <a:buSzPts val="2000"/>
              <a:buChar char="•"/>
              <a:defRPr sz="2000"/>
            </a:lvl3pPr>
            <a:lvl4pPr indent="-342900" lvl="3" marL="1828800" algn="l">
              <a:lnSpc>
                <a:spcPct val="108000"/>
              </a:lnSpc>
              <a:spcBef>
                <a:spcPts val="1400"/>
              </a:spcBef>
              <a:spcAft>
                <a:spcPts val="0"/>
              </a:spcAft>
              <a:buClr>
                <a:schemeClr val="dk1"/>
              </a:buClr>
              <a:buSzPts val="1800"/>
              <a:buChar char="•"/>
              <a:defRPr sz="1800"/>
            </a:lvl4pPr>
            <a:lvl5pPr indent="-342900" lvl="4" marL="2286000" algn="l">
              <a:lnSpc>
                <a:spcPct val="108000"/>
              </a:lnSpc>
              <a:spcBef>
                <a:spcPts val="1400"/>
              </a:spcBef>
              <a:spcAft>
                <a:spcPts val="0"/>
              </a:spcAft>
              <a:buClr>
                <a:schemeClr val="dk1"/>
              </a:buClr>
              <a:buSzPts val="1800"/>
              <a:buChar char="•"/>
              <a:defRPr sz="1800"/>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29"/>
          <p:cNvSpPr txBox="1"/>
          <p:nvPr>
            <p:ph idx="12" type="sldNum"/>
          </p:nvPr>
        </p:nvSpPr>
        <p:spPr>
          <a:xfrm>
            <a:off x="6515789" y="6257197"/>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48" name="Shape 48"/>
        <p:cNvGrpSpPr/>
        <p:nvPr/>
      </p:nvGrpSpPr>
      <p:grpSpPr>
        <a:xfrm>
          <a:off x="0" y="0"/>
          <a:ext cx="0" cy="0"/>
          <a:chOff x="0" y="0"/>
          <a:chExt cx="0" cy="0"/>
        </a:xfrm>
      </p:grpSpPr>
      <p:sp>
        <p:nvSpPr>
          <p:cNvPr id="49" name="Google Shape;49;p30"/>
          <p:cNvSpPr txBox="1"/>
          <p:nvPr>
            <p:ph type="title"/>
          </p:nvPr>
        </p:nvSpPr>
        <p:spPr>
          <a:xfrm>
            <a:off x="943822" y="380196"/>
            <a:ext cx="7596300" cy="7701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6E240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30"/>
          <p:cNvSpPr txBox="1"/>
          <p:nvPr>
            <p:ph idx="1" type="body"/>
          </p:nvPr>
        </p:nvSpPr>
        <p:spPr>
          <a:xfrm>
            <a:off x="128298" y="1449806"/>
            <a:ext cx="4407300" cy="823800"/>
          </a:xfrm>
          <a:prstGeom prst="rect">
            <a:avLst/>
          </a:prstGeom>
          <a:noFill/>
          <a:ln>
            <a:noFill/>
          </a:ln>
        </p:spPr>
        <p:txBody>
          <a:bodyPr anchorCtr="0" anchor="b" bIns="45700" lIns="91425" spcFirstLastPara="1" rIns="822950" wrap="square" tIns="45700">
            <a:noAutofit/>
          </a:bodyPr>
          <a:lstStyle>
            <a:lvl1pPr indent="-228600" lvl="0" marL="457200" algn="l">
              <a:lnSpc>
                <a:spcPct val="108000"/>
              </a:lnSpc>
              <a:spcBef>
                <a:spcPts val="1000"/>
              </a:spcBef>
              <a:spcAft>
                <a:spcPts val="0"/>
              </a:spcAft>
              <a:buClr>
                <a:schemeClr val="dk1"/>
              </a:buClr>
              <a:buSzPts val="2800"/>
              <a:buNone/>
              <a:defRPr b="1" sz="2800">
                <a:solidFill>
                  <a:schemeClr val="dk1"/>
                </a:solidFill>
              </a:defRPr>
            </a:lvl1pPr>
            <a:lvl2pPr indent="-228600" lvl="1" marL="914400" algn="l">
              <a:lnSpc>
                <a:spcPct val="108000"/>
              </a:lnSpc>
              <a:spcBef>
                <a:spcPts val="1400"/>
              </a:spcBef>
              <a:spcAft>
                <a:spcPts val="0"/>
              </a:spcAft>
              <a:buClr>
                <a:schemeClr val="dk1"/>
              </a:buClr>
              <a:buSzPts val="2000"/>
              <a:buNone/>
              <a:defRPr b="1" sz="2000"/>
            </a:lvl2pPr>
            <a:lvl3pPr indent="-228600" lvl="2" marL="1371600" algn="l">
              <a:lnSpc>
                <a:spcPct val="108000"/>
              </a:lnSpc>
              <a:spcBef>
                <a:spcPts val="1400"/>
              </a:spcBef>
              <a:spcAft>
                <a:spcPts val="0"/>
              </a:spcAft>
              <a:buClr>
                <a:schemeClr val="dk1"/>
              </a:buClr>
              <a:buSzPts val="1800"/>
              <a:buNone/>
              <a:defRPr b="1" sz="1800"/>
            </a:lvl3pPr>
            <a:lvl4pPr indent="-228600" lvl="3" marL="1828800" algn="l">
              <a:lnSpc>
                <a:spcPct val="108000"/>
              </a:lnSpc>
              <a:spcBef>
                <a:spcPts val="1400"/>
              </a:spcBef>
              <a:spcAft>
                <a:spcPts val="0"/>
              </a:spcAft>
              <a:buClr>
                <a:schemeClr val="dk1"/>
              </a:buClr>
              <a:buSzPts val="1600"/>
              <a:buNone/>
              <a:defRPr b="1" sz="1600"/>
            </a:lvl4pPr>
            <a:lvl5pPr indent="-228600" lvl="4" marL="2286000" algn="l">
              <a:lnSpc>
                <a:spcPct val="108000"/>
              </a:lnSpc>
              <a:spcBef>
                <a:spcPts val="1400"/>
              </a:spcBef>
              <a:spcAft>
                <a:spcPts val="0"/>
              </a:spcAft>
              <a:buClr>
                <a:schemeClr val="dk1"/>
              </a:buClr>
              <a:buSzPts val="1600"/>
              <a:buNone/>
              <a:defRPr b="1" sz="1600"/>
            </a:lvl5pPr>
            <a:lvl6pPr indent="-228600" lvl="5" marL="2743200" algn="l">
              <a:lnSpc>
                <a:spcPct val="90000"/>
              </a:lnSpc>
              <a:spcBef>
                <a:spcPts val="14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30"/>
          <p:cNvSpPr txBox="1"/>
          <p:nvPr>
            <p:ph idx="2" type="body"/>
          </p:nvPr>
        </p:nvSpPr>
        <p:spPr>
          <a:xfrm>
            <a:off x="128298" y="2273718"/>
            <a:ext cx="4407300" cy="3664500"/>
          </a:xfrm>
          <a:prstGeom prst="rect">
            <a:avLst/>
          </a:prstGeom>
          <a:noFill/>
          <a:ln>
            <a:noFill/>
          </a:ln>
        </p:spPr>
        <p:txBody>
          <a:bodyPr anchorCtr="0" anchor="t" bIns="45700" lIns="91425" spcFirstLastPara="1" rIns="822950" wrap="square" tIns="45700">
            <a:noAutofit/>
          </a:bodyPr>
          <a:lstStyle>
            <a:lvl1pPr indent="-381000" lvl="0" marL="457200" algn="l">
              <a:lnSpc>
                <a:spcPct val="108000"/>
              </a:lnSpc>
              <a:spcBef>
                <a:spcPts val="1000"/>
              </a:spcBef>
              <a:spcAft>
                <a:spcPts val="0"/>
              </a:spcAft>
              <a:buClr>
                <a:schemeClr val="dk1"/>
              </a:buClr>
              <a:buSzPts val="2400"/>
              <a:buChar char="•"/>
              <a:defRPr sz="2400"/>
            </a:lvl1pPr>
            <a:lvl2pPr indent="-355600" lvl="1" marL="914400" algn="l">
              <a:lnSpc>
                <a:spcPct val="108000"/>
              </a:lnSpc>
              <a:spcBef>
                <a:spcPts val="1400"/>
              </a:spcBef>
              <a:spcAft>
                <a:spcPts val="0"/>
              </a:spcAft>
              <a:buClr>
                <a:schemeClr val="dk1"/>
              </a:buClr>
              <a:buSzPts val="2000"/>
              <a:buChar char="•"/>
              <a:defRPr sz="2000"/>
            </a:lvl2pPr>
            <a:lvl3pPr indent="-342900" lvl="2" marL="1371600" algn="l">
              <a:lnSpc>
                <a:spcPct val="108000"/>
              </a:lnSpc>
              <a:spcBef>
                <a:spcPts val="1400"/>
              </a:spcBef>
              <a:spcAft>
                <a:spcPts val="0"/>
              </a:spcAft>
              <a:buClr>
                <a:schemeClr val="dk1"/>
              </a:buClr>
              <a:buSzPts val="1800"/>
              <a:buChar char="•"/>
              <a:defRPr sz="1800"/>
            </a:lvl3pPr>
            <a:lvl4pPr indent="-330200" lvl="3" marL="1828800" algn="l">
              <a:lnSpc>
                <a:spcPct val="108000"/>
              </a:lnSpc>
              <a:spcBef>
                <a:spcPts val="1400"/>
              </a:spcBef>
              <a:spcAft>
                <a:spcPts val="0"/>
              </a:spcAft>
              <a:buClr>
                <a:schemeClr val="dk1"/>
              </a:buClr>
              <a:buSzPts val="1600"/>
              <a:buChar char="•"/>
              <a:defRPr sz="1600"/>
            </a:lvl4pPr>
            <a:lvl5pPr indent="-330200" lvl="4" marL="2286000" algn="l">
              <a:lnSpc>
                <a:spcPct val="108000"/>
              </a:lnSpc>
              <a:spcBef>
                <a:spcPts val="1400"/>
              </a:spcBef>
              <a:spcAft>
                <a:spcPts val="0"/>
              </a:spcAft>
              <a:buClr>
                <a:schemeClr val="dk1"/>
              </a:buClr>
              <a:buSzPts val="1600"/>
              <a:buChar char="•"/>
              <a:defRPr sz="1600"/>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30"/>
          <p:cNvSpPr txBox="1"/>
          <p:nvPr>
            <p:ph idx="3" type="body"/>
          </p:nvPr>
        </p:nvSpPr>
        <p:spPr>
          <a:xfrm>
            <a:off x="4609408" y="1450895"/>
            <a:ext cx="4407300" cy="823800"/>
          </a:xfrm>
          <a:prstGeom prst="rect">
            <a:avLst/>
          </a:prstGeom>
          <a:noFill/>
          <a:ln>
            <a:noFill/>
          </a:ln>
        </p:spPr>
        <p:txBody>
          <a:bodyPr anchorCtr="0" anchor="b" bIns="45700" lIns="91425" spcFirstLastPara="1" rIns="822950" wrap="square" tIns="45700">
            <a:noAutofit/>
          </a:bodyPr>
          <a:lstStyle>
            <a:lvl1pPr indent="-228600" lvl="0" marL="457200" algn="l">
              <a:lnSpc>
                <a:spcPct val="108000"/>
              </a:lnSpc>
              <a:spcBef>
                <a:spcPts val="1000"/>
              </a:spcBef>
              <a:spcAft>
                <a:spcPts val="0"/>
              </a:spcAft>
              <a:buClr>
                <a:schemeClr val="dk1"/>
              </a:buClr>
              <a:buSzPts val="2800"/>
              <a:buNone/>
              <a:defRPr b="1" sz="2800">
                <a:solidFill>
                  <a:schemeClr val="dk1"/>
                </a:solidFill>
              </a:defRPr>
            </a:lvl1pPr>
            <a:lvl2pPr indent="-228600" lvl="1" marL="914400" algn="l">
              <a:lnSpc>
                <a:spcPct val="108000"/>
              </a:lnSpc>
              <a:spcBef>
                <a:spcPts val="1400"/>
              </a:spcBef>
              <a:spcAft>
                <a:spcPts val="0"/>
              </a:spcAft>
              <a:buClr>
                <a:schemeClr val="dk1"/>
              </a:buClr>
              <a:buSzPts val="2000"/>
              <a:buNone/>
              <a:defRPr b="1" sz="2000"/>
            </a:lvl2pPr>
            <a:lvl3pPr indent="-228600" lvl="2" marL="1371600" algn="l">
              <a:lnSpc>
                <a:spcPct val="108000"/>
              </a:lnSpc>
              <a:spcBef>
                <a:spcPts val="1400"/>
              </a:spcBef>
              <a:spcAft>
                <a:spcPts val="0"/>
              </a:spcAft>
              <a:buClr>
                <a:schemeClr val="dk1"/>
              </a:buClr>
              <a:buSzPts val="1800"/>
              <a:buNone/>
              <a:defRPr b="1" sz="1800"/>
            </a:lvl3pPr>
            <a:lvl4pPr indent="-228600" lvl="3" marL="1828800" algn="l">
              <a:lnSpc>
                <a:spcPct val="108000"/>
              </a:lnSpc>
              <a:spcBef>
                <a:spcPts val="1400"/>
              </a:spcBef>
              <a:spcAft>
                <a:spcPts val="0"/>
              </a:spcAft>
              <a:buClr>
                <a:schemeClr val="dk1"/>
              </a:buClr>
              <a:buSzPts val="1600"/>
              <a:buNone/>
              <a:defRPr b="1" sz="1600"/>
            </a:lvl4pPr>
            <a:lvl5pPr indent="-228600" lvl="4" marL="2286000" algn="l">
              <a:lnSpc>
                <a:spcPct val="108000"/>
              </a:lnSpc>
              <a:spcBef>
                <a:spcPts val="1400"/>
              </a:spcBef>
              <a:spcAft>
                <a:spcPts val="0"/>
              </a:spcAft>
              <a:buClr>
                <a:schemeClr val="dk1"/>
              </a:buClr>
              <a:buSzPts val="1600"/>
              <a:buNone/>
              <a:defRPr b="1" sz="1600"/>
            </a:lvl5pPr>
            <a:lvl6pPr indent="-228600" lvl="5" marL="2743200" algn="l">
              <a:lnSpc>
                <a:spcPct val="90000"/>
              </a:lnSpc>
              <a:spcBef>
                <a:spcPts val="14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30"/>
          <p:cNvSpPr txBox="1"/>
          <p:nvPr>
            <p:ph idx="4" type="body"/>
          </p:nvPr>
        </p:nvSpPr>
        <p:spPr>
          <a:xfrm>
            <a:off x="4609408" y="2274806"/>
            <a:ext cx="4407300" cy="3663300"/>
          </a:xfrm>
          <a:prstGeom prst="rect">
            <a:avLst/>
          </a:prstGeom>
          <a:noFill/>
          <a:ln>
            <a:noFill/>
          </a:ln>
        </p:spPr>
        <p:txBody>
          <a:bodyPr anchorCtr="0" anchor="t" bIns="45700" lIns="91425" spcFirstLastPara="1" rIns="822950" wrap="square" tIns="45700">
            <a:noAutofit/>
          </a:bodyPr>
          <a:lstStyle>
            <a:lvl1pPr indent="-381000" lvl="0" marL="457200" algn="l">
              <a:lnSpc>
                <a:spcPct val="108000"/>
              </a:lnSpc>
              <a:spcBef>
                <a:spcPts val="1000"/>
              </a:spcBef>
              <a:spcAft>
                <a:spcPts val="0"/>
              </a:spcAft>
              <a:buClr>
                <a:schemeClr val="dk1"/>
              </a:buClr>
              <a:buSzPts val="2400"/>
              <a:buChar char="•"/>
              <a:defRPr sz="2400"/>
            </a:lvl1pPr>
            <a:lvl2pPr indent="-355600" lvl="1" marL="914400" algn="l">
              <a:lnSpc>
                <a:spcPct val="108000"/>
              </a:lnSpc>
              <a:spcBef>
                <a:spcPts val="1400"/>
              </a:spcBef>
              <a:spcAft>
                <a:spcPts val="0"/>
              </a:spcAft>
              <a:buClr>
                <a:schemeClr val="dk1"/>
              </a:buClr>
              <a:buSzPts val="2000"/>
              <a:buChar char="•"/>
              <a:defRPr sz="2000"/>
            </a:lvl2pPr>
            <a:lvl3pPr indent="-342900" lvl="2" marL="1371600" algn="l">
              <a:lnSpc>
                <a:spcPct val="108000"/>
              </a:lnSpc>
              <a:spcBef>
                <a:spcPts val="1400"/>
              </a:spcBef>
              <a:spcAft>
                <a:spcPts val="0"/>
              </a:spcAft>
              <a:buClr>
                <a:schemeClr val="dk1"/>
              </a:buClr>
              <a:buSzPts val="1800"/>
              <a:buChar char="•"/>
              <a:defRPr sz="1800"/>
            </a:lvl3pPr>
            <a:lvl4pPr indent="-330200" lvl="3" marL="1828800" algn="l">
              <a:lnSpc>
                <a:spcPct val="108000"/>
              </a:lnSpc>
              <a:spcBef>
                <a:spcPts val="1400"/>
              </a:spcBef>
              <a:spcAft>
                <a:spcPts val="0"/>
              </a:spcAft>
              <a:buClr>
                <a:schemeClr val="dk1"/>
              </a:buClr>
              <a:buSzPts val="1600"/>
              <a:buChar char="•"/>
              <a:defRPr sz="1600"/>
            </a:lvl4pPr>
            <a:lvl5pPr indent="-330200" lvl="4" marL="2286000" algn="l">
              <a:lnSpc>
                <a:spcPct val="108000"/>
              </a:lnSpc>
              <a:spcBef>
                <a:spcPts val="1400"/>
              </a:spcBef>
              <a:spcAft>
                <a:spcPts val="0"/>
              </a:spcAft>
              <a:buClr>
                <a:schemeClr val="dk1"/>
              </a:buClr>
              <a:buSzPts val="1600"/>
              <a:buChar char="•"/>
              <a:defRPr sz="1600"/>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30"/>
          <p:cNvSpPr txBox="1"/>
          <p:nvPr>
            <p:ph idx="12" type="sldNum"/>
          </p:nvPr>
        </p:nvSpPr>
        <p:spPr>
          <a:xfrm>
            <a:off x="6515789" y="6257197"/>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Content_table">
  <p:cSld name="Title_Content_table">
    <p:spTree>
      <p:nvGrpSpPr>
        <p:cNvPr id="55" name="Shape 55"/>
        <p:cNvGrpSpPr/>
        <p:nvPr/>
      </p:nvGrpSpPr>
      <p:grpSpPr>
        <a:xfrm>
          <a:off x="0" y="0"/>
          <a:ext cx="0" cy="0"/>
          <a:chOff x="0" y="0"/>
          <a:chExt cx="0" cy="0"/>
        </a:xfrm>
      </p:grpSpPr>
      <p:sp>
        <p:nvSpPr>
          <p:cNvPr id="56" name="Google Shape;56;p31"/>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6E240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31"/>
          <p:cNvSpPr txBox="1"/>
          <p:nvPr>
            <p:ph idx="1" type="body"/>
          </p:nvPr>
        </p:nvSpPr>
        <p:spPr>
          <a:xfrm>
            <a:off x="111989" y="1228725"/>
            <a:ext cx="8879700" cy="671700"/>
          </a:xfrm>
          <a:prstGeom prst="rect">
            <a:avLst/>
          </a:prstGeom>
          <a:noFill/>
          <a:ln>
            <a:noFill/>
          </a:ln>
        </p:spPr>
        <p:txBody>
          <a:bodyPr anchorCtr="0" anchor="t" bIns="45700" lIns="91425" spcFirstLastPara="1" rIns="822950" wrap="square" tIns="45700">
            <a:normAutofit/>
          </a:bodyPr>
          <a:lstStyle>
            <a:lvl1pPr indent="-228600" lvl="0" marL="457200" algn="l">
              <a:lnSpc>
                <a:spcPct val="108000"/>
              </a:lnSpc>
              <a:spcBef>
                <a:spcPts val="1000"/>
              </a:spcBef>
              <a:spcAft>
                <a:spcPts val="0"/>
              </a:spcAft>
              <a:buClr>
                <a:schemeClr val="dk1"/>
              </a:buClr>
              <a:buSzPts val="3200"/>
              <a:buNone/>
              <a:defRPr sz="3200"/>
            </a:lvl1pPr>
            <a:lvl2pPr indent="-342900" lvl="1" marL="914400" algn="l">
              <a:lnSpc>
                <a:spcPct val="108000"/>
              </a:lnSpc>
              <a:spcBef>
                <a:spcPts val="1400"/>
              </a:spcBef>
              <a:spcAft>
                <a:spcPts val="0"/>
              </a:spcAft>
              <a:buClr>
                <a:schemeClr val="dk1"/>
              </a:buClr>
              <a:buSzPts val="1800"/>
              <a:buChar char="•"/>
              <a:defRPr/>
            </a:lvl2pPr>
            <a:lvl3pPr indent="-342900" lvl="2" marL="1371600" algn="l">
              <a:lnSpc>
                <a:spcPct val="108000"/>
              </a:lnSpc>
              <a:spcBef>
                <a:spcPts val="1400"/>
              </a:spcBef>
              <a:spcAft>
                <a:spcPts val="0"/>
              </a:spcAft>
              <a:buClr>
                <a:schemeClr val="dk1"/>
              </a:buClr>
              <a:buSzPts val="1800"/>
              <a:buChar char="•"/>
              <a:defRPr/>
            </a:lvl3pPr>
            <a:lvl4pPr indent="-342900" lvl="3" marL="1828800" algn="l">
              <a:lnSpc>
                <a:spcPct val="108000"/>
              </a:lnSpc>
              <a:spcBef>
                <a:spcPts val="1400"/>
              </a:spcBef>
              <a:spcAft>
                <a:spcPts val="0"/>
              </a:spcAft>
              <a:buClr>
                <a:schemeClr val="dk1"/>
              </a:buClr>
              <a:buSzPts val="1800"/>
              <a:buChar char="•"/>
              <a:defRPr/>
            </a:lvl4pPr>
            <a:lvl5pPr indent="-342900" lvl="4" marL="2286000" algn="l">
              <a:lnSpc>
                <a:spcPct val="108000"/>
              </a:lnSpc>
              <a:spcBef>
                <a:spcPts val="1400"/>
              </a:spcBef>
              <a:spcAft>
                <a:spcPts val="0"/>
              </a:spcAft>
              <a:buClr>
                <a:schemeClr val="dk1"/>
              </a:buClr>
              <a:buSzPts val="1800"/>
              <a:buChar char="•"/>
              <a:defRPr/>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31"/>
          <p:cNvSpPr txBox="1"/>
          <p:nvPr>
            <p:ph idx="12" type="sldNum"/>
          </p:nvPr>
        </p:nvSpPr>
        <p:spPr>
          <a:xfrm>
            <a:off x="6515789" y="6257197"/>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Graph">
  <p:cSld name="Title_Graph">
    <p:spTree>
      <p:nvGrpSpPr>
        <p:cNvPr id="59" name="Shape 59"/>
        <p:cNvGrpSpPr/>
        <p:nvPr/>
      </p:nvGrpSpPr>
      <p:grpSpPr>
        <a:xfrm>
          <a:off x="0" y="0"/>
          <a:ext cx="0" cy="0"/>
          <a:chOff x="0" y="0"/>
          <a:chExt cx="0" cy="0"/>
        </a:xfrm>
      </p:grpSpPr>
      <p:sp>
        <p:nvSpPr>
          <p:cNvPr id="60" name="Google Shape;60;p32"/>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6E240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32"/>
          <p:cNvSpPr/>
          <p:nvPr>
            <p:ph idx="2" type="chart"/>
          </p:nvPr>
        </p:nvSpPr>
        <p:spPr>
          <a:xfrm>
            <a:off x="107414" y="1277938"/>
            <a:ext cx="8898600" cy="4682100"/>
          </a:xfrm>
          <a:prstGeom prst="rect">
            <a:avLst/>
          </a:prstGeom>
          <a:noFill/>
          <a:ln>
            <a:noFill/>
          </a:ln>
        </p:spPr>
        <p:txBody>
          <a:bodyPr anchorCtr="0" anchor="t" bIns="45700" lIns="91425" spcFirstLastPara="1" rIns="822950" wrap="square" tIns="45700">
            <a:normAutofit/>
          </a:bodyPr>
          <a:lstStyle>
            <a:lvl1pPr lvl="0" marR="0" rtl="0" algn="l">
              <a:lnSpc>
                <a:spcPct val="108000"/>
              </a:lnSpc>
              <a:spcBef>
                <a:spcPts val="1000"/>
              </a:spcBef>
              <a:spcAft>
                <a:spcPts val="0"/>
              </a:spcAft>
              <a:buClr>
                <a:schemeClr val="dk1"/>
              </a:buClr>
              <a:buSzPts val="4000"/>
              <a:buFont typeface="Arial"/>
              <a:buChar char="•"/>
              <a:defRPr b="0" i="0" sz="4000" u="none" cap="none" strike="noStrike">
                <a:solidFill>
                  <a:schemeClr val="dk1"/>
                </a:solidFill>
                <a:latin typeface="Palatino Linotype"/>
                <a:ea typeface="Palatino Linotype"/>
                <a:cs typeface="Palatino Linotype"/>
                <a:sym typeface="Palatino Linotype"/>
              </a:defRPr>
            </a:lvl1pPr>
            <a:lvl2pPr lvl="1" marR="0" rtl="0" algn="l">
              <a:lnSpc>
                <a:spcPct val="108000"/>
              </a:lnSpc>
              <a:spcBef>
                <a:spcPts val="1400"/>
              </a:spcBef>
              <a:spcAft>
                <a:spcPts val="0"/>
              </a:spcAft>
              <a:buClr>
                <a:schemeClr val="dk1"/>
              </a:buClr>
              <a:buSzPts val="3600"/>
              <a:buFont typeface="Arial"/>
              <a:buChar char="•"/>
              <a:defRPr b="0" i="0" sz="3600" u="none" cap="none" strike="noStrike">
                <a:solidFill>
                  <a:schemeClr val="dk1"/>
                </a:solidFill>
                <a:latin typeface="Palatino Linotype"/>
                <a:ea typeface="Palatino Linotype"/>
                <a:cs typeface="Palatino Linotype"/>
                <a:sym typeface="Palatino Linotype"/>
              </a:defRPr>
            </a:lvl2pPr>
            <a:lvl3pPr lvl="2" marR="0" rtl="0" algn="l">
              <a:lnSpc>
                <a:spcPct val="108000"/>
              </a:lnSpc>
              <a:spcBef>
                <a:spcPts val="1400"/>
              </a:spcBef>
              <a:spcAft>
                <a:spcPts val="0"/>
              </a:spcAft>
              <a:buClr>
                <a:schemeClr val="dk1"/>
              </a:buClr>
              <a:buSzPts val="3200"/>
              <a:buFont typeface="Arial"/>
              <a:buChar char="•"/>
              <a:defRPr b="0" i="0" sz="3200" u="none" cap="none" strike="noStrike">
                <a:solidFill>
                  <a:schemeClr val="dk1"/>
                </a:solidFill>
                <a:latin typeface="Palatino Linotype"/>
                <a:ea typeface="Palatino Linotype"/>
                <a:cs typeface="Palatino Linotype"/>
                <a:sym typeface="Palatino Linotype"/>
              </a:defRPr>
            </a:lvl3pPr>
            <a:lvl4pPr lvl="3" marR="0" rtl="0" algn="l">
              <a:lnSpc>
                <a:spcPct val="108000"/>
              </a:lnSpc>
              <a:spcBef>
                <a:spcPts val="1400"/>
              </a:spcBef>
              <a:spcAft>
                <a:spcPts val="0"/>
              </a:spcAft>
              <a:buClr>
                <a:schemeClr val="dk1"/>
              </a:buClr>
              <a:buSzPts val="2800"/>
              <a:buFont typeface="Arial"/>
              <a:buChar char="•"/>
              <a:defRPr b="0" i="0" sz="2800" u="none" cap="none" strike="noStrike">
                <a:solidFill>
                  <a:schemeClr val="dk1"/>
                </a:solidFill>
                <a:latin typeface="Palatino Linotype"/>
                <a:ea typeface="Palatino Linotype"/>
                <a:cs typeface="Palatino Linotype"/>
                <a:sym typeface="Palatino Linotype"/>
              </a:defRPr>
            </a:lvl4pPr>
            <a:lvl5pPr lvl="4" marR="0" rtl="0" algn="l">
              <a:lnSpc>
                <a:spcPct val="108000"/>
              </a:lnSpc>
              <a:spcBef>
                <a:spcPts val="1400"/>
              </a:spcBef>
              <a:spcAft>
                <a:spcPts val="0"/>
              </a:spcAft>
              <a:buClr>
                <a:schemeClr val="dk1"/>
              </a:buClr>
              <a:buSzPts val="2800"/>
              <a:buFont typeface="Arial"/>
              <a:buChar char="•"/>
              <a:defRPr b="0" i="0" sz="2800" u="none" cap="none" strike="noStrike">
                <a:solidFill>
                  <a:schemeClr val="dk1"/>
                </a:solidFill>
                <a:latin typeface="Palatino Linotype"/>
                <a:ea typeface="Palatino Linotype"/>
                <a:cs typeface="Palatino Linotype"/>
                <a:sym typeface="Palatino Linotype"/>
              </a:defRPr>
            </a:lvl5pPr>
            <a:lvl6pPr lvl="5" marR="0" rtl="0" algn="l">
              <a:lnSpc>
                <a:spcPct val="90000"/>
              </a:lnSpc>
              <a:spcBef>
                <a:spcPts val="1400"/>
              </a:spcBef>
              <a:spcAft>
                <a:spcPts val="0"/>
              </a:spcAft>
              <a:buClr>
                <a:schemeClr val="dk1"/>
              </a:buClr>
              <a:buSzPts val="1800"/>
              <a:buFont typeface="Arial"/>
              <a:buChar char="•"/>
              <a:defRPr b="0" i="0" sz="1800" u="none" cap="none" strike="noStrike">
                <a:solidFill>
                  <a:schemeClr val="dk1"/>
                </a:solidFill>
                <a:latin typeface="Palatino Linotype"/>
                <a:ea typeface="Palatino Linotype"/>
                <a:cs typeface="Palatino Linotype"/>
                <a:sym typeface="Palatino Linotype"/>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alatino Linotype"/>
                <a:ea typeface="Palatino Linotype"/>
                <a:cs typeface="Palatino Linotype"/>
                <a:sym typeface="Palatino Linotype"/>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alatino Linotype"/>
                <a:ea typeface="Palatino Linotype"/>
                <a:cs typeface="Palatino Linotype"/>
                <a:sym typeface="Palatino Linotype"/>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alatino Linotype"/>
                <a:ea typeface="Palatino Linotype"/>
                <a:cs typeface="Palatino Linotype"/>
                <a:sym typeface="Palatino Linotype"/>
              </a:defRPr>
            </a:lvl9pPr>
          </a:lstStyle>
          <a:p/>
        </p:txBody>
      </p:sp>
      <p:sp>
        <p:nvSpPr>
          <p:cNvPr id="62" name="Google Shape;62;p32"/>
          <p:cNvSpPr txBox="1"/>
          <p:nvPr>
            <p:ph idx="12" type="sldNum"/>
          </p:nvPr>
        </p:nvSpPr>
        <p:spPr>
          <a:xfrm>
            <a:off x="6515789" y="6257197"/>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Image">
  <p:cSld name="Title_Image">
    <p:spTree>
      <p:nvGrpSpPr>
        <p:cNvPr id="63" name="Shape 63"/>
        <p:cNvGrpSpPr/>
        <p:nvPr/>
      </p:nvGrpSpPr>
      <p:grpSpPr>
        <a:xfrm>
          <a:off x="0" y="0"/>
          <a:ext cx="0" cy="0"/>
          <a:chOff x="0" y="0"/>
          <a:chExt cx="0" cy="0"/>
        </a:xfrm>
      </p:grpSpPr>
      <p:sp>
        <p:nvSpPr>
          <p:cNvPr id="64" name="Google Shape;64;p33"/>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6E240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33"/>
          <p:cNvSpPr/>
          <p:nvPr>
            <p:ph idx="2" type="pic"/>
          </p:nvPr>
        </p:nvSpPr>
        <p:spPr>
          <a:xfrm>
            <a:off x="446184" y="1520826"/>
            <a:ext cx="7981800" cy="4384200"/>
          </a:xfrm>
          <a:prstGeom prst="rect">
            <a:avLst/>
          </a:prstGeom>
          <a:noFill/>
          <a:ln>
            <a:noFill/>
          </a:ln>
        </p:spPr>
      </p:sp>
      <p:sp>
        <p:nvSpPr>
          <p:cNvPr id="66" name="Google Shape;66;p33"/>
          <p:cNvSpPr txBox="1"/>
          <p:nvPr>
            <p:ph idx="12" type="sldNum"/>
          </p:nvPr>
        </p:nvSpPr>
        <p:spPr>
          <a:xfrm>
            <a:off x="6515789" y="6257197"/>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_Picture_Vertical">
  <p:cSld name="Text_Picture_Vertical">
    <p:spTree>
      <p:nvGrpSpPr>
        <p:cNvPr id="67" name="Shape 67"/>
        <p:cNvGrpSpPr/>
        <p:nvPr/>
      </p:nvGrpSpPr>
      <p:grpSpPr>
        <a:xfrm>
          <a:off x="0" y="0"/>
          <a:ext cx="0" cy="0"/>
          <a:chOff x="0" y="0"/>
          <a:chExt cx="0" cy="0"/>
        </a:xfrm>
      </p:grpSpPr>
      <p:sp>
        <p:nvSpPr>
          <p:cNvPr id="68" name="Google Shape;68;p34"/>
          <p:cNvSpPr txBox="1"/>
          <p:nvPr>
            <p:ph type="title"/>
          </p:nvPr>
        </p:nvSpPr>
        <p:spPr>
          <a:xfrm>
            <a:off x="938213" y="195934"/>
            <a:ext cx="7577100" cy="9624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rgbClr val="6E2405"/>
              </a:buClr>
              <a:buSzPts val="5000"/>
              <a:buFont typeface="Palatino Linotype"/>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34"/>
          <p:cNvSpPr txBox="1"/>
          <p:nvPr>
            <p:ph idx="1" type="body"/>
          </p:nvPr>
        </p:nvSpPr>
        <p:spPr>
          <a:xfrm>
            <a:off x="123825" y="1277651"/>
            <a:ext cx="8890500" cy="765900"/>
          </a:xfrm>
          <a:prstGeom prst="rect">
            <a:avLst/>
          </a:prstGeom>
          <a:noFill/>
          <a:ln>
            <a:noFill/>
          </a:ln>
        </p:spPr>
        <p:txBody>
          <a:bodyPr anchorCtr="0" anchor="t" bIns="45700" lIns="91425" spcFirstLastPara="1" rIns="822950" wrap="square" tIns="45700">
            <a:normAutofit/>
          </a:bodyPr>
          <a:lstStyle>
            <a:lvl1pPr indent="-457200" lvl="0" marL="457200" algn="l">
              <a:lnSpc>
                <a:spcPct val="108000"/>
              </a:lnSpc>
              <a:spcBef>
                <a:spcPts val="1000"/>
              </a:spcBef>
              <a:spcAft>
                <a:spcPts val="0"/>
              </a:spcAft>
              <a:buClr>
                <a:schemeClr val="dk1"/>
              </a:buClr>
              <a:buSzPts val="3600"/>
              <a:buChar char="•"/>
              <a:defRPr sz="3600"/>
            </a:lvl1pPr>
            <a:lvl2pPr indent="-431800" lvl="1" marL="914400" algn="l">
              <a:lnSpc>
                <a:spcPct val="108000"/>
              </a:lnSpc>
              <a:spcBef>
                <a:spcPts val="1400"/>
              </a:spcBef>
              <a:spcAft>
                <a:spcPts val="0"/>
              </a:spcAft>
              <a:buClr>
                <a:schemeClr val="dk1"/>
              </a:buClr>
              <a:buSzPts val="3200"/>
              <a:buChar char="•"/>
              <a:defRPr sz="3200"/>
            </a:lvl2pPr>
            <a:lvl3pPr indent="-406400" lvl="2" marL="1371600" algn="l">
              <a:lnSpc>
                <a:spcPct val="108000"/>
              </a:lnSpc>
              <a:spcBef>
                <a:spcPts val="1400"/>
              </a:spcBef>
              <a:spcAft>
                <a:spcPts val="0"/>
              </a:spcAft>
              <a:buClr>
                <a:schemeClr val="dk1"/>
              </a:buClr>
              <a:buSzPts val="2800"/>
              <a:buChar char="•"/>
              <a:defRPr sz="2800"/>
            </a:lvl3pPr>
            <a:lvl4pPr indent="-381000" lvl="3" marL="1828800" algn="l">
              <a:lnSpc>
                <a:spcPct val="108000"/>
              </a:lnSpc>
              <a:spcBef>
                <a:spcPts val="1400"/>
              </a:spcBef>
              <a:spcAft>
                <a:spcPts val="0"/>
              </a:spcAft>
              <a:buClr>
                <a:schemeClr val="dk1"/>
              </a:buClr>
              <a:buSzPts val="2400"/>
              <a:buChar char="•"/>
              <a:defRPr sz="2400"/>
            </a:lvl4pPr>
            <a:lvl5pPr indent="-381000" lvl="4" marL="2286000" algn="l">
              <a:lnSpc>
                <a:spcPct val="108000"/>
              </a:lnSpc>
              <a:spcBef>
                <a:spcPts val="1400"/>
              </a:spcBef>
              <a:spcAft>
                <a:spcPts val="0"/>
              </a:spcAft>
              <a:buClr>
                <a:schemeClr val="dk1"/>
              </a:buClr>
              <a:buSzPts val="2400"/>
              <a:buChar char="•"/>
              <a:defRPr sz="2400"/>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34"/>
          <p:cNvSpPr/>
          <p:nvPr>
            <p:ph idx="2" type="pic"/>
          </p:nvPr>
        </p:nvSpPr>
        <p:spPr>
          <a:xfrm>
            <a:off x="881743" y="2341622"/>
            <a:ext cx="7691400" cy="3617400"/>
          </a:xfrm>
          <a:prstGeom prst="rect">
            <a:avLst/>
          </a:prstGeom>
          <a:noFill/>
          <a:ln>
            <a:noFill/>
          </a:ln>
        </p:spPr>
      </p:sp>
      <p:sp>
        <p:nvSpPr>
          <p:cNvPr id="71" name="Google Shape;71;p34"/>
          <p:cNvSpPr txBox="1"/>
          <p:nvPr>
            <p:ph idx="12" type="sldNum"/>
          </p:nvPr>
        </p:nvSpPr>
        <p:spPr>
          <a:xfrm>
            <a:off x="6515789" y="6257197"/>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_Caption">
  <p:cSld name="Image_Caption">
    <p:spTree>
      <p:nvGrpSpPr>
        <p:cNvPr id="72" name="Shape 72"/>
        <p:cNvGrpSpPr/>
        <p:nvPr/>
      </p:nvGrpSpPr>
      <p:grpSpPr>
        <a:xfrm>
          <a:off x="0" y="0"/>
          <a:ext cx="0" cy="0"/>
          <a:chOff x="0" y="0"/>
          <a:chExt cx="0" cy="0"/>
        </a:xfrm>
      </p:grpSpPr>
      <p:sp>
        <p:nvSpPr>
          <p:cNvPr id="73" name="Google Shape;73;p35"/>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6E240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5"/>
          <p:cNvSpPr/>
          <p:nvPr>
            <p:ph idx="2" type="pic"/>
          </p:nvPr>
        </p:nvSpPr>
        <p:spPr>
          <a:xfrm>
            <a:off x="1072845" y="1520826"/>
            <a:ext cx="7356300" cy="3687900"/>
          </a:xfrm>
          <a:prstGeom prst="rect">
            <a:avLst/>
          </a:prstGeom>
          <a:noFill/>
          <a:ln>
            <a:noFill/>
          </a:ln>
        </p:spPr>
      </p:sp>
      <p:sp>
        <p:nvSpPr>
          <p:cNvPr id="75" name="Google Shape;75;p35"/>
          <p:cNvSpPr txBox="1"/>
          <p:nvPr>
            <p:ph idx="1" type="body"/>
          </p:nvPr>
        </p:nvSpPr>
        <p:spPr>
          <a:xfrm>
            <a:off x="1072845" y="5457471"/>
            <a:ext cx="7356300" cy="550800"/>
          </a:xfrm>
          <a:prstGeom prst="rect">
            <a:avLst/>
          </a:prstGeom>
          <a:noFill/>
          <a:ln>
            <a:noFill/>
          </a:ln>
        </p:spPr>
        <p:txBody>
          <a:bodyPr anchorCtr="0" anchor="t" bIns="45700" lIns="91425" spcFirstLastPara="1" rIns="91425" wrap="square" tIns="45700">
            <a:noAutofit/>
          </a:bodyPr>
          <a:lstStyle>
            <a:lvl1pPr indent="-228600" lvl="0" marL="457200" algn="l">
              <a:lnSpc>
                <a:spcPct val="108000"/>
              </a:lnSpc>
              <a:spcBef>
                <a:spcPts val="1000"/>
              </a:spcBef>
              <a:spcAft>
                <a:spcPts val="0"/>
              </a:spcAft>
              <a:buClr>
                <a:schemeClr val="dk1"/>
              </a:buClr>
              <a:buSzPts val="2000"/>
              <a:buNone/>
              <a:defRPr sz="2000"/>
            </a:lvl1pPr>
            <a:lvl2pPr indent="-342900" lvl="1" marL="914400" algn="l">
              <a:lnSpc>
                <a:spcPct val="108000"/>
              </a:lnSpc>
              <a:spcBef>
                <a:spcPts val="1400"/>
              </a:spcBef>
              <a:spcAft>
                <a:spcPts val="0"/>
              </a:spcAft>
              <a:buClr>
                <a:schemeClr val="dk1"/>
              </a:buClr>
              <a:buSzPts val="1800"/>
              <a:buChar char="•"/>
              <a:defRPr/>
            </a:lvl2pPr>
            <a:lvl3pPr indent="-342900" lvl="2" marL="1371600" algn="l">
              <a:lnSpc>
                <a:spcPct val="108000"/>
              </a:lnSpc>
              <a:spcBef>
                <a:spcPts val="1400"/>
              </a:spcBef>
              <a:spcAft>
                <a:spcPts val="0"/>
              </a:spcAft>
              <a:buClr>
                <a:schemeClr val="dk1"/>
              </a:buClr>
              <a:buSzPts val="1800"/>
              <a:buChar char="•"/>
              <a:defRPr/>
            </a:lvl3pPr>
            <a:lvl4pPr indent="-342900" lvl="3" marL="1828800" algn="l">
              <a:lnSpc>
                <a:spcPct val="108000"/>
              </a:lnSpc>
              <a:spcBef>
                <a:spcPts val="1400"/>
              </a:spcBef>
              <a:spcAft>
                <a:spcPts val="0"/>
              </a:spcAft>
              <a:buClr>
                <a:schemeClr val="dk1"/>
              </a:buClr>
              <a:buSzPts val="1800"/>
              <a:buChar char="•"/>
              <a:defRPr/>
            </a:lvl4pPr>
            <a:lvl5pPr indent="-342900" lvl="4" marL="2286000" algn="l">
              <a:lnSpc>
                <a:spcPct val="108000"/>
              </a:lnSpc>
              <a:spcBef>
                <a:spcPts val="1400"/>
              </a:spcBef>
              <a:spcAft>
                <a:spcPts val="0"/>
              </a:spcAft>
              <a:buClr>
                <a:schemeClr val="dk1"/>
              </a:buClr>
              <a:buSzPts val="1800"/>
              <a:buChar char="•"/>
              <a:defRPr/>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35"/>
          <p:cNvSpPr txBox="1"/>
          <p:nvPr>
            <p:ph idx="12" type="sldNum"/>
          </p:nvPr>
        </p:nvSpPr>
        <p:spPr>
          <a:xfrm>
            <a:off x="6515789" y="6257197"/>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text" type="picTx">
  <p:cSld name="PICTURE_WITH_CAPTION_TEXT">
    <p:spTree>
      <p:nvGrpSpPr>
        <p:cNvPr id="77" name="Shape 77"/>
        <p:cNvGrpSpPr/>
        <p:nvPr/>
      </p:nvGrpSpPr>
      <p:grpSpPr>
        <a:xfrm>
          <a:off x="0" y="0"/>
          <a:ext cx="0" cy="0"/>
          <a:chOff x="0" y="0"/>
          <a:chExt cx="0" cy="0"/>
        </a:xfrm>
      </p:grpSpPr>
      <p:sp>
        <p:nvSpPr>
          <p:cNvPr id="78" name="Google Shape;78;p36"/>
          <p:cNvSpPr txBox="1"/>
          <p:nvPr>
            <p:ph type="title"/>
          </p:nvPr>
        </p:nvSpPr>
        <p:spPr>
          <a:xfrm>
            <a:off x="938213" y="195934"/>
            <a:ext cx="7577100" cy="9624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rgbClr val="6E2405"/>
              </a:buClr>
              <a:buSzPts val="5000"/>
              <a:buFont typeface="Palatino Linotype"/>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36"/>
          <p:cNvSpPr/>
          <p:nvPr>
            <p:ph idx="2" type="pic"/>
          </p:nvPr>
        </p:nvSpPr>
        <p:spPr>
          <a:xfrm>
            <a:off x="123940" y="1226582"/>
            <a:ext cx="4172700" cy="4689600"/>
          </a:xfrm>
          <a:prstGeom prst="rect">
            <a:avLst/>
          </a:prstGeom>
          <a:noFill/>
          <a:ln>
            <a:noFill/>
          </a:ln>
        </p:spPr>
      </p:sp>
      <p:sp>
        <p:nvSpPr>
          <p:cNvPr id="80" name="Google Shape;80;p36"/>
          <p:cNvSpPr txBox="1"/>
          <p:nvPr>
            <p:ph idx="1" type="body"/>
          </p:nvPr>
        </p:nvSpPr>
        <p:spPr>
          <a:xfrm>
            <a:off x="4572000" y="1226581"/>
            <a:ext cx="4448100" cy="4689600"/>
          </a:xfrm>
          <a:prstGeom prst="rect">
            <a:avLst/>
          </a:prstGeom>
          <a:noFill/>
          <a:ln>
            <a:noFill/>
          </a:ln>
        </p:spPr>
        <p:txBody>
          <a:bodyPr anchorCtr="0" anchor="t" bIns="45700" lIns="91425" spcFirstLastPara="1" rIns="822950" wrap="square" tIns="45700">
            <a:normAutofit/>
          </a:bodyPr>
          <a:lstStyle>
            <a:lvl1pPr indent="-228600" lvl="0" marL="457200" algn="l">
              <a:lnSpc>
                <a:spcPct val="108000"/>
              </a:lnSpc>
              <a:spcBef>
                <a:spcPts val="1000"/>
              </a:spcBef>
              <a:spcAft>
                <a:spcPts val="0"/>
              </a:spcAft>
              <a:buClr>
                <a:schemeClr val="dk1"/>
              </a:buClr>
              <a:buSzPts val="2400"/>
              <a:buNone/>
              <a:defRPr sz="2400"/>
            </a:lvl1pPr>
            <a:lvl2pPr indent="-228600" lvl="1" marL="914400" algn="l">
              <a:lnSpc>
                <a:spcPct val="108000"/>
              </a:lnSpc>
              <a:spcBef>
                <a:spcPts val="1400"/>
              </a:spcBef>
              <a:spcAft>
                <a:spcPts val="0"/>
              </a:spcAft>
              <a:buClr>
                <a:schemeClr val="dk1"/>
              </a:buClr>
              <a:buSzPts val="1400"/>
              <a:buNone/>
              <a:defRPr sz="1400"/>
            </a:lvl2pPr>
            <a:lvl3pPr indent="-228600" lvl="2" marL="1371600" algn="l">
              <a:lnSpc>
                <a:spcPct val="108000"/>
              </a:lnSpc>
              <a:spcBef>
                <a:spcPts val="1400"/>
              </a:spcBef>
              <a:spcAft>
                <a:spcPts val="0"/>
              </a:spcAft>
              <a:buClr>
                <a:schemeClr val="dk1"/>
              </a:buClr>
              <a:buSzPts val="1200"/>
              <a:buNone/>
              <a:defRPr sz="1200"/>
            </a:lvl3pPr>
            <a:lvl4pPr indent="-228600" lvl="3" marL="1828800" algn="l">
              <a:lnSpc>
                <a:spcPct val="108000"/>
              </a:lnSpc>
              <a:spcBef>
                <a:spcPts val="1400"/>
              </a:spcBef>
              <a:spcAft>
                <a:spcPts val="0"/>
              </a:spcAft>
              <a:buClr>
                <a:schemeClr val="dk1"/>
              </a:buClr>
              <a:buSzPts val="1000"/>
              <a:buNone/>
              <a:defRPr sz="1000"/>
            </a:lvl4pPr>
            <a:lvl5pPr indent="-228600" lvl="4" marL="2286000" algn="l">
              <a:lnSpc>
                <a:spcPct val="108000"/>
              </a:lnSpc>
              <a:spcBef>
                <a:spcPts val="1400"/>
              </a:spcBef>
              <a:spcAft>
                <a:spcPts val="0"/>
              </a:spcAft>
              <a:buClr>
                <a:schemeClr val="dk1"/>
              </a:buClr>
              <a:buSzPts val="1000"/>
              <a:buNone/>
              <a:defRPr sz="1000"/>
            </a:lvl5pPr>
            <a:lvl6pPr indent="-228600" lvl="5" marL="2743200" algn="l">
              <a:lnSpc>
                <a:spcPct val="90000"/>
              </a:lnSpc>
              <a:spcBef>
                <a:spcPts val="14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1" name="Google Shape;81;p36"/>
          <p:cNvSpPr txBox="1"/>
          <p:nvPr>
            <p:ph idx="12" type="sldNum"/>
          </p:nvPr>
        </p:nvSpPr>
        <p:spPr>
          <a:xfrm>
            <a:off x="6515789" y="6257197"/>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_caption_text">
  <p:cSld name="Picture_caption_text">
    <p:spTree>
      <p:nvGrpSpPr>
        <p:cNvPr id="82" name="Shape 82"/>
        <p:cNvGrpSpPr/>
        <p:nvPr/>
      </p:nvGrpSpPr>
      <p:grpSpPr>
        <a:xfrm>
          <a:off x="0" y="0"/>
          <a:ext cx="0" cy="0"/>
          <a:chOff x="0" y="0"/>
          <a:chExt cx="0" cy="0"/>
        </a:xfrm>
      </p:grpSpPr>
      <p:sp>
        <p:nvSpPr>
          <p:cNvPr id="83" name="Google Shape;83;p37"/>
          <p:cNvSpPr txBox="1"/>
          <p:nvPr>
            <p:ph type="title"/>
          </p:nvPr>
        </p:nvSpPr>
        <p:spPr>
          <a:xfrm>
            <a:off x="938213" y="195934"/>
            <a:ext cx="7577100" cy="9624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rgbClr val="6E2405"/>
              </a:buClr>
              <a:buSzPts val="5000"/>
              <a:buFont typeface="Palatino Linotype"/>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37"/>
          <p:cNvSpPr/>
          <p:nvPr>
            <p:ph idx="2" type="pic"/>
          </p:nvPr>
        </p:nvSpPr>
        <p:spPr>
          <a:xfrm>
            <a:off x="123940" y="1226582"/>
            <a:ext cx="4172700" cy="4157100"/>
          </a:xfrm>
          <a:prstGeom prst="rect">
            <a:avLst/>
          </a:prstGeom>
          <a:noFill/>
          <a:ln>
            <a:noFill/>
          </a:ln>
        </p:spPr>
      </p:sp>
      <p:sp>
        <p:nvSpPr>
          <p:cNvPr id="85" name="Google Shape;85;p37"/>
          <p:cNvSpPr txBox="1"/>
          <p:nvPr>
            <p:ph idx="1" type="body"/>
          </p:nvPr>
        </p:nvSpPr>
        <p:spPr>
          <a:xfrm>
            <a:off x="123825" y="5457825"/>
            <a:ext cx="4173000" cy="550800"/>
          </a:xfrm>
          <a:prstGeom prst="rect">
            <a:avLst/>
          </a:prstGeom>
          <a:noFill/>
          <a:ln>
            <a:noFill/>
          </a:ln>
        </p:spPr>
        <p:txBody>
          <a:bodyPr anchorCtr="0" anchor="t" bIns="45700" lIns="91425" spcFirstLastPara="1" rIns="91425" wrap="square" tIns="45700">
            <a:noAutofit/>
          </a:bodyPr>
          <a:lstStyle>
            <a:lvl1pPr indent="-228600" lvl="0" marL="457200" algn="l">
              <a:lnSpc>
                <a:spcPct val="108000"/>
              </a:lnSpc>
              <a:spcBef>
                <a:spcPts val="1000"/>
              </a:spcBef>
              <a:spcAft>
                <a:spcPts val="0"/>
              </a:spcAft>
              <a:buClr>
                <a:schemeClr val="dk1"/>
              </a:buClr>
              <a:buSzPts val="1600"/>
              <a:buNone/>
              <a:defRPr sz="1600"/>
            </a:lvl1pPr>
            <a:lvl2pPr indent="-342900" lvl="1" marL="914400" algn="l">
              <a:lnSpc>
                <a:spcPct val="108000"/>
              </a:lnSpc>
              <a:spcBef>
                <a:spcPts val="1400"/>
              </a:spcBef>
              <a:spcAft>
                <a:spcPts val="0"/>
              </a:spcAft>
              <a:buClr>
                <a:schemeClr val="dk1"/>
              </a:buClr>
              <a:buSzPts val="1800"/>
              <a:buChar char="•"/>
              <a:defRPr/>
            </a:lvl2pPr>
            <a:lvl3pPr indent="-342900" lvl="2" marL="1371600" algn="l">
              <a:lnSpc>
                <a:spcPct val="108000"/>
              </a:lnSpc>
              <a:spcBef>
                <a:spcPts val="1400"/>
              </a:spcBef>
              <a:spcAft>
                <a:spcPts val="0"/>
              </a:spcAft>
              <a:buClr>
                <a:schemeClr val="dk1"/>
              </a:buClr>
              <a:buSzPts val="1800"/>
              <a:buChar char="•"/>
              <a:defRPr/>
            </a:lvl3pPr>
            <a:lvl4pPr indent="-342900" lvl="3" marL="1828800" algn="l">
              <a:lnSpc>
                <a:spcPct val="108000"/>
              </a:lnSpc>
              <a:spcBef>
                <a:spcPts val="1400"/>
              </a:spcBef>
              <a:spcAft>
                <a:spcPts val="0"/>
              </a:spcAft>
              <a:buClr>
                <a:schemeClr val="dk1"/>
              </a:buClr>
              <a:buSzPts val="1800"/>
              <a:buChar char="•"/>
              <a:defRPr/>
            </a:lvl4pPr>
            <a:lvl5pPr indent="-342900" lvl="4" marL="2286000" algn="l">
              <a:lnSpc>
                <a:spcPct val="108000"/>
              </a:lnSpc>
              <a:spcBef>
                <a:spcPts val="1400"/>
              </a:spcBef>
              <a:spcAft>
                <a:spcPts val="0"/>
              </a:spcAft>
              <a:buClr>
                <a:schemeClr val="dk1"/>
              </a:buClr>
              <a:buSzPts val="1800"/>
              <a:buChar char="•"/>
              <a:defRPr/>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37"/>
          <p:cNvSpPr txBox="1"/>
          <p:nvPr>
            <p:ph idx="3" type="body"/>
          </p:nvPr>
        </p:nvSpPr>
        <p:spPr>
          <a:xfrm>
            <a:off x="4572000" y="1226581"/>
            <a:ext cx="4448100" cy="4689600"/>
          </a:xfrm>
          <a:prstGeom prst="rect">
            <a:avLst/>
          </a:prstGeom>
          <a:noFill/>
          <a:ln>
            <a:noFill/>
          </a:ln>
        </p:spPr>
        <p:txBody>
          <a:bodyPr anchorCtr="0" anchor="t" bIns="45700" lIns="91425" spcFirstLastPara="1" rIns="822950" wrap="square" tIns="45700">
            <a:normAutofit/>
          </a:bodyPr>
          <a:lstStyle>
            <a:lvl1pPr indent="-228600" lvl="0" marL="457200" algn="l">
              <a:lnSpc>
                <a:spcPct val="108000"/>
              </a:lnSpc>
              <a:spcBef>
                <a:spcPts val="1000"/>
              </a:spcBef>
              <a:spcAft>
                <a:spcPts val="0"/>
              </a:spcAft>
              <a:buClr>
                <a:schemeClr val="dk1"/>
              </a:buClr>
              <a:buSzPts val="2400"/>
              <a:buNone/>
              <a:defRPr sz="2400"/>
            </a:lvl1pPr>
            <a:lvl2pPr indent="-228600" lvl="1" marL="914400" algn="l">
              <a:lnSpc>
                <a:spcPct val="108000"/>
              </a:lnSpc>
              <a:spcBef>
                <a:spcPts val="1400"/>
              </a:spcBef>
              <a:spcAft>
                <a:spcPts val="0"/>
              </a:spcAft>
              <a:buClr>
                <a:schemeClr val="dk1"/>
              </a:buClr>
              <a:buSzPts val="1400"/>
              <a:buNone/>
              <a:defRPr sz="1400"/>
            </a:lvl2pPr>
            <a:lvl3pPr indent="-228600" lvl="2" marL="1371600" algn="l">
              <a:lnSpc>
                <a:spcPct val="108000"/>
              </a:lnSpc>
              <a:spcBef>
                <a:spcPts val="1400"/>
              </a:spcBef>
              <a:spcAft>
                <a:spcPts val="0"/>
              </a:spcAft>
              <a:buClr>
                <a:schemeClr val="dk1"/>
              </a:buClr>
              <a:buSzPts val="1200"/>
              <a:buNone/>
              <a:defRPr sz="1200"/>
            </a:lvl3pPr>
            <a:lvl4pPr indent="-228600" lvl="3" marL="1828800" algn="l">
              <a:lnSpc>
                <a:spcPct val="108000"/>
              </a:lnSpc>
              <a:spcBef>
                <a:spcPts val="1400"/>
              </a:spcBef>
              <a:spcAft>
                <a:spcPts val="0"/>
              </a:spcAft>
              <a:buClr>
                <a:schemeClr val="dk1"/>
              </a:buClr>
              <a:buSzPts val="1000"/>
              <a:buNone/>
              <a:defRPr sz="1000"/>
            </a:lvl4pPr>
            <a:lvl5pPr indent="-228600" lvl="4" marL="2286000" algn="l">
              <a:lnSpc>
                <a:spcPct val="108000"/>
              </a:lnSpc>
              <a:spcBef>
                <a:spcPts val="1400"/>
              </a:spcBef>
              <a:spcAft>
                <a:spcPts val="0"/>
              </a:spcAft>
              <a:buClr>
                <a:schemeClr val="dk1"/>
              </a:buClr>
              <a:buSzPts val="1000"/>
              <a:buNone/>
              <a:defRPr sz="1000"/>
            </a:lvl5pPr>
            <a:lvl6pPr indent="-228600" lvl="5" marL="2743200" algn="l">
              <a:lnSpc>
                <a:spcPct val="90000"/>
              </a:lnSpc>
              <a:spcBef>
                <a:spcPts val="14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7" name="Google Shape;87;p37"/>
          <p:cNvSpPr txBox="1"/>
          <p:nvPr>
            <p:ph idx="12" type="sldNum"/>
          </p:nvPr>
        </p:nvSpPr>
        <p:spPr>
          <a:xfrm>
            <a:off x="6515789" y="6257197"/>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_You">
  <p:cSld name="Thank_You">
    <p:spTree>
      <p:nvGrpSpPr>
        <p:cNvPr id="88" name="Shape 88"/>
        <p:cNvGrpSpPr/>
        <p:nvPr/>
      </p:nvGrpSpPr>
      <p:grpSpPr>
        <a:xfrm>
          <a:off x="0" y="0"/>
          <a:ext cx="0" cy="0"/>
          <a:chOff x="0" y="0"/>
          <a:chExt cx="0" cy="0"/>
        </a:xfrm>
      </p:grpSpPr>
      <p:sp>
        <p:nvSpPr>
          <p:cNvPr id="89" name="Google Shape;89;p38"/>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6E240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38"/>
          <p:cNvSpPr txBox="1"/>
          <p:nvPr>
            <p:ph idx="1" type="body"/>
          </p:nvPr>
        </p:nvSpPr>
        <p:spPr>
          <a:xfrm>
            <a:off x="0" y="1256859"/>
            <a:ext cx="9144000" cy="747600"/>
          </a:xfrm>
          <a:prstGeom prst="rect">
            <a:avLst/>
          </a:prstGeom>
          <a:noFill/>
          <a:ln>
            <a:noFill/>
          </a:ln>
        </p:spPr>
        <p:txBody>
          <a:bodyPr anchorCtr="0" anchor="t" bIns="45700" lIns="0" spcFirstLastPara="1" rIns="91425" wrap="square" tIns="45700">
            <a:normAutofit/>
          </a:bodyPr>
          <a:lstStyle>
            <a:lvl1pPr indent="-228600" lvl="0" marL="457200" algn="ctr">
              <a:lnSpc>
                <a:spcPct val="108000"/>
              </a:lnSpc>
              <a:spcBef>
                <a:spcPts val="0"/>
              </a:spcBef>
              <a:spcAft>
                <a:spcPts val="0"/>
              </a:spcAft>
              <a:buClr>
                <a:schemeClr val="dk1"/>
              </a:buClr>
              <a:buSzPts val="3200"/>
              <a:buNone/>
              <a:defRPr sz="3200"/>
            </a:lvl1pPr>
            <a:lvl2pPr indent="-342900" lvl="1" marL="914400" algn="l">
              <a:lnSpc>
                <a:spcPct val="108000"/>
              </a:lnSpc>
              <a:spcBef>
                <a:spcPts val="1400"/>
              </a:spcBef>
              <a:spcAft>
                <a:spcPts val="0"/>
              </a:spcAft>
              <a:buClr>
                <a:schemeClr val="dk1"/>
              </a:buClr>
              <a:buSzPts val="1800"/>
              <a:buChar char="•"/>
              <a:defRPr/>
            </a:lvl2pPr>
            <a:lvl3pPr indent="-342900" lvl="2" marL="1371600" algn="l">
              <a:lnSpc>
                <a:spcPct val="108000"/>
              </a:lnSpc>
              <a:spcBef>
                <a:spcPts val="1400"/>
              </a:spcBef>
              <a:spcAft>
                <a:spcPts val="0"/>
              </a:spcAft>
              <a:buClr>
                <a:schemeClr val="dk1"/>
              </a:buClr>
              <a:buSzPts val="1800"/>
              <a:buChar char="•"/>
              <a:defRPr/>
            </a:lvl3pPr>
            <a:lvl4pPr indent="-342900" lvl="3" marL="1828800" algn="l">
              <a:lnSpc>
                <a:spcPct val="108000"/>
              </a:lnSpc>
              <a:spcBef>
                <a:spcPts val="1400"/>
              </a:spcBef>
              <a:spcAft>
                <a:spcPts val="0"/>
              </a:spcAft>
              <a:buClr>
                <a:schemeClr val="dk1"/>
              </a:buClr>
              <a:buSzPts val="1800"/>
              <a:buChar char="•"/>
              <a:defRPr/>
            </a:lvl4pPr>
            <a:lvl5pPr indent="-342900" lvl="4" marL="2286000" algn="l">
              <a:lnSpc>
                <a:spcPct val="108000"/>
              </a:lnSpc>
              <a:spcBef>
                <a:spcPts val="1400"/>
              </a:spcBef>
              <a:spcAft>
                <a:spcPts val="0"/>
              </a:spcAft>
              <a:buClr>
                <a:schemeClr val="dk1"/>
              </a:buClr>
              <a:buSzPts val="1800"/>
              <a:buChar char="•"/>
              <a:defRPr/>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38"/>
          <p:cNvSpPr txBox="1"/>
          <p:nvPr>
            <p:ph idx="2" type="body"/>
          </p:nvPr>
        </p:nvSpPr>
        <p:spPr>
          <a:xfrm>
            <a:off x="-1" y="2226096"/>
            <a:ext cx="9144000" cy="1493400"/>
          </a:xfrm>
          <a:prstGeom prst="rect">
            <a:avLst/>
          </a:prstGeom>
          <a:noFill/>
          <a:ln>
            <a:noFill/>
          </a:ln>
        </p:spPr>
        <p:txBody>
          <a:bodyPr anchorCtr="0" anchor="t" bIns="45700" lIns="0" spcFirstLastPara="1" rIns="0" wrap="square" tIns="45700">
            <a:normAutofit/>
          </a:bodyPr>
          <a:lstStyle>
            <a:lvl1pPr indent="-228600" lvl="0" marL="457200" algn="ctr">
              <a:lnSpc>
                <a:spcPct val="108000"/>
              </a:lnSpc>
              <a:spcBef>
                <a:spcPts val="0"/>
              </a:spcBef>
              <a:spcAft>
                <a:spcPts val="0"/>
              </a:spcAft>
              <a:buClr>
                <a:schemeClr val="dk1"/>
              </a:buClr>
              <a:buSzPts val="3200"/>
              <a:buNone/>
              <a:defRPr sz="3200"/>
            </a:lvl1pPr>
            <a:lvl2pPr indent="-342900" lvl="1" marL="914400" algn="l">
              <a:lnSpc>
                <a:spcPct val="108000"/>
              </a:lnSpc>
              <a:spcBef>
                <a:spcPts val="1200"/>
              </a:spcBef>
              <a:spcAft>
                <a:spcPts val="0"/>
              </a:spcAft>
              <a:buClr>
                <a:schemeClr val="dk1"/>
              </a:buClr>
              <a:buSzPts val="1800"/>
              <a:buChar char="•"/>
              <a:defRPr/>
            </a:lvl2pPr>
            <a:lvl3pPr indent="-342900" lvl="2" marL="1371600" algn="l">
              <a:lnSpc>
                <a:spcPct val="108000"/>
              </a:lnSpc>
              <a:spcBef>
                <a:spcPts val="1400"/>
              </a:spcBef>
              <a:spcAft>
                <a:spcPts val="0"/>
              </a:spcAft>
              <a:buClr>
                <a:schemeClr val="dk1"/>
              </a:buClr>
              <a:buSzPts val="1800"/>
              <a:buChar char="•"/>
              <a:defRPr/>
            </a:lvl3pPr>
            <a:lvl4pPr indent="-342900" lvl="3" marL="1828800" algn="l">
              <a:lnSpc>
                <a:spcPct val="108000"/>
              </a:lnSpc>
              <a:spcBef>
                <a:spcPts val="1400"/>
              </a:spcBef>
              <a:spcAft>
                <a:spcPts val="0"/>
              </a:spcAft>
              <a:buClr>
                <a:schemeClr val="dk1"/>
              </a:buClr>
              <a:buSzPts val="1800"/>
              <a:buChar char="•"/>
              <a:defRPr/>
            </a:lvl4pPr>
            <a:lvl5pPr indent="-342900" lvl="4" marL="2286000" algn="l">
              <a:lnSpc>
                <a:spcPct val="108000"/>
              </a:lnSpc>
              <a:spcBef>
                <a:spcPts val="1400"/>
              </a:spcBef>
              <a:spcAft>
                <a:spcPts val="0"/>
              </a:spcAft>
              <a:buClr>
                <a:schemeClr val="dk1"/>
              </a:buClr>
              <a:buSzPts val="1800"/>
              <a:buChar char="•"/>
              <a:defRPr/>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38"/>
          <p:cNvSpPr txBox="1"/>
          <p:nvPr>
            <p:ph idx="3" type="body"/>
          </p:nvPr>
        </p:nvSpPr>
        <p:spPr>
          <a:xfrm>
            <a:off x="0" y="3901967"/>
            <a:ext cx="9144000" cy="640200"/>
          </a:xfrm>
          <a:prstGeom prst="rect">
            <a:avLst/>
          </a:prstGeom>
          <a:noFill/>
          <a:ln>
            <a:noFill/>
          </a:ln>
        </p:spPr>
        <p:txBody>
          <a:bodyPr anchorCtr="0" anchor="t" bIns="45700" lIns="0" spcFirstLastPara="1" rIns="0" wrap="square" tIns="45700">
            <a:normAutofit/>
          </a:bodyPr>
          <a:lstStyle>
            <a:lvl1pPr indent="-228600" lvl="0" marL="457200" algn="ctr">
              <a:lnSpc>
                <a:spcPct val="108000"/>
              </a:lnSpc>
              <a:spcBef>
                <a:spcPts val="0"/>
              </a:spcBef>
              <a:spcAft>
                <a:spcPts val="0"/>
              </a:spcAft>
              <a:buClr>
                <a:schemeClr val="dk1"/>
              </a:buClr>
              <a:buSzPts val="2400"/>
              <a:buNone/>
              <a:defRPr b="1" sz="2400"/>
            </a:lvl1pPr>
            <a:lvl2pPr indent="-342900" lvl="1" marL="914400" algn="l">
              <a:lnSpc>
                <a:spcPct val="108000"/>
              </a:lnSpc>
              <a:spcBef>
                <a:spcPts val="500"/>
              </a:spcBef>
              <a:spcAft>
                <a:spcPts val="0"/>
              </a:spcAft>
              <a:buClr>
                <a:schemeClr val="dk1"/>
              </a:buClr>
              <a:buSzPts val="1800"/>
              <a:buChar char="•"/>
              <a:defRPr/>
            </a:lvl2pPr>
            <a:lvl3pPr indent="-342900" lvl="2" marL="1371600" algn="l">
              <a:lnSpc>
                <a:spcPct val="108000"/>
              </a:lnSpc>
              <a:spcBef>
                <a:spcPts val="1400"/>
              </a:spcBef>
              <a:spcAft>
                <a:spcPts val="0"/>
              </a:spcAft>
              <a:buClr>
                <a:schemeClr val="dk1"/>
              </a:buClr>
              <a:buSzPts val="1800"/>
              <a:buChar char="•"/>
              <a:defRPr/>
            </a:lvl3pPr>
            <a:lvl4pPr indent="-342900" lvl="3" marL="1828800" algn="l">
              <a:lnSpc>
                <a:spcPct val="108000"/>
              </a:lnSpc>
              <a:spcBef>
                <a:spcPts val="1400"/>
              </a:spcBef>
              <a:spcAft>
                <a:spcPts val="0"/>
              </a:spcAft>
              <a:buClr>
                <a:schemeClr val="dk1"/>
              </a:buClr>
              <a:buSzPts val="1800"/>
              <a:buChar char="•"/>
              <a:defRPr/>
            </a:lvl4pPr>
            <a:lvl5pPr indent="-342900" lvl="4" marL="2286000" algn="l">
              <a:lnSpc>
                <a:spcPct val="108000"/>
              </a:lnSpc>
              <a:spcBef>
                <a:spcPts val="1400"/>
              </a:spcBef>
              <a:spcAft>
                <a:spcPts val="0"/>
              </a:spcAft>
              <a:buClr>
                <a:schemeClr val="dk1"/>
              </a:buClr>
              <a:buSzPts val="1800"/>
              <a:buChar char="•"/>
              <a:defRPr/>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93" name="Google Shape;93;p38"/>
          <p:cNvPicPr preferRelativeResize="0"/>
          <p:nvPr/>
        </p:nvPicPr>
        <p:blipFill rotWithShape="1">
          <a:blip r:embed="rId2">
            <a:alphaModFix/>
          </a:blip>
          <a:srcRect b="0" l="0" r="0" t="0"/>
          <a:stretch/>
        </p:blipFill>
        <p:spPr>
          <a:xfrm>
            <a:off x="2975955" y="4737577"/>
            <a:ext cx="483214" cy="480060"/>
          </a:xfrm>
          <a:prstGeom prst="rect">
            <a:avLst/>
          </a:prstGeom>
          <a:noFill/>
          <a:ln>
            <a:noFill/>
          </a:ln>
        </p:spPr>
      </p:pic>
      <p:sp>
        <p:nvSpPr>
          <p:cNvPr id="94" name="Google Shape;94;p38"/>
          <p:cNvSpPr txBox="1"/>
          <p:nvPr>
            <p:ph idx="4" type="body"/>
          </p:nvPr>
        </p:nvSpPr>
        <p:spPr>
          <a:xfrm>
            <a:off x="2639176" y="5497665"/>
            <a:ext cx="1156800" cy="640200"/>
          </a:xfrm>
          <a:prstGeom prst="rect">
            <a:avLst/>
          </a:prstGeom>
          <a:noFill/>
          <a:ln>
            <a:noFill/>
          </a:ln>
        </p:spPr>
        <p:txBody>
          <a:bodyPr anchorCtr="0" anchor="t" bIns="45700" lIns="91425" spcFirstLastPara="1" rIns="0" wrap="square" tIns="45700">
            <a:noAutofit/>
          </a:bodyPr>
          <a:lstStyle>
            <a:lvl1pPr indent="-228600" lvl="0" marL="457200" algn="ctr">
              <a:lnSpc>
                <a:spcPct val="108000"/>
              </a:lnSpc>
              <a:spcBef>
                <a:spcPts val="1000"/>
              </a:spcBef>
              <a:spcAft>
                <a:spcPts val="0"/>
              </a:spcAft>
              <a:buClr>
                <a:schemeClr val="dk1"/>
              </a:buClr>
              <a:buSzPts val="1400"/>
              <a:buNone/>
              <a:defRPr sz="1400"/>
            </a:lvl1pPr>
            <a:lvl2pPr indent="-342900" lvl="1" marL="914400" algn="l">
              <a:lnSpc>
                <a:spcPct val="108000"/>
              </a:lnSpc>
              <a:spcBef>
                <a:spcPts val="1400"/>
              </a:spcBef>
              <a:spcAft>
                <a:spcPts val="0"/>
              </a:spcAft>
              <a:buClr>
                <a:schemeClr val="dk1"/>
              </a:buClr>
              <a:buSzPts val="1800"/>
              <a:buChar char="•"/>
              <a:defRPr/>
            </a:lvl2pPr>
            <a:lvl3pPr indent="-342900" lvl="2" marL="1371600" algn="l">
              <a:lnSpc>
                <a:spcPct val="108000"/>
              </a:lnSpc>
              <a:spcBef>
                <a:spcPts val="1400"/>
              </a:spcBef>
              <a:spcAft>
                <a:spcPts val="0"/>
              </a:spcAft>
              <a:buClr>
                <a:schemeClr val="dk1"/>
              </a:buClr>
              <a:buSzPts val="1800"/>
              <a:buChar char="•"/>
              <a:defRPr/>
            </a:lvl3pPr>
            <a:lvl4pPr indent="-342900" lvl="3" marL="1828800" algn="l">
              <a:lnSpc>
                <a:spcPct val="108000"/>
              </a:lnSpc>
              <a:spcBef>
                <a:spcPts val="1400"/>
              </a:spcBef>
              <a:spcAft>
                <a:spcPts val="0"/>
              </a:spcAft>
              <a:buClr>
                <a:schemeClr val="dk1"/>
              </a:buClr>
              <a:buSzPts val="1800"/>
              <a:buChar char="•"/>
              <a:defRPr/>
            </a:lvl4pPr>
            <a:lvl5pPr indent="-342900" lvl="4" marL="2286000" algn="l">
              <a:lnSpc>
                <a:spcPct val="108000"/>
              </a:lnSpc>
              <a:spcBef>
                <a:spcPts val="1400"/>
              </a:spcBef>
              <a:spcAft>
                <a:spcPts val="0"/>
              </a:spcAft>
              <a:buClr>
                <a:schemeClr val="dk1"/>
              </a:buClr>
              <a:buSzPts val="1800"/>
              <a:buChar char="•"/>
              <a:defRPr/>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95" name="Google Shape;95;p38"/>
          <p:cNvPicPr preferRelativeResize="0"/>
          <p:nvPr/>
        </p:nvPicPr>
        <p:blipFill rotWithShape="1">
          <a:blip r:embed="rId3">
            <a:alphaModFix/>
          </a:blip>
          <a:srcRect b="0" l="0" r="0" t="0"/>
          <a:stretch/>
        </p:blipFill>
        <p:spPr>
          <a:xfrm>
            <a:off x="4332617" y="4737577"/>
            <a:ext cx="478762" cy="480060"/>
          </a:xfrm>
          <a:prstGeom prst="rect">
            <a:avLst/>
          </a:prstGeom>
          <a:noFill/>
          <a:ln>
            <a:noFill/>
          </a:ln>
        </p:spPr>
      </p:pic>
      <p:sp>
        <p:nvSpPr>
          <p:cNvPr id="96" name="Google Shape;96;p38"/>
          <p:cNvSpPr txBox="1"/>
          <p:nvPr>
            <p:ph idx="5" type="body"/>
          </p:nvPr>
        </p:nvSpPr>
        <p:spPr>
          <a:xfrm>
            <a:off x="3968825" y="5497665"/>
            <a:ext cx="1206300" cy="640200"/>
          </a:xfrm>
          <a:prstGeom prst="rect">
            <a:avLst/>
          </a:prstGeom>
          <a:noFill/>
          <a:ln>
            <a:noFill/>
          </a:ln>
        </p:spPr>
        <p:txBody>
          <a:bodyPr anchorCtr="0" anchor="t" bIns="45700" lIns="91425" spcFirstLastPara="1" rIns="91425" wrap="square" tIns="45700">
            <a:noAutofit/>
          </a:bodyPr>
          <a:lstStyle>
            <a:lvl1pPr indent="-228600" lvl="0" marL="457200" algn="ctr">
              <a:lnSpc>
                <a:spcPct val="108000"/>
              </a:lnSpc>
              <a:spcBef>
                <a:spcPts val="1000"/>
              </a:spcBef>
              <a:spcAft>
                <a:spcPts val="0"/>
              </a:spcAft>
              <a:buClr>
                <a:schemeClr val="dk1"/>
              </a:buClr>
              <a:buSzPts val="1400"/>
              <a:buNone/>
              <a:defRPr sz="1400"/>
            </a:lvl1pPr>
            <a:lvl2pPr indent="-342900" lvl="1" marL="914400" algn="l">
              <a:lnSpc>
                <a:spcPct val="108000"/>
              </a:lnSpc>
              <a:spcBef>
                <a:spcPts val="1400"/>
              </a:spcBef>
              <a:spcAft>
                <a:spcPts val="0"/>
              </a:spcAft>
              <a:buClr>
                <a:schemeClr val="dk1"/>
              </a:buClr>
              <a:buSzPts val="1800"/>
              <a:buChar char="•"/>
              <a:defRPr/>
            </a:lvl2pPr>
            <a:lvl3pPr indent="-342900" lvl="2" marL="1371600" algn="l">
              <a:lnSpc>
                <a:spcPct val="108000"/>
              </a:lnSpc>
              <a:spcBef>
                <a:spcPts val="1400"/>
              </a:spcBef>
              <a:spcAft>
                <a:spcPts val="0"/>
              </a:spcAft>
              <a:buClr>
                <a:schemeClr val="dk1"/>
              </a:buClr>
              <a:buSzPts val="1800"/>
              <a:buChar char="•"/>
              <a:defRPr/>
            </a:lvl3pPr>
            <a:lvl4pPr indent="-342900" lvl="3" marL="1828800" algn="l">
              <a:lnSpc>
                <a:spcPct val="108000"/>
              </a:lnSpc>
              <a:spcBef>
                <a:spcPts val="1400"/>
              </a:spcBef>
              <a:spcAft>
                <a:spcPts val="0"/>
              </a:spcAft>
              <a:buClr>
                <a:schemeClr val="dk1"/>
              </a:buClr>
              <a:buSzPts val="1800"/>
              <a:buChar char="•"/>
              <a:defRPr/>
            </a:lvl4pPr>
            <a:lvl5pPr indent="-342900" lvl="4" marL="2286000" algn="l">
              <a:lnSpc>
                <a:spcPct val="108000"/>
              </a:lnSpc>
              <a:spcBef>
                <a:spcPts val="1400"/>
              </a:spcBef>
              <a:spcAft>
                <a:spcPts val="0"/>
              </a:spcAft>
              <a:buClr>
                <a:schemeClr val="dk1"/>
              </a:buClr>
              <a:buSzPts val="1800"/>
              <a:buChar char="•"/>
              <a:defRPr/>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97" name="Google Shape;97;p38"/>
          <p:cNvPicPr preferRelativeResize="0"/>
          <p:nvPr/>
        </p:nvPicPr>
        <p:blipFill rotWithShape="1">
          <a:blip r:embed="rId4">
            <a:alphaModFix/>
          </a:blip>
          <a:srcRect b="0" l="0" r="0" t="0"/>
          <a:stretch/>
        </p:blipFill>
        <p:spPr>
          <a:xfrm>
            <a:off x="5684832" y="4690799"/>
            <a:ext cx="551136" cy="550227"/>
          </a:xfrm>
          <a:prstGeom prst="rect">
            <a:avLst/>
          </a:prstGeom>
          <a:noFill/>
          <a:ln>
            <a:noFill/>
          </a:ln>
        </p:spPr>
      </p:pic>
      <p:sp>
        <p:nvSpPr>
          <p:cNvPr id="98" name="Google Shape;98;p38"/>
          <p:cNvSpPr txBox="1"/>
          <p:nvPr>
            <p:ph idx="6" type="body"/>
          </p:nvPr>
        </p:nvSpPr>
        <p:spPr>
          <a:xfrm>
            <a:off x="5386631" y="5497665"/>
            <a:ext cx="1206300" cy="640200"/>
          </a:xfrm>
          <a:prstGeom prst="rect">
            <a:avLst/>
          </a:prstGeom>
          <a:noFill/>
          <a:ln>
            <a:noFill/>
          </a:ln>
        </p:spPr>
        <p:txBody>
          <a:bodyPr anchorCtr="0" anchor="t" bIns="45700" lIns="91425" spcFirstLastPara="1" rIns="91425" wrap="square" tIns="45700">
            <a:noAutofit/>
          </a:bodyPr>
          <a:lstStyle>
            <a:lvl1pPr indent="-228600" lvl="0" marL="457200" algn="ctr">
              <a:lnSpc>
                <a:spcPct val="108000"/>
              </a:lnSpc>
              <a:spcBef>
                <a:spcPts val="1000"/>
              </a:spcBef>
              <a:spcAft>
                <a:spcPts val="0"/>
              </a:spcAft>
              <a:buClr>
                <a:schemeClr val="dk1"/>
              </a:buClr>
              <a:buSzPts val="1400"/>
              <a:buNone/>
              <a:defRPr sz="1400"/>
            </a:lvl1pPr>
            <a:lvl2pPr indent="-342900" lvl="1" marL="914400" algn="l">
              <a:lnSpc>
                <a:spcPct val="108000"/>
              </a:lnSpc>
              <a:spcBef>
                <a:spcPts val="1400"/>
              </a:spcBef>
              <a:spcAft>
                <a:spcPts val="0"/>
              </a:spcAft>
              <a:buClr>
                <a:schemeClr val="dk1"/>
              </a:buClr>
              <a:buSzPts val="1800"/>
              <a:buChar char="•"/>
              <a:defRPr/>
            </a:lvl2pPr>
            <a:lvl3pPr indent="-342900" lvl="2" marL="1371600" algn="l">
              <a:lnSpc>
                <a:spcPct val="108000"/>
              </a:lnSpc>
              <a:spcBef>
                <a:spcPts val="1400"/>
              </a:spcBef>
              <a:spcAft>
                <a:spcPts val="0"/>
              </a:spcAft>
              <a:buClr>
                <a:schemeClr val="dk1"/>
              </a:buClr>
              <a:buSzPts val="1800"/>
              <a:buChar char="•"/>
              <a:defRPr/>
            </a:lvl3pPr>
            <a:lvl4pPr indent="-342900" lvl="3" marL="1828800" algn="l">
              <a:lnSpc>
                <a:spcPct val="108000"/>
              </a:lnSpc>
              <a:spcBef>
                <a:spcPts val="1400"/>
              </a:spcBef>
              <a:spcAft>
                <a:spcPts val="0"/>
              </a:spcAft>
              <a:buClr>
                <a:schemeClr val="dk1"/>
              </a:buClr>
              <a:buSzPts val="1800"/>
              <a:buChar char="•"/>
              <a:defRPr/>
            </a:lvl4pPr>
            <a:lvl5pPr indent="-342900" lvl="4" marL="2286000" algn="l">
              <a:lnSpc>
                <a:spcPct val="108000"/>
              </a:lnSpc>
              <a:spcBef>
                <a:spcPts val="1400"/>
              </a:spcBef>
              <a:spcAft>
                <a:spcPts val="0"/>
              </a:spcAft>
              <a:buClr>
                <a:schemeClr val="dk1"/>
              </a:buClr>
              <a:buSzPts val="1800"/>
              <a:buChar char="•"/>
              <a:defRPr/>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 name="Google Shape;99;p38"/>
          <p:cNvSpPr txBox="1"/>
          <p:nvPr>
            <p:ph idx="12" type="sldNum"/>
          </p:nvPr>
        </p:nvSpPr>
        <p:spPr>
          <a:xfrm>
            <a:off x="6515789" y="6257197"/>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0" name="Shape 100"/>
        <p:cNvGrpSpPr/>
        <p:nvPr/>
      </p:nvGrpSpPr>
      <p:grpSpPr>
        <a:xfrm>
          <a:off x="0" y="0"/>
          <a:ext cx="0" cy="0"/>
          <a:chOff x="0" y="0"/>
          <a:chExt cx="0" cy="0"/>
        </a:xfrm>
      </p:grpSpPr>
      <p:sp>
        <p:nvSpPr>
          <p:cNvPr id="101" name="Google Shape;101;p39"/>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6E2405"/>
              </a:buClr>
              <a:buSzPts val="5000"/>
              <a:buFont typeface="Bell MT"/>
              <a:buNone/>
              <a:defRPr>
                <a:latin typeface="Bell MT"/>
                <a:ea typeface="Bell MT"/>
                <a:cs typeface="Bell MT"/>
                <a:sym typeface="Bell M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39"/>
          <p:cNvSpPr txBox="1"/>
          <p:nvPr>
            <p:ph idx="1" type="body"/>
          </p:nvPr>
        </p:nvSpPr>
        <p:spPr>
          <a:xfrm>
            <a:off x="109719" y="1430626"/>
            <a:ext cx="8917800" cy="4507500"/>
          </a:xfrm>
          <a:prstGeom prst="rect">
            <a:avLst/>
          </a:prstGeom>
          <a:noFill/>
          <a:ln>
            <a:noFill/>
          </a:ln>
        </p:spPr>
        <p:txBody>
          <a:bodyPr anchorCtr="0" anchor="t" bIns="45700" lIns="91425" spcFirstLastPara="1" rIns="822950" wrap="square" tIns="45700">
            <a:normAutofit/>
          </a:bodyPr>
          <a:lstStyle>
            <a:lvl1pPr indent="-482600" lvl="0" marL="457200" algn="l">
              <a:lnSpc>
                <a:spcPct val="108000"/>
              </a:lnSpc>
              <a:spcBef>
                <a:spcPts val="1000"/>
              </a:spcBef>
              <a:spcAft>
                <a:spcPts val="0"/>
              </a:spcAft>
              <a:buClr>
                <a:schemeClr val="dk1"/>
              </a:buClr>
              <a:buSzPts val="4000"/>
              <a:buChar char="•"/>
              <a:defRPr>
                <a:latin typeface="Bell MT"/>
                <a:ea typeface="Bell MT"/>
                <a:cs typeface="Bell MT"/>
                <a:sym typeface="Bell MT"/>
              </a:defRPr>
            </a:lvl1pPr>
            <a:lvl2pPr indent="-457200" lvl="1" marL="914400" algn="l">
              <a:lnSpc>
                <a:spcPct val="108000"/>
              </a:lnSpc>
              <a:spcBef>
                <a:spcPts val="1400"/>
              </a:spcBef>
              <a:spcAft>
                <a:spcPts val="0"/>
              </a:spcAft>
              <a:buClr>
                <a:schemeClr val="dk1"/>
              </a:buClr>
              <a:buSzPts val="3600"/>
              <a:buChar char="•"/>
              <a:defRPr>
                <a:latin typeface="Bell MT"/>
                <a:ea typeface="Bell MT"/>
                <a:cs typeface="Bell MT"/>
                <a:sym typeface="Bell MT"/>
              </a:defRPr>
            </a:lvl2pPr>
            <a:lvl3pPr indent="-431800" lvl="2" marL="1371600" algn="l">
              <a:lnSpc>
                <a:spcPct val="108000"/>
              </a:lnSpc>
              <a:spcBef>
                <a:spcPts val="1400"/>
              </a:spcBef>
              <a:spcAft>
                <a:spcPts val="0"/>
              </a:spcAft>
              <a:buClr>
                <a:schemeClr val="dk1"/>
              </a:buClr>
              <a:buSzPts val="3200"/>
              <a:buChar char="•"/>
              <a:defRPr>
                <a:latin typeface="Bell MT"/>
                <a:ea typeface="Bell MT"/>
                <a:cs typeface="Bell MT"/>
                <a:sym typeface="Bell MT"/>
              </a:defRPr>
            </a:lvl3pPr>
            <a:lvl4pPr indent="-406400" lvl="3" marL="1828800" algn="l">
              <a:lnSpc>
                <a:spcPct val="108000"/>
              </a:lnSpc>
              <a:spcBef>
                <a:spcPts val="1400"/>
              </a:spcBef>
              <a:spcAft>
                <a:spcPts val="0"/>
              </a:spcAft>
              <a:buClr>
                <a:schemeClr val="dk1"/>
              </a:buClr>
              <a:buSzPts val="2800"/>
              <a:buChar char="•"/>
              <a:defRPr>
                <a:latin typeface="Bell MT"/>
                <a:ea typeface="Bell MT"/>
                <a:cs typeface="Bell MT"/>
                <a:sym typeface="Bell MT"/>
              </a:defRPr>
            </a:lvl4pPr>
            <a:lvl5pPr indent="-406400" lvl="4" marL="2286000" algn="l">
              <a:lnSpc>
                <a:spcPct val="108000"/>
              </a:lnSpc>
              <a:spcBef>
                <a:spcPts val="1400"/>
              </a:spcBef>
              <a:spcAft>
                <a:spcPts val="0"/>
              </a:spcAft>
              <a:buClr>
                <a:schemeClr val="dk1"/>
              </a:buClr>
              <a:buSzPts val="2800"/>
              <a:buChar char="•"/>
              <a:defRPr>
                <a:latin typeface="Bell MT"/>
                <a:ea typeface="Bell MT"/>
                <a:cs typeface="Bell MT"/>
                <a:sym typeface="Bell MT"/>
              </a:defRPr>
            </a:lvl5pPr>
            <a:lvl6pPr indent="-342900" lvl="5" marL="2743200" algn="l">
              <a:lnSpc>
                <a:spcPct val="90000"/>
              </a:lnSpc>
              <a:spcBef>
                <a:spcPts val="14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 name="Google Shape;103;p39"/>
          <p:cNvSpPr txBox="1"/>
          <p:nvPr>
            <p:ph idx="11" type="ftr"/>
          </p:nvPr>
        </p:nvSpPr>
        <p:spPr>
          <a:xfrm>
            <a:off x="3028950" y="6589761"/>
            <a:ext cx="3086100" cy="263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Bell MT"/>
                <a:ea typeface="Bell MT"/>
                <a:cs typeface="Bell MT"/>
                <a:sym typeface="Bell MT"/>
              </a:defRPr>
            </a:lvl1pPr>
            <a:lvl2pPr lvl="1"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2pPr>
            <a:lvl3pPr lvl="2"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3pPr>
            <a:lvl4pPr lvl="3"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4pPr>
            <a:lvl5pPr lvl="4"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5pPr>
            <a:lvl6pPr lvl="5"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6pPr>
            <a:lvl7pPr lvl="6"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7pPr>
            <a:lvl8pPr lvl="7"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8pPr>
            <a:lvl9pPr lvl="8" marR="0" rtl="0" algn="l">
              <a:spcBef>
                <a:spcPts val="0"/>
              </a:spcBef>
              <a:spcAft>
                <a:spcPts val="0"/>
              </a:spcAft>
              <a:buSzPts val="1400"/>
              <a:buNone/>
              <a:defRPr b="0" i="0" sz="1800" u="none" cap="none" strike="noStrike">
                <a:solidFill>
                  <a:schemeClr val="dk1"/>
                </a:solidFill>
                <a:latin typeface="Palatino Linotype"/>
                <a:ea typeface="Palatino Linotype"/>
                <a:cs typeface="Palatino Linotype"/>
                <a:sym typeface="Palatino Linotype"/>
              </a:defRPr>
            </a:lvl9pPr>
          </a:lstStyle>
          <a:p/>
        </p:txBody>
      </p:sp>
      <p:sp>
        <p:nvSpPr>
          <p:cNvPr id="104" name="Google Shape;104;p39"/>
          <p:cNvSpPr txBox="1"/>
          <p:nvPr>
            <p:ph idx="12" type="sldNum"/>
          </p:nvPr>
        </p:nvSpPr>
        <p:spPr>
          <a:xfrm>
            <a:off x="6939498" y="6538914"/>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400">
                <a:solidFill>
                  <a:schemeClr val="lt1"/>
                </a:solidFill>
                <a:latin typeface="Bell MT"/>
                <a:ea typeface="Bell MT"/>
                <a:cs typeface="Bell MT"/>
                <a:sym typeface="Bell MT"/>
              </a:defRPr>
            </a:lvl1pPr>
            <a:lvl2pPr indent="0" lvl="1" marL="0" algn="r">
              <a:spcBef>
                <a:spcPts val="0"/>
              </a:spcBef>
              <a:buNone/>
              <a:defRPr sz="1400">
                <a:solidFill>
                  <a:schemeClr val="lt1"/>
                </a:solidFill>
                <a:latin typeface="Bell MT"/>
                <a:ea typeface="Bell MT"/>
                <a:cs typeface="Bell MT"/>
                <a:sym typeface="Bell MT"/>
              </a:defRPr>
            </a:lvl2pPr>
            <a:lvl3pPr indent="0" lvl="2" marL="0" algn="r">
              <a:spcBef>
                <a:spcPts val="0"/>
              </a:spcBef>
              <a:buNone/>
              <a:defRPr sz="1400">
                <a:solidFill>
                  <a:schemeClr val="lt1"/>
                </a:solidFill>
                <a:latin typeface="Bell MT"/>
                <a:ea typeface="Bell MT"/>
                <a:cs typeface="Bell MT"/>
                <a:sym typeface="Bell MT"/>
              </a:defRPr>
            </a:lvl3pPr>
            <a:lvl4pPr indent="0" lvl="3" marL="0" algn="r">
              <a:spcBef>
                <a:spcPts val="0"/>
              </a:spcBef>
              <a:buNone/>
              <a:defRPr sz="1400">
                <a:solidFill>
                  <a:schemeClr val="lt1"/>
                </a:solidFill>
                <a:latin typeface="Bell MT"/>
                <a:ea typeface="Bell MT"/>
                <a:cs typeface="Bell MT"/>
                <a:sym typeface="Bell MT"/>
              </a:defRPr>
            </a:lvl4pPr>
            <a:lvl5pPr indent="0" lvl="4" marL="0" algn="r">
              <a:spcBef>
                <a:spcPts val="0"/>
              </a:spcBef>
              <a:buNone/>
              <a:defRPr sz="1400">
                <a:solidFill>
                  <a:schemeClr val="lt1"/>
                </a:solidFill>
                <a:latin typeface="Bell MT"/>
                <a:ea typeface="Bell MT"/>
                <a:cs typeface="Bell MT"/>
                <a:sym typeface="Bell MT"/>
              </a:defRPr>
            </a:lvl5pPr>
            <a:lvl6pPr indent="0" lvl="5" marL="0" algn="r">
              <a:spcBef>
                <a:spcPts val="0"/>
              </a:spcBef>
              <a:buNone/>
              <a:defRPr sz="1400">
                <a:solidFill>
                  <a:schemeClr val="lt1"/>
                </a:solidFill>
                <a:latin typeface="Bell MT"/>
                <a:ea typeface="Bell MT"/>
                <a:cs typeface="Bell MT"/>
                <a:sym typeface="Bell MT"/>
              </a:defRPr>
            </a:lvl6pPr>
            <a:lvl7pPr indent="0" lvl="6" marL="0" algn="r">
              <a:spcBef>
                <a:spcPts val="0"/>
              </a:spcBef>
              <a:buNone/>
              <a:defRPr sz="1400">
                <a:solidFill>
                  <a:schemeClr val="lt1"/>
                </a:solidFill>
                <a:latin typeface="Bell MT"/>
                <a:ea typeface="Bell MT"/>
                <a:cs typeface="Bell MT"/>
                <a:sym typeface="Bell MT"/>
              </a:defRPr>
            </a:lvl7pPr>
            <a:lvl8pPr indent="0" lvl="7" marL="0" algn="r">
              <a:spcBef>
                <a:spcPts val="0"/>
              </a:spcBef>
              <a:buNone/>
              <a:defRPr sz="1400">
                <a:solidFill>
                  <a:schemeClr val="lt1"/>
                </a:solidFill>
                <a:latin typeface="Bell MT"/>
                <a:ea typeface="Bell MT"/>
                <a:cs typeface="Bell MT"/>
                <a:sym typeface="Bell MT"/>
              </a:defRPr>
            </a:lvl8pPr>
            <a:lvl9pPr indent="0" lvl="8" marL="0" algn="r">
              <a:spcBef>
                <a:spcPts val="0"/>
              </a:spcBef>
              <a:buNone/>
              <a:defRPr sz="1400">
                <a:solidFill>
                  <a:schemeClr val="lt1"/>
                </a:solidFill>
                <a:latin typeface="Bell MT"/>
                <a:ea typeface="Bell MT"/>
                <a:cs typeface="Bell MT"/>
                <a:sym typeface="Bell MT"/>
              </a:defRPr>
            </a:lvl9pPr>
          </a:lstStyle>
          <a:p>
            <a:pPr indent="0" lvl="0" marL="0" rtl="0" algn="r">
              <a:spcBef>
                <a:spcPts val="0"/>
              </a:spcBef>
              <a:spcAft>
                <a:spcPts val="0"/>
              </a:spcAft>
              <a:buNone/>
            </a:pPr>
            <a:fld id="{00000000-1234-1234-1234-123412341234}" type="slidenum">
              <a:rPr lang="en-US"/>
              <a:t>‹#›</a:t>
            </a:fld>
            <a:endParaRPr/>
          </a:p>
        </p:txBody>
      </p:sp>
      <p:pic>
        <p:nvPicPr>
          <p:cNvPr id="105" name="Google Shape;105;p39"/>
          <p:cNvPicPr preferRelativeResize="0"/>
          <p:nvPr/>
        </p:nvPicPr>
        <p:blipFill rotWithShape="1">
          <a:blip r:embed="rId2">
            <a:alphaModFix/>
          </a:blip>
          <a:srcRect b="0" l="0" r="0" t="0"/>
          <a:stretch/>
        </p:blipFill>
        <p:spPr>
          <a:xfrm>
            <a:off x="73741" y="5869782"/>
            <a:ext cx="908383" cy="914479"/>
          </a:xfrm>
          <a:prstGeom prst="rect">
            <a:avLst/>
          </a:prstGeom>
          <a:noFill/>
          <a:ln>
            <a:noFill/>
          </a:ln>
        </p:spPr>
      </p:pic>
      <p:pic>
        <p:nvPicPr>
          <p:cNvPr id="106" name="Google Shape;106;p39"/>
          <p:cNvPicPr preferRelativeResize="0"/>
          <p:nvPr/>
        </p:nvPicPr>
        <p:blipFill rotWithShape="1">
          <a:blip r:embed="rId3">
            <a:alphaModFix/>
          </a:blip>
          <a:srcRect b="0" l="0" r="0" t="0"/>
          <a:stretch/>
        </p:blipFill>
        <p:spPr>
          <a:xfrm>
            <a:off x="6650736" y="1"/>
            <a:ext cx="2493265" cy="2043567"/>
          </a:xfrm>
          <a:prstGeom prst="rect">
            <a:avLst/>
          </a:prstGeom>
          <a:noFill/>
          <a:ln>
            <a:noFill/>
          </a:ln>
        </p:spPr>
      </p:pic>
      <p:pic>
        <p:nvPicPr>
          <p:cNvPr id="107" name="Google Shape;107;p39"/>
          <p:cNvPicPr preferRelativeResize="0"/>
          <p:nvPr/>
        </p:nvPicPr>
        <p:blipFill rotWithShape="1">
          <a:blip r:embed="rId4">
            <a:alphaModFix/>
          </a:blip>
          <a:srcRect b="0" l="0" r="0" t="0"/>
          <a:stretch/>
        </p:blipFill>
        <p:spPr>
          <a:xfrm>
            <a:off x="7931623" y="-76637"/>
            <a:ext cx="968516" cy="169896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xml"/><Relationship Id="rId3"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8.png"/><Relationship Id="rId2" Type="http://schemas.openxmlformats.org/officeDocument/2006/relationships/image" Target="../media/image7.png"/><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Logo: New Jersey Department of Education." id="10" name="Google Shape;10;p22"/>
          <p:cNvPicPr preferRelativeResize="0"/>
          <p:nvPr/>
        </p:nvPicPr>
        <p:blipFill rotWithShape="1">
          <a:blip r:embed="rId1">
            <a:alphaModFix/>
          </a:blip>
          <a:srcRect b="0" l="0" r="0" t="0"/>
          <a:stretch/>
        </p:blipFill>
        <p:spPr>
          <a:xfrm>
            <a:off x="82627" y="-5897"/>
            <a:ext cx="9061373" cy="1913386"/>
          </a:xfrm>
          <a:prstGeom prst="rect">
            <a:avLst/>
          </a:prstGeom>
          <a:noFill/>
          <a:ln>
            <a:noFill/>
          </a:ln>
        </p:spPr>
      </p:pic>
      <p:sp>
        <p:nvSpPr>
          <p:cNvPr id="11" name="Google Shape;11;p22"/>
          <p:cNvSpPr txBox="1"/>
          <p:nvPr>
            <p:ph idx="1" type="body"/>
          </p:nvPr>
        </p:nvSpPr>
        <p:spPr>
          <a:xfrm>
            <a:off x="82627" y="1825625"/>
            <a:ext cx="8841000" cy="4351200"/>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8000"/>
              </a:lnSpc>
              <a:spcBef>
                <a:spcPts val="1000"/>
              </a:spcBef>
              <a:spcAft>
                <a:spcPts val="0"/>
              </a:spcAft>
              <a:buClr>
                <a:schemeClr val="dk1"/>
              </a:buClr>
              <a:buSzPts val="4400"/>
              <a:buFont typeface="Arial"/>
              <a:buNone/>
              <a:defRPr b="0" i="0" sz="4400" u="none" cap="none" strike="noStrike">
                <a:solidFill>
                  <a:schemeClr val="dk1"/>
                </a:solidFill>
                <a:latin typeface="Palatino Linotype"/>
                <a:ea typeface="Palatino Linotype"/>
                <a:cs typeface="Palatino Linotype"/>
                <a:sym typeface="Palatino Linotype"/>
              </a:defRPr>
            </a:lvl1pPr>
            <a:lvl2pPr indent="-431800" lvl="1" marL="914400" marR="0" rtl="0" algn="l">
              <a:lnSpc>
                <a:spcPct val="108000"/>
              </a:lnSpc>
              <a:spcBef>
                <a:spcPts val="1400"/>
              </a:spcBef>
              <a:spcAft>
                <a:spcPts val="0"/>
              </a:spcAft>
              <a:buClr>
                <a:schemeClr val="dk1"/>
              </a:buClr>
              <a:buSzPts val="3200"/>
              <a:buFont typeface="Arial"/>
              <a:buChar char="•"/>
              <a:defRPr b="0" i="0" sz="3200" u="none" cap="none" strike="noStrike">
                <a:solidFill>
                  <a:schemeClr val="dk1"/>
                </a:solidFill>
                <a:latin typeface="Palatino Linotype"/>
                <a:ea typeface="Palatino Linotype"/>
                <a:cs typeface="Palatino Linotype"/>
                <a:sym typeface="Palatino Linotype"/>
              </a:defRPr>
            </a:lvl2pPr>
            <a:lvl3pPr indent="-406400" lvl="2" marL="1371600" marR="0" rtl="0" algn="l">
              <a:lnSpc>
                <a:spcPct val="108000"/>
              </a:lnSpc>
              <a:spcBef>
                <a:spcPts val="1400"/>
              </a:spcBef>
              <a:spcAft>
                <a:spcPts val="0"/>
              </a:spcAft>
              <a:buClr>
                <a:schemeClr val="dk1"/>
              </a:buClr>
              <a:buSzPts val="2800"/>
              <a:buFont typeface="Arial"/>
              <a:buChar char="•"/>
              <a:defRPr b="0" i="0" sz="2800" u="none" cap="none" strike="noStrike">
                <a:solidFill>
                  <a:schemeClr val="dk1"/>
                </a:solidFill>
                <a:latin typeface="Palatino Linotype"/>
                <a:ea typeface="Palatino Linotype"/>
                <a:cs typeface="Palatino Linotype"/>
                <a:sym typeface="Palatino Linotype"/>
              </a:defRPr>
            </a:lvl3pPr>
            <a:lvl4pPr indent="-381000" lvl="3" marL="1828800" marR="0" rtl="0" algn="l">
              <a:lnSpc>
                <a:spcPct val="108000"/>
              </a:lnSpc>
              <a:spcBef>
                <a:spcPts val="1400"/>
              </a:spcBef>
              <a:spcAft>
                <a:spcPts val="0"/>
              </a:spcAft>
              <a:buClr>
                <a:schemeClr val="dk1"/>
              </a:buClr>
              <a:buSzPts val="2400"/>
              <a:buFont typeface="Arial"/>
              <a:buChar char="•"/>
              <a:defRPr b="0" i="0" sz="2400" u="none" cap="none" strike="noStrike">
                <a:solidFill>
                  <a:schemeClr val="dk1"/>
                </a:solidFill>
                <a:latin typeface="Palatino Linotype"/>
                <a:ea typeface="Palatino Linotype"/>
                <a:cs typeface="Palatino Linotype"/>
                <a:sym typeface="Palatino Linotype"/>
              </a:defRPr>
            </a:lvl4pPr>
            <a:lvl5pPr indent="-381000" lvl="4" marL="2286000" marR="0" rtl="0" algn="l">
              <a:lnSpc>
                <a:spcPct val="108000"/>
              </a:lnSpc>
              <a:spcBef>
                <a:spcPts val="1400"/>
              </a:spcBef>
              <a:spcAft>
                <a:spcPts val="0"/>
              </a:spcAft>
              <a:buClr>
                <a:schemeClr val="dk1"/>
              </a:buClr>
              <a:buSzPts val="2400"/>
              <a:buFont typeface="Arial"/>
              <a:buChar char="•"/>
              <a:defRPr b="0" i="0" sz="2400" u="none" cap="none" strike="noStrike">
                <a:solidFill>
                  <a:schemeClr val="dk1"/>
                </a:solidFill>
                <a:latin typeface="Palatino Linotype"/>
                <a:ea typeface="Palatino Linotype"/>
                <a:cs typeface="Palatino Linotype"/>
                <a:sym typeface="Palatino Linotype"/>
              </a:defRPr>
            </a:lvl5pPr>
            <a:lvl6pPr indent="-342900" lvl="5" marL="2743200" marR="0" rtl="0" algn="l">
              <a:lnSpc>
                <a:spcPct val="90000"/>
              </a:lnSpc>
              <a:spcBef>
                <a:spcPts val="1400"/>
              </a:spcBef>
              <a:spcAft>
                <a:spcPts val="0"/>
              </a:spcAft>
              <a:buClr>
                <a:schemeClr val="dk1"/>
              </a:buClr>
              <a:buSzPts val="1800"/>
              <a:buFont typeface="Arial"/>
              <a:buChar char="•"/>
              <a:defRPr b="0" i="0" sz="1800" u="none" cap="none" strike="noStrike">
                <a:solidFill>
                  <a:schemeClr val="dk1"/>
                </a:solidFill>
                <a:latin typeface="Palatino Linotype"/>
                <a:ea typeface="Palatino Linotype"/>
                <a:cs typeface="Palatino Linotype"/>
                <a:sym typeface="Palatino Linotype"/>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alatino Linotype"/>
                <a:ea typeface="Palatino Linotype"/>
                <a:cs typeface="Palatino Linotype"/>
                <a:sym typeface="Palatino Linotype"/>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alatino Linotype"/>
                <a:ea typeface="Palatino Linotype"/>
                <a:cs typeface="Palatino Linotype"/>
                <a:sym typeface="Palatino Linotype"/>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alatino Linotype"/>
                <a:ea typeface="Palatino Linotype"/>
                <a:cs typeface="Palatino Linotype"/>
                <a:sym typeface="Palatino Linotype"/>
              </a:defRPr>
            </a:lvl9pPr>
          </a:lstStyle>
          <a:p/>
        </p:txBody>
      </p:sp>
    </p:spTree>
  </p:cSld>
  <p:clrMap accent1="accent1" accent2="accent2" accent3="accent3" accent4="accent4" accent5="accent5" accent6="accent6" bg1="lt1" bg2="dk2" tx1="dk1" tx2="lt2" folHlink="folHlink" hlink="hlink"/>
  <p:sldLayoutIdLst>
    <p:sldLayoutId id="2147483649" r:id="rId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 name="Shape 15"/>
        <p:cNvGrpSpPr/>
        <p:nvPr/>
      </p:nvGrpSpPr>
      <p:grpSpPr>
        <a:xfrm>
          <a:off x="0" y="0"/>
          <a:ext cx="0" cy="0"/>
          <a:chOff x="0" y="0"/>
          <a:chExt cx="0" cy="0"/>
        </a:xfrm>
      </p:grpSpPr>
      <p:pic>
        <p:nvPicPr>
          <p:cNvPr descr="A picture containing graphical user interface&#10;&#10;Description automatically generated" id="16" name="Google Shape;16;p24"/>
          <p:cNvPicPr preferRelativeResize="0"/>
          <p:nvPr/>
        </p:nvPicPr>
        <p:blipFill rotWithShape="1">
          <a:blip r:embed="rId1">
            <a:alphaModFix/>
          </a:blip>
          <a:srcRect b="0" l="0" r="0" t="0"/>
          <a:stretch/>
        </p:blipFill>
        <p:spPr>
          <a:xfrm>
            <a:off x="112005" y="162881"/>
            <a:ext cx="8919987" cy="1223012"/>
          </a:xfrm>
          <a:prstGeom prst="rect">
            <a:avLst/>
          </a:prstGeom>
          <a:noFill/>
          <a:ln>
            <a:noFill/>
          </a:ln>
        </p:spPr>
      </p:pic>
      <p:sp>
        <p:nvSpPr>
          <p:cNvPr id="17" name="Google Shape;17;p24"/>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rgbClr val="6E2405"/>
              </a:buClr>
              <a:buSzPts val="5000"/>
              <a:buFont typeface="Palatino Linotype"/>
              <a:buNone/>
              <a:defRPr b="1" i="0" sz="5000" u="none" cap="none" strike="noStrike">
                <a:solidFill>
                  <a:srgbClr val="6E2405"/>
                </a:solidFill>
                <a:latin typeface="Palatino Linotype"/>
                <a:ea typeface="Palatino Linotype"/>
                <a:cs typeface="Palatino Linotype"/>
                <a:sym typeface="Palatino Linotyp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 name="Google Shape;18;p24"/>
          <p:cNvSpPr txBox="1"/>
          <p:nvPr>
            <p:ph idx="1" type="body"/>
          </p:nvPr>
        </p:nvSpPr>
        <p:spPr>
          <a:xfrm>
            <a:off x="109719" y="1430626"/>
            <a:ext cx="8917800" cy="4507500"/>
          </a:xfrm>
          <a:prstGeom prst="rect">
            <a:avLst/>
          </a:prstGeom>
          <a:noFill/>
          <a:ln>
            <a:noFill/>
          </a:ln>
        </p:spPr>
        <p:txBody>
          <a:bodyPr anchorCtr="0" anchor="t" bIns="45700" lIns="91425" spcFirstLastPara="1" rIns="822950" wrap="square" tIns="45700">
            <a:normAutofit/>
          </a:bodyPr>
          <a:lstStyle>
            <a:lvl1pPr indent="-482600" lvl="0" marL="457200" marR="0" rtl="0" algn="l">
              <a:lnSpc>
                <a:spcPct val="108000"/>
              </a:lnSpc>
              <a:spcBef>
                <a:spcPts val="1000"/>
              </a:spcBef>
              <a:spcAft>
                <a:spcPts val="0"/>
              </a:spcAft>
              <a:buClr>
                <a:schemeClr val="dk1"/>
              </a:buClr>
              <a:buSzPts val="4000"/>
              <a:buFont typeface="Arial"/>
              <a:buChar char="•"/>
              <a:defRPr b="0" i="0" sz="4000" u="none" cap="none" strike="noStrike">
                <a:solidFill>
                  <a:schemeClr val="dk1"/>
                </a:solidFill>
                <a:latin typeface="Palatino Linotype"/>
                <a:ea typeface="Palatino Linotype"/>
                <a:cs typeface="Palatino Linotype"/>
                <a:sym typeface="Palatino Linotype"/>
              </a:defRPr>
            </a:lvl1pPr>
            <a:lvl2pPr indent="-457200" lvl="1" marL="914400" marR="0" rtl="0" algn="l">
              <a:lnSpc>
                <a:spcPct val="108000"/>
              </a:lnSpc>
              <a:spcBef>
                <a:spcPts val="1400"/>
              </a:spcBef>
              <a:spcAft>
                <a:spcPts val="0"/>
              </a:spcAft>
              <a:buClr>
                <a:schemeClr val="dk1"/>
              </a:buClr>
              <a:buSzPts val="3600"/>
              <a:buFont typeface="Arial"/>
              <a:buChar char="•"/>
              <a:defRPr b="0" i="0" sz="3600" u="none" cap="none" strike="noStrike">
                <a:solidFill>
                  <a:schemeClr val="dk1"/>
                </a:solidFill>
                <a:latin typeface="Palatino Linotype"/>
                <a:ea typeface="Palatino Linotype"/>
                <a:cs typeface="Palatino Linotype"/>
                <a:sym typeface="Palatino Linotype"/>
              </a:defRPr>
            </a:lvl2pPr>
            <a:lvl3pPr indent="-431800" lvl="2" marL="1371600" marR="0" rtl="0" algn="l">
              <a:lnSpc>
                <a:spcPct val="108000"/>
              </a:lnSpc>
              <a:spcBef>
                <a:spcPts val="1400"/>
              </a:spcBef>
              <a:spcAft>
                <a:spcPts val="0"/>
              </a:spcAft>
              <a:buClr>
                <a:schemeClr val="dk1"/>
              </a:buClr>
              <a:buSzPts val="3200"/>
              <a:buFont typeface="Arial"/>
              <a:buChar char="•"/>
              <a:defRPr b="0" i="0" sz="3200" u="none" cap="none" strike="noStrike">
                <a:solidFill>
                  <a:schemeClr val="dk1"/>
                </a:solidFill>
                <a:latin typeface="Palatino Linotype"/>
                <a:ea typeface="Palatino Linotype"/>
                <a:cs typeface="Palatino Linotype"/>
                <a:sym typeface="Palatino Linotype"/>
              </a:defRPr>
            </a:lvl3pPr>
            <a:lvl4pPr indent="-406400" lvl="3" marL="1828800" marR="0" rtl="0" algn="l">
              <a:lnSpc>
                <a:spcPct val="108000"/>
              </a:lnSpc>
              <a:spcBef>
                <a:spcPts val="1400"/>
              </a:spcBef>
              <a:spcAft>
                <a:spcPts val="0"/>
              </a:spcAft>
              <a:buClr>
                <a:schemeClr val="dk1"/>
              </a:buClr>
              <a:buSzPts val="2800"/>
              <a:buFont typeface="Arial"/>
              <a:buChar char="•"/>
              <a:defRPr b="0" i="0" sz="2800" u="none" cap="none" strike="noStrike">
                <a:solidFill>
                  <a:schemeClr val="dk1"/>
                </a:solidFill>
                <a:latin typeface="Palatino Linotype"/>
                <a:ea typeface="Palatino Linotype"/>
                <a:cs typeface="Palatino Linotype"/>
                <a:sym typeface="Palatino Linotype"/>
              </a:defRPr>
            </a:lvl4pPr>
            <a:lvl5pPr indent="-406400" lvl="4" marL="2286000" marR="0" rtl="0" algn="l">
              <a:lnSpc>
                <a:spcPct val="108000"/>
              </a:lnSpc>
              <a:spcBef>
                <a:spcPts val="1400"/>
              </a:spcBef>
              <a:spcAft>
                <a:spcPts val="0"/>
              </a:spcAft>
              <a:buClr>
                <a:schemeClr val="dk1"/>
              </a:buClr>
              <a:buSzPts val="2800"/>
              <a:buFont typeface="Arial"/>
              <a:buChar char="•"/>
              <a:defRPr b="0" i="0" sz="2800" u="none" cap="none" strike="noStrike">
                <a:solidFill>
                  <a:schemeClr val="dk1"/>
                </a:solidFill>
                <a:latin typeface="Palatino Linotype"/>
                <a:ea typeface="Palatino Linotype"/>
                <a:cs typeface="Palatino Linotype"/>
                <a:sym typeface="Palatino Linotype"/>
              </a:defRPr>
            </a:lvl5pPr>
            <a:lvl6pPr indent="-342900" lvl="5" marL="2743200" marR="0" rtl="0" algn="l">
              <a:lnSpc>
                <a:spcPct val="90000"/>
              </a:lnSpc>
              <a:spcBef>
                <a:spcPts val="1400"/>
              </a:spcBef>
              <a:spcAft>
                <a:spcPts val="0"/>
              </a:spcAft>
              <a:buClr>
                <a:schemeClr val="dk1"/>
              </a:buClr>
              <a:buSzPts val="1800"/>
              <a:buFont typeface="Arial"/>
              <a:buChar char="•"/>
              <a:defRPr b="0" i="0" sz="1800" u="none" cap="none" strike="noStrike">
                <a:solidFill>
                  <a:schemeClr val="dk1"/>
                </a:solidFill>
                <a:latin typeface="Palatino Linotype"/>
                <a:ea typeface="Palatino Linotype"/>
                <a:cs typeface="Palatino Linotype"/>
                <a:sym typeface="Palatino Linotype"/>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alatino Linotype"/>
                <a:ea typeface="Palatino Linotype"/>
                <a:cs typeface="Palatino Linotype"/>
                <a:sym typeface="Palatino Linotype"/>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alatino Linotype"/>
                <a:ea typeface="Palatino Linotype"/>
                <a:cs typeface="Palatino Linotype"/>
                <a:sym typeface="Palatino Linotype"/>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Palatino Linotype"/>
                <a:ea typeface="Palatino Linotype"/>
                <a:cs typeface="Palatino Linotype"/>
                <a:sym typeface="Palatino Linotype"/>
              </a:defRPr>
            </a:lvl9pPr>
          </a:lstStyle>
          <a:p/>
        </p:txBody>
      </p:sp>
      <p:pic>
        <p:nvPicPr>
          <p:cNvPr id="19" name="Google Shape;19;p24"/>
          <p:cNvPicPr preferRelativeResize="0"/>
          <p:nvPr/>
        </p:nvPicPr>
        <p:blipFill rotWithShape="1">
          <a:blip r:embed="rId2">
            <a:alphaModFix/>
          </a:blip>
          <a:srcRect b="0" l="0" r="0" t="0"/>
          <a:stretch/>
        </p:blipFill>
        <p:spPr>
          <a:xfrm>
            <a:off x="112005" y="6050987"/>
            <a:ext cx="8917706" cy="576074"/>
          </a:xfrm>
          <a:prstGeom prst="rect">
            <a:avLst/>
          </a:prstGeom>
          <a:noFill/>
          <a:ln>
            <a:noFill/>
          </a:ln>
        </p:spPr>
      </p:pic>
      <p:sp>
        <p:nvSpPr>
          <p:cNvPr id="20" name="Google Shape;20;p24"/>
          <p:cNvSpPr txBox="1"/>
          <p:nvPr>
            <p:ph idx="12" type="sldNum"/>
          </p:nvPr>
        </p:nvSpPr>
        <p:spPr>
          <a:xfrm>
            <a:off x="6515789" y="6257197"/>
            <a:ext cx="20574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400" u="none" cap="none" strike="noStrike">
                <a:solidFill>
                  <a:schemeClr val="lt1"/>
                </a:solidFill>
                <a:latin typeface="Palatino Linotype"/>
                <a:ea typeface="Palatino Linotype"/>
                <a:cs typeface="Palatino Linotype"/>
                <a:sym typeface="Palatino Linotype"/>
              </a:defRPr>
            </a:lvl1pPr>
            <a:lvl2pPr indent="0" lvl="1" marL="0" marR="0" rtl="0" algn="r">
              <a:spcBef>
                <a:spcPts val="0"/>
              </a:spcBef>
              <a:buNone/>
              <a:defRPr b="0" i="0" sz="1400" u="none" cap="none" strike="noStrike">
                <a:solidFill>
                  <a:schemeClr val="lt1"/>
                </a:solidFill>
                <a:latin typeface="Palatino Linotype"/>
                <a:ea typeface="Palatino Linotype"/>
                <a:cs typeface="Palatino Linotype"/>
                <a:sym typeface="Palatino Linotype"/>
              </a:defRPr>
            </a:lvl2pPr>
            <a:lvl3pPr indent="0" lvl="2" marL="0" marR="0" rtl="0" algn="r">
              <a:spcBef>
                <a:spcPts val="0"/>
              </a:spcBef>
              <a:buNone/>
              <a:defRPr b="0" i="0" sz="1400" u="none" cap="none" strike="noStrike">
                <a:solidFill>
                  <a:schemeClr val="lt1"/>
                </a:solidFill>
                <a:latin typeface="Palatino Linotype"/>
                <a:ea typeface="Palatino Linotype"/>
                <a:cs typeface="Palatino Linotype"/>
                <a:sym typeface="Palatino Linotype"/>
              </a:defRPr>
            </a:lvl3pPr>
            <a:lvl4pPr indent="0" lvl="3" marL="0" marR="0" rtl="0" algn="r">
              <a:spcBef>
                <a:spcPts val="0"/>
              </a:spcBef>
              <a:buNone/>
              <a:defRPr b="0" i="0" sz="1400" u="none" cap="none" strike="noStrike">
                <a:solidFill>
                  <a:schemeClr val="lt1"/>
                </a:solidFill>
                <a:latin typeface="Palatino Linotype"/>
                <a:ea typeface="Palatino Linotype"/>
                <a:cs typeface="Palatino Linotype"/>
                <a:sym typeface="Palatino Linotype"/>
              </a:defRPr>
            </a:lvl4pPr>
            <a:lvl5pPr indent="0" lvl="4" marL="0" marR="0" rtl="0" algn="r">
              <a:spcBef>
                <a:spcPts val="0"/>
              </a:spcBef>
              <a:buNone/>
              <a:defRPr b="0" i="0" sz="1400" u="none" cap="none" strike="noStrike">
                <a:solidFill>
                  <a:schemeClr val="lt1"/>
                </a:solidFill>
                <a:latin typeface="Palatino Linotype"/>
                <a:ea typeface="Palatino Linotype"/>
                <a:cs typeface="Palatino Linotype"/>
                <a:sym typeface="Palatino Linotype"/>
              </a:defRPr>
            </a:lvl5pPr>
            <a:lvl6pPr indent="0" lvl="5" marL="0" marR="0" rtl="0" algn="r">
              <a:spcBef>
                <a:spcPts val="0"/>
              </a:spcBef>
              <a:buNone/>
              <a:defRPr b="0" i="0" sz="1400" u="none" cap="none" strike="noStrike">
                <a:solidFill>
                  <a:schemeClr val="lt1"/>
                </a:solidFill>
                <a:latin typeface="Palatino Linotype"/>
                <a:ea typeface="Palatino Linotype"/>
                <a:cs typeface="Palatino Linotype"/>
                <a:sym typeface="Palatino Linotype"/>
              </a:defRPr>
            </a:lvl6pPr>
            <a:lvl7pPr indent="0" lvl="6" marL="0" marR="0" rtl="0" algn="r">
              <a:spcBef>
                <a:spcPts val="0"/>
              </a:spcBef>
              <a:buNone/>
              <a:defRPr b="0" i="0" sz="1400" u="none" cap="none" strike="noStrike">
                <a:solidFill>
                  <a:schemeClr val="lt1"/>
                </a:solidFill>
                <a:latin typeface="Palatino Linotype"/>
                <a:ea typeface="Palatino Linotype"/>
                <a:cs typeface="Palatino Linotype"/>
                <a:sym typeface="Palatino Linotype"/>
              </a:defRPr>
            </a:lvl7pPr>
            <a:lvl8pPr indent="0" lvl="7" marL="0" marR="0" rtl="0" algn="r">
              <a:spcBef>
                <a:spcPts val="0"/>
              </a:spcBef>
              <a:buNone/>
              <a:defRPr b="0" i="0" sz="1400" u="none" cap="none" strike="noStrike">
                <a:solidFill>
                  <a:schemeClr val="lt1"/>
                </a:solidFill>
                <a:latin typeface="Palatino Linotype"/>
                <a:ea typeface="Palatino Linotype"/>
                <a:cs typeface="Palatino Linotype"/>
                <a:sym typeface="Palatino Linotype"/>
              </a:defRPr>
            </a:lvl8pPr>
            <a:lvl9pPr indent="0" lvl="8" marL="0" marR="0" rtl="0" algn="r">
              <a:spcBef>
                <a:spcPts val="0"/>
              </a:spcBef>
              <a:buNone/>
              <a:defRPr b="0" i="0" sz="1400" u="none" cap="none" strike="noStrike">
                <a:solidFill>
                  <a:schemeClr val="lt1"/>
                </a:solidFill>
                <a:latin typeface="Palatino Linotype"/>
                <a:ea typeface="Palatino Linotype"/>
                <a:cs typeface="Palatino Linotype"/>
                <a:sym typeface="Palatino Linotype"/>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www.state.nj.us/education/ESSA/guidance/njdoe/StakeholderGuidance.pdf" TargetMode="External"/><Relationship Id="rId4" Type="http://schemas.openxmlformats.org/officeDocument/2006/relationships/hyperlink" Target="https://www.nj.gov/education/njps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rc.doe.state.nj.u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www.nj.gov/njparentlink/" TargetMode="External"/><Relationship Id="rId4" Type="http://schemas.openxmlformats.org/officeDocument/2006/relationships/hyperlink" Target="https://www.nj.gov/njparentlink/" TargetMode="External"/><Relationship Id="rId5" Type="http://schemas.openxmlformats.org/officeDocument/2006/relationships/hyperlink" Target="https://www.nj.gov/njparentlink/" TargetMode="External"/><Relationship Id="rId6" Type="http://schemas.openxmlformats.org/officeDocument/2006/relationships/hyperlink" Target="https://www.nj.gov/education/title1/accountability/" TargetMode="External"/><Relationship Id="rId7" Type="http://schemas.openxmlformats.org/officeDocument/2006/relationships/hyperlink" Target="https://www.state.nj.us/education/ESSA/cts/families/" TargetMode="External"/><Relationship Id="rId8" Type="http://schemas.openxmlformats.org/officeDocument/2006/relationships/hyperlink" Target="https://videos.curriculumassociates.com/watch/o9Dcjq6xipPJFa5iGWcib8"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mailto:amiller@lawnside.k12.nj.u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
          <p:cNvSpPr txBox="1"/>
          <p:nvPr>
            <p:ph type="ctrTitle"/>
          </p:nvPr>
        </p:nvSpPr>
        <p:spPr>
          <a:xfrm>
            <a:off x="0" y="2037850"/>
            <a:ext cx="8625900" cy="6510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6E2405"/>
              </a:buClr>
              <a:buSzPts val="4400"/>
              <a:buFont typeface="Palatino Linotype"/>
              <a:buNone/>
            </a:pPr>
            <a:r>
              <a:rPr lang="en-US" sz="3200"/>
              <a:t>2024 Every Student Succeeds Act Stakeholder Engagement</a:t>
            </a:r>
            <a:endParaRPr sz="4200"/>
          </a:p>
        </p:txBody>
      </p:sp>
      <p:sp>
        <p:nvSpPr>
          <p:cNvPr id="113" name="Google Shape;113;p1"/>
          <p:cNvSpPr txBox="1"/>
          <p:nvPr>
            <p:ph idx="1" type="subTitle"/>
          </p:nvPr>
        </p:nvSpPr>
        <p:spPr>
          <a:xfrm>
            <a:off x="0" y="2886274"/>
            <a:ext cx="9144000" cy="3341700"/>
          </a:xfrm>
          <a:prstGeom prst="rect">
            <a:avLst/>
          </a:prstGeom>
          <a:noFill/>
          <a:ln>
            <a:noFill/>
          </a:ln>
        </p:spPr>
        <p:txBody>
          <a:bodyPr anchorCtr="0" anchor="ctr" bIns="45700" lIns="91425" spcFirstLastPara="1" rIns="91425" wrap="square" tIns="45700">
            <a:noAutofit/>
          </a:bodyPr>
          <a:lstStyle/>
          <a:p>
            <a:pPr indent="0" lvl="0" marL="0" rtl="0" algn="ctr">
              <a:lnSpc>
                <a:spcPct val="108000"/>
              </a:lnSpc>
              <a:spcBef>
                <a:spcPts val="0"/>
              </a:spcBef>
              <a:spcAft>
                <a:spcPts val="0"/>
              </a:spcAft>
              <a:buClr>
                <a:schemeClr val="dk2"/>
              </a:buClr>
              <a:buSzPts val="2400"/>
              <a:buNone/>
            </a:pPr>
            <a:r>
              <a:rPr b="1" lang="en-US" sz="1900">
                <a:solidFill>
                  <a:schemeClr val="dk2"/>
                </a:solidFill>
              </a:rPr>
              <a:t>Identification as a School in Need of</a:t>
            </a:r>
            <a:r>
              <a:rPr b="1" lang="en-US" sz="1900">
                <a:solidFill>
                  <a:schemeClr val="dk2"/>
                </a:solidFill>
              </a:rPr>
              <a:t> Comprehensive Support and Improvement</a:t>
            </a:r>
            <a:r>
              <a:rPr b="1" lang="en-US" sz="1900">
                <a:solidFill>
                  <a:schemeClr val="dk2"/>
                </a:solidFill>
              </a:rPr>
              <a:t>:</a:t>
            </a:r>
            <a:r>
              <a:rPr b="1" lang="en-US" sz="2700">
                <a:solidFill>
                  <a:schemeClr val="dk2"/>
                </a:solidFill>
              </a:rPr>
              <a:t> </a:t>
            </a:r>
            <a:r>
              <a:rPr b="1" lang="en-US" sz="1900">
                <a:solidFill>
                  <a:schemeClr val="dk2"/>
                </a:solidFill>
              </a:rPr>
              <a:t>Starting Community Conversations</a:t>
            </a:r>
            <a:endParaRPr b="1" sz="1900">
              <a:solidFill>
                <a:schemeClr val="dk2"/>
              </a:solidFill>
            </a:endParaRPr>
          </a:p>
          <a:p>
            <a:pPr indent="0" lvl="0" marL="0" rtl="0" algn="ctr">
              <a:lnSpc>
                <a:spcPct val="108000"/>
              </a:lnSpc>
              <a:spcBef>
                <a:spcPts val="0"/>
              </a:spcBef>
              <a:spcAft>
                <a:spcPts val="0"/>
              </a:spcAft>
              <a:buClr>
                <a:schemeClr val="dk2"/>
              </a:buClr>
              <a:buSzPts val="2400"/>
              <a:buNone/>
            </a:pPr>
            <a:r>
              <a:t/>
            </a:r>
            <a:endParaRPr b="1" sz="1900">
              <a:solidFill>
                <a:schemeClr val="dk2"/>
              </a:solidFill>
            </a:endParaRPr>
          </a:p>
          <a:p>
            <a:pPr indent="0" lvl="0" marL="0" rtl="0" algn="ctr">
              <a:lnSpc>
                <a:spcPct val="108000"/>
              </a:lnSpc>
              <a:spcBef>
                <a:spcPts val="0"/>
              </a:spcBef>
              <a:spcAft>
                <a:spcPts val="0"/>
              </a:spcAft>
              <a:buClr>
                <a:schemeClr val="dk2"/>
              </a:buClr>
              <a:buSzPts val="2400"/>
              <a:buNone/>
            </a:pPr>
            <a:r>
              <a:rPr b="1" lang="en-US" sz="1900">
                <a:solidFill>
                  <a:schemeClr val="dk2"/>
                </a:solidFill>
              </a:rPr>
              <a:t>Thursday April 11, 2024</a:t>
            </a:r>
            <a:endParaRPr b="1" sz="1900">
              <a:solidFill>
                <a:schemeClr val="dk2"/>
              </a:solidFill>
            </a:endParaRPr>
          </a:p>
          <a:p>
            <a:pPr indent="0" lvl="0" marL="0" rtl="0" algn="ctr">
              <a:lnSpc>
                <a:spcPct val="108000"/>
              </a:lnSpc>
              <a:spcBef>
                <a:spcPts val="0"/>
              </a:spcBef>
              <a:spcAft>
                <a:spcPts val="0"/>
              </a:spcAft>
              <a:buClr>
                <a:schemeClr val="dk2"/>
              </a:buClr>
              <a:buSzPts val="2400"/>
              <a:buNone/>
            </a:pPr>
            <a:r>
              <a:t/>
            </a:r>
            <a:endParaRPr b="1" sz="1900">
              <a:solidFill>
                <a:schemeClr val="dk2"/>
              </a:solidFill>
            </a:endParaRPr>
          </a:p>
          <a:p>
            <a:pPr indent="0" lvl="0" marL="0" rtl="0" algn="ctr">
              <a:lnSpc>
                <a:spcPct val="108000"/>
              </a:lnSpc>
              <a:spcBef>
                <a:spcPts val="0"/>
              </a:spcBef>
              <a:spcAft>
                <a:spcPts val="0"/>
              </a:spcAft>
              <a:buClr>
                <a:schemeClr val="dk2"/>
              </a:buClr>
              <a:buSzPts val="2400"/>
              <a:buNone/>
            </a:pPr>
            <a:r>
              <a:rPr b="1" lang="en-US" sz="1900">
                <a:solidFill>
                  <a:schemeClr val="dk2"/>
                </a:solidFill>
              </a:rPr>
              <a:t>Lawnside Public School District</a:t>
            </a:r>
            <a:endParaRPr b="1" sz="1900">
              <a:solidFill>
                <a:schemeClr val="dk2"/>
              </a:solidFill>
            </a:endParaRPr>
          </a:p>
          <a:p>
            <a:pPr indent="0" lvl="0" marL="0" rtl="0" algn="ctr">
              <a:lnSpc>
                <a:spcPct val="108000"/>
              </a:lnSpc>
              <a:spcBef>
                <a:spcPts val="0"/>
              </a:spcBef>
              <a:spcAft>
                <a:spcPts val="0"/>
              </a:spcAft>
              <a:buClr>
                <a:schemeClr val="dk2"/>
              </a:buClr>
              <a:buSzPts val="2400"/>
              <a:buNone/>
            </a:pPr>
            <a:r>
              <a:t/>
            </a:r>
            <a:endParaRPr b="1" sz="1900">
              <a:solidFill>
                <a:schemeClr val="dk2"/>
              </a:solidFill>
            </a:endParaRPr>
          </a:p>
          <a:p>
            <a:pPr indent="0" lvl="0" marL="0" rtl="0" algn="ctr">
              <a:lnSpc>
                <a:spcPct val="108000"/>
              </a:lnSpc>
              <a:spcBef>
                <a:spcPts val="0"/>
              </a:spcBef>
              <a:spcAft>
                <a:spcPts val="0"/>
              </a:spcAft>
              <a:buClr>
                <a:schemeClr val="dk2"/>
              </a:buClr>
              <a:buSzPts val="2400"/>
              <a:buNone/>
            </a:pPr>
            <a:r>
              <a:rPr b="1" lang="en-US" sz="1900">
                <a:solidFill>
                  <a:schemeClr val="dk2"/>
                </a:solidFill>
              </a:rPr>
              <a:t>Director of Curriculum and Instruction: Alyssa Miller </a:t>
            </a:r>
            <a:endParaRPr b="1" sz="1900">
              <a:solidFill>
                <a:schemeClr val="dk2"/>
              </a:solidFill>
            </a:endParaRPr>
          </a:p>
          <a:p>
            <a:pPr indent="0" lvl="0" marL="0" rtl="0" algn="ctr">
              <a:lnSpc>
                <a:spcPct val="108000"/>
              </a:lnSpc>
              <a:spcBef>
                <a:spcPts val="2400"/>
              </a:spcBef>
              <a:spcAft>
                <a:spcPts val="0"/>
              </a:spcAft>
              <a:buClr>
                <a:srgbClr val="FF0000"/>
              </a:buClr>
              <a:buSzPts val="24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6E2405"/>
              </a:buClr>
              <a:buSzPts val="5000"/>
              <a:buFont typeface="Palatino Linotype"/>
              <a:buNone/>
            </a:pPr>
            <a:r>
              <a:rPr lang="en-US"/>
              <a:t> </a:t>
            </a:r>
            <a:endParaRPr/>
          </a:p>
        </p:txBody>
      </p:sp>
      <p:sp>
        <p:nvSpPr>
          <p:cNvPr id="119" name="Google Shape;119;p2"/>
          <p:cNvSpPr txBox="1"/>
          <p:nvPr>
            <p:ph idx="1" type="body"/>
          </p:nvPr>
        </p:nvSpPr>
        <p:spPr>
          <a:xfrm>
            <a:off x="128588" y="1222375"/>
            <a:ext cx="8886900" cy="4803900"/>
          </a:xfrm>
          <a:prstGeom prst="rect">
            <a:avLst/>
          </a:prstGeom>
          <a:noFill/>
          <a:ln>
            <a:noFill/>
          </a:ln>
        </p:spPr>
        <p:txBody>
          <a:bodyPr anchorCtr="0" anchor="t" bIns="45700" lIns="91425" spcFirstLastPara="1" rIns="822950" wrap="square" tIns="45700">
            <a:normAutofit fontScale="77500" lnSpcReduction="10000"/>
          </a:bodyPr>
          <a:lstStyle/>
          <a:p>
            <a:pPr indent="0" lvl="0" marL="0" rtl="0" algn="l">
              <a:lnSpc>
                <a:spcPct val="108000"/>
              </a:lnSpc>
              <a:spcBef>
                <a:spcPts val="0"/>
              </a:spcBef>
              <a:spcAft>
                <a:spcPts val="0"/>
              </a:spcAft>
              <a:buClr>
                <a:schemeClr val="dk1"/>
              </a:buClr>
              <a:buSzPct val="100000"/>
              <a:buNone/>
            </a:pPr>
            <a:r>
              <a:rPr lang="en-US">
                <a:latin typeface="Palatino Linotype"/>
                <a:ea typeface="Palatino Linotype"/>
                <a:cs typeface="Palatino Linotype"/>
                <a:sym typeface="Palatino Linotype"/>
              </a:rPr>
              <a:t>This presentation will cover the following topics:</a:t>
            </a:r>
            <a:endParaRPr/>
          </a:p>
          <a:p>
            <a:pPr indent="-466090" lvl="0" marL="914400" rtl="0" algn="l">
              <a:lnSpc>
                <a:spcPct val="108000"/>
              </a:lnSpc>
              <a:spcBef>
                <a:spcPts val="2400"/>
              </a:spcBef>
              <a:spcAft>
                <a:spcPts val="0"/>
              </a:spcAft>
              <a:buClr>
                <a:schemeClr val="dk1"/>
              </a:buClr>
              <a:buSzPct val="100000"/>
              <a:buChar char="•"/>
            </a:pPr>
            <a:r>
              <a:rPr lang="en-US">
                <a:latin typeface="Palatino Linotype"/>
                <a:ea typeface="Palatino Linotype"/>
                <a:cs typeface="Palatino Linotype"/>
                <a:sym typeface="Palatino Linotype"/>
              </a:rPr>
              <a:t>Background information about </a:t>
            </a:r>
            <a:r>
              <a:rPr lang="en-US"/>
              <a:t>the Every Student Succeeds Action (</a:t>
            </a:r>
            <a:r>
              <a:rPr i="1" lang="en-US"/>
              <a:t>E</a:t>
            </a:r>
            <a:r>
              <a:rPr i="1" lang="en-US">
                <a:latin typeface="Palatino Linotype"/>
                <a:ea typeface="Palatino Linotype"/>
                <a:cs typeface="Palatino Linotype"/>
                <a:sym typeface="Palatino Linotype"/>
              </a:rPr>
              <a:t>SSA)</a:t>
            </a:r>
            <a:endParaRPr/>
          </a:p>
          <a:p>
            <a:pPr indent="-466090" lvl="0" marL="914400" rtl="0" algn="l">
              <a:lnSpc>
                <a:spcPct val="108000"/>
              </a:lnSpc>
              <a:spcBef>
                <a:spcPts val="2400"/>
              </a:spcBef>
              <a:spcAft>
                <a:spcPts val="0"/>
              </a:spcAft>
              <a:buClr>
                <a:schemeClr val="dk1"/>
              </a:buClr>
              <a:buSzPct val="100000"/>
              <a:buChar char="•"/>
            </a:pPr>
            <a:r>
              <a:rPr lang="en-US">
                <a:latin typeface="Palatino Linotype"/>
                <a:ea typeface="Palatino Linotype"/>
                <a:cs typeface="Palatino Linotype"/>
                <a:sym typeface="Palatino Linotype"/>
              </a:rPr>
              <a:t>How schools are identified for enter identification status and improvement</a:t>
            </a:r>
            <a:endParaRPr/>
          </a:p>
          <a:p>
            <a:pPr indent="-466090" lvl="0" marL="914400" rtl="0" algn="l">
              <a:lnSpc>
                <a:spcPct val="108000"/>
              </a:lnSpc>
              <a:spcBef>
                <a:spcPts val="2400"/>
              </a:spcBef>
              <a:spcAft>
                <a:spcPts val="0"/>
              </a:spcAft>
              <a:buClr>
                <a:schemeClr val="dk1"/>
              </a:buClr>
              <a:buSzPct val="100000"/>
              <a:buChar char="•"/>
            </a:pPr>
            <a:r>
              <a:rPr lang="en-US">
                <a:latin typeface="Palatino Linotype"/>
                <a:ea typeface="Palatino Linotype"/>
                <a:cs typeface="Palatino Linotype"/>
                <a:sym typeface="Palatino Linotype"/>
              </a:rPr>
              <a:t>Next steps for our school and collaboration</a:t>
            </a:r>
            <a:endParaRPr/>
          </a:p>
          <a:p>
            <a:pPr indent="0" lvl="0" marL="0" rtl="0" algn="l">
              <a:lnSpc>
                <a:spcPct val="108000"/>
              </a:lnSpc>
              <a:spcBef>
                <a:spcPts val="2400"/>
              </a:spcBef>
              <a:spcAft>
                <a:spcPts val="0"/>
              </a:spcAft>
              <a:buClr>
                <a:schemeClr val="dk1"/>
              </a:buClr>
              <a:buSzPct val="100000"/>
              <a:buNone/>
            </a:pPr>
            <a:r>
              <a:t/>
            </a:r>
            <a:endParaRPr sz="2400">
              <a:solidFill>
                <a:srgbClr val="2F5496"/>
              </a:solidFill>
              <a:latin typeface="Palatino Linotype"/>
              <a:ea typeface="Palatino Linotype"/>
              <a:cs typeface="Palatino Linotype"/>
              <a:sym typeface="Palatino Linotype"/>
            </a:endParaRPr>
          </a:p>
          <a:p>
            <a:pPr indent="0" lvl="0" marL="0" rtl="0" algn="l">
              <a:lnSpc>
                <a:spcPct val="108000"/>
              </a:lnSpc>
              <a:spcBef>
                <a:spcPts val="2400"/>
              </a:spcBef>
              <a:spcAft>
                <a:spcPts val="0"/>
              </a:spcAft>
              <a:buClr>
                <a:schemeClr val="dk1"/>
              </a:buClr>
              <a:buSzPct val="100000"/>
              <a:buNone/>
            </a:pPr>
            <a:r>
              <a:t/>
            </a:r>
            <a:endParaRPr sz="2400">
              <a:solidFill>
                <a:srgbClr val="2F5496"/>
              </a:solidFill>
              <a:latin typeface="Palatino Linotype"/>
              <a:ea typeface="Palatino Linotype"/>
              <a:cs typeface="Palatino Linotype"/>
              <a:sym typeface="Palatino Linotype"/>
            </a:endParaRPr>
          </a:p>
        </p:txBody>
      </p:sp>
      <p:sp>
        <p:nvSpPr>
          <p:cNvPr id="120" name="Google Shape;120;p2"/>
          <p:cNvSpPr/>
          <p:nvPr/>
        </p:nvSpPr>
        <p:spPr>
          <a:xfrm>
            <a:off x="6457950" y="3663077"/>
            <a:ext cx="15432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US" sz="1800" u="none" cap="none" strike="noStrike">
                <a:solidFill>
                  <a:schemeClr val="dk1"/>
                </a:solidFill>
                <a:latin typeface="Palatino Linotype"/>
                <a:ea typeface="Palatino Linotype"/>
                <a:cs typeface="Palatino Linotype"/>
                <a:sym typeface="Palatino Linotype"/>
              </a:rPr>
              <a:t> </a:t>
            </a:r>
            <a:endParaRPr b="1" i="1" sz="1800">
              <a:solidFill>
                <a:schemeClr val="dk1"/>
              </a:solidFill>
              <a:latin typeface="Palatino Linotype"/>
              <a:ea typeface="Palatino Linotype"/>
              <a:cs typeface="Palatino Linotype"/>
              <a:sym typeface="Palatino Linotype"/>
            </a:endParaRPr>
          </a:p>
        </p:txBody>
      </p:sp>
      <p:sp>
        <p:nvSpPr>
          <p:cNvPr id="121" name="Google Shape;121;p2"/>
          <p:cNvSpPr txBox="1"/>
          <p:nvPr/>
        </p:nvSpPr>
        <p:spPr>
          <a:xfrm>
            <a:off x="1005650" y="0"/>
            <a:ext cx="71328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800">
                <a:solidFill>
                  <a:srgbClr val="833C0B"/>
                </a:solidFill>
                <a:latin typeface="Palatino Linotype"/>
                <a:ea typeface="Palatino Linotype"/>
                <a:cs typeface="Palatino Linotype"/>
                <a:sym typeface="Palatino Linotype"/>
              </a:rPr>
              <a:t>Presentation Overview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4"/>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6E2405"/>
              </a:buClr>
              <a:buSzPts val="5000"/>
              <a:buFont typeface="Palatino Linotype"/>
              <a:buNone/>
            </a:pPr>
            <a:r>
              <a:rPr lang="en-US"/>
              <a:t> </a:t>
            </a:r>
            <a:endParaRPr/>
          </a:p>
        </p:txBody>
      </p:sp>
      <p:sp>
        <p:nvSpPr>
          <p:cNvPr id="127" name="Google Shape;127;p4"/>
          <p:cNvSpPr txBox="1"/>
          <p:nvPr>
            <p:ph idx="1" type="body"/>
          </p:nvPr>
        </p:nvSpPr>
        <p:spPr>
          <a:xfrm>
            <a:off x="128588" y="1222375"/>
            <a:ext cx="8886900" cy="4803900"/>
          </a:xfrm>
          <a:prstGeom prst="rect">
            <a:avLst/>
          </a:prstGeom>
          <a:noFill/>
          <a:ln>
            <a:noFill/>
          </a:ln>
        </p:spPr>
        <p:txBody>
          <a:bodyPr anchorCtr="0" anchor="t" bIns="45700" lIns="91425" spcFirstLastPara="1" rIns="822950" wrap="square" tIns="45700">
            <a:normAutofit fontScale="85000" lnSpcReduction="10000"/>
          </a:bodyPr>
          <a:lstStyle/>
          <a:p>
            <a:pPr indent="-217169" lvl="0" marL="228600" rtl="0" algn="l">
              <a:lnSpc>
                <a:spcPct val="108000"/>
              </a:lnSpc>
              <a:spcBef>
                <a:spcPts val="0"/>
              </a:spcBef>
              <a:spcAft>
                <a:spcPts val="0"/>
              </a:spcAft>
              <a:buClr>
                <a:schemeClr val="dk1"/>
              </a:buClr>
              <a:buSzPct val="100000"/>
              <a:buChar char="•"/>
            </a:pPr>
            <a:r>
              <a:rPr lang="en-US" sz="2400">
                <a:latin typeface="Palatino Linotype"/>
                <a:ea typeface="Palatino Linotype"/>
                <a:cs typeface="Palatino Linotype"/>
                <a:sym typeface="Palatino Linotype"/>
              </a:rPr>
              <a:t>On August 9, 2017, the U.S. Department of Education approved New Jersey's</a:t>
            </a:r>
            <a:r>
              <a:rPr i="1" lang="en-US" sz="2400">
                <a:latin typeface="Palatino Linotype"/>
                <a:ea typeface="Palatino Linotype"/>
                <a:cs typeface="Palatino Linotype"/>
                <a:sym typeface="Palatino Linotype"/>
              </a:rPr>
              <a:t> ESSA</a:t>
            </a:r>
            <a:r>
              <a:rPr lang="en-US" sz="2400">
                <a:latin typeface="Palatino Linotype"/>
                <a:ea typeface="Palatino Linotype"/>
                <a:cs typeface="Palatino Linotype"/>
                <a:sym typeface="Palatino Linotype"/>
              </a:rPr>
              <a:t> State Plan, which was </a:t>
            </a:r>
            <a:r>
              <a:rPr b="1" lang="en-US" sz="2400">
                <a:latin typeface="Palatino Linotype"/>
                <a:ea typeface="Palatino Linotype"/>
                <a:cs typeface="Palatino Linotype"/>
                <a:sym typeface="Palatino Linotype"/>
              </a:rPr>
              <a:t>developed in collaboration with stakeholders from across New Jersey.</a:t>
            </a:r>
            <a:br>
              <a:rPr lang="en-US" sz="2400">
                <a:latin typeface="Palatino Linotype"/>
                <a:ea typeface="Palatino Linotype"/>
                <a:cs typeface="Palatino Linotype"/>
                <a:sym typeface="Palatino Linotype"/>
              </a:rPr>
            </a:br>
            <a:endParaRPr sz="2400">
              <a:latin typeface="Palatino Linotype"/>
              <a:ea typeface="Palatino Linotype"/>
              <a:cs typeface="Palatino Linotype"/>
              <a:sym typeface="Palatino Linotype"/>
            </a:endParaRPr>
          </a:p>
          <a:p>
            <a:pPr indent="-217169" lvl="0" marL="228600" rtl="0" algn="l">
              <a:lnSpc>
                <a:spcPct val="108000"/>
              </a:lnSpc>
              <a:spcBef>
                <a:spcPts val="2400"/>
              </a:spcBef>
              <a:spcAft>
                <a:spcPts val="0"/>
              </a:spcAft>
              <a:buClr>
                <a:schemeClr val="dk1"/>
              </a:buClr>
              <a:buSzPct val="100000"/>
              <a:buChar char="•"/>
            </a:pPr>
            <a:r>
              <a:rPr lang="en-US" sz="2400">
                <a:latin typeface="Palatino Linotype"/>
                <a:ea typeface="Palatino Linotype"/>
                <a:cs typeface="Palatino Linotype"/>
                <a:sym typeface="Palatino Linotype"/>
              </a:rPr>
              <a:t>The plan emphasizes New Jersey’s collective expectation that </a:t>
            </a:r>
            <a:r>
              <a:rPr b="1" lang="en-US" sz="2400">
                <a:latin typeface="Palatino Linotype"/>
                <a:ea typeface="Palatino Linotype"/>
                <a:cs typeface="Palatino Linotype"/>
                <a:sym typeface="Palatino Linotype"/>
              </a:rPr>
              <a:t>all students have equal access to high-quality educational experiences so they may all reach their greatest potential</a:t>
            </a:r>
            <a:r>
              <a:rPr lang="en-US" sz="2400">
                <a:latin typeface="Palatino Linotype"/>
                <a:ea typeface="Palatino Linotype"/>
                <a:cs typeface="Palatino Linotype"/>
                <a:sym typeface="Palatino Linotype"/>
              </a:rPr>
              <a:t>. </a:t>
            </a:r>
            <a:br>
              <a:rPr lang="en-US" sz="2400">
                <a:latin typeface="Palatino Linotype"/>
                <a:ea typeface="Palatino Linotype"/>
                <a:cs typeface="Palatino Linotype"/>
                <a:sym typeface="Palatino Linotype"/>
              </a:rPr>
            </a:br>
            <a:endParaRPr sz="2400">
              <a:latin typeface="Palatino Linotype"/>
              <a:ea typeface="Palatino Linotype"/>
              <a:cs typeface="Palatino Linotype"/>
              <a:sym typeface="Palatino Linotype"/>
            </a:endParaRPr>
          </a:p>
          <a:p>
            <a:pPr indent="-217169" lvl="0" marL="228600" rtl="0" algn="l">
              <a:lnSpc>
                <a:spcPct val="108000"/>
              </a:lnSpc>
              <a:spcBef>
                <a:spcPts val="2400"/>
              </a:spcBef>
              <a:spcAft>
                <a:spcPts val="0"/>
              </a:spcAft>
              <a:buClr>
                <a:schemeClr val="dk1"/>
              </a:buClr>
              <a:buSzPct val="100000"/>
              <a:buChar char="•"/>
            </a:pPr>
            <a:r>
              <a:rPr lang="en-US" sz="2400">
                <a:latin typeface="Palatino Linotype"/>
                <a:ea typeface="Palatino Linotype"/>
                <a:cs typeface="Palatino Linotype"/>
                <a:sym typeface="Palatino Linotype"/>
              </a:rPr>
              <a:t>To fulfill this promise to our students, the New Jersey Department of Education (NJDOE) is obligated by federal law, and New Jersey’s</a:t>
            </a:r>
            <a:r>
              <a:rPr i="1" lang="en-US" sz="2400">
                <a:latin typeface="Palatino Linotype"/>
                <a:ea typeface="Palatino Linotype"/>
                <a:cs typeface="Palatino Linotype"/>
                <a:sym typeface="Palatino Linotype"/>
              </a:rPr>
              <a:t> ESSA </a:t>
            </a:r>
            <a:r>
              <a:rPr lang="en-US" sz="2400">
                <a:latin typeface="Palatino Linotype"/>
                <a:ea typeface="Palatino Linotype"/>
                <a:cs typeface="Palatino Linotype"/>
                <a:sym typeface="Palatino Linotype"/>
              </a:rPr>
              <a:t>State Plan, </a:t>
            </a:r>
            <a:r>
              <a:rPr b="1" lang="en-US" sz="2400">
                <a:latin typeface="Palatino Linotype"/>
                <a:ea typeface="Palatino Linotype"/>
                <a:cs typeface="Palatino Linotype"/>
                <a:sym typeface="Palatino Linotype"/>
              </a:rPr>
              <a:t>to identify schools in need of comprehensive and targeted support and improvement.</a:t>
            </a:r>
            <a:endParaRPr/>
          </a:p>
        </p:txBody>
      </p:sp>
      <p:sp>
        <p:nvSpPr>
          <p:cNvPr id="128" name="Google Shape;128;p4"/>
          <p:cNvSpPr/>
          <p:nvPr/>
        </p:nvSpPr>
        <p:spPr>
          <a:xfrm>
            <a:off x="6457950" y="3663077"/>
            <a:ext cx="15432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chemeClr val="dk1"/>
                </a:solidFill>
                <a:latin typeface="Palatino Linotype"/>
                <a:ea typeface="Palatino Linotype"/>
                <a:cs typeface="Palatino Linotype"/>
                <a:sym typeface="Palatino Linotype"/>
              </a:rPr>
              <a:t> </a:t>
            </a:r>
            <a:endParaRPr b="1" i="1" sz="1800">
              <a:solidFill>
                <a:schemeClr val="dk1"/>
              </a:solidFill>
              <a:latin typeface="Palatino Linotype"/>
              <a:ea typeface="Palatino Linotype"/>
              <a:cs typeface="Palatino Linotype"/>
              <a:sym typeface="Palatino Linotype"/>
            </a:endParaRPr>
          </a:p>
        </p:txBody>
      </p:sp>
      <p:sp>
        <p:nvSpPr>
          <p:cNvPr id="129" name="Google Shape;129;p4"/>
          <p:cNvSpPr txBox="1"/>
          <p:nvPr/>
        </p:nvSpPr>
        <p:spPr>
          <a:xfrm>
            <a:off x="942631" y="305599"/>
            <a:ext cx="6515100" cy="70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4000">
                <a:solidFill>
                  <a:srgbClr val="833C0B"/>
                </a:solidFill>
                <a:latin typeface="Palatino Linotype"/>
                <a:ea typeface="Palatino Linotype"/>
                <a:cs typeface="Palatino Linotype"/>
                <a:sym typeface="Palatino Linotype"/>
              </a:rPr>
              <a:t>ESSA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5"/>
          <p:cNvSpPr/>
          <p:nvPr/>
        </p:nvSpPr>
        <p:spPr>
          <a:xfrm>
            <a:off x="342900" y="1331310"/>
            <a:ext cx="7970400" cy="923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Palatino Linotype"/>
                <a:ea typeface="Palatino Linotype"/>
                <a:cs typeface="Palatino Linotype"/>
                <a:sym typeface="Palatino Linotype"/>
              </a:rPr>
              <a:t>School accountability in</a:t>
            </a:r>
            <a:r>
              <a:rPr i="1" lang="en-US" sz="1800">
                <a:solidFill>
                  <a:srgbClr val="000000"/>
                </a:solidFill>
                <a:latin typeface="Palatino Linotype"/>
                <a:ea typeface="Palatino Linotype"/>
                <a:cs typeface="Palatino Linotype"/>
                <a:sym typeface="Palatino Linotype"/>
              </a:rPr>
              <a:t> ESSA </a:t>
            </a:r>
            <a:r>
              <a:rPr lang="en-US" sz="1800">
                <a:solidFill>
                  <a:srgbClr val="000000"/>
                </a:solidFill>
                <a:latin typeface="Palatino Linotype"/>
                <a:ea typeface="Palatino Linotype"/>
                <a:cs typeface="Palatino Linotype"/>
                <a:sym typeface="Palatino Linotype"/>
              </a:rPr>
              <a:t>is just one of the New Jersey accountability systems meant to improve student access to high-quality education programs. Its role is to identify our schools most in need of support and improvement. </a:t>
            </a:r>
            <a:endParaRPr sz="1800">
              <a:solidFill>
                <a:srgbClr val="000000"/>
              </a:solidFill>
              <a:latin typeface="Palatino Linotype"/>
              <a:ea typeface="Palatino Linotype"/>
              <a:cs typeface="Palatino Linotype"/>
              <a:sym typeface="Palatino Linotype"/>
            </a:endParaRPr>
          </a:p>
        </p:txBody>
      </p:sp>
      <p:sp>
        <p:nvSpPr>
          <p:cNvPr id="135" name="Google Shape;135;p5"/>
          <p:cNvSpPr/>
          <p:nvPr/>
        </p:nvSpPr>
        <p:spPr>
          <a:xfrm>
            <a:off x="5682773" y="3085253"/>
            <a:ext cx="1314300" cy="1554600"/>
          </a:xfrm>
          <a:prstGeom prst="ellipse">
            <a:avLst/>
          </a:prstGeom>
          <a:solidFill>
            <a:srgbClr val="D8E2F3"/>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rPr lang="en-US" sz="1400">
                <a:solidFill>
                  <a:srgbClr val="1F497D"/>
                </a:solidFill>
                <a:latin typeface="Palatino Linotype"/>
                <a:ea typeface="Palatino Linotype"/>
                <a:cs typeface="Palatino Linotype"/>
                <a:sym typeface="Palatino Linotype"/>
              </a:rPr>
              <a:t>School Accountability (</a:t>
            </a:r>
            <a:r>
              <a:rPr i="1" lang="en-US" sz="1400">
                <a:solidFill>
                  <a:srgbClr val="1F497D"/>
                </a:solidFill>
                <a:latin typeface="Palatino Linotype"/>
                <a:ea typeface="Palatino Linotype"/>
                <a:cs typeface="Palatino Linotype"/>
                <a:sym typeface="Palatino Linotype"/>
              </a:rPr>
              <a:t>ESSA</a:t>
            </a:r>
            <a:r>
              <a:rPr lang="en-US" sz="1400">
                <a:solidFill>
                  <a:srgbClr val="1F497D"/>
                </a:solidFill>
                <a:latin typeface="Palatino Linotype"/>
                <a:ea typeface="Palatino Linotype"/>
                <a:cs typeface="Palatino Linotype"/>
                <a:sym typeface="Palatino Linotype"/>
              </a:rPr>
              <a:t>)</a:t>
            </a:r>
            <a:endParaRPr/>
          </a:p>
        </p:txBody>
      </p:sp>
      <p:sp>
        <p:nvSpPr>
          <p:cNvPr id="136" name="Google Shape;136;p5"/>
          <p:cNvSpPr/>
          <p:nvPr/>
        </p:nvSpPr>
        <p:spPr>
          <a:xfrm>
            <a:off x="5600700" y="2895600"/>
            <a:ext cx="1314600" cy="1905000"/>
          </a:xfrm>
          <a:prstGeom prst="rect">
            <a:avLst/>
          </a:prstGeom>
          <a:noFill/>
          <a:ln cap="flat" cmpd="sng" w="12700">
            <a:solidFill>
              <a:srgbClr val="A5A5A5"/>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Palatino Linotype"/>
              <a:ea typeface="Palatino Linotype"/>
              <a:cs typeface="Palatino Linotype"/>
              <a:sym typeface="Palatino Linotype"/>
            </a:endParaRPr>
          </a:p>
        </p:txBody>
      </p:sp>
      <p:grpSp>
        <p:nvGrpSpPr>
          <p:cNvPr id="137" name="Google Shape;137;p5"/>
          <p:cNvGrpSpPr/>
          <p:nvPr/>
        </p:nvGrpSpPr>
        <p:grpSpPr>
          <a:xfrm>
            <a:off x="3059449" y="2584060"/>
            <a:ext cx="2369933" cy="3159911"/>
            <a:chOff x="644973" y="0"/>
            <a:chExt cx="3159911" cy="3159911"/>
          </a:xfrm>
        </p:grpSpPr>
        <p:sp>
          <p:nvSpPr>
            <p:cNvPr id="138" name="Google Shape;138;p5"/>
            <p:cNvSpPr/>
            <p:nvPr/>
          </p:nvSpPr>
          <p:spPr>
            <a:xfrm>
              <a:off x="644973" y="0"/>
              <a:ext cx="3159911" cy="3159911"/>
            </a:xfrm>
            <a:prstGeom prst="ellipse">
              <a:avLst/>
            </a:prstGeom>
            <a:solidFill>
              <a:schemeClr val="dk2"/>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5"/>
            <p:cNvSpPr txBox="1"/>
            <p:nvPr/>
          </p:nvSpPr>
          <p:spPr>
            <a:xfrm>
              <a:off x="1672734" y="157995"/>
              <a:ext cx="1104388" cy="473986"/>
            </a:xfrm>
            <a:prstGeom prst="rect">
              <a:avLst/>
            </a:prstGeom>
            <a:noFill/>
            <a:ln>
              <a:noFill/>
            </a:ln>
          </p:spPr>
          <p:txBody>
            <a:bodyPr anchorCtr="0" anchor="ctr" bIns="99550" lIns="0" spcFirstLastPara="1" rIns="0" wrap="square" tIns="99550">
              <a:noAutofit/>
            </a:bodyPr>
            <a:lstStyle/>
            <a:p>
              <a:pPr indent="0" lvl="0" marL="0" marR="0" rtl="0" algn="ctr">
                <a:lnSpc>
                  <a:spcPct val="90000"/>
                </a:lnSpc>
                <a:spcBef>
                  <a:spcPts val="0"/>
                </a:spcBef>
                <a:spcAft>
                  <a:spcPts val="0"/>
                </a:spcAft>
                <a:buClr>
                  <a:schemeClr val="lt1"/>
                </a:buClr>
                <a:buSzPts val="1400"/>
                <a:buFont typeface="Palatino Linotype"/>
                <a:buNone/>
              </a:pPr>
              <a:r>
                <a:rPr lang="en-US" sz="1400">
                  <a:solidFill>
                    <a:schemeClr val="lt1"/>
                  </a:solidFill>
                  <a:latin typeface="Palatino Linotype"/>
                  <a:ea typeface="Palatino Linotype"/>
                  <a:cs typeface="Palatino Linotype"/>
                  <a:sym typeface="Palatino Linotype"/>
                </a:rPr>
                <a:t>School and District Reporting</a:t>
              </a:r>
              <a:endParaRPr/>
            </a:p>
          </p:txBody>
        </p:sp>
        <p:sp>
          <p:nvSpPr>
            <p:cNvPr id="140" name="Google Shape;140;p5"/>
            <p:cNvSpPr/>
            <p:nvPr/>
          </p:nvSpPr>
          <p:spPr>
            <a:xfrm>
              <a:off x="998370" y="789977"/>
              <a:ext cx="2513029" cy="2369933"/>
            </a:xfrm>
            <a:prstGeom prst="ellipse">
              <a:avLst/>
            </a:prstGeom>
            <a:solidFill>
              <a:srgbClr val="FFC0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5"/>
            <p:cNvSpPr txBox="1"/>
            <p:nvPr/>
          </p:nvSpPr>
          <p:spPr>
            <a:xfrm>
              <a:off x="1669349" y="938098"/>
              <a:ext cx="1171071" cy="444362"/>
            </a:xfrm>
            <a:prstGeom prst="rect">
              <a:avLst/>
            </a:prstGeom>
            <a:noFill/>
            <a:ln>
              <a:noFill/>
            </a:ln>
          </p:spPr>
          <p:txBody>
            <a:bodyPr anchorCtr="0" anchor="ctr" bIns="99550" lIns="0" spcFirstLastPara="1" rIns="0" wrap="square" tIns="99550">
              <a:noAutofit/>
            </a:bodyPr>
            <a:lstStyle/>
            <a:p>
              <a:pPr indent="0" lvl="0" marL="0" marR="0" rtl="0" algn="ctr">
                <a:lnSpc>
                  <a:spcPct val="90000"/>
                </a:lnSpc>
                <a:spcBef>
                  <a:spcPts val="0"/>
                </a:spcBef>
                <a:spcAft>
                  <a:spcPts val="0"/>
                </a:spcAft>
                <a:buClr>
                  <a:schemeClr val="dk2"/>
                </a:buClr>
                <a:buSzPts val="1400"/>
                <a:buFont typeface="Palatino Linotype"/>
                <a:buNone/>
              </a:pPr>
              <a:r>
                <a:rPr lang="en-US" sz="1400">
                  <a:solidFill>
                    <a:schemeClr val="dk2"/>
                  </a:solidFill>
                  <a:latin typeface="Palatino Linotype"/>
                  <a:ea typeface="Palatino Linotype"/>
                  <a:cs typeface="Palatino Linotype"/>
                  <a:sym typeface="Palatino Linotype"/>
                </a:rPr>
                <a:t>District Accountability </a:t>
              </a:r>
              <a:r>
                <a:rPr i="0" lang="en-US" sz="1400">
                  <a:solidFill>
                    <a:schemeClr val="dk2"/>
                  </a:solidFill>
                  <a:latin typeface="Palatino Linotype"/>
                  <a:ea typeface="Palatino Linotype"/>
                  <a:cs typeface="Palatino Linotype"/>
                  <a:sym typeface="Palatino Linotype"/>
                </a:rPr>
                <a:t>(QSAC)</a:t>
              </a:r>
              <a:endParaRPr/>
            </a:p>
          </p:txBody>
        </p:sp>
        <p:sp>
          <p:nvSpPr>
            <p:cNvPr id="142" name="Google Shape;142;p5"/>
            <p:cNvSpPr/>
            <p:nvPr/>
          </p:nvSpPr>
          <p:spPr>
            <a:xfrm>
              <a:off x="1349499" y="1579955"/>
              <a:ext cx="1810771" cy="1579955"/>
            </a:xfrm>
            <a:prstGeom prst="ellipse">
              <a:avLst/>
            </a:prstGeom>
            <a:solidFill>
              <a:srgbClr val="D5DBE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5"/>
            <p:cNvSpPr txBox="1"/>
            <p:nvPr/>
          </p:nvSpPr>
          <p:spPr>
            <a:xfrm>
              <a:off x="1614680" y="1974944"/>
              <a:ext cx="1280408" cy="789977"/>
            </a:xfrm>
            <a:prstGeom prst="rect">
              <a:avLst/>
            </a:prstGeom>
            <a:noFill/>
            <a:ln>
              <a:noFill/>
            </a:ln>
          </p:spPr>
          <p:txBody>
            <a:bodyPr anchorCtr="0" anchor="ctr" bIns="99550" lIns="0" spcFirstLastPara="1" rIns="0" wrap="square" tIns="99550">
              <a:noAutofit/>
            </a:bodyPr>
            <a:lstStyle/>
            <a:p>
              <a:pPr indent="0" lvl="0" marL="0" marR="0" rtl="0" algn="ctr">
                <a:lnSpc>
                  <a:spcPct val="90000"/>
                </a:lnSpc>
                <a:spcBef>
                  <a:spcPts val="0"/>
                </a:spcBef>
                <a:spcAft>
                  <a:spcPts val="0"/>
                </a:spcAft>
                <a:buClr>
                  <a:schemeClr val="dk2"/>
                </a:buClr>
                <a:buSzPts val="1400"/>
                <a:buFont typeface="Palatino Linotype"/>
                <a:buNone/>
              </a:pPr>
              <a:r>
                <a:rPr lang="en-US" sz="1400">
                  <a:solidFill>
                    <a:schemeClr val="dk2"/>
                  </a:solidFill>
                  <a:latin typeface="Palatino Linotype"/>
                  <a:ea typeface="Palatino Linotype"/>
                  <a:cs typeface="Palatino Linotype"/>
                  <a:sym typeface="Palatino Linotype"/>
                </a:rPr>
                <a:t>School Accountability (</a:t>
              </a:r>
              <a:r>
                <a:rPr i="1" lang="en-US" sz="1400">
                  <a:solidFill>
                    <a:schemeClr val="dk2"/>
                  </a:solidFill>
                  <a:latin typeface="Palatino Linotype"/>
                  <a:ea typeface="Palatino Linotype"/>
                  <a:cs typeface="Palatino Linotype"/>
                  <a:sym typeface="Palatino Linotype"/>
                </a:rPr>
                <a:t>ESSA</a:t>
              </a:r>
              <a:r>
                <a:rPr lang="en-US" sz="1400">
                  <a:solidFill>
                    <a:schemeClr val="dk2"/>
                  </a:solidFill>
                  <a:latin typeface="Palatino Linotype"/>
                  <a:ea typeface="Palatino Linotype"/>
                  <a:cs typeface="Palatino Linotype"/>
                  <a:sym typeface="Palatino Linotype"/>
                </a:rPr>
                <a:t>)</a:t>
              </a:r>
              <a:endParaRPr/>
            </a:p>
          </p:txBody>
        </p:sp>
      </p:grpSp>
      <p:cxnSp>
        <p:nvCxnSpPr>
          <p:cNvPr id="144" name="Google Shape;144;p5"/>
          <p:cNvCxnSpPr>
            <a:endCxn id="136" idx="1"/>
          </p:cNvCxnSpPr>
          <p:nvPr/>
        </p:nvCxnSpPr>
        <p:spPr>
          <a:xfrm flipH="1" rot="10800000">
            <a:off x="4540500" y="3848100"/>
            <a:ext cx="1060200" cy="777300"/>
          </a:xfrm>
          <a:prstGeom prst="straightConnector1">
            <a:avLst/>
          </a:prstGeom>
          <a:noFill/>
          <a:ln cap="flat" cmpd="sng" w="25400">
            <a:solidFill>
              <a:srgbClr val="A5A5A5"/>
            </a:solidFill>
            <a:prstDash val="solid"/>
            <a:miter lim="800000"/>
            <a:headEnd len="sm" w="sm" type="none"/>
            <a:tailEnd len="med" w="med" type="triangle"/>
          </a:ln>
        </p:spPr>
      </p:cxnSp>
      <p:sp>
        <p:nvSpPr>
          <p:cNvPr id="145" name="Google Shape;145;p5"/>
          <p:cNvSpPr txBox="1"/>
          <p:nvPr>
            <p:ph type="title"/>
          </p:nvPr>
        </p:nvSpPr>
        <p:spPr>
          <a:xfrm>
            <a:off x="1050971" y="680720"/>
            <a:ext cx="6732300" cy="650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6E2405"/>
              </a:buClr>
              <a:buSzPts val="3600"/>
              <a:buFont typeface="Palatino Linotype"/>
              <a:buNone/>
            </a:pPr>
            <a:r>
              <a:rPr b="1" i="1" lang="en-US" sz="3600"/>
              <a:t>ESSA</a:t>
            </a:r>
            <a:r>
              <a:rPr b="1" lang="en-US" sz="3600"/>
              <a:t> School Accountability: Overview</a:t>
            </a:r>
            <a:br>
              <a:rPr b="1" lang="en-US" sz="3600"/>
            </a:br>
            <a:endParaRPr sz="3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6"/>
          <p:cNvSpPr txBox="1"/>
          <p:nvPr>
            <p:ph type="title"/>
          </p:nvPr>
        </p:nvSpPr>
        <p:spPr>
          <a:xfrm>
            <a:off x="1025775" y="177950"/>
            <a:ext cx="7489500" cy="6489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6E2405"/>
              </a:buClr>
              <a:buSzPts val="4400"/>
              <a:buFont typeface="Palatino Linotype"/>
              <a:buNone/>
            </a:pPr>
            <a:r>
              <a:rPr lang="en-US" sz="3700">
                <a:latin typeface="Palatino Linotype"/>
                <a:ea typeface="Palatino Linotype"/>
                <a:cs typeface="Palatino Linotype"/>
                <a:sym typeface="Palatino Linotype"/>
              </a:rPr>
              <a:t>How Was Our School</a:t>
            </a:r>
            <a:r>
              <a:rPr lang="en-US" sz="3700"/>
              <a:t> Identified</a:t>
            </a:r>
            <a:r>
              <a:rPr lang="en-US" sz="3700">
                <a:latin typeface="Palatino Linotype"/>
                <a:ea typeface="Palatino Linotype"/>
                <a:cs typeface="Palatino Linotype"/>
                <a:sym typeface="Palatino Linotype"/>
              </a:rPr>
              <a:t>?</a:t>
            </a:r>
            <a:r>
              <a:rPr lang="en-US" sz="4400">
                <a:latin typeface="Palatino Linotype"/>
                <a:ea typeface="Palatino Linotype"/>
                <a:cs typeface="Palatino Linotype"/>
                <a:sym typeface="Palatino Linotype"/>
              </a:rPr>
              <a:t> </a:t>
            </a:r>
            <a:endParaRPr sz="4400"/>
          </a:p>
        </p:txBody>
      </p:sp>
      <p:sp>
        <p:nvSpPr>
          <p:cNvPr id="151" name="Google Shape;151;p6"/>
          <p:cNvSpPr txBox="1"/>
          <p:nvPr>
            <p:ph idx="1" type="body"/>
          </p:nvPr>
        </p:nvSpPr>
        <p:spPr>
          <a:xfrm>
            <a:off x="648952" y="1454931"/>
            <a:ext cx="8366400" cy="3951600"/>
          </a:xfrm>
          <a:prstGeom prst="rect">
            <a:avLst/>
          </a:prstGeom>
          <a:noFill/>
          <a:ln>
            <a:noFill/>
          </a:ln>
        </p:spPr>
        <p:txBody>
          <a:bodyPr anchorCtr="0" anchor="ctr" bIns="45700" lIns="91425" spcFirstLastPara="1" rIns="822950" wrap="square" tIns="45700">
            <a:normAutofit fontScale="85000" lnSpcReduction="10000"/>
          </a:bodyPr>
          <a:lstStyle/>
          <a:p>
            <a:pPr indent="-194310" lvl="0" marL="228600" rtl="0" algn="l">
              <a:lnSpc>
                <a:spcPct val="108000"/>
              </a:lnSpc>
              <a:spcBef>
                <a:spcPts val="0"/>
              </a:spcBef>
              <a:spcAft>
                <a:spcPts val="0"/>
              </a:spcAft>
              <a:buClr>
                <a:schemeClr val="dk1"/>
              </a:buClr>
              <a:buSzPct val="100000"/>
              <a:buChar char="•"/>
            </a:pPr>
            <a:r>
              <a:rPr b="1" lang="en-US">
                <a:latin typeface="Palatino Linotype"/>
                <a:ea typeface="Palatino Linotype"/>
                <a:cs typeface="Palatino Linotype"/>
                <a:sym typeface="Palatino Linotype"/>
              </a:rPr>
              <a:t>Ne</a:t>
            </a:r>
            <a:r>
              <a:rPr b="1" lang="en-US">
                <a:latin typeface="Palatino Linotype"/>
                <a:ea typeface="Palatino Linotype"/>
                <a:cs typeface="Palatino Linotype"/>
                <a:sym typeface="Palatino Linotype"/>
              </a:rPr>
              <a:t>w Jersey’s </a:t>
            </a:r>
            <a:r>
              <a:rPr b="1" i="1" lang="en-US">
                <a:latin typeface="Palatino Linotype"/>
                <a:ea typeface="Palatino Linotype"/>
                <a:cs typeface="Palatino Linotype"/>
                <a:sym typeface="Palatino Linotype"/>
              </a:rPr>
              <a:t>ESSA </a:t>
            </a:r>
            <a:r>
              <a:rPr b="1" lang="en-US">
                <a:latin typeface="Palatino Linotype"/>
                <a:ea typeface="Palatino Linotype"/>
                <a:cs typeface="Palatino Linotype"/>
                <a:sym typeface="Palatino Linotype"/>
              </a:rPr>
              <a:t>sch</a:t>
            </a:r>
            <a:r>
              <a:rPr b="1" lang="en-US">
                <a:latin typeface="Palatino Linotype"/>
                <a:ea typeface="Palatino Linotype"/>
                <a:cs typeface="Palatino Linotype"/>
                <a:sym typeface="Palatino Linotype"/>
              </a:rPr>
              <a:t>ool accountability system </a:t>
            </a:r>
            <a:r>
              <a:rPr lang="en-US">
                <a:latin typeface="Palatino Linotype"/>
                <a:ea typeface="Palatino Linotype"/>
                <a:cs typeface="Palatino Linotype"/>
                <a:sym typeface="Palatino Linotype"/>
              </a:rPr>
              <a:t>provides a formula to determine a performance score, which is based on various measures of progress (accountability indicators).</a:t>
            </a:r>
            <a:endParaRPr/>
          </a:p>
          <a:p>
            <a:pPr indent="-194310" lvl="0" marL="228600" rtl="0" algn="l">
              <a:lnSpc>
                <a:spcPct val="108000"/>
              </a:lnSpc>
              <a:spcBef>
                <a:spcPts val="1400"/>
              </a:spcBef>
              <a:spcAft>
                <a:spcPts val="0"/>
              </a:spcAft>
              <a:buClr>
                <a:schemeClr val="dk1"/>
              </a:buClr>
              <a:buSzPct val="100000"/>
              <a:buChar char="•"/>
            </a:pPr>
            <a:r>
              <a:rPr b="1" lang="en-US">
                <a:latin typeface="Palatino Linotype"/>
                <a:ea typeface="Palatino Linotype"/>
                <a:cs typeface="Palatino Linotype"/>
                <a:sym typeface="Palatino Linotype"/>
              </a:rPr>
              <a:t>Our school has been identified </a:t>
            </a:r>
            <a:r>
              <a:rPr lang="en-US">
                <a:latin typeface="Palatino Linotype"/>
                <a:ea typeface="Palatino Linotype"/>
                <a:cs typeface="Palatino Linotype"/>
                <a:sym typeface="Palatino Linotype"/>
              </a:rPr>
              <a:t>based on its relative low performance using these measures. </a:t>
            </a:r>
            <a:endParaRPr b="1">
              <a:latin typeface="Palatino Linotype"/>
              <a:ea typeface="Palatino Linotype"/>
              <a:cs typeface="Palatino Linotype"/>
              <a:sym typeface="Palatino Linotyp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7"/>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6E2405"/>
              </a:buClr>
              <a:buSzPts val="5000"/>
              <a:buFont typeface="Palatino Linotype"/>
              <a:buNone/>
            </a:pPr>
            <a:r>
              <a:rPr lang="en-US"/>
              <a:t> </a:t>
            </a:r>
            <a:endParaRPr/>
          </a:p>
        </p:txBody>
      </p:sp>
      <p:sp>
        <p:nvSpPr>
          <p:cNvPr id="157" name="Google Shape;157;p7"/>
          <p:cNvSpPr txBox="1"/>
          <p:nvPr>
            <p:ph idx="1" type="body"/>
          </p:nvPr>
        </p:nvSpPr>
        <p:spPr>
          <a:xfrm>
            <a:off x="128588" y="1222375"/>
            <a:ext cx="8886900" cy="4803900"/>
          </a:xfrm>
          <a:prstGeom prst="rect">
            <a:avLst/>
          </a:prstGeom>
          <a:noFill/>
          <a:ln>
            <a:noFill/>
          </a:ln>
        </p:spPr>
        <p:txBody>
          <a:bodyPr anchorCtr="0" anchor="t" bIns="45700" lIns="91425" spcFirstLastPara="1" rIns="822950" wrap="square" tIns="45700">
            <a:normAutofit fontScale="92500" lnSpcReduction="20000"/>
          </a:bodyPr>
          <a:lstStyle/>
          <a:p>
            <a:pPr indent="0" lvl="0" marL="0" rtl="0" algn="l">
              <a:lnSpc>
                <a:spcPct val="108000"/>
              </a:lnSpc>
              <a:spcBef>
                <a:spcPts val="0"/>
              </a:spcBef>
              <a:spcAft>
                <a:spcPts val="0"/>
              </a:spcAft>
              <a:buClr>
                <a:schemeClr val="dk1"/>
              </a:buClr>
              <a:buSzPct val="100000"/>
              <a:buNone/>
            </a:pPr>
            <a:r>
              <a:rPr lang="en-US" sz="2800"/>
              <a:t>A school is identified for comprehensive support and improvement (CSI) if any of the following three criteria apply:</a:t>
            </a:r>
            <a:endParaRPr/>
          </a:p>
          <a:p>
            <a:pPr indent="-215265" lvl="1" marL="685800" rtl="0" algn="l">
              <a:lnSpc>
                <a:spcPct val="108000"/>
              </a:lnSpc>
              <a:spcBef>
                <a:spcPts val="0"/>
              </a:spcBef>
              <a:spcAft>
                <a:spcPts val="0"/>
              </a:spcAft>
              <a:buClr>
                <a:schemeClr val="dk1"/>
              </a:buClr>
              <a:buSzPct val="100000"/>
              <a:buChar char="•"/>
            </a:pPr>
            <a:r>
              <a:rPr lang="en-US" sz="2800"/>
              <a:t>Summative score is at or below the bottom 5th percentile of Title I schools</a:t>
            </a:r>
            <a:endParaRPr/>
          </a:p>
          <a:p>
            <a:pPr indent="-215265" lvl="1" marL="685800" rtl="0" algn="l">
              <a:lnSpc>
                <a:spcPct val="108000"/>
              </a:lnSpc>
              <a:spcBef>
                <a:spcPts val="0"/>
              </a:spcBef>
              <a:spcAft>
                <a:spcPts val="0"/>
              </a:spcAft>
              <a:buClr>
                <a:schemeClr val="dk1"/>
              </a:buClr>
              <a:buSzPct val="100000"/>
              <a:buChar char="•"/>
            </a:pPr>
            <a:r>
              <a:rPr lang="en-US" sz="2800"/>
              <a:t>Four-year graduation rate at or below 67%</a:t>
            </a:r>
            <a:endParaRPr/>
          </a:p>
          <a:p>
            <a:pPr indent="-215265" lvl="1" marL="685800" rtl="0" algn="l">
              <a:lnSpc>
                <a:spcPct val="108000"/>
              </a:lnSpc>
              <a:spcBef>
                <a:spcPts val="0"/>
              </a:spcBef>
              <a:spcAft>
                <a:spcPts val="0"/>
              </a:spcAft>
              <a:buClr>
                <a:schemeClr val="dk1"/>
              </a:buClr>
              <a:buSzPct val="100000"/>
              <a:buChar char="•"/>
            </a:pPr>
            <a:r>
              <a:rPr lang="en-US" sz="2800"/>
              <a:t>Title I school that has been identified as in need of targeted support and improvement for three or more consecutive years</a:t>
            </a:r>
            <a:endParaRPr/>
          </a:p>
          <a:p>
            <a:pPr indent="0" lvl="0" marL="0" rtl="0" algn="l">
              <a:lnSpc>
                <a:spcPct val="108000"/>
              </a:lnSpc>
              <a:spcBef>
                <a:spcPts val="1600"/>
              </a:spcBef>
              <a:spcAft>
                <a:spcPts val="0"/>
              </a:spcAft>
              <a:buClr>
                <a:schemeClr val="dk1"/>
              </a:buClr>
              <a:buSzPct val="100000"/>
              <a:buNone/>
            </a:pPr>
            <a:r>
              <a:rPr lang="en-US" sz="2800"/>
              <a:t>Schools are typically identified for comprehensive support and improvement every three years.</a:t>
            </a:r>
            <a:endParaRPr/>
          </a:p>
          <a:p>
            <a:pPr indent="0" lvl="1" marL="0" rtl="0" algn="l">
              <a:lnSpc>
                <a:spcPct val="108000"/>
              </a:lnSpc>
              <a:spcBef>
                <a:spcPts val="1900"/>
              </a:spcBef>
              <a:spcAft>
                <a:spcPts val="0"/>
              </a:spcAft>
              <a:buClr>
                <a:schemeClr val="dk1"/>
              </a:buClr>
              <a:buSzPct val="100000"/>
              <a:buNone/>
            </a:pPr>
            <a:r>
              <a:t/>
            </a:r>
            <a:endParaRPr sz="2800">
              <a:latin typeface="Palatino Linotype"/>
              <a:ea typeface="Palatino Linotype"/>
              <a:cs typeface="Palatino Linotype"/>
              <a:sym typeface="Palatino Linotype"/>
            </a:endParaRPr>
          </a:p>
        </p:txBody>
      </p:sp>
      <p:sp>
        <p:nvSpPr>
          <p:cNvPr id="158" name="Google Shape;158;p7"/>
          <p:cNvSpPr/>
          <p:nvPr/>
        </p:nvSpPr>
        <p:spPr>
          <a:xfrm>
            <a:off x="6457950" y="3663077"/>
            <a:ext cx="15432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chemeClr val="dk1"/>
                </a:solidFill>
                <a:latin typeface="Palatino Linotype"/>
                <a:ea typeface="Palatino Linotype"/>
                <a:cs typeface="Palatino Linotype"/>
                <a:sym typeface="Palatino Linotype"/>
              </a:rPr>
              <a:t> </a:t>
            </a:r>
            <a:endParaRPr b="1" i="1" sz="1800">
              <a:solidFill>
                <a:schemeClr val="dk1"/>
              </a:solidFill>
              <a:latin typeface="Palatino Linotype"/>
              <a:ea typeface="Palatino Linotype"/>
              <a:cs typeface="Palatino Linotype"/>
              <a:sym typeface="Palatino Linotype"/>
            </a:endParaRPr>
          </a:p>
        </p:txBody>
      </p:sp>
      <p:sp>
        <p:nvSpPr>
          <p:cNvPr id="159" name="Google Shape;159;p7"/>
          <p:cNvSpPr txBox="1"/>
          <p:nvPr/>
        </p:nvSpPr>
        <p:spPr>
          <a:xfrm>
            <a:off x="942625" y="104675"/>
            <a:ext cx="6515100" cy="769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rgbClr val="833C0B"/>
                </a:solidFill>
                <a:latin typeface="Palatino Linotype"/>
                <a:ea typeface="Palatino Linotype"/>
                <a:cs typeface="Palatino Linotype"/>
                <a:sym typeface="Palatino Linotype"/>
              </a:rPr>
              <a:t>What is a CSI School?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g2cad9ad7811_0_0"/>
          <p:cNvSpPr txBox="1"/>
          <p:nvPr>
            <p:ph type="title"/>
          </p:nvPr>
        </p:nvSpPr>
        <p:spPr>
          <a:xfrm>
            <a:off x="921100" y="0"/>
            <a:ext cx="7594500" cy="11265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US"/>
              <a:t>How Were We </a:t>
            </a:r>
            <a:r>
              <a:rPr lang="en-US"/>
              <a:t>Identified</a:t>
            </a:r>
            <a:r>
              <a:rPr lang="en-US"/>
              <a:t> </a:t>
            </a:r>
            <a:endParaRPr/>
          </a:p>
        </p:txBody>
      </p:sp>
      <p:sp>
        <p:nvSpPr>
          <p:cNvPr id="166" name="Google Shape;166;g2cad9ad7811_0_0"/>
          <p:cNvSpPr txBox="1"/>
          <p:nvPr>
            <p:ph idx="1" type="body"/>
          </p:nvPr>
        </p:nvSpPr>
        <p:spPr>
          <a:xfrm>
            <a:off x="109719" y="1430626"/>
            <a:ext cx="8917800" cy="4507500"/>
          </a:xfrm>
          <a:prstGeom prst="rect">
            <a:avLst/>
          </a:prstGeom>
        </p:spPr>
        <p:txBody>
          <a:bodyPr anchorCtr="0" anchor="t" bIns="45700" lIns="91425" spcFirstLastPara="1" rIns="822950" wrap="square" tIns="45700">
            <a:normAutofit/>
          </a:bodyPr>
          <a:lstStyle/>
          <a:p>
            <a:pPr indent="-482600" lvl="0" marL="457200" rtl="0" algn="l">
              <a:spcBef>
                <a:spcPts val="1000"/>
              </a:spcBef>
              <a:spcAft>
                <a:spcPts val="0"/>
              </a:spcAft>
              <a:buSzPts val="4000"/>
              <a:buChar char="•"/>
            </a:pPr>
            <a:r>
              <a:rPr lang="en-US"/>
              <a:t>We were identified </a:t>
            </a:r>
            <a:r>
              <a:rPr lang="en-US"/>
              <a:t>because</a:t>
            </a:r>
            <a:r>
              <a:rPr lang="en-US"/>
              <a:t> our summative score is at or below the bottom 5th percentile of Title I schools</a:t>
            </a:r>
            <a:endParaRPr/>
          </a:p>
          <a:p>
            <a:pPr indent="-482600" lvl="0" marL="457200" rtl="0" algn="l">
              <a:spcBef>
                <a:spcPts val="0"/>
              </a:spcBef>
              <a:spcAft>
                <a:spcPts val="0"/>
              </a:spcAft>
              <a:buSzPts val="4000"/>
              <a:buChar char="•"/>
            </a:pPr>
            <a:r>
              <a:rPr b="1" lang="en-US"/>
              <a:t>State Cut of Score</a:t>
            </a:r>
            <a:r>
              <a:rPr lang="en-US"/>
              <a:t>:11.64    </a:t>
            </a:r>
            <a:r>
              <a:rPr b="1" lang="en-US"/>
              <a:t> Our Score</a:t>
            </a:r>
            <a:r>
              <a:rPr lang="en-US"/>
              <a:t>: 6.91</a:t>
            </a:r>
            <a:endParaRPr/>
          </a:p>
        </p:txBody>
      </p:sp>
      <p:sp>
        <p:nvSpPr>
          <p:cNvPr id="167" name="Google Shape;167;g2cad9ad7811_0_0"/>
          <p:cNvSpPr txBox="1"/>
          <p:nvPr>
            <p:ph idx="12" type="sldNum"/>
          </p:nvPr>
        </p:nvSpPr>
        <p:spPr>
          <a:xfrm>
            <a:off x="6939498" y="6538914"/>
            <a:ext cx="20574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5"/>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6E2405"/>
              </a:buClr>
              <a:buSzPts val="4000"/>
              <a:buFont typeface="Palatino Linotype"/>
              <a:buNone/>
            </a:pPr>
            <a:r>
              <a:rPr lang="en-US" sz="4000">
                <a:latin typeface="Palatino Linotype"/>
                <a:ea typeface="Palatino Linotype"/>
                <a:cs typeface="Palatino Linotype"/>
                <a:sym typeface="Palatino Linotype"/>
              </a:rPr>
              <a:t> </a:t>
            </a:r>
            <a:endParaRPr/>
          </a:p>
        </p:txBody>
      </p:sp>
      <p:sp>
        <p:nvSpPr>
          <p:cNvPr id="173" name="Google Shape;173;p15"/>
          <p:cNvSpPr txBox="1"/>
          <p:nvPr>
            <p:ph idx="1" type="body"/>
          </p:nvPr>
        </p:nvSpPr>
        <p:spPr>
          <a:xfrm>
            <a:off x="128588" y="1222375"/>
            <a:ext cx="8886900" cy="4803900"/>
          </a:xfrm>
          <a:prstGeom prst="rect">
            <a:avLst/>
          </a:prstGeom>
          <a:noFill/>
          <a:ln>
            <a:noFill/>
          </a:ln>
        </p:spPr>
        <p:txBody>
          <a:bodyPr anchorCtr="0" anchor="ctr" bIns="45700" lIns="91425" spcFirstLastPara="1" rIns="822950" wrap="square" tIns="45700">
            <a:normAutofit/>
          </a:bodyPr>
          <a:lstStyle/>
          <a:p>
            <a:pPr indent="0" lvl="0" marL="0" rtl="0" algn="l">
              <a:lnSpc>
                <a:spcPct val="108000"/>
              </a:lnSpc>
              <a:spcBef>
                <a:spcPts val="0"/>
              </a:spcBef>
              <a:spcAft>
                <a:spcPts val="0"/>
              </a:spcAft>
              <a:buClr>
                <a:srgbClr val="FF0000"/>
              </a:buClr>
              <a:buSzPts val="2000"/>
              <a:buNone/>
            </a:pPr>
            <a:r>
              <a:rPr lang="en-US" sz="2000">
                <a:solidFill>
                  <a:srgbClr val="FF0000"/>
                </a:solidFill>
                <a:latin typeface="Calibri"/>
                <a:ea typeface="Calibri"/>
                <a:cs typeface="Calibri"/>
                <a:sym typeface="Calibri"/>
              </a:rPr>
              <a:t> </a:t>
            </a:r>
            <a:endParaRPr/>
          </a:p>
        </p:txBody>
      </p:sp>
      <p:sp>
        <p:nvSpPr>
          <p:cNvPr id="174" name="Google Shape;174;p15"/>
          <p:cNvSpPr/>
          <p:nvPr/>
        </p:nvSpPr>
        <p:spPr>
          <a:xfrm>
            <a:off x="6457950" y="3663077"/>
            <a:ext cx="15432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chemeClr val="dk1"/>
                </a:solidFill>
                <a:latin typeface="Palatino Linotype"/>
                <a:ea typeface="Palatino Linotype"/>
                <a:cs typeface="Palatino Linotype"/>
                <a:sym typeface="Palatino Linotype"/>
              </a:rPr>
              <a:t> </a:t>
            </a:r>
            <a:endParaRPr b="1" i="1" sz="1800">
              <a:solidFill>
                <a:schemeClr val="dk1"/>
              </a:solidFill>
              <a:latin typeface="Palatino Linotype"/>
              <a:ea typeface="Palatino Linotype"/>
              <a:cs typeface="Palatino Linotype"/>
              <a:sym typeface="Palatino Linotype"/>
            </a:endParaRPr>
          </a:p>
        </p:txBody>
      </p:sp>
      <p:sp>
        <p:nvSpPr>
          <p:cNvPr id="175" name="Google Shape;175;p15"/>
          <p:cNvSpPr txBox="1"/>
          <p:nvPr/>
        </p:nvSpPr>
        <p:spPr>
          <a:xfrm>
            <a:off x="942625" y="1"/>
            <a:ext cx="6515100" cy="769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rgbClr val="833C0B"/>
                </a:solidFill>
                <a:latin typeface="Palatino Linotype"/>
                <a:ea typeface="Palatino Linotype"/>
                <a:cs typeface="Palatino Linotype"/>
                <a:sym typeface="Palatino Linotype"/>
              </a:rPr>
              <a:t>What Happens Next?</a:t>
            </a:r>
            <a:endParaRPr/>
          </a:p>
        </p:txBody>
      </p:sp>
      <p:sp>
        <p:nvSpPr>
          <p:cNvPr id="176" name="Google Shape;176;p15"/>
          <p:cNvSpPr txBox="1"/>
          <p:nvPr/>
        </p:nvSpPr>
        <p:spPr>
          <a:xfrm>
            <a:off x="188251" y="1052436"/>
            <a:ext cx="8140500" cy="529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Palatino Linotype"/>
                <a:ea typeface="Palatino Linotype"/>
                <a:cs typeface="Palatino Linotype"/>
                <a:sym typeface="Palatino Linotype"/>
              </a:rPr>
              <a:t>Schools identified for support and improvement work in partnership with their education community of parents, families, educators, and community members throughout the year to:</a:t>
            </a:r>
            <a:endParaRPr/>
          </a:p>
          <a:p>
            <a:pPr indent="0" lvl="0" marL="0" marR="0" rtl="0" algn="l">
              <a:spcBef>
                <a:spcPts val="0"/>
              </a:spcBef>
              <a:spcAft>
                <a:spcPts val="0"/>
              </a:spcAft>
              <a:buNone/>
            </a:pPr>
            <a:r>
              <a:t/>
            </a:r>
            <a:endParaRPr sz="2400">
              <a:solidFill>
                <a:schemeClr val="dk1"/>
              </a:solidFill>
              <a:latin typeface="Palatino Linotype"/>
              <a:ea typeface="Palatino Linotype"/>
              <a:cs typeface="Palatino Linotype"/>
              <a:sym typeface="Palatino Linotype"/>
            </a:endParaRPr>
          </a:p>
          <a:p>
            <a:pPr indent="-323850" lvl="0" marL="342900" marR="0" rtl="0" algn="l">
              <a:spcBef>
                <a:spcPts val="0"/>
              </a:spcBef>
              <a:spcAft>
                <a:spcPts val="0"/>
              </a:spcAft>
              <a:buClr>
                <a:schemeClr val="dk1"/>
              </a:buClr>
              <a:buSzPts val="2100"/>
              <a:buFont typeface="Noto Sans Symbols"/>
              <a:buChar char="✔"/>
            </a:pPr>
            <a:r>
              <a:rPr b="1" lang="en-US" sz="2100">
                <a:solidFill>
                  <a:schemeClr val="dk1"/>
                </a:solidFill>
                <a:latin typeface="Palatino Linotype"/>
                <a:ea typeface="Palatino Linotype"/>
                <a:cs typeface="Palatino Linotype"/>
                <a:sym typeface="Palatino Linotype"/>
              </a:rPr>
              <a:t>Assess needs</a:t>
            </a:r>
            <a:r>
              <a:rPr lang="en-US" sz="2100">
                <a:solidFill>
                  <a:schemeClr val="dk1"/>
                </a:solidFill>
                <a:latin typeface="Palatino Linotype"/>
                <a:ea typeface="Palatino Linotype"/>
                <a:cs typeface="Palatino Linotype"/>
                <a:sym typeface="Palatino Linotype"/>
              </a:rPr>
              <a:t> related to the areas of weakness</a:t>
            </a:r>
            <a:endParaRPr sz="1100"/>
          </a:p>
          <a:p>
            <a:pPr indent="-323850" lvl="0" marL="342900" marR="0" rtl="0" algn="l">
              <a:spcBef>
                <a:spcPts val="0"/>
              </a:spcBef>
              <a:spcAft>
                <a:spcPts val="0"/>
              </a:spcAft>
              <a:buClr>
                <a:schemeClr val="dk1"/>
              </a:buClr>
              <a:buSzPts val="2100"/>
              <a:buFont typeface="Noto Sans Symbols"/>
              <a:buChar char="✔"/>
            </a:pPr>
            <a:r>
              <a:rPr b="1" lang="en-US" sz="2100">
                <a:solidFill>
                  <a:schemeClr val="dk1"/>
                </a:solidFill>
                <a:latin typeface="Palatino Linotype"/>
                <a:ea typeface="Palatino Linotype"/>
                <a:cs typeface="Palatino Linotype"/>
                <a:sym typeface="Palatino Linotype"/>
              </a:rPr>
              <a:t>Identify strategies and resources </a:t>
            </a:r>
            <a:r>
              <a:rPr lang="en-US" sz="2100">
                <a:solidFill>
                  <a:schemeClr val="dk1"/>
                </a:solidFill>
                <a:latin typeface="Palatino Linotype"/>
                <a:ea typeface="Palatino Linotype"/>
                <a:cs typeface="Palatino Linotype"/>
                <a:sym typeface="Palatino Linotype"/>
              </a:rPr>
              <a:t>that can impact improvement</a:t>
            </a:r>
            <a:endParaRPr sz="1100"/>
          </a:p>
          <a:p>
            <a:pPr indent="-323850" lvl="0" marL="342900" marR="0" rtl="0" algn="l">
              <a:spcBef>
                <a:spcPts val="0"/>
              </a:spcBef>
              <a:spcAft>
                <a:spcPts val="0"/>
              </a:spcAft>
              <a:buClr>
                <a:schemeClr val="dk1"/>
              </a:buClr>
              <a:buSzPts val="2100"/>
              <a:buFont typeface="Noto Sans Symbols"/>
              <a:buChar char="✔"/>
            </a:pPr>
            <a:r>
              <a:rPr b="1" lang="en-US" sz="2100">
                <a:solidFill>
                  <a:schemeClr val="dk1"/>
                </a:solidFill>
                <a:latin typeface="Palatino Linotype"/>
                <a:ea typeface="Palatino Linotype"/>
                <a:cs typeface="Palatino Linotype"/>
                <a:sym typeface="Palatino Linotype"/>
              </a:rPr>
              <a:t>Establish an Annual School Plan Team </a:t>
            </a:r>
            <a:r>
              <a:rPr lang="en-US" sz="2100">
                <a:solidFill>
                  <a:schemeClr val="dk1"/>
                </a:solidFill>
                <a:latin typeface="Palatino Linotype"/>
                <a:ea typeface="Palatino Linotype"/>
                <a:cs typeface="Palatino Linotype"/>
                <a:sym typeface="Palatino Linotype"/>
              </a:rPr>
              <a:t>with varied stakeholders</a:t>
            </a:r>
            <a:endParaRPr b="1" sz="2100">
              <a:solidFill>
                <a:schemeClr val="dk1"/>
              </a:solidFill>
              <a:latin typeface="Palatino Linotype"/>
              <a:ea typeface="Palatino Linotype"/>
              <a:cs typeface="Palatino Linotype"/>
              <a:sym typeface="Palatino Linotype"/>
            </a:endParaRPr>
          </a:p>
          <a:p>
            <a:pPr indent="-323850" lvl="0" marL="342900" marR="0" rtl="0" algn="l">
              <a:spcBef>
                <a:spcPts val="0"/>
              </a:spcBef>
              <a:spcAft>
                <a:spcPts val="0"/>
              </a:spcAft>
              <a:buClr>
                <a:schemeClr val="dk1"/>
              </a:buClr>
              <a:buSzPts val="2100"/>
              <a:buFont typeface="Noto Sans Symbols"/>
              <a:buChar char="✔"/>
            </a:pPr>
            <a:r>
              <a:rPr b="1" lang="en-US" sz="2100">
                <a:solidFill>
                  <a:schemeClr val="dk1"/>
                </a:solidFill>
                <a:latin typeface="Palatino Linotype"/>
                <a:ea typeface="Palatino Linotype"/>
                <a:cs typeface="Palatino Linotype"/>
                <a:sym typeface="Palatino Linotype"/>
              </a:rPr>
              <a:t>Create an Annual School Plan </a:t>
            </a:r>
            <a:r>
              <a:rPr lang="en-US" sz="2100">
                <a:solidFill>
                  <a:schemeClr val="dk1"/>
                </a:solidFill>
                <a:latin typeface="Palatino Linotype"/>
                <a:ea typeface="Palatino Linotype"/>
                <a:cs typeface="Palatino Linotype"/>
                <a:sym typeface="Palatino Linotype"/>
              </a:rPr>
              <a:t>that will outline specific steps</a:t>
            </a:r>
            <a:endParaRPr sz="1100"/>
          </a:p>
          <a:p>
            <a:pPr indent="-323850" lvl="0" marL="342900" marR="0" rtl="0" algn="l">
              <a:spcBef>
                <a:spcPts val="0"/>
              </a:spcBef>
              <a:spcAft>
                <a:spcPts val="0"/>
              </a:spcAft>
              <a:buClr>
                <a:schemeClr val="dk1"/>
              </a:buClr>
              <a:buSzPts val="2100"/>
              <a:buFont typeface="Noto Sans Symbols"/>
              <a:buChar char="✔"/>
            </a:pPr>
            <a:r>
              <a:rPr b="1" lang="en-US" sz="2100">
                <a:solidFill>
                  <a:schemeClr val="dk1"/>
                </a:solidFill>
                <a:latin typeface="Palatino Linotype"/>
                <a:ea typeface="Palatino Linotype"/>
                <a:cs typeface="Palatino Linotype"/>
                <a:sym typeface="Palatino Linotype"/>
              </a:rPr>
              <a:t>Outline a timeline for completion </a:t>
            </a:r>
            <a:r>
              <a:rPr lang="en-US" sz="2100">
                <a:solidFill>
                  <a:schemeClr val="dk1"/>
                </a:solidFill>
                <a:latin typeface="Palatino Linotype"/>
                <a:ea typeface="Palatino Linotype"/>
                <a:cs typeface="Palatino Linotype"/>
                <a:sym typeface="Palatino Linotype"/>
              </a:rPr>
              <a:t>of those steps</a:t>
            </a:r>
            <a:endParaRPr sz="1100"/>
          </a:p>
          <a:p>
            <a:pPr indent="-323850" lvl="0" marL="342900" marR="0" rtl="0" algn="l">
              <a:spcBef>
                <a:spcPts val="0"/>
              </a:spcBef>
              <a:spcAft>
                <a:spcPts val="0"/>
              </a:spcAft>
              <a:buClr>
                <a:schemeClr val="dk1"/>
              </a:buClr>
              <a:buSzPts val="2100"/>
              <a:buFont typeface="Noto Sans Symbols"/>
              <a:buChar char="✔"/>
            </a:pPr>
            <a:r>
              <a:rPr b="1" lang="en-US" sz="2100">
                <a:solidFill>
                  <a:schemeClr val="dk1"/>
                </a:solidFill>
                <a:latin typeface="Palatino Linotype"/>
                <a:ea typeface="Palatino Linotype"/>
                <a:cs typeface="Palatino Linotype"/>
                <a:sym typeface="Palatino Linotype"/>
              </a:rPr>
              <a:t>Understand the steps </a:t>
            </a:r>
            <a:r>
              <a:rPr lang="en-US" sz="2100">
                <a:solidFill>
                  <a:schemeClr val="dk1"/>
                </a:solidFill>
                <a:latin typeface="Palatino Linotype"/>
                <a:ea typeface="Palatino Linotype"/>
                <a:cs typeface="Palatino Linotype"/>
                <a:sym typeface="Palatino Linotype"/>
              </a:rPr>
              <a:t>needed to be removed from status </a:t>
            </a:r>
            <a:endParaRPr sz="2100">
              <a:solidFill>
                <a:schemeClr val="dk1"/>
              </a:solidFill>
              <a:latin typeface="Palatino Linotype"/>
              <a:ea typeface="Palatino Linotype"/>
              <a:cs typeface="Palatino Linotype"/>
              <a:sym typeface="Palatino Linotype"/>
            </a:endParaRPr>
          </a:p>
          <a:p>
            <a:pPr indent="-342900" lvl="0" marL="342900" marR="0" rtl="0" algn="l">
              <a:spcBef>
                <a:spcPts val="0"/>
              </a:spcBef>
              <a:spcAft>
                <a:spcPts val="0"/>
              </a:spcAft>
              <a:buClr>
                <a:schemeClr val="dk1"/>
              </a:buClr>
              <a:buSzPts val="2400"/>
              <a:buFont typeface="Palatino Linotype"/>
              <a:buChar char="✔"/>
            </a:pPr>
            <a:r>
              <a:rPr b="1" lang="en-US" sz="2100">
                <a:solidFill>
                  <a:schemeClr val="dk1"/>
                </a:solidFill>
                <a:latin typeface="Palatino Linotype"/>
                <a:ea typeface="Palatino Linotype"/>
                <a:cs typeface="Palatino Linotype"/>
                <a:sym typeface="Palatino Linotype"/>
              </a:rPr>
              <a:t>The District will be given additional funds</a:t>
            </a:r>
            <a:r>
              <a:rPr lang="en-US" sz="2100">
                <a:solidFill>
                  <a:schemeClr val="dk1"/>
                </a:solidFill>
                <a:latin typeface="Palatino Linotype"/>
                <a:ea typeface="Palatino Linotype"/>
                <a:cs typeface="Palatino Linotype"/>
                <a:sym typeface="Palatino Linotype"/>
              </a:rPr>
              <a:t> to aid in</a:t>
            </a:r>
            <a:r>
              <a:rPr lang="en-US" sz="2400">
                <a:solidFill>
                  <a:schemeClr val="dk1"/>
                </a:solidFill>
                <a:latin typeface="Palatino Linotype"/>
                <a:ea typeface="Palatino Linotype"/>
                <a:cs typeface="Palatino Linotype"/>
                <a:sym typeface="Palatino Linotype"/>
              </a:rPr>
              <a:t> academic </a:t>
            </a:r>
            <a:r>
              <a:rPr lang="en-US" sz="2300">
                <a:solidFill>
                  <a:schemeClr val="dk1"/>
                </a:solidFill>
                <a:latin typeface="Palatino Linotype"/>
                <a:ea typeface="Palatino Linotype"/>
                <a:cs typeface="Palatino Linotype"/>
                <a:sym typeface="Palatino Linotype"/>
              </a:rPr>
              <a:t>endeavors</a:t>
            </a:r>
            <a:endParaRPr sz="2300">
              <a:solidFill>
                <a:schemeClr val="dk1"/>
              </a:solidFill>
              <a:latin typeface="Palatino Linotype"/>
              <a:ea typeface="Palatino Linotype"/>
              <a:cs typeface="Palatino Linotype"/>
              <a:sym typeface="Palatino Linotype"/>
            </a:endParaRPr>
          </a:p>
          <a:p>
            <a:pPr indent="0" lvl="0" marL="0" marR="0" rtl="0" algn="l">
              <a:spcBef>
                <a:spcPts val="0"/>
              </a:spcBef>
              <a:spcAft>
                <a:spcPts val="0"/>
              </a:spcAft>
              <a:buNone/>
            </a:pPr>
            <a:r>
              <a:t/>
            </a:r>
            <a:endParaRPr sz="2400">
              <a:solidFill>
                <a:schemeClr val="dk1"/>
              </a:solidFill>
              <a:latin typeface="Palatino Linotype"/>
              <a:ea typeface="Palatino Linotype"/>
              <a:cs typeface="Palatino Linotype"/>
              <a:sym typeface="Palatino Linotyp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6"/>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6E2405"/>
              </a:buClr>
              <a:buSzPts val="4000"/>
              <a:buFont typeface="Palatino Linotype"/>
              <a:buNone/>
            </a:pPr>
            <a:r>
              <a:rPr lang="en-US" sz="4000">
                <a:latin typeface="Palatino Linotype"/>
                <a:ea typeface="Palatino Linotype"/>
                <a:cs typeface="Palatino Linotype"/>
                <a:sym typeface="Palatino Linotype"/>
              </a:rPr>
              <a:t> </a:t>
            </a:r>
            <a:endParaRPr/>
          </a:p>
        </p:txBody>
      </p:sp>
      <p:sp>
        <p:nvSpPr>
          <p:cNvPr id="182" name="Google Shape;182;p16"/>
          <p:cNvSpPr txBox="1"/>
          <p:nvPr>
            <p:ph idx="1" type="body"/>
          </p:nvPr>
        </p:nvSpPr>
        <p:spPr>
          <a:xfrm>
            <a:off x="128588" y="1222375"/>
            <a:ext cx="8886900" cy="4803900"/>
          </a:xfrm>
          <a:prstGeom prst="rect">
            <a:avLst/>
          </a:prstGeom>
          <a:noFill/>
          <a:ln>
            <a:noFill/>
          </a:ln>
        </p:spPr>
        <p:txBody>
          <a:bodyPr anchorCtr="0" anchor="ctr" bIns="45700" lIns="91425" spcFirstLastPara="1" rIns="822950" wrap="square" tIns="45700">
            <a:normAutofit/>
          </a:bodyPr>
          <a:lstStyle/>
          <a:p>
            <a:pPr indent="0" lvl="0" marL="0" rtl="0" algn="l">
              <a:lnSpc>
                <a:spcPct val="108000"/>
              </a:lnSpc>
              <a:spcBef>
                <a:spcPts val="0"/>
              </a:spcBef>
              <a:spcAft>
                <a:spcPts val="0"/>
              </a:spcAft>
              <a:buClr>
                <a:srgbClr val="FF0000"/>
              </a:buClr>
              <a:buSzPts val="2000"/>
              <a:buNone/>
            </a:pPr>
            <a:r>
              <a:rPr lang="en-US" sz="2000">
                <a:solidFill>
                  <a:srgbClr val="FF0000"/>
                </a:solidFill>
                <a:latin typeface="Calibri"/>
                <a:ea typeface="Calibri"/>
                <a:cs typeface="Calibri"/>
                <a:sym typeface="Calibri"/>
              </a:rPr>
              <a:t> </a:t>
            </a:r>
            <a:endParaRPr/>
          </a:p>
        </p:txBody>
      </p:sp>
      <p:sp>
        <p:nvSpPr>
          <p:cNvPr id="183" name="Google Shape;183;p16"/>
          <p:cNvSpPr/>
          <p:nvPr/>
        </p:nvSpPr>
        <p:spPr>
          <a:xfrm>
            <a:off x="6457950" y="3663077"/>
            <a:ext cx="15432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chemeClr val="dk1"/>
                </a:solidFill>
                <a:latin typeface="Palatino Linotype"/>
                <a:ea typeface="Palatino Linotype"/>
                <a:cs typeface="Palatino Linotype"/>
                <a:sym typeface="Palatino Linotype"/>
              </a:rPr>
              <a:t> </a:t>
            </a:r>
            <a:endParaRPr b="1" i="1" sz="1800">
              <a:solidFill>
                <a:schemeClr val="dk1"/>
              </a:solidFill>
              <a:latin typeface="Palatino Linotype"/>
              <a:ea typeface="Palatino Linotype"/>
              <a:cs typeface="Palatino Linotype"/>
              <a:sym typeface="Palatino Linotype"/>
            </a:endParaRPr>
          </a:p>
        </p:txBody>
      </p:sp>
      <p:sp>
        <p:nvSpPr>
          <p:cNvPr id="184" name="Google Shape;184;p16"/>
          <p:cNvSpPr txBox="1"/>
          <p:nvPr/>
        </p:nvSpPr>
        <p:spPr>
          <a:xfrm>
            <a:off x="942625" y="41877"/>
            <a:ext cx="6610800" cy="738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200">
                <a:solidFill>
                  <a:srgbClr val="833C0B"/>
                </a:solidFill>
                <a:latin typeface="Palatino Linotype"/>
                <a:ea typeface="Palatino Linotype"/>
                <a:cs typeface="Palatino Linotype"/>
                <a:sym typeface="Palatino Linotype"/>
              </a:rPr>
              <a:t>How Can I Get Involved?</a:t>
            </a:r>
            <a:endParaRPr sz="1200"/>
          </a:p>
        </p:txBody>
      </p:sp>
      <p:sp>
        <p:nvSpPr>
          <p:cNvPr id="185" name="Google Shape;185;p16"/>
          <p:cNvSpPr txBox="1"/>
          <p:nvPr/>
        </p:nvSpPr>
        <p:spPr>
          <a:xfrm>
            <a:off x="142059" y="936010"/>
            <a:ext cx="8373300" cy="5818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Palatino Linotype"/>
                <a:ea typeface="Palatino Linotype"/>
                <a:cs typeface="Palatino Linotype"/>
                <a:sym typeface="Palatino Linotype"/>
              </a:rPr>
              <a:t> </a:t>
            </a:r>
            <a:endParaRPr/>
          </a:p>
          <a:p>
            <a:pPr indent="-190500" lvl="0" marL="342900" marR="0" rtl="0" algn="l">
              <a:spcBef>
                <a:spcPts val="0"/>
              </a:spcBef>
              <a:spcAft>
                <a:spcPts val="0"/>
              </a:spcAft>
              <a:buClr>
                <a:schemeClr val="dk1"/>
              </a:buClr>
              <a:buSzPts val="2400"/>
              <a:buFont typeface="Arial"/>
              <a:buNone/>
            </a:pPr>
            <a:r>
              <a:t/>
            </a:r>
            <a:endParaRPr sz="2400">
              <a:solidFill>
                <a:schemeClr val="dk1"/>
              </a:solidFill>
              <a:latin typeface="Palatino Linotype"/>
              <a:ea typeface="Palatino Linotype"/>
              <a:cs typeface="Palatino Linotype"/>
              <a:sym typeface="Palatino Linotype"/>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Palatino Linotype"/>
                <a:ea typeface="Palatino Linotype"/>
                <a:cs typeface="Palatino Linotype"/>
                <a:sym typeface="Palatino Linotype"/>
              </a:rPr>
              <a:t>Schools and districts are required to engage with parents, families, educators, and community members throughout the year to assess needs related to the areas of weakness, identify strategies and resources that can impact improvement, create an improvement plan and timeline for completion. </a:t>
            </a:r>
            <a:endParaRPr/>
          </a:p>
          <a:p>
            <a:pPr indent="-190500" lvl="0" marL="342900" marR="0" rtl="0" algn="l">
              <a:spcBef>
                <a:spcPts val="0"/>
              </a:spcBef>
              <a:spcAft>
                <a:spcPts val="0"/>
              </a:spcAft>
              <a:buClr>
                <a:schemeClr val="dk1"/>
              </a:buClr>
              <a:buSzPts val="2400"/>
              <a:buFont typeface="Arial"/>
              <a:buNone/>
            </a:pPr>
            <a:r>
              <a:t/>
            </a:r>
            <a:endParaRPr sz="2400">
              <a:solidFill>
                <a:schemeClr val="dk2"/>
              </a:solidFill>
              <a:latin typeface="Palatino Linotype"/>
              <a:ea typeface="Palatino Linotype"/>
              <a:cs typeface="Palatino Linotype"/>
              <a:sym typeface="Palatino Linotype"/>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Palatino Linotype"/>
                <a:ea typeface="Palatino Linotype"/>
                <a:cs typeface="Palatino Linotype"/>
                <a:sym typeface="Palatino Linotype"/>
              </a:rPr>
              <a:t>See NJDOE’s </a:t>
            </a:r>
            <a:r>
              <a:rPr lang="en-US" sz="2400" u="sng">
                <a:solidFill>
                  <a:srgbClr val="0000FF"/>
                </a:solidFill>
                <a:latin typeface="Palatino Linotype"/>
                <a:ea typeface="Palatino Linotype"/>
                <a:cs typeface="Palatino Linotype"/>
                <a:sym typeface="Palatino Linotype"/>
                <a:hlinkClick r:id="rId3">
                  <a:extLst>
                    <a:ext uri="{A12FA001-AC4F-418D-AE19-62706E023703}">
                      <ahyp:hlinkClr val="tx"/>
                    </a:ext>
                  </a:extLst>
                </a:hlinkClick>
              </a:rPr>
              <a:t>Stakeholder Engagement Guide</a:t>
            </a:r>
            <a:r>
              <a:rPr lang="en-US" sz="2400">
                <a:solidFill>
                  <a:srgbClr val="0000FF"/>
                </a:solidFill>
                <a:latin typeface="Palatino Linotype"/>
                <a:ea typeface="Palatino Linotype"/>
                <a:cs typeface="Palatino Linotype"/>
                <a:sym typeface="Palatino Linotype"/>
              </a:rPr>
              <a:t> </a:t>
            </a:r>
            <a:r>
              <a:rPr lang="en-US" sz="2400">
                <a:solidFill>
                  <a:schemeClr val="dk1"/>
                </a:solidFill>
                <a:latin typeface="Palatino Linotype"/>
                <a:ea typeface="Palatino Linotype"/>
                <a:cs typeface="Palatino Linotype"/>
                <a:sym typeface="Palatino Linotype"/>
              </a:rPr>
              <a:t>for detailed descriptions of these requirements.</a:t>
            </a:r>
            <a:endParaRPr/>
          </a:p>
          <a:p>
            <a:pPr indent="-190500" lvl="0" marL="342900" marR="0" rtl="0" algn="l">
              <a:spcBef>
                <a:spcPts val="0"/>
              </a:spcBef>
              <a:spcAft>
                <a:spcPts val="0"/>
              </a:spcAft>
              <a:buClr>
                <a:schemeClr val="dk1"/>
              </a:buClr>
              <a:buSzPts val="2400"/>
              <a:buFont typeface="Arial"/>
              <a:buNone/>
            </a:pPr>
            <a:r>
              <a:t/>
            </a:r>
            <a:endParaRPr sz="2400">
              <a:solidFill>
                <a:schemeClr val="dk1"/>
              </a:solidFill>
              <a:latin typeface="Palatino Linotype"/>
              <a:ea typeface="Palatino Linotype"/>
              <a:cs typeface="Palatino Linotype"/>
              <a:sym typeface="Palatino Linotype"/>
            </a:endParaRPr>
          </a:p>
          <a:p>
            <a:pPr indent="-342900" lvl="0" marL="342900" marR="0" rtl="0" algn="l">
              <a:spcBef>
                <a:spcPts val="0"/>
              </a:spcBef>
              <a:spcAft>
                <a:spcPts val="0"/>
              </a:spcAft>
              <a:buClr>
                <a:schemeClr val="dk1"/>
              </a:buClr>
              <a:buSzPts val="2400"/>
              <a:buFont typeface="Arial"/>
              <a:buChar char="•"/>
            </a:pPr>
            <a:r>
              <a:rPr lang="en-US" sz="2400" u="sng">
                <a:solidFill>
                  <a:schemeClr val="dk1"/>
                </a:solidFill>
                <a:latin typeface="Palatino Linotype"/>
                <a:ea typeface="Palatino Linotype"/>
                <a:cs typeface="Palatino Linotype"/>
                <a:sym typeface="Palatino Linotype"/>
                <a:hlinkClick r:id="rId4">
                  <a:extLst>
                    <a:ext uri="{A12FA001-AC4F-418D-AE19-62706E023703}">
                      <ahyp:hlinkClr val="tx"/>
                    </a:ext>
                  </a:extLst>
                </a:hlinkClick>
              </a:rPr>
              <a:t>The National Partnership for Student Success</a:t>
            </a:r>
            <a:r>
              <a:rPr lang="en-US" sz="2400">
                <a:solidFill>
                  <a:schemeClr val="dk1"/>
                </a:solidFill>
                <a:latin typeface="Palatino Linotype"/>
                <a:ea typeface="Palatino Linotype"/>
                <a:cs typeface="Palatino Linotype"/>
                <a:sym typeface="Palatino Linotype"/>
              </a:rPr>
              <a:t> </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Palatino Linotype"/>
              <a:ea typeface="Palatino Linotype"/>
              <a:cs typeface="Palatino Linotype"/>
              <a:sym typeface="Palatino Linotype"/>
            </a:endParaRPr>
          </a:p>
          <a:p>
            <a:pPr indent="0" lvl="0" marL="0" marR="0" rtl="0" algn="l">
              <a:spcBef>
                <a:spcPts val="0"/>
              </a:spcBef>
              <a:spcAft>
                <a:spcPts val="0"/>
              </a:spcAft>
              <a:buNone/>
            </a:pPr>
            <a:r>
              <a:rPr lang="en-US" sz="1800">
                <a:solidFill>
                  <a:schemeClr val="dk1"/>
                </a:solidFill>
                <a:latin typeface="Palatino Linotype"/>
                <a:ea typeface="Palatino Linotype"/>
                <a:cs typeface="Palatino Linotype"/>
                <a:sym typeface="Palatino Linotype"/>
              </a:rPr>
              <a:t> </a:t>
            </a:r>
            <a:endParaRPr/>
          </a:p>
          <a:p>
            <a:pPr indent="-133350" lvl="0" marL="285750" marR="0" rtl="0" algn="l">
              <a:spcBef>
                <a:spcPts val="0"/>
              </a:spcBef>
              <a:spcAft>
                <a:spcPts val="0"/>
              </a:spcAft>
              <a:buClr>
                <a:schemeClr val="dk1"/>
              </a:buClr>
              <a:buSzPts val="2400"/>
              <a:buFont typeface="Arial"/>
              <a:buNone/>
            </a:pPr>
            <a:r>
              <a:t/>
            </a:r>
            <a:endParaRPr sz="2400">
              <a:solidFill>
                <a:schemeClr val="dk1"/>
              </a:solidFill>
              <a:latin typeface="Palatino Linotype"/>
              <a:ea typeface="Palatino Linotype"/>
              <a:cs typeface="Palatino Linotype"/>
              <a:sym typeface="Palatino Linotyp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8"/>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6E2405"/>
              </a:buClr>
              <a:buSzPts val="4000"/>
              <a:buFont typeface="Palatino Linotype"/>
              <a:buNone/>
            </a:pPr>
            <a:r>
              <a:rPr lang="en-US" sz="4000">
                <a:latin typeface="Palatino Linotype"/>
                <a:ea typeface="Palatino Linotype"/>
                <a:cs typeface="Palatino Linotype"/>
                <a:sym typeface="Palatino Linotype"/>
              </a:rPr>
              <a:t> </a:t>
            </a:r>
            <a:endParaRPr/>
          </a:p>
        </p:txBody>
      </p:sp>
      <p:sp>
        <p:nvSpPr>
          <p:cNvPr id="191" name="Google Shape;191;p18"/>
          <p:cNvSpPr txBox="1"/>
          <p:nvPr>
            <p:ph idx="1" type="body"/>
          </p:nvPr>
        </p:nvSpPr>
        <p:spPr>
          <a:xfrm>
            <a:off x="128588" y="1222375"/>
            <a:ext cx="8886900" cy="4803900"/>
          </a:xfrm>
          <a:prstGeom prst="rect">
            <a:avLst/>
          </a:prstGeom>
          <a:noFill/>
          <a:ln>
            <a:noFill/>
          </a:ln>
        </p:spPr>
        <p:txBody>
          <a:bodyPr anchorCtr="0" anchor="ctr" bIns="45700" lIns="91425" spcFirstLastPara="1" rIns="822950" wrap="square" tIns="45700">
            <a:normAutofit/>
          </a:bodyPr>
          <a:lstStyle/>
          <a:p>
            <a:pPr indent="0" lvl="0" marL="0" rtl="0" algn="l">
              <a:lnSpc>
                <a:spcPct val="108000"/>
              </a:lnSpc>
              <a:spcBef>
                <a:spcPts val="0"/>
              </a:spcBef>
              <a:spcAft>
                <a:spcPts val="0"/>
              </a:spcAft>
              <a:buClr>
                <a:srgbClr val="FF0000"/>
              </a:buClr>
              <a:buSzPts val="2000"/>
              <a:buNone/>
            </a:pPr>
            <a:r>
              <a:rPr lang="en-US" sz="2000">
                <a:solidFill>
                  <a:srgbClr val="FF0000"/>
                </a:solidFill>
                <a:latin typeface="Calibri"/>
                <a:ea typeface="Calibri"/>
                <a:cs typeface="Calibri"/>
                <a:sym typeface="Calibri"/>
              </a:rPr>
              <a:t> </a:t>
            </a:r>
            <a:endParaRPr/>
          </a:p>
        </p:txBody>
      </p:sp>
      <p:sp>
        <p:nvSpPr>
          <p:cNvPr id="192" name="Google Shape;192;p18"/>
          <p:cNvSpPr/>
          <p:nvPr/>
        </p:nvSpPr>
        <p:spPr>
          <a:xfrm>
            <a:off x="6457950" y="3663077"/>
            <a:ext cx="15432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chemeClr val="dk1"/>
                </a:solidFill>
                <a:latin typeface="Palatino Linotype"/>
                <a:ea typeface="Palatino Linotype"/>
                <a:cs typeface="Palatino Linotype"/>
                <a:sym typeface="Palatino Linotype"/>
              </a:rPr>
              <a:t> </a:t>
            </a:r>
            <a:endParaRPr b="1" i="1" sz="1800">
              <a:solidFill>
                <a:schemeClr val="dk1"/>
              </a:solidFill>
              <a:latin typeface="Palatino Linotype"/>
              <a:ea typeface="Palatino Linotype"/>
              <a:cs typeface="Palatino Linotype"/>
              <a:sym typeface="Palatino Linotype"/>
            </a:endParaRPr>
          </a:p>
        </p:txBody>
      </p:sp>
      <p:sp>
        <p:nvSpPr>
          <p:cNvPr id="193" name="Google Shape;193;p18"/>
          <p:cNvSpPr txBox="1"/>
          <p:nvPr/>
        </p:nvSpPr>
        <p:spPr>
          <a:xfrm>
            <a:off x="942631" y="282996"/>
            <a:ext cx="6515100" cy="70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833C0B"/>
                </a:solidFill>
                <a:latin typeface="Palatino Linotype"/>
                <a:ea typeface="Palatino Linotype"/>
                <a:cs typeface="Palatino Linotype"/>
                <a:sym typeface="Palatino Linotype"/>
              </a:rPr>
              <a:t>How Can We Learn More?</a:t>
            </a:r>
            <a:endParaRPr sz="1000"/>
          </a:p>
        </p:txBody>
      </p:sp>
      <p:sp>
        <p:nvSpPr>
          <p:cNvPr id="194" name="Google Shape;194;p18"/>
          <p:cNvSpPr txBox="1"/>
          <p:nvPr/>
        </p:nvSpPr>
        <p:spPr>
          <a:xfrm>
            <a:off x="228600" y="1148336"/>
            <a:ext cx="8077200" cy="495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Palatino Linotype"/>
                <a:ea typeface="Palatino Linotype"/>
                <a:cs typeface="Palatino Linotype"/>
                <a:sym typeface="Palatino Linotype"/>
              </a:rPr>
              <a:t>Detailed school information will be publicly available on the NJDOE website in </a:t>
            </a:r>
            <a:r>
              <a:rPr b="1" lang="en-US" sz="2400">
                <a:solidFill>
                  <a:schemeClr val="dk1"/>
                </a:solidFill>
                <a:latin typeface="Palatino Linotype"/>
                <a:ea typeface="Palatino Linotype"/>
                <a:cs typeface="Palatino Linotype"/>
                <a:sym typeface="Palatino Linotype"/>
              </a:rPr>
              <a:t>School Performance Reports</a:t>
            </a:r>
            <a:r>
              <a:rPr lang="en-US" sz="2400">
                <a:solidFill>
                  <a:schemeClr val="dk1"/>
                </a:solidFill>
                <a:latin typeface="Palatino Linotype"/>
                <a:ea typeface="Palatino Linotype"/>
                <a:cs typeface="Palatino Linotype"/>
                <a:sym typeface="Palatino Linotype"/>
              </a:rPr>
              <a:t>: </a:t>
            </a:r>
            <a:r>
              <a:rPr lang="en-US" sz="2400" u="sng">
                <a:solidFill>
                  <a:schemeClr val="dk1"/>
                </a:solidFill>
                <a:latin typeface="Palatino Linotype"/>
                <a:ea typeface="Palatino Linotype"/>
                <a:cs typeface="Palatino Linotype"/>
                <a:sym typeface="Palatino Linotype"/>
                <a:hlinkClick r:id="rId3">
                  <a:extLst>
                    <a:ext uri="{A12FA001-AC4F-418D-AE19-62706E023703}">
                      <ahyp:hlinkClr val="tx"/>
                    </a:ext>
                  </a:extLst>
                </a:hlinkClick>
              </a:rPr>
              <a:t>NJ School Performance Report</a:t>
            </a:r>
            <a:r>
              <a:rPr lang="en-US" sz="2400">
                <a:solidFill>
                  <a:schemeClr val="dk1"/>
                </a:solidFill>
                <a:latin typeface="Palatino Linotype"/>
                <a:ea typeface="Palatino Linotype"/>
                <a:cs typeface="Palatino Linotype"/>
                <a:sym typeface="Palatino Linotype"/>
              </a:rPr>
              <a:t>.</a:t>
            </a:r>
            <a:endParaRPr/>
          </a:p>
          <a:p>
            <a:pPr indent="0" lvl="0" marL="0" marR="0" rtl="0" algn="l">
              <a:spcBef>
                <a:spcPts val="1200"/>
              </a:spcBef>
              <a:spcAft>
                <a:spcPts val="0"/>
              </a:spcAft>
              <a:buNone/>
            </a:pPr>
            <a:r>
              <a:rPr b="1" lang="en-US" sz="2400">
                <a:solidFill>
                  <a:schemeClr val="dk1"/>
                </a:solidFill>
                <a:latin typeface="Palatino Linotype"/>
                <a:ea typeface="Palatino Linotype"/>
                <a:cs typeface="Palatino Linotype"/>
                <a:sym typeface="Palatino Linotype"/>
              </a:rPr>
              <a:t>School Performance Reports:</a:t>
            </a:r>
            <a:endParaRPr/>
          </a:p>
          <a:p>
            <a:pPr indent="-457200" lvl="1" marL="914400" marR="0" rtl="0" algn="l">
              <a:spcBef>
                <a:spcPts val="1200"/>
              </a:spcBef>
              <a:spcAft>
                <a:spcPts val="0"/>
              </a:spcAft>
              <a:buClr>
                <a:schemeClr val="dk1"/>
              </a:buClr>
              <a:buSzPts val="2000"/>
              <a:buFont typeface="Arial"/>
              <a:buChar char="•"/>
            </a:pPr>
            <a:r>
              <a:rPr b="0" i="0" lang="en-US" sz="2000" u="none" cap="none" strike="noStrike">
                <a:solidFill>
                  <a:schemeClr val="dk1"/>
                </a:solidFill>
                <a:latin typeface="Palatino Linotype"/>
                <a:ea typeface="Palatino Linotype"/>
                <a:cs typeface="Palatino Linotype"/>
                <a:sym typeface="Palatino Linotype"/>
              </a:rPr>
              <a:t>Provide families, educators and the public a picture of overall school performance.</a:t>
            </a:r>
            <a:endParaRPr/>
          </a:p>
          <a:p>
            <a:pPr indent="-457200" lvl="1" marL="914400" marR="0" rtl="0" algn="l">
              <a:spcBef>
                <a:spcPts val="1200"/>
              </a:spcBef>
              <a:spcAft>
                <a:spcPts val="0"/>
              </a:spcAft>
              <a:buClr>
                <a:schemeClr val="dk1"/>
              </a:buClr>
              <a:buSzPts val="2000"/>
              <a:buFont typeface="Arial"/>
              <a:buChar char="•"/>
            </a:pPr>
            <a:r>
              <a:rPr b="0" i="0" lang="en-US" sz="2000" u="none" cap="none" strike="noStrike">
                <a:solidFill>
                  <a:schemeClr val="dk1"/>
                </a:solidFill>
                <a:latin typeface="Palatino Linotype"/>
                <a:ea typeface="Palatino Linotype"/>
                <a:cs typeface="Palatino Linotype"/>
                <a:sym typeface="Palatino Linotype"/>
              </a:rPr>
              <a:t>Include valuable information across many elements, including schoolwide academic achievement and progress, demographics, school climate, chronic absenteeism, and college and career readiness. </a:t>
            </a:r>
            <a:endParaRPr/>
          </a:p>
          <a:p>
            <a:pPr indent="-457200" lvl="1" marL="914400" marR="0" rtl="0" algn="l">
              <a:spcBef>
                <a:spcPts val="1200"/>
              </a:spcBef>
              <a:spcAft>
                <a:spcPts val="0"/>
              </a:spcAft>
              <a:buClr>
                <a:schemeClr val="dk1"/>
              </a:buClr>
              <a:buSzPts val="2000"/>
              <a:buFont typeface="Arial"/>
              <a:buChar char="•"/>
            </a:pPr>
            <a:r>
              <a:rPr b="0" i="0" lang="en-US" sz="2000" u="none" cap="none" strike="noStrike">
                <a:solidFill>
                  <a:schemeClr val="dk1"/>
                </a:solidFill>
                <a:latin typeface="Palatino Linotype"/>
                <a:ea typeface="Palatino Linotype"/>
                <a:cs typeface="Palatino Linotype"/>
                <a:sym typeface="Palatino Linotype"/>
              </a:rPr>
              <a:t>Can be used to start local conversations by asking questions such as: How is our school doing relative to other schools? Are all of our students making progress from last year?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9"/>
          <p:cNvSpPr txBox="1"/>
          <p:nvPr>
            <p:ph type="title"/>
          </p:nvPr>
        </p:nvSpPr>
        <p:spPr>
          <a:xfrm>
            <a:off x="942631" y="378896"/>
            <a:ext cx="7572600" cy="747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6E2405"/>
              </a:buClr>
              <a:buSzPts val="4000"/>
              <a:buFont typeface="Palatino Linotype"/>
              <a:buNone/>
            </a:pPr>
            <a:r>
              <a:rPr lang="en-US" sz="4000">
                <a:latin typeface="Palatino Linotype"/>
                <a:ea typeface="Palatino Linotype"/>
                <a:cs typeface="Palatino Linotype"/>
                <a:sym typeface="Palatino Linotype"/>
              </a:rPr>
              <a:t> </a:t>
            </a:r>
            <a:endParaRPr/>
          </a:p>
        </p:txBody>
      </p:sp>
      <p:sp>
        <p:nvSpPr>
          <p:cNvPr id="200" name="Google Shape;200;p19"/>
          <p:cNvSpPr txBox="1"/>
          <p:nvPr>
            <p:ph idx="1" type="body"/>
          </p:nvPr>
        </p:nvSpPr>
        <p:spPr>
          <a:xfrm>
            <a:off x="128588" y="1222375"/>
            <a:ext cx="8886900" cy="4803900"/>
          </a:xfrm>
          <a:prstGeom prst="rect">
            <a:avLst/>
          </a:prstGeom>
          <a:noFill/>
          <a:ln>
            <a:noFill/>
          </a:ln>
        </p:spPr>
        <p:txBody>
          <a:bodyPr anchorCtr="0" anchor="ctr" bIns="45700" lIns="91425" spcFirstLastPara="1" rIns="822950" wrap="square" tIns="45700">
            <a:normAutofit lnSpcReduction="10000"/>
          </a:bodyPr>
          <a:lstStyle/>
          <a:p>
            <a:pPr indent="0" lvl="0" marL="0" rtl="0" algn="ctr">
              <a:lnSpc>
                <a:spcPct val="108000"/>
              </a:lnSpc>
              <a:spcBef>
                <a:spcPts val="0"/>
              </a:spcBef>
              <a:spcAft>
                <a:spcPts val="0"/>
              </a:spcAft>
              <a:buClr>
                <a:srgbClr val="FF0000"/>
              </a:buClr>
              <a:buSzPts val="2000"/>
              <a:buNone/>
            </a:pPr>
            <a:r>
              <a:rPr b="1" lang="en-US" sz="2903" u="sng"/>
              <a:t>iReady </a:t>
            </a:r>
            <a:r>
              <a:rPr b="1" lang="en-US" sz="2903" u="sng"/>
              <a:t>Diagnostic</a:t>
            </a:r>
            <a:r>
              <a:rPr b="1" lang="en-US" sz="2903" u="sng"/>
              <a:t> Winter Benchmark Data</a:t>
            </a:r>
            <a:endParaRPr sz="4503"/>
          </a:p>
          <a:p>
            <a:pPr indent="-198488" lvl="0" marL="350837" rtl="0" algn="l">
              <a:lnSpc>
                <a:spcPct val="108000"/>
              </a:lnSpc>
              <a:spcBef>
                <a:spcPts val="2400"/>
              </a:spcBef>
              <a:spcAft>
                <a:spcPts val="0"/>
              </a:spcAft>
              <a:buSzPts val="1226"/>
              <a:buChar char="•"/>
            </a:pPr>
            <a:r>
              <a:rPr b="1" lang="en-US" sz="2825" u="sng"/>
              <a:t>60 % of students</a:t>
            </a:r>
            <a:r>
              <a:rPr lang="en-US" sz="2825"/>
              <a:t> met their Annual Typical Growth or Higher(The goal was 70%)</a:t>
            </a:r>
            <a:endParaRPr sz="2825"/>
          </a:p>
          <a:p>
            <a:pPr indent="-127000" lvl="0" marL="228600" rtl="0" algn="l">
              <a:spcBef>
                <a:spcPts val="2400"/>
              </a:spcBef>
              <a:spcAft>
                <a:spcPts val="0"/>
              </a:spcAft>
              <a:buSzPts val="2000"/>
              <a:buChar char="•"/>
            </a:pPr>
            <a:r>
              <a:rPr lang="en-US" sz="2825"/>
              <a:t>  </a:t>
            </a:r>
            <a:r>
              <a:rPr b="1" lang="en-US" sz="2825" u="sng"/>
              <a:t>51 % of students</a:t>
            </a:r>
            <a:r>
              <a:rPr lang="en-US" sz="2825"/>
              <a:t> met their Annual Typical Growth or Higher(The goal was 70%)</a:t>
            </a:r>
            <a:endParaRPr/>
          </a:p>
          <a:p>
            <a:pPr indent="0" lvl="0" marL="228600" rtl="0" algn="l">
              <a:lnSpc>
                <a:spcPct val="108000"/>
              </a:lnSpc>
              <a:spcBef>
                <a:spcPts val="2400"/>
              </a:spcBef>
              <a:spcAft>
                <a:spcPts val="0"/>
              </a:spcAft>
              <a:buNone/>
            </a:pPr>
            <a:r>
              <a:t/>
            </a:r>
            <a:endParaRPr/>
          </a:p>
          <a:p>
            <a:pPr indent="-120650" lvl="0" marL="228600" rtl="0" algn="l">
              <a:lnSpc>
                <a:spcPct val="108000"/>
              </a:lnSpc>
              <a:spcBef>
                <a:spcPts val="2400"/>
              </a:spcBef>
              <a:spcAft>
                <a:spcPts val="0"/>
              </a:spcAft>
              <a:buClr>
                <a:schemeClr val="dk1"/>
              </a:buClr>
              <a:buSzPts val="2000"/>
              <a:buFont typeface="Palatino Linotype"/>
              <a:buNone/>
            </a:pPr>
            <a:r>
              <a:t/>
            </a:r>
            <a:endParaRPr sz="2000">
              <a:solidFill>
                <a:srgbClr val="FF0000"/>
              </a:solidFill>
              <a:latin typeface="Calibri"/>
              <a:ea typeface="Calibri"/>
              <a:cs typeface="Calibri"/>
              <a:sym typeface="Calibri"/>
            </a:endParaRPr>
          </a:p>
        </p:txBody>
      </p:sp>
      <p:sp>
        <p:nvSpPr>
          <p:cNvPr id="201" name="Google Shape;201;p19"/>
          <p:cNvSpPr/>
          <p:nvPr/>
        </p:nvSpPr>
        <p:spPr>
          <a:xfrm>
            <a:off x="6457950" y="3663077"/>
            <a:ext cx="15432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chemeClr val="dk1"/>
                </a:solidFill>
                <a:latin typeface="Palatino Linotype"/>
                <a:ea typeface="Palatino Linotype"/>
                <a:cs typeface="Palatino Linotype"/>
                <a:sym typeface="Palatino Linotype"/>
              </a:rPr>
              <a:t> </a:t>
            </a:r>
            <a:endParaRPr b="1" i="1" sz="1800">
              <a:solidFill>
                <a:schemeClr val="dk1"/>
              </a:solidFill>
              <a:latin typeface="Palatino Linotype"/>
              <a:ea typeface="Palatino Linotype"/>
              <a:cs typeface="Palatino Linotype"/>
              <a:sym typeface="Palatino Linotype"/>
            </a:endParaRPr>
          </a:p>
        </p:txBody>
      </p:sp>
      <p:sp>
        <p:nvSpPr>
          <p:cNvPr id="202" name="Google Shape;202;p19"/>
          <p:cNvSpPr txBox="1"/>
          <p:nvPr/>
        </p:nvSpPr>
        <p:spPr>
          <a:xfrm>
            <a:off x="1024890" y="240872"/>
            <a:ext cx="6515100" cy="1200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rgbClr val="833C0B"/>
                </a:solidFill>
                <a:latin typeface="Palatino Linotype"/>
                <a:ea typeface="Palatino Linotype"/>
                <a:cs typeface="Palatino Linotype"/>
                <a:sym typeface="Palatino Linotype"/>
              </a:rPr>
              <a:t>Current Benchmark Data End of Cycle 2</a:t>
            </a:r>
            <a:endParaRPr sz="11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0"/>
          <p:cNvSpPr txBox="1"/>
          <p:nvPr>
            <p:ph type="title"/>
          </p:nvPr>
        </p:nvSpPr>
        <p:spPr>
          <a:xfrm>
            <a:off x="960125" y="77926"/>
            <a:ext cx="7525200" cy="8013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E2405"/>
              </a:buClr>
              <a:buSzPts val="4400"/>
              <a:buFont typeface="Palatino Linotype"/>
              <a:buNone/>
            </a:pPr>
            <a:r>
              <a:rPr lang="en-US" sz="4400"/>
              <a:t>Additional Resources</a:t>
            </a:r>
            <a:endParaRPr/>
          </a:p>
        </p:txBody>
      </p:sp>
      <p:sp>
        <p:nvSpPr>
          <p:cNvPr id="208" name="Google Shape;208;p20"/>
          <p:cNvSpPr txBox="1"/>
          <p:nvPr>
            <p:ph idx="1" type="body"/>
          </p:nvPr>
        </p:nvSpPr>
        <p:spPr>
          <a:xfrm>
            <a:off x="128588" y="1235513"/>
            <a:ext cx="8886900" cy="4790700"/>
          </a:xfrm>
          <a:prstGeom prst="rect">
            <a:avLst/>
          </a:prstGeom>
          <a:noFill/>
          <a:ln>
            <a:noFill/>
          </a:ln>
        </p:spPr>
        <p:txBody>
          <a:bodyPr anchorCtr="0" anchor="t" bIns="45700" lIns="91425" spcFirstLastPara="1" rIns="822950" wrap="square" tIns="45700">
            <a:noAutofit/>
          </a:bodyPr>
          <a:lstStyle/>
          <a:p>
            <a:pPr indent="-228600" lvl="0" marL="228600" rtl="0" algn="l">
              <a:lnSpc>
                <a:spcPct val="108000"/>
              </a:lnSpc>
              <a:spcBef>
                <a:spcPts val="0"/>
              </a:spcBef>
              <a:spcAft>
                <a:spcPts val="0"/>
              </a:spcAft>
              <a:buClr>
                <a:schemeClr val="dk1"/>
              </a:buClr>
              <a:buSzPts val="3400"/>
              <a:buChar char="•"/>
            </a:pPr>
            <a:r>
              <a:rPr lang="en-US" sz="3400" u="sng">
                <a:solidFill>
                  <a:schemeClr val="hlink"/>
                </a:solidFill>
                <a:hlinkClick r:id="rId3"/>
              </a:rPr>
              <a:t>State of New </a:t>
            </a:r>
            <a:r>
              <a:rPr lang="en-US" sz="3400" u="sng">
                <a:solidFill>
                  <a:schemeClr val="hlink"/>
                </a:solidFill>
                <a:latin typeface="Palatino Linotype"/>
                <a:ea typeface="Palatino Linotype"/>
                <a:cs typeface="Palatino Linotype"/>
                <a:sym typeface="Palatino Linotype"/>
                <a:hlinkClick r:id="rId4"/>
              </a:rPr>
              <a:t>Jersey Parent Link </a:t>
            </a:r>
            <a:endParaRPr/>
          </a:p>
          <a:p>
            <a:pPr indent="-228600" lvl="0" marL="228600" rtl="0" algn="l">
              <a:lnSpc>
                <a:spcPct val="108000"/>
              </a:lnSpc>
              <a:spcBef>
                <a:spcPts val="1600"/>
              </a:spcBef>
              <a:spcAft>
                <a:spcPts val="0"/>
              </a:spcAft>
              <a:buClr>
                <a:schemeClr val="dk1"/>
              </a:buClr>
              <a:buSzPts val="3400"/>
              <a:buChar char="•"/>
            </a:pPr>
            <a:r>
              <a:rPr lang="en-US" sz="3400" u="sng">
                <a:solidFill>
                  <a:schemeClr val="hlink"/>
                </a:solidFill>
                <a:latin typeface="Palatino Linotype"/>
                <a:ea typeface="Palatino Linotype"/>
                <a:cs typeface="Palatino Linotype"/>
                <a:sym typeface="Palatino Linotype"/>
                <a:hlinkClick r:id="rId5"/>
              </a:rPr>
              <a:t>New Jersey Department of Education </a:t>
            </a:r>
            <a:endParaRPr sz="3400">
              <a:latin typeface="Palatino Linotype"/>
              <a:ea typeface="Palatino Linotype"/>
              <a:cs typeface="Palatino Linotype"/>
              <a:sym typeface="Palatino Linotype"/>
            </a:endParaRPr>
          </a:p>
          <a:p>
            <a:pPr indent="-228600" lvl="1" marL="685800" rtl="0" algn="l">
              <a:lnSpc>
                <a:spcPct val="108000"/>
              </a:lnSpc>
              <a:spcBef>
                <a:spcPts val="1100"/>
              </a:spcBef>
              <a:spcAft>
                <a:spcPts val="0"/>
              </a:spcAft>
              <a:buClr>
                <a:schemeClr val="dk1"/>
              </a:buClr>
              <a:buSzPts val="3200"/>
              <a:buChar char="•"/>
            </a:pPr>
            <a:r>
              <a:rPr lang="en-US" u="sng">
                <a:solidFill>
                  <a:schemeClr val="hlink"/>
                </a:solidFill>
                <a:latin typeface="Palatino Linotype"/>
                <a:ea typeface="Palatino Linotype"/>
                <a:cs typeface="Palatino Linotype"/>
                <a:sym typeface="Palatino Linotype"/>
                <a:hlinkClick r:id="rId6"/>
              </a:rPr>
              <a:t>NJDOE’s ESSA Accountability Website</a:t>
            </a:r>
            <a:endParaRPr>
              <a:latin typeface="Palatino Linotype"/>
              <a:ea typeface="Palatino Linotype"/>
              <a:cs typeface="Palatino Linotype"/>
              <a:sym typeface="Palatino Linotype"/>
            </a:endParaRPr>
          </a:p>
          <a:p>
            <a:pPr indent="-228600" lvl="1" marL="685800" rtl="0" algn="l">
              <a:lnSpc>
                <a:spcPct val="108000"/>
              </a:lnSpc>
              <a:spcBef>
                <a:spcPts val="1100"/>
              </a:spcBef>
              <a:spcAft>
                <a:spcPts val="0"/>
              </a:spcAft>
              <a:buClr>
                <a:schemeClr val="dk2"/>
              </a:buClr>
              <a:buSzPts val="3200"/>
              <a:buChar char="•"/>
            </a:pPr>
            <a:r>
              <a:rPr lang="en-US" u="sng">
                <a:solidFill>
                  <a:schemeClr val="dk2"/>
                </a:solidFill>
                <a:hlinkClick r:id="rId7">
                  <a:extLst>
                    <a:ext uri="{A12FA001-AC4F-418D-AE19-62706E023703}">
                      <ahyp:hlinkClr val="tx"/>
                    </a:ext>
                  </a:extLst>
                </a:hlinkClick>
              </a:rPr>
              <a:t>Parent and Family Resources</a:t>
            </a:r>
            <a:endParaRPr>
              <a:solidFill>
                <a:schemeClr val="dk2"/>
              </a:solidFill>
            </a:endParaRPr>
          </a:p>
          <a:p>
            <a:pPr indent="-304800" lvl="1" marL="685800" rtl="0" algn="l">
              <a:lnSpc>
                <a:spcPct val="108000"/>
              </a:lnSpc>
              <a:spcBef>
                <a:spcPts val="1100"/>
              </a:spcBef>
              <a:spcAft>
                <a:spcPts val="0"/>
              </a:spcAft>
              <a:buClr>
                <a:schemeClr val="dk2"/>
              </a:buClr>
              <a:buSzPts val="4400"/>
              <a:buChar char="•"/>
            </a:pPr>
            <a:r>
              <a:rPr lang="en-US" sz="2300" u="sng">
                <a:solidFill>
                  <a:srgbClr val="1155CC"/>
                </a:solidFill>
                <a:highlight>
                  <a:srgbClr val="FFFFFF"/>
                </a:highlight>
                <a:latin typeface="Arial"/>
                <a:ea typeface="Arial"/>
                <a:cs typeface="Arial"/>
                <a:sym typeface="Arial"/>
                <a:hlinkClick r:id="rId8">
                  <a:extLst>
                    <a:ext uri="{A12FA001-AC4F-418D-AE19-62706E023703}">
                      <ahyp:hlinkClr val="tx"/>
                    </a:ext>
                  </a:extLst>
                </a:hlinkClick>
              </a:rPr>
              <a:t>https://videos.curriculumassociates.com/watch/o9Dcjq6xipPJFa5iGWcib8</a:t>
            </a:r>
            <a:r>
              <a:rPr lang="en-US" sz="2300">
                <a:solidFill>
                  <a:srgbClr val="222222"/>
                </a:solidFill>
                <a:highlight>
                  <a:srgbClr val="FFFFFF"/>
                </a:highlight>
                <a:latin typeface="Arial"/>
                <a:ea typeface="Arial"/>
                <a:cs typeface="Arial"/>
                <a:sym typeface="Arial"/>
              </a:rPr>
              <a:t>?</a:t>
            </a:r>
            <a:endParaRPr sz="4400">
              <a:solidFill>
                <a:schemeClr val="dk2"/>
              </a:solidFill>
            </a:endParaRPr>
          </a:p>
          <a:p>
            <a:pPr indent="0" lvl="0" marL="0" rtl="0" algn="l">
              <a:lnSpc>
                <a:spcPct val="108000"/>
              </a:lnSpc>
              <a:spcBef>
                <a:spcPts val="2400"/>
              </a:spcBef>
              <a:spcAft>
                <a:spcPts val="0"/>
              </a:spcAft>
              <a:buClr>
                <a:schemeClr val="dk1"/>
              </a:buClr>
              <a:buSzPts val="2800"/>
              <a:buNone/>
            </a:pPr>
            <a:r>
              <a:t/>
            </a:r>
            <a:endParaRPr sz="2800">
              <a:latin typeface="Palatino Linotype"/>
              <a:ea typeface="Palatino Linotype"/>
              <a:cs typeface="Palatino Linotype"/>
              <a:sym typeface="Palatino Linotype"/>
            </a:endParaRPr>
          </a:p>
        </p:txBody>
      </p:sp>
      <p:sp>
        <p:nvSpPr>
          <p:cNvPr id="209" name="Google Shape;209;p20"/>
          <p:cNvSpPr txBox="1"/>
          <p:nvPr>
            <p:ph idx="12" type="sldNum"/>
          </p:nvPr>
        </p:nvSpPr>
        <p:spPr>
          <a:xfrm>
            <a:off x="6515789" y="6257197"/>
            <a:ext cx="20574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1"/>
          <p:cNvSpPr txBox="1"/>
          <p:nvPr>
            <p:ph type="title"/>
          </p:nvPr>
        </p:nvSpPr>
        <p:spPr>
          <a:xfrm>
            <a:off x="942625" y="83725"/>
            <a:ext cx="7572600" cy="8373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6E2405"/>
              </a:buClr>
              <a:buSzPts val="5000"/>
              <a:buFont typeface="Palatino Linotype"/>
              <a:buNone/>
            </a:pPr>
            <a:r>
              <a:rPr lang="en-US"/>
              <a:t>For More Information</a:t>
            </a:r>
            <a:endParaRPr/>
          </a:p>
        </p:txBody>
      </p:sp>
      <p:sp>
        <p:nvSpPr>
          <p:cNvPr id="215" name="Google Shape;215;p21"/>
          <p:cNvSpPr txBox="1"/>
          <p:nvPr>
            <p:ph idx="1" type="body"/>
          </p:nvPr>
        </p:nvSpPr>
        <p:spPr>
          <a:xfrm>
            <a:off x="128588" y="1222375"/>
            <a:ext cx="8886900" cy="4803900"/>
          </a:xfrm>
          <a:prstGeom prst="rect">
            <a:avLst/>
          </a:prstGeom>
          <a:noFill/>
          <a:ln>
            <a:noFill/>
          </a:ln>
        </p:spPr>
        <p:txBody>
          <a:bodyPr anchorCtr="0" anchor="ctr" bIns="45700" lIns="91425" spcFirstLastPara="1" rIns="822950" wrap="square" tIns="45700">
            <a:normAutofit/>
          </a:bodyPr>
          <a:lstStyle/>
          <a:p>
            <a:pPr indent="-228600" lvl="0" marL="228600" rtl="0" algn="l">
              <a:lnSpc>
                <a:spcPct val="108000"/>
              </a:lnSpc>
              <a:spcBef>
                <a:spcPts val="0"/>
              </a:spcBef>
              <a:spcAft>
                <a:spcPts val="0"/>
              </a:spcAft>
              <a:buClr>
                <a:schemeClr val="dk1"/>
              </a:buClr>
              <a:buSzPts val="3600"/>
              <a:buChar char="•"/>
            </a:pPr>
            <a:r>
              <a:rPr b="1" lang="en-US">
                <a:latin typeface="Palatino Linotype"/>
                <a:ea typeface="Palatino Linotype"/>
                <a:cs typeface="Palatino Linotype"/>
                <a:sym typeface="Palatino Linotype"/>
              </a:rPr>
              <a:t>Visit our district website </a:t>
            </a:r>
            <a:r>
              <a:rPr lang="en-US">
                <a:latin typeface="Palatino Linotype"/>
                <a:ea typeface="Palatino Linotype"/>
                <a:cs typeface="Palatino Linotype"/>
                <a:sym typeface="Palatino Linotype"/>
              </a:rPr>
              <a:t>for update</a:t>
            </a:r>
            <a:r>
              <a:rPr lang="en-US"/>
              <a:t>s</a:t>
            </a:r>
            <a:endParaRPr/>
          </a:p>
          <a:p>
            <a:pPr indent="0" lvl="0" marL="228600" rtl="0" algn="l">
              <a:lnSpc>
                <a:spcPct val="108000"/>
              </a:lnSpc>
              <a:spcBef>
                <a:spcPts val="0"/>
              </a:spcBef>
              <a:spcAft>
                <a:spcPts val="0"/>
              </a:spcAft>
              <a:buNone/>
            </a:pPr>
            <a:r>
              <a:rPr lang="en-US"/>
              <a:t>www.lawnside.k12.nj.us</a:t>
            </a:r>
            <a:endParaRPr/>
          </a:p>
          <a:p>
            <a:pPr indent="-228600" lvl="0" marL="228600" rtl="0" algn="l">
              <a:lnSpc>
                <a:spcPct val="108000"/>
              </a:lnSpc>
              <a:spcBef>
                <a:spcPts val="2400"/>
              </a:spcBef>
              <a:spcAft>
                <a:spcPts val="0"/>
              </a:spcAft>
              <a:buClr>
                <a:schemeClr val="dk1"/>
              </a:buClr>
              <a:buSzPts val="3600"/>
              <a:buChar char="•"/>
            </a:pPr>
            <a:r>
              <a:rPr b="1" lang="en-US">
                <a:latin typeface="Palatino Linotype"/>
                <a:ea typeface="Palatino Linotype"/>
                <a:cs typeface="Palatino Linotype"/>
                <a:sym typeface="Palatino Linotype"/>
              </a:rPr>
              <a:t>Email questions:</a:t>
            </a:r>
            <a:r>
              <a:rPr lang="en-US">
                <a:latin typeface="Palatino Linotype"/>
                <a:ea typeface="Palatino Linotype"/>
                <a:cs typeface="Palatino Linotype"/>
                <a:sym typeface="Palatino Linotype"/>
              </a:rPr>
              <a:t> </a:t>
            </a:r>
            <a:r>
              <a:rPr lang="en-US"/>
              <a:t>Alyssa Miller</a:t>
            </a:r>
            <a:endParaRPr/>
          </a:p>
          <a:p>
            <a:pPr indent="0" lvl="0" marL="228600" rtl="0" algn="l">
              <a:lnSpc>
                <a:spcPct val="108000"/>
              </a:lnSpc>
              <a:spcBef>
                <a:spcPts val="2400"/>
              </a:spcBef>
              <a:spcAft>
                <a:spcPts val="0"/>
              </a:spcAft>
              <a:buNone/>
            </a:pPr>
            <a:r>
              <a:rPr lang="en-US" u="sng">
                <a:solidFill>
                  <a:schemeClr val="hlink"/>
                </a:solidFill>
                <a:hlinkClick r:id="rId3"/>
              </a:rPr>
              <a:t>amiller@lawnside.k12.nj.us</a:t>
            </a:r>
            <a:endParaRPr/>
          </a:p>
          <a:p>
            <a:pPr indent="0" lvl="0" marL="228600" rtl="0" algn="l">
              <a:lnSpc>
                <a:spcPct val="108000"/>
              </a:lnSpc>
              <a:spcBef>
                <a:spcPts val="2400"/>
              </a:spcBef>
              <a:spcAft>
                <a:spcPts val="0"/>
              </a:spcAft>
              <a:buNone/>
            </a:pPr>
            <a:r>
              <a:rPr lang="en-US"/>
              <a:t>856-546-4850 ext:2247</a:t>
            </a:r>
            <a:endParaRPr/>
          </a:p>
        </p:txBody>
      </p:sp>
    </p:spTree>
  </p:cSld>
  <p:clrMapOvr>
    <a:masterClrMapping/>
  </p:clrMapOvr>
</p:sld>
</file>

<file path=ppt/theme/theme1.xml><?xml version="1.0" encoding="utf-8"?>
<a:theme xmlns:a="http://schemas.openxmlformats.org/drawingml/2006/main" xmlns:r="http://schemas.openxmlformats.org/officeDocument/2006/relationships" name="NDJOE_Main">
  <a:themeElements>
    <a:clrScheme name="Custom 5">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NJDOE_TitleSlide">
  <a:themeElements>
    <a:clrScheme name="Custom 4">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2022-01-14T16:33:58Z</dcterms:created>
  <dc:creator>Radisch, Cory</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0x01010053530FA89EC50E43B20A7AB49EF230D6</vt:lpwstr>
  </property>
</Properties>
</file>