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diagrams/data5.xml" ContentType="application/vnd.openxmlformats-officedocument.drawingml.diagramData+xml"/>
  <Override PartName="/ppt/diagrams/layout5.xml" ContentType="application/vnd.openxmlformats-officedocument.drawingml.diagramLayout+xml"/>
  <Override PartName="/ppt/diagrams/quickStyle5.xml" ContentType="application/vnd.openxmlformats-officedocument.drawingml.diagramStyle+xml"/>
  <Override PartName="/ppt/diagrams/colors5.xml" ContentType="application/vnd.openxmlformats-officedocument.drawingml.diagramColors+xml"/>
  <Override PartName="/ppt/diagrams/drawing5.xml" ContentType="application/vnd.ms-office.drawingml.diagramDrawing+xml"/>
  <Override PartName="/ppt/diagrams/data6.xml" ContentType="application/vnd.openxmlformats-officedocument.drawingml.diagramData+xml"/>
  <Override PartName="/ppt/diagrams/layout6.xml" ContentType="application/vnd.openxmlformats-officedocument.drawingml.diagramLayout+xml"/>
  <Override PartName="/ppt/diagrams/quickStyle6.xml" ContentType="application/vnd.openxmlformats-officedocument.drawingml.diagramStyle+xml"/>
  <Override PartName="/ppt/diagrams/colors6.xml" ContentType="application/vnd.openxmlformats-officedocument.drawingml.diagramColors+xml"/>
  <Override PartName="/ppt/diagrams/drawing6.xml" ContentType="application/vnd.ms-office.drawingml.diagramDrawing+xml"/>
  <Override PartName="/ppt/diagrams/data7.xml" ContentType="application/vnd.openxmlformats-officedocument.drawingml.diagramData+xml"/>
  <Override PartName="/ppt/diagrams/layout7.xml" ContentType="application/vnd.openxmlformats-officedocument.drawingml.diagramLayout+xml"/>
  <Override PartName="/ppt/diagrams/quickStyle7.xml" ContentType="application/vnd.openxmlformats-officedocument.drawingml.diagramStyle+xml"/>
  <Override PartName="/ppt/diagrams/colors7.xml" ContentType="application/vnd.openxmlformats-officedocument.drawingml.diagramColors+xml"/>
  <Override PartName="/ppt/diagrams/drawing7.xml" ContentType="application/vnd.ms-office.drawingml.diagramDrawing+xml"/>
  <Override PartName="/ppt/diagrams/data8.xml" ContentType="application/vnd.openxmlformats-officedocument.drawingml.diagramData+xml"/>
  <Override PartName="/ppt/diagrams/layout8.xml" ContentType="application/vnd.openxmlformats-officedocument.drawingml.diagramLayout+xml"/>
  <Override PartName="/ppt/diagrams/quickStyle8.xml" ContentType="application/vnd.openxmlformats-officedocument.drawingml.diagramStyle+xml"/>
  <Override PartName="/ppt/diagrams/colors8.xml" ContentType="application/vnd.openxmlformats-officedocument.drawingml.diagramColors+xml"/>
  <Override PartName="/ppt/diagrams/drawing8.xml" ContentType="application/vnd.ms-office.drawingml.diagramDrawing+xml"/>
  <Override PartName="/ppt/diagrams/data9.xml" ContentType="application/vnd.openxmlformats-officedocument.drawingml.diagramData+xml"/>
  <Override PartName="/ppt/diagrams/layout9.xml" ContentType="application/vnd.openxmlformats-officedocument.drawingml.diagramLayout+xml"/>
  <Override PartName="/ppt/diagrams/quickStyle9.xml" ContentType="application/vnd.openxmlformats-officedocument.drawingml.diagramStyle+xml"/>
  <Override PartName="/ppt/diagrams/colors9.xml" ContentType="application/vnd.openxmlformats-officedocument.drawingml.diagramColors+xml"/>
  <Override PartName="/ppt/diagrams/drawing9.xml" ContentType="application/vnd.ms-office.drawingml.diagramDrawing+xml"/>
  <Override PartName="/ppt/diagrams/data10.xml" ContentType="application/vnd.openxmlformats-officedocument.drawingml.diagramData+xml"/>
  <Override PartName="/ppt/diagrams/layout10.xml" ContentType="application/vnd.openxmlformats-officedocument.drawingml.diagramLayout+xml"/>
  <Override PartName="/ppt/diagrams/quickStyle10.xml" ContentType="application/vnd.openxmlformats-officedocument.drawingml.diagramStyle+xml"/>
  <Override PartName="/ppt/diagrams/colors10.xml" ContentType="application/vnd.openxmlformats-officedocument.drawingml.diagramColors+xml"/>
  <Override PartName="/ppt/diagrams/drawing10.xml" ContentType="application/vnd.ms-office.drawingml.diagramDrawing+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99" r:id="rId1"/>
  </p:sldMasterIdLst>
  <p:sldIdLst>
    <p:sldId id="256" r:id="rId2"/>
    <p:sldId id="268" r:id="rId3"/>
    <p:sldId id="269" r:id="rId4"/>
    <p:sldId id="274" r:id="rId5"/>
    <p:sldId id="275" r:id="rId6"/>
    <p:sldId id="276" r:id="rId7"/>
    <p:sldId id="267" r:id="rId8"/>
    <p:sldId id="258" r:id="rId9"/>
    <p:sldId id="259" r:id="rId10"/>
    <p:sldId id="264" r:id="rId11"/>
    <p:sldId id="260" r:id="rId12"/>
    <p:sldId id="272" r:id="rId13"/>
    <p:sldId id="273" r:id="rId14"/>
    <p:sldId id="266" r:id="rId15"/>
    <p:sldId id="271" r:id="rId16"/>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9697" autoAdjust="0"/>
    <p:restoredTop sz="94660"/>
  </p:normalViewPr>
  <p:slideViewPr>
    <p:cSldViewPr snapToGrid="0">
      <p:cViewPr varScale="1">
        <p:scale>
          <a:sx n="112" d="100"/>
          <a:sy n="112" d="100"/>
        </p:scale>
        <p:origin x="282" y="96"/>
      </p:cViewPr>
      <p:guideLst/>
    </p:cSldViewPr>
  </p:slideViewPr>
  <p:notesTextViewPr>
    <p:cViewPr>
      <p:scale>
        <a:sx n="3" d="2"/>
        <a:sy n="3" d="2"/>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diagrams/colors1.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5.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6.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7.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8.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9.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0.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586164E6-BD3A-4466-9660-72A53E5259F3}" type="doc">
      <dgm:prSet loTypeId="urn:microsoft.com/office/officeart/2005/8/layout/vList2" loCatId="list" qsTypeId="urn:microsoft.com/office/officeart/2005/8/quickstyle/simple1" qsCatId="simple" csTypeId="urn:microsoft.com/office/officeart/2005/8/colors/colorful1" csCatId="colorful" phldr="1"/>
      <dgm:spPr/>
      <dgm:t>
        <a:bodyPr/>
        <a:lstStyle/>
        <a:p>
          <a:endParaRPr lang="en-US"/>
        </a:p>
      </dgm:t>
    </dgm:pt>
    <dgm:pt modelId="{88CF78F9-812E-4149-83C3-774462CEF366}">
      <dgm:prSet/>
      <dgm:spPr/>
      <dgm:t>
        <a:bodyPr/>
        <a:lstStyle/>
        <a:p>
          <a:r>
            <a:rPr lang="en-US" dirty="0"/>
            <a:t>	Purchase Order Deadline’s December 10 (POs)/17 (CCs)</a:t>
          </a:r>
        </a:p>
      </dgm:t>
    </dgm:pt>
    <dgm:pt modelId="{3BCA0384-B902-466C-9C45-E537FD07F10F}" type="parTrans" cxnId="{8406BB62-2993-46B3-ADEE-6F29B2236B0B}">
      <dgm:prSet/>
      <dgm:spPr/>
      <dgm:t>
        <a:bodyPr/>
        <a:lstStyle/>
        <a:p>
          <a:endParaRPr lang="en-US"/>
        </a:p>
      </dgm:t>
    </dgm:pt>
    <dgm:pt modelId="{47252E88-4F87-4B2E-B5CA-0B97AC720EED}" type="sibTrans" cxnId="{8406BB62-2993-46B3-ADEE-6F29B2236B0B}">
      <dgm:prSet/>
      <dgm:spPr/>
      <dgm:t>
        <a:bodyPr/>
        <a:lstStyle/>
        <a:p>
          <a:endParaRPr lang="en-US"/>
        </a:p>
      </dgm:t>
    </dgm:pt>
    <dgm:pt modelId="{05C62D2A-D86A-4361-B42E-80D6E6CF29A2}">
      <dgm:prSet/>
      <dgm:spPr/>
      <dgm:t>
        <a:bodyPr/>
        <a:lstStyle/>
        <a:p>
          <a:r>
            <a:rPr lang="en-US" dirty="0"/>
            <a:t>	eCommerce Purchase Order Deadlines – Complete calendar is 	posted on the Purchasing webpage.</a:t>
          </a:r>
        </a:p>
        <a:p>
          <a:r>
            <a:rPr lang="en-US" dirty="0"/>
            <a:t>		Amazon/Office Depot/Staples</a:t>
          </a:r>
        </a:p>
        <a:p>
          <a:r>
            <a:rPr lang="en-US" dirty="0"/>
            <a:t>		November 19 and December 10</a:t>
          </a:r>
        </a:p>
      </dgm:t>
    </dgm:pt>
    <dgm:pt modelId="{CE31B2E5-6072-4C64-BF57-3DEAA3677E16}" type="parTrans" cxnId="{C5879393-788A-4BFE-A966-7861C247340C}">
      <dgm:prSet/>
      <dgm:spPr/>
      <dgm:t>
        <a:bodyPr/>
        <a:lstStyle/>
        <a:p>
          <a:endParaRPr lang="en-US"/>
        </a:p>
      </dgm:t>
    </dgm:pt>
    <dgm:pt modelId="{2FD1666F-8E58-4EA4-BD0D-EF7122D59318}" type="sibTrans" cxnId="{C5879393-788A-4BFE-A966-7861C247340C}">
      <dgm:prSet/>
      <dgm:spPr/>
      <dgm:t>
        <a:bodyPr/>
        <a:lstStyle/>
        <a:p>
          <a:endParaRPr lang="en-US"/>
        </a:p>
      </dgm:t>
    </dgm:pt>
    <dgm:pt modelId="{2B65811D-6907-4C2E-9181-5544D706067E}">
      <dgm:prSet/>
      <dgm:spPr/>
      <dgm:t>
        <a:bodyPr/>
        <a:lstStyle/>
        <a:p>
          <a:r>
            <a:rPr lang="en-US" dirty="0"/>
            <a:t>	199 fund purchase orders unreceived/unpaid by 8/31 – will 	be paid using your 2024-2025 budget</a:t>
          </a:r>
        </a:p>
      </dgm:t>
    </dgm:pt>
    <dgm:pt modelId="{2FFACD4D-E931-49E5-B94A-055245DAF6DA}" type="parTrans" cxnId="{5F584AE1-F432-4D68-9950-7A0840AD40D0}">
      <dgm:prSet/>
      <dgm:spPr/>
      <dgm:t>
        <a:bodyPr/>
        <a:lstStyle/>
        <a:p>
          <a:endParaRPr lang="en-US"/>
        </a:p>
      </dgm:t>
    </dgm:pt>
    <dgm:pt modelId="{14A662E0-B9CE-4599-8F36-6E934B45A7C5}" type="sibTrans" cxnId="{5F584AE1-F432-4D68-9950-7A0840AD40D0}">
      <dgm:prSet/>
      <dgm:spPr/>
      <dgm:t>
        <a:bodyPr/>
        <a:lstStyle/>
        <a:p>
          <a:endParaRPr lang="en-US"/>
        </a:p>
      </dgm:t>
    </dgm:pt>
    <dgm:pt modelId="{48E3A31E-5FD8-4C4E-829C-8E1752D9112B}">
      <dgm:prSet/>
      <dgm:spPr/>
      <dgm:t>
        <a:bodyPr/>
        <a:lstStyle/>
        <a:p>
          <a:r>
            <a:rPr lang="en-US" dirty="0"/>
            <a:t>	Quotes – Cooperative Contract #’s are required</a:t>
          </a:r>
        </a:p>
      </dgm:t>
    </dgm:pt>
    <dgm:pt modelId="{C455C9FC-7A9A-4BCD-9C6F-8F17098C97DE}" type="parTrans" cxnId="{63D41FA1-0799-49C7-8124-9AAE1C9C5A1F}">
      <dgm:prSet/>
      <dgm:spPr/>
      <dgm:t>
        <a:bodyPr/>
        <a:lstStyle/>
        <a:p>
          <a:endParaRPr lang="en-US"/>
        </a:p>
      </dgm:t>
    </dgm:pt>
    <dgm:pt modelId="{1224F82F-11DD-4957-B465-FCF5E90035A9}" type="sibTrans" cxnId="{63D41FA1-0799-49C7-8124-9AAE1C9C5A1F}">
      <dgm:prSet/>
      <dgm:spPr/>
      <dgm:t>
        <a:bodyPr/>
        <a:lstStyle/>
        <a:p>
          <a:endParaRPr lang="en-US"/>
        </a:p>
      </dgm:t>
    </dgm:pt>
    <dgm:pt modelId="{5F59EAD2-3EC0-4B46-B3F3-503D8331760B}" type="pres">
      <dgm:prSet presAssocID="{586164E6-BD3A-4466-9660-72A53E5259F3}" presName="linear" presStyleCnt="0">
        <dgm:presLayoutVars>
          <dgm:animLvl val="lvl"/>
          <dgm:resizeHandles val="exact"/>
        </dgm:presLayoutVars>
      </dgm:prSet>
      <dgm:spPr/>
    </dgm:pt>
    <dgm:pt modelId="{C374F61C-0FEA-42F1-904F-DE3ECD5E45B5}" type="pres">
      <dgm:prSet presAssocID="{88CF78F9-812E-4149-83C3-774462CEF366}" presName="parentText" presStyleLbl="node1" presStyleIdx="0" presStyleCnt="4">
        <dgm:presLayoutVars>
          <dgm:chMax val="0"/>
          <dgm:bulletEnabled val="1"/>
        </dgm:presLayoutVars>
      </dgm:prSet>
      <dgm:spPr/>
    </dgm:pt>
    <dgm:pt modelId="{A5BAC03A-AA08-4E52-8940-05182B8967FD}" type="pres">
      <dgm:prSet presAssocID="{47252E88-4F87-4B2E-B5CA-0B97AC720EED}" presName="spacer" presStyleCnt="0"/>
      <dgm:spPr/>
    </dgm:pt>
    <dgm:pt modelId="{855D5706-E768-4059-A59E-694EB53D797D}" type="pres">
      <dgm:prSet presAssocID="{05C62D2A-D86A-4361-B42E-80D6E6CF29A2}" presName="parentText" presStyleLbl="node1" presStyleIdx="1" presStyleCnt="4">
        <dgm:presLayoutVars>
          <dgm:chMax val="0"/>
          <dgm:bulletEnabled val="1"/>
        </dgm:presLayoutVars>
      </dgm:prSet>
      <dgm:spPr/>
    </dgm:pt>
    <dgm:pt modelId="{1F170857-52EF-472E-9EC8-21CB5DFB416F}" type="pres">
      <dgm:prSet presAssocID="{2FD1666F-8E58-4EA4-BD0D-EF7122D59318}" presName="spacer" presStyleCnt="0"/>
      <dgm:spPr/>
    </dgm:pt>
    <dgm:pt modelId="{00057E29-82D8-48BF-A188-EB495302AC46}" type="pres">
      <dgm:prSet presAssocID="{2B65811D-6907-4C2E-9181-5544D706067E}" presName="parentText" presStyleLbl="node1" presStyleIdx="2" presStyleCnt="4">
        <dgm:presLayoutVars>
          <dgm:chMax val="0"/>
          <dgm:bulletEnabled val="1"/>
        </dgm:presLayoutVars>
      </dgm:prSet>
      <dgm:spPr/>
    </dgm:pt>
    <dgm:pt modelId="{EDB563BF-5448-448E-B9BC-0E65ADEC99CA}" type="pres">
      <dgm:prSet presAssocID="{14A662E0-B9CE-4599-8F36-6E934B45A7C5}" presName="spacer" presStyleCnt="0"/>
      <dgm:spPr/>
    </dgm:pt>
    <dgm:pt modelId="{846997D0-D5DE-44EF-9786-A5D0B1738D0B}" type="pres">
      <dgm:prSet presAssocID="{48E3A31E-5FD8-4C4E-829C-8E1752D9112B}" presName="parentText" presStyleLbl="node1" presStyleIdx="3" presStyleCnt="4">
        <dgm:presLayoutVars>
          <dgm:chMax val="0"/>
          <dgm:bulletEnabled val="1"/>
        </dgm:presLayoutVars>
      </dgm:prSet>
      <dgm:spPr/>
    </dgm:pt>
  </dgm:ptLst>
  <dgm:cxnLst>
    <dgm:cxn modelId="{8406BB62-2993-46B3-ADEE-6F29B2236B0B}" srcId="{586164E6-BD3A-4466-9660-72A53E5259F3}" destId="{88CF78F9-812E-4149-83C3-774462CEF366}" srcOrd="0" destOrd="0" parTransId="{3BCA0384-B902-466C-9C45-E537FD07F10F}" sibTransId="{47252E88-4F87-4B2E-B5CA-0B97AC720EED}"/>
    <dgm:cxn modelId="{B082104C-D8BE-414D-88E6-776E0F715B72}" type="presOf" srcId="{2B65811D-6907-4C2E-9181-5544D706067E}" destId="{00057E29-82D8-48BF-A188-EB495302AC46}" srcOrd="0" destOrd="0" presId="urn:microsoft.com/office/officeart/2005/8/layout/vList2"/>
    <dgm:cxn modelId="{EDBFB175-8E15-4357-87B2-DB0506694F61}" type="presOf" srcId="{88CF78F9-812E-4149-83C3-774462CEF366}" destId="{C374F61C-0FEA-42F1-904F-DE3ECD5E45B5}" srcOrd="0" destOrd="0" presId="urn:microsoft.com/office/officeart/2005/8/layout/vList2"/>
    <dgm:cxn modelId="{0C5CCC7B-1ABC-4918-955D-F697D1720B39}" type="presOf" srcId="{05C62D2A-D86A-4361-B42E-80D6E6CF29A2}" destId="{855D5706-E768-4059-A59E-694EB53D797D}" srcOrd="0" destOrd="0" presId="urn:microsoft.com/office/officeart/2005/8/layout/vList2"/>
    <dgm:cxn modelId="{B8A5C785-032E-4EA3-891C-8939B35F6B8D}" type="presOf" srcId="{586164E6-BD3A-4466-9660-72A53E5259F3}" destId="{5F59EAD2-3EC0-4B46-B3F3-503D8331760B}" srcOrd="0" destOrd="0" presId="urn:microsoft.com/office/officeart/2005/8/layout/vList2"/>
    <dgm:cxn modelId="{C5879393-788A-4BFE-A966-7861C247340C}" srcId="{586164E6-BD3A-4466-9660-72A53E5259F3}" destId="{05C62D2A-D86A-4361-B42E-80D6E6CF29A2}" srcOrd="1" destOrd="0" parTransId="{CE31B2E5-6072-4C64-BF57-3DEAA3677E16}" sibTransId="{2FD1666F-8E58-4EA4-BD0D-EF7122D59318}"/>
    <dgm:cxn modelId="{63D41FA1-0799-49C7-8124-9AAE1C9C5A1F}" srcId="{586164E6-BD3A-4466-9660-72A53E5259F3}" destId="{48E3A31E-5FD8-4C4E-829C-8E1752D9112B}" srcOrd="3" destOrd="0" parTransId="{C455C9FC-7A9A-4BCD-9C6F-8F17098C97DE}" sibTransId="{1224F82F-11DD-4957-B465-FCF5E90035A9}"/>
    <dgm:cxn modelId="{21C386B4-3EE9-4F3C-BE7C-795F9FD44DB9}" type="presOf" srcId="{48E3A31E-5FD8-4C4E-829C-8E1752D9112B}" destId="{846997D0-D5DE-44EF-9786-A5D0B1738D0B}" srcOrd="0" destOrd="0" presId="urn:microsoft.com/office/officeart/2005/8/layout/vList2"/>
    <dgm:cxn modelId="{5F584AE1-F432-4D68-9950-7A0840AD40D0}" srcId="{586164E6-BD3A-4466-9660-72A53E5259F3}" destId="{2B65811D-6907-4C2E-9181-5544D706067E}" srcOrd="2" destOrd="0" parTransId="{2FFACD4D-E931-49E5-B94A-055245DAF6DA}" sibTransId="{14A662E0-B9CE-4599-8F36-6E934B45A7C5}"/>
    <dgm:cxn modelId="{6DFFD8B3-CA98-4FCF-8B20-C63F93D2F610}" type="presParOf" srcId="{5F59EAD2-3EC0-4B46-B3F3-503D8331760B}" destId="{C374F61C-0FEA-42F1-904F-DE3ECD5E45B5}" srcOrd="0" destOrd="0" presId="urn:microsoft.com/office/officeart/2005/8/layout/vList2"/>
    <dgm:cxn modelId="{56766B0A-6F69-4C61-8255-18DE55D49162}" type="presParOf" srcId="{5F59EAD2-3EC0-4B46-B3F3-503D8331760B}" destId="{A5BAC03A-AA08-4E52-8940-05182B8967FD}" srcOrd="1" destOrd="0" presId="urn:microsoft.com/office/officeart/2005/8/layout/vList2"/>
    <dgm:cxn modelId="{27FEC388-8F07-40F4-AD4D-3E2A9C5D510A}" type="presParOf" srcId="{5F59EAD2-3EC0-4B46-B3F3-503D8331760B}" destId="{855D5706-E768-4059-A59E-694EB53D797D}" srcOrd="2" destOrd="0" presId="urn:microsoft.com/office/officeart/2005/8/layout/vList2"/>
    <dgm:cxn modelId="{6EB1B096-7CA2-4B50-9ED3-6662BCC5AB01}" type="presParOf" srcId="{5F59EAD2-3EC0-4B46-B3F3-503D8331760B}" destId="{1F170857-52EF-472E-9EC8-21CB5DFB416F}" srcOrd="3" destOrd="0" presId="urn:microsoft.com/office/officeart/2005/8/layout/vList2"/>
    <dgm:cxn modelId="{B26E9A5B-4387-47D4-87B2-453A584FD03B}" type="presParOf" srcId="{5F59EAD2-3EC0-4B46-B3F3-503D8331760B}" destId="{00057E29-82D8-48BF-A188-EB495302AC46}" srcOrd="4" destOrd="0" presId="urn:microsoft.com/office/officeart/2005/8/layout/vList2"/>
    <dgm:cxn modelId="{1AA7EC4A-7589-4A4C-87FF-836EDEA9B182}" type="presParOf" srcId="{5F59EAD2-3EC0-4B46-B3F3-503D8331760B}" destId="{EDB563BF-5448-448E-B9BC-0E65ADEC99CA}" srcOrd="5" destOrd="0" presId="urn:microsoft.com/office/officeart/2005/8/layout/vList2"/>
    <dgm:cxn modelId="{2A16B5E9-877F-4F72-8491-5E0AD49B64F1}" type="presParOf" srcId="{5F59EAD2-3EC0-4B46-B3F3-503D8331760B}" destId="{846997D0-D5DE-44EF-9786-A5D0B1738D0B}" srcOrd="6"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586164E6-BD3A-4466-9660-72A53E5259F3}" type="doc">
      <dgm:prSet loTypeId="urn:microsoft.com/office/officeart/2005/8/layout/vList2" loCatId="list" qsTypeId="urn:microsoft.com/office/officeart/2005/8/quickstyle/simple1" qsCatId="simple" csTypeId="urn:microsoft.com/office/officeart/2005/8/colors/colorful1" csCatId="colorful" phldr="1"/>
      <dgm:spPr/>
      <dgm:t>
        <a:bodyPr/>
        <a:lstStyle/>
        <a:p>
          <a:endParaRPr lang="en-US"/>
        </a:p>
      </dgm:t>
    </dgm:pt>
    <dgm:pt modelId="{88CF78F9-812E-4149-83C3-774462CEF366}">
      <dgm:prSet/>
      <dgm:spPr/>
      <dgm:t>
        <a:bodyPr/>
        <a:lstStyle/>
        <a:p>
          <a:r>
            <a:rPr lang="en-US" dirty="0"/>
            <a:t>	You MUST receive on your purchase 	orders for vendors to be paid.</a:t>
          </a:r>
        </a:p>
      </dgm:t>
    </dgm:pt>
    <dgm:pt modelId="{3BCA0384-B902-466C-9C45-E537FD07F10F}" type="parTrans" cxnId="{8406BB62-2993-46B3-ADEE-6F29B2236B0B}">
      <dgm:prSet/>
      <dgm:spPr/>
      <dgm:t>
        <a:bodyPr/>
        <a:lstStyle/>
        <a:p>
          <a:endParaRPr lang="en-US"/>
        </a:p>
      </dgm:t>
    </dgm:pt>
    <dgm:pt modelId="{47252E88-4F87-4B2E-B5CA-0B97AC720EED}" type="sibTrans" cxnId="{8406BB62-2993-46B3-ADEE-6F29B2236B0B}">
      <dgm:prSet/>
      <dgm:spPr/>
      <dgm:t>
        <a:bodyPr/>
        <a:lstStyle/>
        <a:p>
          <a:endParaRPr lang="en-US"/>
        </a:p>
      </dgm:t>
    </dgm:pt>
    <dgm:pt modelId="{05C62D2A-D86A-4361-B42E-80D6E6CF29A2}">
      <dgm:prSet/>
      <dgm:spPr/>
      <dgm:t>
        <a:bodyPr/>
        <a:lstStyle/>
        <a:p>
          <a:r>
            <a:rPr lang="en-US" dirty="0"/>
            <a:t>	“As needed” purchase orders must be 	monitored so a new requisition can be 	submitted when funds are needed.</a:t>
          </a:r>
        </a:p>
      </dgm:t>
    </dgm:pt>
    <dgm:pt modelId="{CE31B2E5-6072-4C64-BF57-3DEAA3677E16}" type="parTrans" cxnId="{C5879393-788A-4BFE-A966-7861C247340C}">
      <dgm:prSet/>
      <dgm:spPr/>
      <dgm:t>
        <a:bodyPr/>
        <a:lstStyle/>
        <a:p>
          <a:endParaRPr lang="en-US"/>
        </a:p>
      </dgm:t>
    </dgm:pt>
    <dgm:pt modelId="{2FD1666F-8E58-4EA4-BD0D-EF7122D59318}" type="sibTrans" cxnId="{C5879393-788A-4BFE-A966-7861C247340C}">
      <dgm:prSet/>
      <dgm:spPr/>
      <dgm:t>
        <a:bodyPr/>
        <a:lstStyle/>
        <a:p>
          <a:endParaRPr lang="en-US"/>
        </a:p>
      </dgm:t>
    </dgm:pt>
    <dgm:pt modelId="{2B65811D-6907-4C2E-9181-5544D706067E}">
      <dgm:prSet/>
      <dgm:spPr/>
      <dgm:t>
        <a:bodyPr/>
        <a:lstStyle/>
        <a:p>
          <a:r>
            <a:rPr lang="en-US" dirty="0"/>
            <a:t>	Be sure to look at the contract the vendor is 	using and add the contract # to the requisition. 	If expired, the requisition will not be approved</a:t>
          </a:r>
        </a:p>
      </dgm:t>
    </dgm:pt>
    <dgm:pt modelId="{2FFACD4D-E931-49E5-B94A-055245DAF6DA}" type="parTrans" cxnId="{5F584AE1-F432-4D68-9950-7A0840AD40D0}">
      <dgm:prSet/>
      <dgm:spPr/>
      <dgm:t>
        <a:bodyPr/>
        <a:lstStyle/>
        <a:p>
          <a:endParaRPr lang="en-US"/>
        </a:p>
      </dgm:t>
    </dgm:pt>
    <dgm:pt modelId="{14A662E0-B9CE-4599-8F36-6E934B45A7C5}" type="sibTrans" cxnId="{5F584AE1-F432-4D68-9950-7A0840AD40D0}">
      <dgm:prSet/>
      <dgm:spPr/>
      <dgm:t>
        <a:bodyPr/>
        <a:lstStyle/>
        <a:p>
          <a:endParaRPr lang="en-US"/>
        </a:p>
      </dgm:t>
    </dgm:pt>
    <dgm:pt modelId="{48E3A31E-5FD8-4C4E-829C-8E1752D9112B}">
      <dgm:prSet/>
      <dgm:spPr/>
      <dgm:t>
        <a:bodyPr/>
        <a:lstStyle/>
        <a:p>
          <a:r>
            <a:rPr lang="en-US" dirty="0"/>
            <a:t>	Do not email accounts.payable@gpisd.org 	when you have received on a purchase order. </a:t>
          </a:r>
        </a:p>
      </dgm:t>
    </dgm:pt>
    <dgm:pt modelId="{C455C9FC-7A9A-4BCD-9C6F-8F17098C97DE}" type="parTrans" cxnId="{63D41FA1-0799-49C7-8124-9AAE1C9C5A1F}">
      <dgm:prSet/>
      <dgm:spPr/>
      <dgm:t>
        <a:bodyPr/>
        <a:lstStyle/>
        <a:p>
          <a:endParaRPr lang="en-US"/>
        </a:p>
      </dgm:t>
    </dgm:pt>
    <dgm:pt modelId="{1224F82F-11DD-4957-B465-FCF5E90035A9}" type="sibTrans" cxnId="{63D41FA1-0799-49C7-8124-9AAE1C9C5A1F}">
      <dgm:prSet/>
      <dgm:spPr/>
      <dgm:t>
        <a:bodyPr/>
        <a:lstStyle/>
        <a:p>
          <a:endParaRPr lang="en-US"/>
        </a:p>
      </dgm:t>
    </dgm:pt>
    <dgm:pt modelId="{5F59EAD2-3EC0-4B46-B3F3-503D8331760B}" type="pres">
      <dgm:prSet presAssocID="{586164E6-BD3A-4466-9660-72A53E5259F3}" presName="linear" presStyleCnt="0">
        <dgm:presLayoutVars>
          <dgm:animLvl val="lvl"/>
          <dgm:resizeHandles val="exact"/>
        </dgm:presLayoutVars>
      </dgm:prSet>
      <dgm:spPr/>
    </dgm:pt>
    <dgm:pt modelId="{C374F61C-0FEA-42F1-904F-DE3ECD5E45B5}" type="pres">
      <dgm:prSet presAssocID="{88CF78F9-812E-4149-83C3-774462CEF366}" presName="parentText" presStyleLbl="node1" presStyleIdx="0" presStyleCnt="4" custLinFactY="182720" custLinFactNeighborX="0" custLinFactNeighborY="200000">
        <dgm:presLayoutVars>
          <dgm:chMax val="0"/>
          <dgm:bulletEnabled val="1"/>
        </dgm:presLayoutVars>
      </dgm:prSet>
      <dgm:spPr/>
    </dgm:pt>
    <dgm:pt modelId="{A5BAC03A-AA08-4E52-8940-05182B8967FD}" type="pres">
      <dgm:prSet presAssocID="{47252E88-4F87-4B2E-B5CA-0B97AC720EED}" presName="spacer" presStyleCnt="0"/>
      <dgm:spPr/>
    </dgm:pt>
    <dgm:pt modelId="{855D5706-E768-4059-A59E-694EB53D797D}" type="pres">
      <dgm:prSet presAssocID="{05C62D2A-D86A-4361-B42E-80D6E6CF29A2}" presName="parentText" presStyleLbl="node1" presStyleIdx="1" presStyleCnt="4" custLinFactY="-20043" custLinFactNeighborX="0" custLinFactNeighborY="-100000">
        <dgm:presLayoutVars>
          <dgm:chMax val="0"/>
          <dgm:bulletEnabled val="1"/>
        </dgm:presLayoutVars>
      </dgm:prSet>
      <dgm:spPr/>
    </dgm:pt>
    <dgm:pt modelId="{1F170857-52EF-472E-9EC8-21CB5DFB416F}" type="pres">
      <dgm:prSet presAssocID="{2FD1666F-8E58-4EA4-BD0D-EF7122D59318}" presName="spacer" presStyleCnt="0"/>
      <dgm:spPr/>
    </dgm:pt>
    <dgm:pt modelId="{00057E29-82D8-48BF-A188-EB495302AC46}" type="pres">
      <dgm:prSet presAssocID="{2B65811D-6907-4C2E-9181-5544D706067E}" presName="parentText" presStyleLbl="node1" presStyleIdx="2" presStyleCnt="4" custLinFactY="-226444" custLinFactNeighborX="0" custLinFactNeighborY="-300000">
        <dgm:presLayoutVars>
          <dgm:chMax val="0"/>
          <dgm:bulletEnabled val="1"/>
        </dgm:presLayoutVars>
      </dgm:prSet>
      <dgm:spPr/>
    </dgm:pt>
    <dgm:pt modelId="{EDB563BF-5448-448E-B9BC-0E65ADEC99CA}" type="pres">
      <dgm:prSet presAssocID="{14A662E0-B9CE-4599-8F36-6E934B45A7C5}" presName="spacer" presStyleCnt="0"/>
      <dgm:spPr/>
    </dgm:pt>
    <dgm:pt modelId="{846997D0-D5DE-44EF-9786-A5D0B1738D0B}" type="pres">
      <dgm:prSet presAssocID="{48E3A31E-5FD8-4C4E-829C-8E1752D9112B}" presName="parentText" presStyleLbl="node1" presStyleIdx="3" presStyleCnt="4">
        <dgm:presLayoutVars>
          <dgm:chMax val="0"/>
          <dgm:bulletEnabled val="1"/>
        </dgm:presLayoutVars>
      </dgm:prSet>
      <dgm:spPr/>
    </dgm:pt>
  </dgm:ptLst>
  <dgm:cxnLst>
    <dgm:cxn modelId="{098B3F04-A096-4495-A302-BB4DB5C6D1E3}" type="presOf" srcId="{88CF78F9-812E-4149-83C3-774462CEF366}" destId="{C374F61C-0FEA-42F1-904F-DE3ECD5E45B5}" srcOrd="0" destOrd="0" presId="urn:microsoft.com/office/officeart/2005/8/layout/vList2"/>
    <dgm:cxn modelId="{3246503A-C03F-4E4B-B224-A019D79285F6}" type="presOf" srcId="{48E3A31E-5FD8-4C4E-829C-8E1752D9112B}" destId="{846997D0-D5DE-44EF-9786-A5D0B1738D0B}" srcOrd="0" destOrd="0" presId="urn:microsoft.com/office/officeart/2005/8/layout/vList2"/>
    <dgm:cxn modelId="{8406BB62-2993-46B3-ADEE-6F29B2236B0B}" srcId="{586164E6-BD3A-4466-9660-72A53E5259F3}" destId="{88CF78F9-812E-4149-83C3-774462CEF366}" srcOrd="0" destOrd="0" parTransId="{3BCA0384-B902-466C-9C45-E537FD07F10F}" sibTransId="{47252E88-4F87-4B2E-B5CA-0B97AC720EED}"/>
    <dgm:cxn modelId="{CE18B375-AEF7-45EE-A536-F70D854934C9}" type="presOf" srcId="{586164E6-BD3A-4466-9660-72A53E5259F3}" destId="{5F59EAD2-3EC0-4B46-B3F3-503D8331760B}" srcOrd="0" destOrd="0" presId="urn:microsoft.com/office/officeart/2005/8/layout/vList2"/>
    <dgm:cxn modelId="{C5879393-788A-4BFE-A966-7861C247340C}" srcId="{586164E6-BD3A-4466-9660-72A53E5259F3}" destId="{05C62D2A-D86A-4361-B42E-80D6E6CF29A2}" srcOrd="1" destOrd="0" parTransId="{CE31B2E5-6072-4C64-BF57-3DEAA3677E16}" sibTransId="{2FD1666F-8E58-4EA4-BD0D-EF7122D59318}"/>
    <dgm:cxn modelId="{63D41FA1-0799-49C7-8124-9AAE1C9C5A1F}" srcId="{586164E6-BD3A-4466-9660-72A53E5259F3}" destId="{48E3A31E-5FD8-4C4E-829C-8E1752D9112B}" srcOrd="3" destOrd="0" parTransId="{C455C9FC-7A9A-4BCD-9C6F-8F17098C97DE}" sibTransId="{1224F82F-11DD-4957-B465-FCF5E90035A9}"/>
    <dgm:cxn modelId="{AB2163D4-ED07-4D01-B73B-186BCE9E9C35}" type="presOf" srcId="{05C62D2A-D86A-4361-B42E-80D6E6CF29A2}" destId="{855D5706-E768-4059-A59E-694EB53D797D}" srcOrd="0" destOrd="0" presId="urn:microsoft.com/office/officeart/2005/8/layout/vList2"/>
    <dgm:cxn modelId="{5F584AE1-F432-4D68-9950-7A0840AD40D0}" srcId="{586164E6-BD3A-4466-9660-72A53E5259F3}" destId="{2B65811D-6907-4C2E-9181-5544D706067E}" srcOrd="2" destOrd="0" parTransId="{2FFACD4D-E931-49E5-B94A-055245DAF6DA}" sibTransId="{14A662E0-B9CE-4599-8F36-6E934B45A7C5}"/>
    <dgm:cxn modelId="{2007CEFB-E91F-48DD-BC8D-D416000558D4}" type="presOf" srcId="{2B65811D-6907-4C2E-9181-5544D706067E}" destId="{00057E29-82D8-48BF-A188-EB495302AC46}" srcOrd="0" destOrd="0" presId="urn:microsoft.com/office/officeart/2005/8/layout/vList2"/>
    <dgm:cxn modelId="{B10BBD10-95F9-4225-8F69-D32208904D30}" type="presParOf" srcId="{5F59EAD2-3EC0-4B46-B3F3-503D8331760B}" destId="{C374F61C-0FEA-42F1-904F-DE3ECD5E45B5}" srcOrd="0" destOrd="0" presId="urn:microsoft.com/office/officeart/2005/8/layout/vList2"/>
    <dgm:cxn modelId="{0E93D1A0-7077-4A4B-B127-B64AF1F40274}" type="presParOf" srcId="{5F59EAD2-3EC0-4B46-B3F3-503D8331760B}" destId="{A5BAC03A-AA08-4E52-8940-05182B8967FD}" srcOrd="1" destOrd="0" presId="urn:microsoft.com/office/officeart/2005/8/layout/vList2"/>
    <dgm:cxn modelId="{DABF277B-7F21-443A-8207-3601F6A0627A}" type="presParOf" srcId="{5F59EAD2-3EC0-4B46-B3F3-503D8331760B}" destId="{855D5706-E768-4059-A59E-694EB53D797D}" srcOrd="2" destOrd="0" presId="urn:microsoft.com/office/officeart/2005/8/layout/vList2"/>
    <dgm:cxn modelId="{8F736F5E-834C-40BA-B6EB-AD832FCD8D16}" type="presParOf" srcId="{5F59EAD2-3EC0-4B46-B3F3-503D8331760B}" destId="{1F170857-52EF-472E-9EC8-21CB5DFB416F}" srcOrd="3" destOrd="0" presId="urn:microsoft.com/office/officeart/2005/8/layout/vList2"/>
    <dgm:cxn modelId="{9048CB5C-1876-4549-9A87-6B0D609C2E31}" type="presParOf" srcId="{5F59EAD2-3EC0-4B46-B3F3-503D8331760B}" destId="{00057E29-82D8-48BF-A188-EB495302AC46}" srcOrd="4" destOrd="0" presId="urn:microsoft.com/office/officeart/2005/8/layout/vList2"/>
    <dgm:cxn modelId="{9907AE2A-8916-4528-AE9D-DF4CD1C3AFB9}" type="presParOf" srcId="{5F59EAD2-3EC0-4B46-B3F3-503D8331760B}" destId="{EDB563BF-5448-448E-B9BC-0E65ADEC99CA}" srcOrd="5" destOrd="0" presId="urn:microsoft.com/office/officeart/2005/8/layout/vList2"/>
    <dgm:cxn modelId="{A8E33CFC-D2B6-480D-B50D-B1387484D7E9}" type="presParOf" srcId="{5F59EAD2-3EC0-4B46-B3F3-503D8331760B}" destId="{846997D0-D5DE-44EF-9786-A5D0B1738D0B}" srcOrd="6"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586164E6-BD3A-4466-9660-72A53E5259F3}" type="doc">
      <dgm:prSet loTypeId="urn:microsoft.com/office/officeart/2005/8/layout/vList2" loCatId="list" qsTypeId="urn:microsoft.com/office/officeart/2005/8/quickstyle/simple1" qsCatId="simple" csTypeId="urn:microsoft.com/office/officeart/2005/8/colors/colorful1" csCatId="colorful" phldr="1"/>
      <dgm:spPr/>
      <dgm:t>
        <a:bodyPr/>
        <a:lstStyle/>
        <a:p>
          <a:endParaRPr lang="en-US"/>
        </a:p>
      </dgm:t>
    </dgm:pt>
    <dgm:pt modelId="{88CF78F9-812E-4149-83C3-774462CEF366}">
      <dgm:prSet/>
      <dgm:spPr/>
      <dgm:t>
        <a:bodyPr/>
        <a:lstStyle/>
        <a:p>
          <a:pPr algn="l"/>
          <a:r>
            <a:rPr lang="en-US" dirty="0"/>
            <a:t>	All requisitions over $50,000 will require 	Superintendent approval before being processed into a purchase order.</a:t>
          </a:r>
        </a:p>
      </dgm:t>
    </dgm:pt>
    <dgm:pt modelId="{3BCA0384-B902-466C-9C45-E537FD07F10F}" type="parTrans" cxnId="{8406BB62-2993-46B3-ADEE-6F29B2236B0B}">
      <dgm:prSet/>
      <dgm:spPr/>
      <dgm:t>
        <a:bodyPr/>
        <a:lstStyle/>
        <a:p>
          <a:endParaRPr lang="en-US"/>
        </a:p>
      </dgm:t>
    </dgm:pt>
    <dgm:pt modelId="{47252E88-4F87-4B2E-B5CA-0B97AC720EED}" type="sibTrans" cxnId="{8406BB62-2993-46B3-ADEE-6F29B2236B0B}">
      <dgm:prSet/>
      <dgm:spPr/>
      <dgm:t>
        <a:bodyPr/>
        <a:lstStyle/>
        <a:p>
          <a:endParaRPr lang="en-US"/>
        </a:p>
      </dgm:t>
    </dgm:pt>
    <dgm:pt modelId="{05C62D2A-D86A-4361-B42E-80D6E6CF29A2}">
      <dgm:prSet/>
      <dgm:spPr/>
      <dgm:t>
        <a:bodyPr/>
        <a:lstStyle/>
        <a:p>
          <a:r>
            <a:rPr lang="en-US" dirty="0"/>
            <a:t>	All invoices over $50,000 must be 	signed by the  Superintendent before payment is made by Accounts Payable</a:t>
          </a:r>
        </a:p>
      </dgm:t>
    </dgm:pt>
    <dgm:pt modelId="{CE31B2E5-6072-4C64-BF57-3DEAA3677E16}" type="parTrans" cxnId="{C5879393-788A-4BFE-A966-7861C247340C}">
      <dgm:prSet/>
      <dgm:spPr/>
      <dgm:t>
        <a:bodyPr/>
        <a:lstStyle/>
        <a:p>
          <a:endParaRPr lang="en-US"/>
        </a:p>
      </dgm:t>
    </dgm:pt>
    <dgm:pt modelId="{2FD1666F-8E58-4EA4-BD0D-EF7122D59318}" type="sibTrans" cxnId="{C5879393-788A-4BFE-A966-7861C247340C}">
      <dgm:prSet/>
      <dgm:spPr/>
      <dgm:t>
        <a:bodyPr/>
        <a:lstStyle/>
        <a:p>
          <a:endParaRPr lang="en-US"/>
        </a:p>
      </dgm:t>
    </dgm:pt>
    <dgm:pt modelId="{2B65811D-6907-4C2E-9181-5544D706067E}">
      <dgm:prSet/>
      <dgm:spPr/>
      <dgm:t>
        <a:bodyPr/>
        <a:lstStyle/>
        <a:p>
          <a:r>
            <a:rPr lang="en-US" dirty="0"/>
            <a:t>	Three (3) quotes will be required for all purchases of 	$10,000 or more, regardless of funding source*</a:t>
          </a:r>
        </a:p>
      </dgm:t>
    </dgm:pt>
    <dgm:pt modelId="{2FFACD4D-E931-49E5-B94A-055245DAF6DA}" type="parTrans" cxnId="{5F584AE1-F432-4D68-9950-7A0840AD40D0}">
      <dgm:prSet/>
      <dgm:spPr/>
      <dgm:t>
        <a:bodyPr/>
        <a:lstStyle/>
        <a:p>
          <a:endParaRPr lang="en-US"/>
        </a:p>
      </dgm:t>
    </dgm:pt>
    <dgm:pt modelId="{14A662E0-B9CE-4599-8F36-6E934B45A7C5}" type="sibTrans" cxnId="{5F584AE1-F432-4D68-9950-7A0840AD40D0}">
      <dgm:prSet/>
      <dgm:spPr/>
      <dgm:t>
        <a:bodyPr/>
        <a:lstStyle/>
        <a:p>
          <a:endParaRPr lang="en-US"/>
        </a:p>
      </dgm:t>
    </dgm:pt>
    <dgm:pt modelId="{1C6348A1-11F2-49EA-96B6-E8D6061E6BFF}">
      <dgm:prSet/>
      <dgm:spPr/>
      <dgm:t>
        <a:bodyPr/>
        <a:lstStyle/>
        <a:p>
          <a:r>
            <a:rPr lang="en-US" dirty="0"/>
            <a:t>	Budget Code Selection: 1</a:t>
          </a:r>
          <a:r>
            <a:rPr lang="en-US" baseline="30000" dirty="0"/>
            <a:t>st</a:t>
          </a:r>
          <a:r>
            <a:rPr lang="en-US" dirty="0"/>
            <a:t> use your Title funds, if 	does not qualify; 2</a:t>
          </a:r>
          <a:r>
            <a:rPr lang="en-US" baseline="30000" dirty="0"/>
            <a:t>nd</a:t>
          </a:r>
          <a:r>
            <a:rPr lang="en-US" dirty="0"/>
            <a:t> use your Grant/Donation funds; 	3</a:t>
          </a:r>
          <a:r>
            <a:rPr lang="en-US" baseline="30000" dirty="0"/>
            <a:t>rd</a:t>
          </a:r>
          <a:r>
            <a:rPr lang="en-US" dirty="0"/>
            <a:t> use your SCE funds (199 General); then use your General funds.</a:t>
          </a:r>
        </a:p>
      </dgm:t>
    </dgm:pt>
    <dgm:pt modelId="{00FFB202-66A5-4BFC-B46E-156CA82A5649}" type="parTrans" cxnId="{E3D29BD5-1F1F-4AB0-891A-BFEE338F9711}">
      <dgm:prSet/>
      <dgm:spPr/>
      <dgm:t>
        <a:bodyPr/>
        <a:lstStyle/>
        <a:p>
          <a:endParaRPr lang="en-US"/>
        </a:p>
      </dgm:t>
    </dgm:pt>
    <dgm:pt modelId="{A8D32F66-EC1B-4975-88EE-EF750A332770}" type="sibTrans" cxnId="{E3D29BD5-1F1F-4AB0-891A-BFEE338F9711}">
      <dgm:prSet/>
      <dgm:spPr/>
      <dgm:t>
        <a:bodyPr/>
        <a:lstStyle/>
        <a:p>
          <a:endParaRPr lang="en-US"/>
        </a:p>
      </dgm:t>
    </dgm:pt>
    <dgm:pt modelId="{5F59EAD2-3EC0-4B46-B3F3-503D8331760B}" type="pres">
      <dgm:prSet presAssocID="{586164E6-BD3A-4466-9660-72A53E5259F3}" presName="linear" presStyleCnt="0">
        <dgm:presLayoutVars>
          <dgm:animLvl val="lvl"/>
          <dgm:resizeHandles val="exact"/>
        </dgm:presLayoutVars>
      </dgm:prSet>
      <dgm:spPr/>
    </dgm:pt>
    <dgm:pt modelId="{C374F61C-0FEA-42F1-904F-DE3ECD5E45B5}" type="pres">
      <dgm:prSet presAssocID="{88CF78F9-812E-4149-83C3-774462CEF366}" presName="parentText" presStyleLbl="node1" presStyleIdx="0" presStyleCnt="4">
        <dgm:presLayoutVars>
          <dgm:chMax val="0"/>
          <dgm:bulletEnabled val="1"/>
        </dgm:presLayoutVars>
      </dgm:prSet>
      <dgm:spPr/>
    </dgm:pt>
    <dgm:pt modelId="{A5BAC03A-AA08-4E52-8940-05182B8967FD}" type="pres">
      <dgm:prSet presAssocID="{47252E88-4F87-4B2E-B5CA-0B97AC720EED}" presName="spacer" presStyleCnt="0"/>
      <dgm:spPr/>
    </dgm:pt>
    <dgm:pt modelId="{855D5706-E768-4059-A59E-694EB53D797D}" type="pres">
      <dgm:prSet presAssocID="{05C62D2A-D86A-4361-B42E-80D6E6CF29A2}" presName="parentText" presStyleLbl="node1" presStyleIdx="1" presStyleCnt="4" custLinFactNeighborX="0" custLinFactNeighborY="12146">
        <dgm:presLayoutVars>
          <dgm:chMax val="0"/>
          <dgm:bulletEnabled val="1"/>
        </dgm:presLayoutVars>
      </dgm:prSet>
      <dgm:spPr/>
    </dgm:pt>
    <dgm:pt modelId="{1F170857-52EF-472E-9EC8-21CB5DFB416F}" type="pres">
      <dgm:prSet presAssocID="{2FD1666F-8E58-4EA4-BD0D-EF7122D59318}" presName="spacer" presStyleCnt="0"/>
      <dgm:spPr/>
    </dgm:pt>
    <dgm:pt modelId="{6C30F34F-94DB-4921-BC19-F14182B343F2}" type="pres">
      <dgm:prSet presAssocID="{1C6348A1-11F2-49EA-96B6-E8D6061E6BFF}" presName="parentText" presStyleLbl="node1" presStyleIdx="2" presStyleCnt="4">
        <dgm:presLayoutVars>
          <dgm:chMax val="0"/>
          <dgm:bulletEnabled val="1"/>
        </dgm:presLayoutVars>
      </dgm:prSet>
      <dgm:spPr/>
    </dgm:pt>
    <dgm:pt modelId="{F6128CFE-F5AC-412F-92CD-4543874AC71C}" type="pres">
      <dgm:prSet presAssocID="{A8D32F66-EC1B-4975-88EE-EF750A332770}" presName="spacer" presStyleCnt="0"/>
      <dgm:spPr/>
    </dgm:pt>
    <dgm:pt modelId="{00057E29-82D8-48BF-A188-EB495302AC46}" type="pres">
      <dgm:prSet presAssocID="{2B65811D-6907-4C2E-9181-5544D706067E}" presName="parentText" presStyleLbl="node1" presStyleIdx="3" presStyleCnt="4">
        <dgm:presLayoutVars>
          <dgm:chMax val="0"/>
          <dgm:bulletEnabled val="1"/>
        </dgm:presLayoutVars>
      </dgm:prSet>
      <dgm:spPr/>
    </dgm:pt>
  </dgm:ptLst>
  <dgm:cxnLst>
    <dgm:cxn modelId="{098B3F04-A096-4495-A302-BB4DB5C6D1E3}" type="presOf" srcId="{88CF78F9-812E-4149-83C3-774462CEF366}" destId="{C374F61C-0FEA-42F1-904F-DE3ECD5E45B5}" srcOrd="0" destOrd="0" presId="urn:microsoft.com/office/officeart/2005/8/layout/vList2"/>
    <dgm:cxn modelId="{8406BB62-2993-46B3-ADEE-6F29B2236B0B}" srcId="{586164E6-BD3A-4466-9660-72A53E5259F3}" destId="{88CF78F9-812E-4149-83C3-774462CEF366}" srcOrd="0" destOrd="0" parTransId="{3BCA0384-B902-466C-9C45-E537FD07F10F}" sibTransId="{47252E88-4F87-4B2E-B5CA-0B97AC720EED}"/>
    <dgm:cxn modelId="{CE18B375-AEF7-45EE-A536-F70D854934C9}" type="presOf" srcId="{586164E6-BD3A-4466-9660-72A53E5259F3}" destId="{5F59EAD2-3EC0-4B46-B3F3-503D8331760B}" srcOrd="0" destOrd="0" presId="urn:microsoft.com/office/officeart/2005/8/layout/vList2"/>
    <dgm:cxn modelId="{C5879393-788A-4BFE-A966-7861C247340C}" srcId="{586164E6-BD3A-4466-9660-72A53E5259F3}" destId="{05C62D2A-D86A-4361-B42E-80D6E6CF29A2}" srcOrd="1" destOrd="0" parTransId="{CE31B2E5-6072-4C64-BF57-3DEAA3677E16}" sibTransId="{2FD1666F-8E58-4EA4-BD0D-EF7122D59318}"/>
    <dgm:cxn modelId="{4629E4A5-274C-4809-BFD5-21A2012E6D35}" type="presOf" srcId="{1C6348A1-11F2-49EA-96B6-E8D6061E6BFF}" destId="{6C30F34F-94DB-4921-BC19-F14182B343F2}" srcOrd="0" destOrd="0" presId="urn:microsoft.com/office/officeart/2005/8/layout/vList2"/>
    <dgm:cxn modelId="{AB2163D4-ED07-4D01-B73B-186BCE9E9C35}" type="presOf" srcId="{05C62D2A-D86A-4361-B42E-80D6E6CF29A2}" destId="{855D5706-E768-4059-A59E-694EB53D797D}" srcOrd="0" destOrd="0" presId="urn:microsoft.com/office/officeart/2005/8/layout/vList2"/>
    <dgm:cxn modelId="{E3D29BD5-1F1F-4AB0-891A-BFEE338F9711}" srcId="{586164E6-BD3A-4466-9660-72A53E5259F3}" destId="{1C6348A1-11F2-49EA-96B6-E8D6061E6BFF}" srcOrd="2" destOrd="0" parTransId="{00FFB202-66A5-4BFC-B46E-156CA82A5649}" sibTransId="{A8D32F66-EC1B-4975-88EE-EF750A332770}"/>
    <dgm:cxn modelId="{5F584AE1-F432-4D68-9950-7A0840AD40D0}" srcId="{586164E6-BD3A-4466-9660-72A53E5259F3}" destId="{2B65811D-6907-4C2E-9181-5544D706067E}" srcOrd="3" destOrd="0" parTransId="{2FFACD4D-E931-49E5-B94A-055245DAF6DA}" sibTransId="{14A662E0-B9CE-4599-8F36-6E934B45A7C5}"/>
    <dgm:cxn modelId="{2007CEFB-E91F-48DD-BC8D-D416000558D4}" type="presOf" srcId="{2B65811D-6907-4C2E-9181-5544D706067E}" destId="{00057E29-82D8-48BF-A188-EB495302AC46}" srcOrd="0" destOrd="0" presId="urn:microsoft.com/office/officeart/2005/8/layout/vList2"/>
    <dgm:cxn modelId="{B10BBD10-95F9-4225-8F69-D32208904D30}" type="presParOf" srcId="{5F59EAD2-3EC0-4B46-B3F3-503D8331760B}" destId="{C374F61C-0FEA-42F1-904F-DE3ECD5E45B5}" srcOrd="0" destOrd="0" presId="urn:microsoft.com/office/officeart/2005/8/layout/vList2"/>
    <dgm:cxn modelId="{0E93D1A0-7077-4A4B-B127-B64AF1F40274}" type="presParOf" srcId="{5F59EAD2-3EC0-4B46-B3F3-503D8331760B}" destId="{A5BAC03A-AA08-4E52-8940-05182B8967FD}" srcOrd="1" destOrd="0" presId="urn:microsoft.com/office/officeart/2005/8/layout/vList2"/>
    <dgm:cxn modelId="{DABF277B-7F21-443A-8207-3601F6A0627A}" type="presParOf" srcId="{5F59EAD2-3EC0-4B46-B3F3-503D8331760B}" destId="{855D5706-E768-4059-A59E-694EB53D797D}" srcOrd="2" destOrd="0" presId="urn:microsoft.com/office/officeart/2005/8/layout/vList2"/>
    <dgm:cxn modelId="{8F736F5E-834C-40BA-B6EB-AD832FCD8D16}" type="presParOf" srcId="{5F59EAD2-3EC0-4B46-B3F3-503D8331760B}" destId="{1F170857-52EF-472E-9EC8-21CB5DFB416F}" srcOrd="3" destOrd="0" presId="urn:microsoft.com/office/officeart/2005/8/layout/vList2"/>
    <dgm:cxn modelId="{D922C778-1468-4206-8877-FB65958C150A}" type="presParOf" srcId="{5F59EAD2-3EC0-4B46-B3F3-503D8331760B}" destId="{6C30F34F-94DB-4921-BC19-F14182B343F2}" srcOrd="4" destOrd="0" presId="urn:microsoft.com/office/officeart/2005/8/layout/vList2"/>
    <dgm:cxn modelId="{C3A57749-CF8B-4DBE-9295-674AAFDB4A7B}" type="presParOf" srcId="{5F59EAD2-3EC0-4B46-B3F3-503D8331760B}" destId="{F6128CFE-F5AC-412F-92CD-4543874AC71C}" srcOrd="5" destOrd="0" presId="urn:microsoft.com/office/officeart/2005/8/layout/vList2"/>
    <dgm:cxn modelId="{9048CB5C-1876-4549-9A87-6B0D609C2E31}" type="presParOf" srcId="{5F59EAD2-3EC0-4B46-B3F3-503D8331760B}" destId="{00057E29-82D8-48BF-A188-EB495302AC46}" srcOrd="6"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586164E6-BD3A-4466-9660-72A53E5259F3}" type="doc">
      <dgm:prSet loTypeId="urn:microsoft.com/office/officeart/2005/8/layout/vList2" loCatId="list" qsTypeId="urn:microsoft.com/office/officeart/2005/8/quickstyle/simple1" qsCatId="simple" csTypeId="urn:microsoft.com/office/officeart/2005/8/colors/colorful1" csCatId="colorful" phldr="1"/>
      <dgm:spPr/>
      <dgm:t>
        <a:bodyPr/>
        <a:lstStyle/>
        <a:p>
          <a:endParaRPr lang="en-US"/>
        </a:p>
      </dgm:t>
    </dgm:pt>
    <dgm:pt modelId="{05C62D2A-D86A-4361-B42E-80D6E6CF29A2}">
      <dgm:prSet/>
      <dgm:spPr/>
      <dgm:t>
        <a:bodyPr/>
        <a:lstStyle/>
        <a:p>
          <a:r>
            <a:rPr lang="en-US" dirty="0"/>
            <a:t>	An RFP must be created by the Purchasing Department for all contracts that exceed $1million even if the vendor is on a cooperative/interlocal contract.</a:t>
          </a:r>
        </a:p>
      </dgm:t>
    </dgm:pt>
    <dgm:pt modelId="{2FD1666F-8E58-4EA4-BD0D-EF7122D59318}" type="sibTrans" cxnId="{C5879393-788A-4BFE-A966-7861C247340C}">
      <dgm:prSet/>
      <dgm:spPr/>
      <dgm:t>
        <a:bodyPr/>
        <a:lstStyle/>
        <a:p>
          <a:endParaRPr lang="en-US"/>
        </a:p>
      </dgm:t>
    </dgm:pt>
    <dgm:pt modelId="{CE31B2E5-6072-4C64-BF57-3DEAA3677E16}" type="parTrans" cxnId="{C5879393-788A-4BFE-A966-7861C247340C}">
      <dgm:prSet/>
      <dgm:spPr/>
      <dgm:t>
        <a:bodyPr/>
        <a:lstStyle/>
        <a:p>
          <a:endParaRPr lang="en-US"/>
        </a:p>
      </dgm:t>
    </dgm:pt>
    <dgm:pt modelId="{88CF78F9-812E-4149-83C3-774462CEF366}">
      <dgm:prSet/>
      <dgm:spPr/>
      <dgm:t>
        <a:bodyPr/>
        <a:lstStyle/>
        <a:p>
          <a:pPr algn="l"/>
          <a:r>
            <a:rPr lang="en-US" dirty="0"/>
            <a:t>	</a:t>
          </a:r>
        </a:p>
        <a:p>
          <a:pPr algn="l"/>
          <a:r>
            <a:rPr lang="en-US" dirty="0"/>
            <a:t>	Updated “quote request sample email” and “items to be quoted” forms are on the 	Purchasing Department webpage. Please use these updated email samples and items to be quoted samples. If you have the old version saved on your computer, please delete.</a:t>
          </a:r>
        </a:p>
        <a:p>
          <a:pPr algn="l"/>
          <a:endParaRPr lang="en-US" dirty="0"/>
        </a:p>
      </dgm:t>
    </dgm:pt>
    <dgm:pt modelId="{47252E88-4F87-4B2E-B5CA-0B97AC720EED}" type="sibTrans" cxnId="{8406BB62-2993-46B3-ADEE-6F29B2236B0B}">
      <dgm:prSet/>
      <dgm:spPr/>
      <dgm:t>
        <a:bodyPr/>
        <a:lstStyle/>
        <a:p>
          <a:endParaRPr lang="en-US"/>
        </a:p>
      </dgm:t>
    </dgm:pt>
    <dgm:pt modelId="{3BCA0384-B902-466C-9C45-E537FD07F10F}" type="parTrans" cxnId="{8406BB62-2993-46B3-ADEE-6F29B2236B0B}">
      <dgm:prSet/>
      <dgm:spPr/>
      <dgm:t>
        <a:bodyPr/>
        <a:lstStyle/>
        <a:p>
          <a:endParaRPr lang="en-US"/>
        </a:p>
      </dgm:t>
    </dgm:pt>
    <dgm:pt modelId="{DA4FFAAB-6BAC-44DA-BAB0-6A372939C6AA}">
      <dgm:prSet/>
      <dgm:spPr/>
      <dgm:t>
        <a:bodyPr/>
        <a:lstStyle/>
        <a:p>
          <a:r>
            <a:rPr lang="en-US" dirty="0"/>
            <a:t>	</a:t>
          </a:r>
        </a:p>
        <a:p>
          <a:r>
            <a:rPr lang="en-US" dirty="0"/>
            <a:t>	Meals – travel cards will no longer have meals. A separate requisition using DP group 	needs to be entered. Meals will be deposited in the traveler’s personal bank account. Enter two weeks prior to travel date. No change to meals when traveling with students.</a:t>
          </a:r>
        </a:p>
        <a:p>
          <a:endParaRPr lang="en-US" dirty="0"/>
        </a:p>
      </dgm:t>
    </dgm:pt>
    <dgm:pt modelId="{181EED91-8537-42B9-96E4-D9C97797F4DA}" type="parTrans" cxnId="{F9A8011B-B737-4D73-962A-77B5AE11AE6A}">
      <dgm:prSet/>
      <dgm:spPr/>
      <dgm:t>
        <a:bodyPr/>
        <a:lstStyle/>
        <a:p>
          <a:endParaRPr lang="en-US"/>
        </a:p>
      </dgm:t>
    </dgm:pt>
    <dgm:pt modelId="{D0AB189B-4E91-45C6-AD09-D44D8703F54F}" type="sibTrans" cxnId="{F9A8011B-B737-4D73-962A-77B5AE11AE6A}">
      <dgm:prSet/>
      <dgm:spPr/>
      <dgm:t>
        <a:bodyPr/>
        <a:lstStyle/>
        <a:p>
          <a:endParaRPr lang="en-US"/>
        </a:p>
      </dgm:t>
    </dgm:pt>
    <dgm:pt modelId="{F0ECFABD-E507-4050-8A98-94997B2C2300}">
      <dgm:prSet/>
      <dgm:spPr/>
      <dgm:t>
        <a:bodyPr/>
        <a:lstStyle/>
        <a:p>
          <a:r>
            <a:rPr lang="en-US" dirty="0"/>
            <a:t>		Travel requisitions using Federal Funds – funds cannot be encumbered or 		 expensed using Federal funds until the travel has taken place. Beginning September 1, all travel using Federal funds must be entered using your 199 or activity account. Once the travel takes place, the budget code can be changed to your Federal account (if the purchase order has not been paid). </a:t>
          </a:r>
        </a:p>
      </dgm:t>
    </dgm:pt>
    <dgm:pt modelId="{0FD47224-35B1-4321-AD68-5EBDB7A3AAD9}" type="parTrans" cxnId="{D7EDC4B6-DB3C-46D5-86AE-99BAE66C8944}">
      <dgm:prSet/>
      <dgm:spPr/>
      <dgm:t>
        <a:bodyPr/>
        <a:lstStyle/>
        <a:p>
          <a:endParaRPr lang="en-US"/>
        </a:p>
      </dgm:t>
    </dgm:pt>
    <dgm:pt modelId="{7CFD9247-AEC4-4BB8-87D3-33A11BA081A6}" type="sibTrans" cxnId="{D7EDC4B6-DB3C-46D5-86AE-99BAE66C8944}">
      <dgm:prSet/>
      <dgm:spPr/>
      <dgm:t>
        <a:bodyPr/>
        <a:lstStyle/>
        <a:p>
          <a:endParaRPr lang="en-US"/>
        </a:p>
      </dgm:t>
    </dgm:pt>
    <dgm:pt modelId="{5F59EAD2-3EC0-4B46-B3F3-503D8331760B}" type="pres">
      <dgm:prSet presAssocID="{586164E6-BD3A-4466-9660-72A53E5259F3}" presName="linear" presStyleCnt="0">
        <dgm:presLayoutVars>
          <dgm:animLvl val="lvl"/>
          <dgm:resizeHandles val="exact"/>
        </dgm:presLayoutVars>
      </dgm:prSet>
      <dgm:spPr/>
    </dgm:pt>
    <dgm:pt modelId="{C374F61C-0FEA-42F1-904F-DE3ECD5E45B5}" type="pres">
      <dgm:prSet presAssocID="{88CF78F9-812E-4149-83C3-774462CEF366}" presName="parentText" presStyleLbl="node1" presStyleIdx="0" presStyleCnt="4">
        <dgm:presLayoutVars>
          <dgm:chMax val="0"/>
          <dgm:bulletEnabled val="1"/>
        </dgm:presLayoutVars>
      </dgm:prSet>
      <dgm:spPr/>
    </dgm:pt>
    <dgm:pt modelId="{A5BAC03A-AA08-4E52-8940-05182B8967FD}" type="pres">
      <dgm:prSet presAssocID="{47252E88-4F87-4B2E-B5CA-0B97AC720EED}" presName="spacer" presStyleCnt="0"/>
      <dgm:spPr/>
    </dgm:pt>
    <dgm:pt modelId="{855D5706-E768-4059-A59E-694EB53D797D}" type="pres">
      <dgm:prSet presAssocID="{05C62D2A-D86A-4361-B42E-80D6E6CF29A2}" presName="parentText" presStyleLbl="node1" presStyleIdx="1" presStyleCnt="4" custLinFactNeighborX="0" custLinFactNeighborY="-1">
        <dgm:presLayoutVars>
          <dgm:chMax val="0"/>
          <dgm:bulletEnabled val="1"/>
        </dgm:presLayoutVars>
      </dgm:prSet>
      <dgm:spPr/>
    </dgm:pt>
    <dgm:pt modelId="{576EE740-9CE1-4F60-A8AA-2299F631FD28}" type="pres">
      <dgm:prSet presAssocID="{2FD1666F-8E58-4EA4-BD0D-EF7122D59318}" presName="spacer" presStyleCnt="0"/>
      <dgm:spPr/>
    </dgm:pt>
    <dgm:pt modelId="{991FD86E-A95C-4572-BF04-0283328F34EA}" type="pres">
      <dgm:prSet presAssocID="{DA4FFAAB-6BAC-44DA-BAB0-6A372939C6AA}" presName="parentText" presStyleLbl="node1" presStyleIdx="2" presStyleCnt="4" custLinFactNeighborX="440" custLinFactNeighborY="-94733">
        <dgm:presLayoutVars>
          <dgm:chMax val="0"/>
          <dgm:bulletEnabled val="1"/>
        </dgm:presLayoutVars>
      </dgm:prSet>
      <dgm:spPr/>
    </dgm:pt>
    <dgm:pt modelId="{1256B516-FA7D-4AD8-A21E-00C9C0CF2C57}" type="pres">
      <dgm:prSet presAssocID="{D0AB189B-4E91-45C6-AD09-D44D8703F54F}" presName="spacer" presStyleCnt="0"/>
      <dgm:spPr/>
    </dgm:pt>
    <dgm:pt modelId="{9E95235D-3FD5-4CED-8F28-48181A8ADFEF}" type="pres">
      <dgm:prSet presAssocID="{F0ECFABD-E507-4050-8A98-94997B2C2300}" presName="parentText" presStyleLbl="node1" presStyleIdx="3" presStyleCnt="4">
        <dgm:presLayoutVars>
          <dgm:chMax val="0"/>
          <dgm:bulletEnabled val="1"/>
        </dgm:presLayoutVars>
      </dgm:prSet>
      <dgm:spPr/>
    </dgm:pt>
  </dgm:ptLst>
  <dgm:cxnLst>
    <dgm:cxn modelId="{F9A8011B-B737-4D73-962A-77B5AE11AE6A}" srcId="{586164E6-BD3A-4466-9660-72A53E5259F3}" destId="{DA4FFAAB-6BAC-44DA-BAB0-6A372939C6AA}" srcOrd="2" destOrd="0" parTransId="{181EED91-8537-42B9-96E4-D9C97797F4DA}" sibTransId="{D0AB189B-4E91-45C6-AD09-D44D8703F54F}"/>
    <dgm:cxn modelId="{8406BB62-2993-46B3-ADEE-6F29B2236B0B}" srcId="{586164E6-BD3A-4466-9660-72A53E5259F3}" destId="{88CF78F9-812E-4149-83C3-774462CEF366}" srcOrd="0" destOrd="0" parTransId="{3BCA0384-B902-466C-9C45-E537FD07F10F}" sibTransId="{47252E88-4F87-4B2E-B5CA-0B97AC720EED}"/>
    <dgm:cxn modelId="{A1D6C969-2B62-43C8-B1FC-C815C117C826}" type="presOf" srcId="{05C62D2A-D86A-4361-B42E-80D6E6CF29A2}" destId="{855D5706-E768-4059-A59E-694EB53D797D}" srcOrd="0" destOrd="0" presId="urn:microsoft.com/office/officeart/2005/8/layout/vList2"/>
    <dgm:cxn modelId="{CE18B375-AEF7-45EE-A536-F70D854934C9}" type="presOf" srcId="{586164E6-BD3A-4466-9660-72A53E5259F3}" destId="{5F59EAD2-3EC0-4B46-B3F3-503D8331760B}" srcOrd="0" destOrd="0" presId="urn:microsoft.com/office/officeart/2005/8/layout/vList2"/>
    <dgm:cxn modelId="{875CF490-9A8D-474C-B339-EF3C70C13658}" type="presOf" srcId="{88CF78F9-812E-4149-83C3-774462CEF366}" destId="{C374F61C-0FEA-42F1-904F-DE3ECD5E45B5}" srcOrd="0" destOrd="0" presId="urn:microsoft.com/office/officeart/2005/8/layout/vList2"/>
    <dgm:cxn modelId="{C5879393-788A-4BFE-A966-7861C247340C}" srcId="{586164E6-BD3A-4466-9660-72A53E5259F3}" destId="{05C62D2A-D86A-4361-B42E-80D6E6CF29A2}" srcOrd="1" destOrd="0" parTransId="{CE31B2E5-6072-4C64-BF57-3DEAA3677E16}" sibTransId="{2FD1666F-8E58-4EA4-BD0D-EF7122D59318}"/>
    <dgm:cxn modelId="{FC89519E-66DC-47D8-92FB-786832A1382C}" type="presOf" srcId="{DA4FFAAB-6BAC-44DA-BAB0-6A372939C6AA}" destId="{991FD86E-A95C-4572-BF04-0283328F34EA}" srcOrd="0" destOrd="0" presId="urn:microsoft.com/office/officeart/2005/8/layout/vList2"/>
    <dgm:cxn modelId="{D7EDC4B6-DB3C-46D5-86AE-99BAE66C8944}" srcId="{586164E6-BD3A-4466-9660-72A53E5259F3}" destId="{F0ECFABD-E507-4050-8A98-94997B2C2300}" srcOrd="3" destOrd="0" parTransId="{0FD47224-35B1-4321-AD68-5EBDB7A3AAD9}" sibTransId="{7CFD9247-AEC4-4BB8-87D3-33A11BA081A6}"/>
    <dgm:cxn modelId="{38E65FCA-877E-4C70-85B7-EC79736D5D52}" type="presOf" srcId="{F0ECFABD-E507-4050-8A98-94997B2C2300}" destId="{9E95235D-3FD5-4CED-8F28-48181A8ADFEF}" srcOrd="0" destOrd="0" presId="urn:microsoft.com/office/officeart/2005/8/layout/vList2"/>
    <dgm:cxn modelId="{B780EF3E-A544-436A-9849-ECE7B90D6B37}" type="presParOf" srcId="{5F59EAD2-3EC0-4B46-B3F3-503D8331760B}" destId="{C374F61C-0FEA-42F1-904F-DE3ECD5E45B5}" srcOrd="0" destOrd="0" presId="urn:microsoft.com/office/officeart/2005/8/layout/vList2"/>
    <dgm:cxn modelId="{0B52452A-CF77-4FFB-8212-999063E7C7B8}" type="presParOf" srcId="{5F59EAD2-3EC0-4B46-B3F3-503D8331760B}" destId="{A5BAC03A-AA08-4E52-8940-05182B8967FD}" srcOrd="1" destOrd="0" presId="urn:microsoft.com/office/officeart/2005/8/layout/vList2"/>
    <dgm:cxn modelId="{2B091983-71BE-41F2-86CF-B346F6D035F3}" type="presParOf" srcId="{5F59EAD2-3EC0-4B46-B3F3-503D8331760B}" destId="{855D5706-E768-4059-A59E-694EB53D797D}" srcOrd="2" destOrd="0" presId="urn:microsoft.com/office/officeart/2005/8/layout/vList2"/>
    <dgm:cxn modelId="{2E382552-D4BE-4F62-8F0D-6D6B829C9063}" type="presParOf" srcId="{5F59EAD2-3EC0-4B46-B3F3-503D8331760B}" destId="{576EE740-9CE1-4F60-A8AA-2299F631FD28}" srcOrd="3" destOrd="0" presId="urn:microsoft.com/office/officeart/2005/8/layout/vList2"/>
    <dgm:cxn modelId="{1ACA118E-F6B0-46CF-8DCE-89FD8B99DBEE}" type="presParOf" srcId="{5F59EAD2-3EC0-4B46-B3F3-503D8331760B}" destId="{991FD86E-A95C-4572-BF04-0283328F34EA}" srcOrd="4" destOrd="0" presId="urn:microsoft.com/office/officeart/2005/8/layout/vList2"/>
    <dgm:cxn modelId="{D45CE3CA-C3FE-4098-8A33-0EAAD7CE10F3}" type="presParOf" srcId="{5F59EAD2-3EC0-4B46-B3F3-503D8331760B}" destId="{1256B516-FA7D-4AD8-A21E-00C9C0CF2C57}" srcOrd="5" destOrd="0" presId="urn:microsoft.com/office/officeart/2005/8/layout/vList2"/>
    <dgm:cxn modelId="{CA214D31-29B4-475C-B584-F3A9DE11E51D}" type="presParOf" srcId="{5F59EAD2-3EC0-4B46-B3F3-503D8331760B}" destId="{9E95235D-3FD5-4CED-8F28-48181A8ADFEF}" srcOrd="6"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586164E6-BD3A-4466-9660-72A53E5259F3}" type="doc">
      <dgm:prSet loTypeId="urn:microsoft.com/office/officeart/2005/8/layout/vList2" loCatId="list" qsTypeId="urn:microsoft.com/office/officeart/2005/8/quickstyle/simple1" qsCatId="simple" csTypeId="urn:microsoft.com/office/officeart/2005/8/colors/colorful1" csCatId="colorful" phldr="1"/>
      <dgm:spPr/>
      <dgm:t>
        <a:bodyPr/>
        <a:lstStyle/>
        <a:p>
          <a:endParaRPr lang="en-US"/>
        </a:p>
      </dgm:t>
    </dgm:pt>
    <dgm:pt modelId="{88CF78F9-812E-4149-83C3-774462CEF366}">
      <dgm:prSet/>
      <dgm:spPr/>
      <dgm:t>
        <a:bodyPr/>
        <a:lstStyle/>
        <a:p>
          <a:pPr algn="l"/>
          <a:r>
            <a:rPr lang="en-US" dirty="0"/>
            <a:t>	</a:t>
          </a:r>
        </a:p>
        <a:p>
          <a:pPr algn="l"/>
          <a:r>
            <a:rPr lang="en-US" dirty="0"/>
            <a:t>	Beginning September 3, Amazon orders will be paid by invoice instead of credit card. What this means is that it is VERY IMPORTANT that you electronically RECEIVE on your Amazon orders as you physically receive the materials. Amazon will place the ENTIRE district on CREDIT HOLD if the invoices are not paid in a timely manner.</a:t>
          </a:r>
        </a:p>
        <a:p>
          <a:pPr algn="l"/>
          <a:endParaRPr lang="en-US" dirty="0"/>
        </a:p>
      </dgm:t>
    </dgm:pt>
    <dgm:pt modelId="{47252E88-4F87-4B2E-B5CA-0B97AC720EED}" type="sibTrans" cxnId="{8406BB62-2993-46B3-ADEE-6F29B2236B0B}">
      <dgm:prSet/>
      <dgm:spPr/>
      <dgm:t>
        <a:bodyPr/>
        <a:lstStyle/>
        <a:p>
          <a:endParaRPr lang="en-US"/>
        </a:p>
      </dgm:t>
    </dgm:pt>
    <dgm:pt modelId="{3BCA0384-B902-466C-9C45-E537FD07F10F}" type="parTrans" cxnId="{8406BB62-2993-46B3-ADEE-6F29B2236B0B}">
      <dgm:prSet/>
      <dgm:spPr/>
      <dgm:t>
        <a:bodyPr/>
        <a:lstStyle/>
        <a:p>
          <a:endParaRPr lang="en-US"/>
        </a:p>
      </dgm:t>
    </dgm:pt>
    <dgm:pt modelId="{3ED9B497-982C-41F9-B8F6-F5D21BB3AD68}">
      <dgm:prSet/>
      <dgm:spPr/>
      <dgm:t>
        <a:bodyPr/>
        <a:lstStyle/>
        <a:p>
          <a:r>
            <a:rPr lang="en-US" dirty="0"/>
            <a:t>             EXCEPTION: Meals with Federal Funds – because meal per diem is 	deposited in the traveler’s personal bank account before they leave, the secretary/finance clerk will need to keep track of these requisitions and communicate with the finance department when the change needs to be made along with the account code and the amount.*</a:t>
          </a:r>
        </a:p>
      </dgm:t>
    </dgm:pt>
    <dgm:pt modelId="{F9D77C45-AC61-464B-9BBF-52234C1A7597}" type="sibTrans" cxnId="{6B0BA2D2-2361-42D1-A9AE-4B904127F5D9}">
      <dgm:prSet/>
      <dgm:spPr/>
      <dgm:t>
        <a:bodyPr/>
        <a:lstStyle/>
        <a:p>
          <a:endParaRPr lang="en-US"/>
        </a:p>
      </dgm:t>
    </dgm:pt>
    <dgm:pt modelId="{A82DBB82-CFBE-4C05-854C-EED9A54928A1}" type="parTrans" cxnId="{6B0BA2D2-2361-42D1-A9AE-4B904127F5D9}">
      <dgm:prSet/>
      <dgm:spPr/>
      <dgm:t>
        <a:bodyPr/>
        <a:lstStyle/>
        <a:p>
          <a:endParaRPr lang="en-US"/>
        </a:p>
      </dgm:t>
    </dgm:pt>
    <dgm:pt modelId="{5F59EAD2-3EC0-4B46-B3F3-503D8331760B}" type="pres">
      <dgm:prSet presAssocID="{586164E6-BD3A-4466-9660-72A53E5259F3}" presName="linear" presStyleCnt="0">
        <dgm:presLayoutVars>
          <dgm:animLvl val="lvl"/>
          <dgm:resizeHandles val="exact"/>
        </dgm:presLayoutVars>
      </dgm:prSet>
      <dgm:spPr/>
    </dgm:pt>
    <dgm:pt modelId="{D088407D-6847-4E5F-8446-36B09D9690C5}" type="pres">
      <dgm:prSet presAssocID="{3ED9B497-982C-41F9-B8F6-F5D21BB3AD68}" presName="parentText" presStyleLbl="node1" presStyleIdx="0" presStyleCnt="2">
        <dgm:presLayoutVars>
          <dgm:chMax val="0"/>
          <dgm:bulletEnabled val="1"/>
        </dgm:presLayoutVars>
      </dgm:prSet>
      <dgm:spPr/>
    </dgm:pt>
    <dgm:pt modelId="{A1A24BE4-29C3-4568-9A92-B0DB75A8F3B8}" type="pres">
      <dgm:prSet presAssocID="{F9D77C45-AC61-464B-9BBF-52234C1A7597}" presName="spacer" presStyleCnt="0"/>
      <dgm:spPr/>
    </dgm:pt>
    <dgm:pt modelId="{C374F61C-0FEA-42F1-904F-DE3ECD5E45B5}" type="pres">
      <dgm:prSet presAssocID="{88CF78F9-812E-4149-83C3-774462CEF366}" presName="parentText" presStyleLbl="node1" presStyleIdx="1" presStyleCnt="2">
        <dgm:presLayoutVars>
          <dgm:chMax val="0"/>
          <dgm:bulletEnabled val="1"/>
        </dgm:presLayoutVars>
      </dgm:prSet>
      <dgm:spPr/>
    </dgm:pt>
  </dgm:ptLst>
  <dgm:cxnLst>
    <dgm:cxn modelId="{732B1E5B-EA8B-4F90-9E64-2DA55CF71FFA}" type="presOf" srcId="{88CF78F9-812E-4149-83C3-774462CEF366}" destId="{C374F61C-0FEA-42F1-904F-DE3ECD5E45B5}" srcOrd="0" destOrd="0" presId="urn:microsoft.com/office/officeart/2005/8/layout/vList2"/>
    <dgm:cxn modelId="{8406BB62-2993-46B3-ADEE-6F29B2236B0B}" srcId="{586164E6-BD3A-4466-9660-72A53E5259F3}" destId="{88CF78F9-812E-4149-83C3-774462CEF366}" srcOrd="1" destOrd="0" parTransId="{3BCA0384-B902-466C-9C45-E537FD07F10F}" sibTransId="{47252E88-4F87-4B2E-B5CA-0B97AC720EED}"/>
    <dgm:cxn modelId="{CE18B375-AEF7-45EE-A536-F70D854934C9}" type="presOf" srcId="{586164E6-BD3A-4466-9660-72A53E5259F3}" destId="{5F59EAD2-3EC0-4B46-B3F3-503D8331760B}" srcOrd="0" destOrd="0" presId="urn:microsoft.com/office/officeart/2005/8/layout/vList2"/>
    <dgm:cxn modelId="{6B0BA2D2-2361-42D1-A9AE-4B904127F5D9}" srcId="{586164E6-BD3A-4466-9660-72A53E5259F3}" destId="{3ED9B497-982C-41F9-B8F6-F5D21BB3AD68}" srcOrd="0" destOrd="0" parTransId="{A82DBB82-CFBE-4C05-854C-EED9A54928A1}" sibTransId="{F9D77C45-AC61-464B-9BBF-52234C1A7597}"/>
    <dgm:cxn modelId="{570B85FC-251A-4332-A462-D859A1A071DA}" type="presOf" srcId="{3ED9B497-982C-41F9-B8F6-F5D21BB3AD68}" destId="{D088407D-6847-4E5F-8446-36B09D9690C5}" srcOrd="0" destOrd="0" presId="urn:microsoft.com/office/officeart/2005/8/layout/vList2"/>
    <dgm:cxn modelId="{D005BAAC-1BFA-4A5B-B7F1-8C80CFA0B3BF}" type="presParOf" srcId="{5F59EAD2-3EC0-4B46-B3F3-503D8331760B}" destId="{D088407D-6847-4E5F-8446-36B09D9690C5}" srcOrd="0" destOrd="0" presId="urn:microsoft.com/office/officeart/2005/8/layout/vList2"/>
    <dgm:cxn modelId="{36168AFC-C08D-41BF-AC66-36E51B3A786C}" type="presParOf" srcId="{5F59EAD2-3EC0-4B46-B3F3-503D8331760B}" destId="{A1A24BE4-29C3-4568-9A92-B0DB75A8F3B8}" srcOrd="1" destOrd="0" presId="urn:microsoft.com/office/officeart/2005/8/layout/vList2"/>
    <dgm:cxn modelId="{EB428D45-CBB0-4914-A01D-667788F7B673}" type="presParOf" srcId="{5F59EAD2-3EC0-4B46-B3F3-503D8331760B}" destId="{C374F61C-0FEA-42F1-904F-DE3ECD5E45B5}" srcOrd="2"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586164E6-BD3A-4466-9660-72A53E5259F3}" type="doc">
      <dgm:prSet loTypeId="urn:microsoft.com/office/officeart/2005/8/layout/vList2" loCatId="list" qsTypeId="urn:microsoft.com/office/officeart/2005/8/quickstyle/simple1" qsCatId="simple" csTypeId="urn:microsoft.com/office/officeart/2005/8/colors/colorful1" csCatId="colorful" phldr="1"/>
      <dgm:spPr/>
      <dgm:t>
        <a:bodyPr/>
        <a:lstStyle/>
        <a:p>
          <a:endParaRPr lang="en-US"/>
        </a:p>
      </dgm:t>
    </dgm:pt>
    <dgm:pt modelId="{88CF78F9-812E-4149-83C3-774462CEF366}">
      <dgm:prSet/>
      <dgm:spPr/>
      <dgm:t>
        <a:bodyPr/>
        <a:lstStyle/>
        <a:p>
          <a:r>
            <a:rPr lang="en-US" dirty="0"/>
            <a:t>	No purchases for goods/services should be made without 	an approved/signed purchase order in place</a:t>
          </a:r>
        </a:p>
      </dgm:t>
    </dgm:pt>
    <dgm:pt modelId="{3BCA0384-B902-466C-9C45-E537FD07F10F}" type="parTrans" cxnId="{8406BB62-2993-46B3-ADEE-6F29B2236B0B}">
      <dgm:prSet/>
      <dgm:spPr/>
      <dgm:t>
        <a:bodyPr/>
        <a:lstStyle/>
        <a:p>
          <a:endParaRPr lang="en-US"/>
        </a:p>
      </dgm:t>
    </dgm:pt>
    <dgm:pt modelId="{47252E88-4F87-4B2E-B5CA-0B97AC720EED}" type="sibTrans" cxnId="{8406BB62-2993-46B3-ADEE-6F29B2236B0B}">
      <dgm:prSet/>
      <dgm:spPr/>
      <dgm:t>
        <a:bodyPr/>
        <a:lstStyle/>
        <a:p>
          <a:endParaRPr lang="en-US"/>
        </a:p>
      </dgm:t>
    </dgm:pt>
    <dgm:pt modelId="{05C62D2A-D86A-4361-B42E-80D6E6CF29A2}">
      <dgm:prSet/>
      <dgm:spPr/>
      <dgm:t>
        <a:bodyPr/>
        <a:lstStyle/>
        <a:p>
          <a:r>
            <a:rPr lang="en-US" dirty="0"/>
            <a:t>	Please make sure your staff is aware of purchasing 	procedures. </a:t>
          </a:r>
        </a:p>
      </dgm:t>
    </dgm:pt>
    <dgm:pt modelId="{CE31B2E5-6072-4C64-BF57-3DEAA3677E16}" type="parTrans" cxnId="{C5879393-788A-4BFE-A966-7861C247340C}">
      <dgm:prSet/>
      <dgm:spPr/>
      <dgm:t>
        <a:bodyPr/>
        <a:lstStyle/>
        <a:p>
          <a:endParaRPr lang="en-US"/>
        </a:p>
      </dgm:t>
    </dgm:pt>
    <dgm:pt modelId="{2FD1666F-8E58-4EA4-BD0D-EF7122D59318}" type="sibTrans" cxnId="{C5879393-788A-4BFE-A966-7861C247340C}">
      <dgm:prSet/>
      <dgm:spPr/>
      <dgm:t>
        <a:bodyPr/>
        <a:lstStyle/>
        <a:p>
          <a:endParaRPr lang="en-US"/>
        </a:p>
      </dgm:t>
    </dgm:pt>
    <dgm:pt modelId="{2B65811D-6907-4C2E-9181-5544D706067E}">
      <dgm:prSet/>
      <dgm:spPr/>
      <dgm:t>
        <a:bodyPr/>
        <a:lstStyle/>
        <a:p>
          <a:r>
            <a:rPr lang="en-US" dirty="0"/>
            <a:t>	Staff can request quotes, but must ensure the vendor 	knows the goods/services should not be shipped/provided 	until an approved purchase order is received</a:t>
          </a:r>
        </a:p>
      </dgm:t>
    </dgm:pt>
    <dgm:pt modelId="{2FFACD4D-E931-49E5-B94A-055245DAF6DA}" type="parTrans" cxnId="{5F584AE1-F432-4D68-9950-7A0840AD40D0}">
      <dgm:prSet/>
      <dgm:spPr/>
      <dgm:t>
        <a:bodyPr/>
        <a:lstStyle/>
        <a:p>
          <a:endParaRPr lang="en-US"/>
        </a:p>
      </dgm:t>
    </dgm:pt>
    <dgm:pt modelId="{14A662E0-B9CE-4599-8F36-6E934B45A7C5}" type="sibTrans" cxnId="{5F584AE1-F432-4D68-9950-7A0840AD40D0}">
      <dgm:prSet/>
      <dgm:spPr/>
      <dgm:t>
        <a:bodyPr/>
        <a:lstStyle/>
        <a:p>
          <a:endParaRPr lang="en-US"/>
        </a:p>
      </dgm:t>
    </dgm:pt>
    <dgm:pt modelId="{48E3A31E-5FD8-4C4E-829C-8E1752D9112B}">
      <dgm:prSet/>
      <dgm:spPr/>
      <dgm:t>
        <a:bodyPr/>
        <a:lstStyle/>
        <a:p>
          <a:r>
            <a:rPr lang="en-US" dirty="0"/>
            <a:t>	Purchases made without an approved purchase order may 	result in the teacher/staff member paying for the 	goods/services</a:t>
          </a:r>
        </a:p>
      </dgm:t>
    </dgm:pt>
    <dgm:pt modelId="{C455C9FC-7A9A-4BCD-9C6F-8F17098C97DE}" type="parTrans" cxnId="{63D41FA1-0799-49C7-8124-9AAE1C9C5A1F}">
      <dgm:prSet/>
      <dgm:spPr/>
      <dgm:t>
        <a:bodyPr/>
        <a:lstStyle/>
        <a:p>
          <a:endParaRPr lang="en-US"/>
        </a:p>
      </dgm:t>
    </dgm:pt>
    <dgm:pt modelId="{1224F82F-11DD-4957-B465-FCF5E90035A9}" type="sibTrans" cxnId="{63D41FA1-0799-49C7-8124-9AAE1C9C5A1F}">
      <dgm:prSet/>
      <dgm:spPr/>
      <dgm:t>
        <a:bodyPr/>
        <a:lstStyle/>
        <a:p>
          <a:endParaRPr lang="en-US"/>
        </a:p>
      </dgm:t>
    </dgm:pt>
    <dgm:pt modelId="{D698CDB0-6C84-4AAA-AEAF-9D768BD81811}">
      <dgm:prSet/>
      <dgm:spPr/>
      <dgm:t>
        <a:bodyPr/>
        <a:lstStyle/>
        <a:p>
          <a:r>
            <a:rPr lang="en-US" dirty="0"/>
            <a:t>	The Purchasing Procedures Manual is posted on the 	Purchasing Department webpage</a:t>
          </a:r>
        </a:p>
      </dgm:t>
    </dgm:pt>
    <dgm:pt modelId="{0CCE714A-19FE-41D7-B389-20F2E8106EAD}" type="parTrans" cxnId="{88A5DC02-CC15-418F-8820-9E82BDF2B6C6}">
      <dgm:prSet/>
      <dgm:spPr/>
      <dgm:t>
        <a:bodyPr/>
        <a:lstStyle/>
        <a:p>
          <a:endParaRPr lang="en-US"/>
        </a:p>
      </dgm:t>
    </dgm:pt>
    <dgm:pt modelId="{116C37D8-747A-4D1A-93AF-2E6C8A79F6C0}" type="sibTrans" cxnId="{88A5DC02-CC15-418F-8820-9E82BDF2B6C6}">
      <dgm:prSet/>
      <dgm:spPr/>
      <dgm:t>
        <a:bodyPr/>
        <a:lstStyle/>
        <a:p>
          <a:endParaRPr lang="en-US"/>
        </a:p>
      </dgm:t>
    </dgm:pt>
    <dgm:pt modelId="{5F59EAD2-3EC0-4B46-B3F3-503D8331760B}" type="pres">
      <dgm:prSet presAssocID="{586164E6-BD3A-4466-9660-72A53E5259F3}" presName="linear" presStyleCnt="0">
        <dgm:presLayoutVars>
          <dgm:animLvl val="lvl"/>
          <dgm:resizeHandles val="exact"/>
        </dgm:presLayoutVars>
      </dgm:prSet>
      <dgm:spPr/>
    </dgm:pt>
    <dgm:pt modelId="{C374F61C-0FEA-42F1-904F-DE3ECD5E45B5}" type="pres">
      <dgm:prSet presAssocID="{88CF78F9-812E-4149-83C3-774462CEF366}" presName="parentText" presStyleLbl="node1" presStyleIdx="0" presStyleCnt="5">
        <dgm:presLayoutVars>
          <dgm:chMax val="0"/>
          <dgm:bulletEnabled val="1"/>
        </dgm:presLayoutVars>
      </dgm:prSet>
      <dgm:spPr/>
    </dgm:pt>
    <dgm:pt modelId="{A5BAC03A-AA08-4E52-8940-05182B8967FD}" type="pres">
      <dgm:prSet presAssocID="{47252E88-4F87-4B2E-B5CA-0B97AC720EED}" presName="spacer" presStyleCnt="0"/>
      <dgm:spPr/>
    </dgm:pt>
    <dgm:pt modelId="{855D5706-E768-4059-A59E-694EB53D797D}" type="pres">
      <dgm:prSet presAssocID="{05C62D2A-D86A-4361-B42E-80D6E6CF29A2}" presName="parentText" presStyleLbl="node1" presStyleIdx="1" presStyleCnt="5">
        <dgm:presLayoutVars>
          <dgm:chMax val="0"/>
          <dgm:bulletEnabled val="1"/>
        </dgm:presLayoutVars>
      </dgm:prSet>
      <dgm:spPr/>
    </dgm:pt>
    <dgm:pt modelId="{1F170857-52EF-472E-9EC8-21CB5DFB416F}" type="pres">
      <dgm:prSet presAssocID="{2FD1666F-8E58-4EA4-BD0D-EF7122D59318}" presName="spacer" presStyleCnt="0"/>
      <dgm:spPr/>
    </dgm:pt>
    <dgm:pt modelId="{00057E29-82D8-48BF-A188-EB495302AC46}" type="pres">
      <dgm:prSet presAssocID="{2B65811D-6907-4C2E-9181-5544D706067E}" presName="parentText" presStyleLbl="node1" presStyleIdx="2" presStyleCnt="5">
        <dgm:presLayoutVars>
          <dgm:chMax val="0"/>
          <dgm:bulletEnabled val="1"/>
        </dgm:presLayoutVars>
      </dgm:prSet>
      <dgm:spPr/>
    </dgm:pt>
    <dgm:pt modelId="{EDB563BF-5448-448E-B9BC-0E65ADEC99CA}" type="pres">
      <dgm:prSet presAssocID="{14A662E0-B9CE-4599-8F36-6E934B45A7C5}" presName="spacer" presStyleCnt="0"/>
      <dgm:spPr/>
    </dgm:pt>
    <dgm:pt modelId="{846997D0-D5DE-44EF-9786-A5D0B1738D0B}" type="pres">
      <dgm:prSet presAssocID="{48E3A31E-5FD8-4C4E-829C-8E1752D9112B}" presName="parentText" presStyleLbl="node1" presStyleIdx="3" presStyleCnt="5">
        <dgm:presLayoutVars>
          <dgm:chMax val="0"/>
          <dgm:bulletEnabled val="1"/>
        </dgm:presLayoutVars>
      </dgm:prSet>
      <dgm:spPr/>
    </dgm:pt>
    <dgm:pt modelId="{23FA1208-9BEA-4401-A042-DB040EE6C9F2}" type="pres">
      <dgm:prSet presAssocID="{1224F82F-11DD-4957-B465-FCF5E90035A9}" presName="spacer" presStyleCnt="0"/>
      <dgm:spPr/>
    </dgm:pt>
    <dgm:pt modelId="{82825BE2-1F12-44CB-A8F2-D2C540AB1CA5}" type="pres">
      <dgm:prSet presAssocID="{D698CDB0-6C84-4AAA-AEAF-9D768BD81811}" presName="parentText" presStyleLbl="node1" presStyleIdx="4" presStyleCnt="5">
        <dgm:presLayoutVars>
          <dgm:chMax val="0"/>
          <dgm:bulletEnabled val="1"/>
        </dgm:presLayoutVars>
      </dgm:prSet>
      <dgm:spPr/>
    </dgm:pt>
  </dgm:ptLst>
  <dgm:cxnLst>
    <dgm:cxn modelId="{88A5DC02-CC15-418F-8820-9E82BDF2B6C6}" srcId="{586164E6-BD3A-4466-9660-72A53E5259F3}" destId="{D698CDB0-6C84-4AAA-AEAF-9D768BD81811}" srcOrd="4" destOrd="0" parTransId="{0CCE714A-19FE-41D7-B389-20F2E8106EAD}" sibTransId="{116C37D8-747A-4D1A-93AF-2E6C8A79F6C0}"/>
    <dgm:cxn modelId="{098B3F04-A096-4495-A302-BB4DB5C6D1E3}" type="presOf" srcId="{88CF78F9-812E-4149-83C3-774462CEF366}" destId="{C374F61C-0FEA-42F1-904F-DE3ECD5E45B5}" srcOrd="0" destOrd="0" presId="urn:microsoft.com/office/officeart/2005/8/layout/vList2"/>
    <dgm:cxn modelId="{3246503A-C03F-4E4B-B224-A019D79285F6}" type="presOf" srcId="{48E3A31E-5FD8-4C4E-829C-8E1752D9112B}" destId="{846997D0-D5DE-44EF-9786-A5D0B1738D0B}" srcOrd="0" destOrd="0" presId="urn:microsoft.com/office/officeart/2005/8/layout/vList2"/>
    <dgm:cxn modelId="{8406BB62-2993-46B3-ADEE-6F29B2236B0B}" srcId="{586164E6-BD3A-4466-9660-72A53E5259F3}" destId="{88CF78F9-812E-4149-83C3-774462CEF366}" srcOrd="0" destOrd="0" parTransId="{3BCA0384-B902-466C-9C45-E537FD07F10F}" sibTransId="{47252E88-4F87-4B2E-B5CA-0B97AC720EED}"/>
    <dgm:cxn modelId="{CE18B375-AEF7-45EE-A536-F70D854934C9}" type="presOf" srcId="{586164E6-BD3A-4466-9660-72A53E5259F3}" destId="{5F59EAD2-3EC0-4B46-B3F3-503D8331760B}" srcOrd="0" destOrd="0" presId="urn:microsoft.com/office/officeart/2005/8/layout/vList2"/>
    <dgm:cxn modelId="{C5879393-788A-4BFE-A966-7861C247340C}" srcId="{586164E6-BD3A-4466-9660-72A53E5259F3}" destId="{05C62D2A-D86A-4361-B42E-80D6E6CF29A2}" srcOrd="1" destOrd="0" parTransId="{CE31B2E5-6072-4C64-BF57-3DEAA3677E16}" sibTransId="{2FD1666F-8E58-4EA4-BD0D-EF7122D59318}"/>
    <dgm:cxn modelId="{63D41FA1-0799-49C7-8124-9AAE1C9C5A1F}" srcId="{586164E6-BD3A-4466-9660-72A53E5259F3}" destId="{48E3A31E-5FD8-4C4E-829C-8E1752D9112B}" srcOrd="3" destOrd="0" parTransId="{C455C9FC-7A9A-4BCD-9C6F-8F17098C97DE}" sibTransId="{1224F82F-11DD-4957-B465-FCF5E90035A9}"/>
    <dgm:cxn modelId="{45AE8EAB-B749-4BBC-8D2C-76DB8A90F487}" type="presOf" srcId="{D698CDB0-6C84-4AAA-AEAF-9D768BD81811}" destId="{82825BE2-1F12-44CB-A8F2-D2C540AB1CA5}" srcOrd="0" destOrd="0" presId="urn:microsoft.com/office/officeart/2005/8/layout/vList2"/>
    <dgm:cxn modelId="{AB2163D4-ED07-4D01-B73B-186BCE9E9C35}" type="presOf" srcId="{05C62D2A-D86A-4361-B42E-80D6E6CF29A2}" destId="{855D5706-E768-4059-A59E-694EB53D797D}" srcOrd="0" destOrd="0" presId="urn:microsoft.com/office/officeart/2005/8/layout/vList2"/>
    <dgm:cxn modelId="{5F584AE1-F432-4D68-9950-7A0840AD40D0}" srcId="{586164E6-BD3A-4466-9660-72A53E5259F3}" destId="{2B65811D-6907-4C2E-9181-5544D706067E}" srcOrd="2" destOrd="0" parTransId="{2FFACD4D-E931-49E5-B94A-055245DAF6DA}" sibTransId="{14A662E0-B9CE-4599-8F36-6E934B45A7C5}"/>
    <dgm:cxn modelId="{2007CEFB-E91F-48DD-BC8D-D416000558D4}" type="presOf" srcId="{2B65811D-6907-4C2E-9181-5544D706067E}" destId="{00057E29-82D8-48BF-A188-EB495302AC46}" srcOrd="0" destOrd="0" presId="urn:microsoft.com/office/officeart/2005/8/layout/vList2"/>
    <dgm:cxn modelId="{B10BBD10-95F9-4225-8F69-D32208904D30}" type="presParOf" srcId="{5F59EAD2-3EC0-4B46-B3F3-503D8331760B}" destId="{C374F61C-0FEA-42F1-904F-DE3ECD5E45B5}" srcOrd="0" destOrd="0" presId="urn:microsoft.com/office/officeart/2005/8/layout/vList2"/>
    <dgm:cxn modelId="{0E93D1A0-7077-4A4B-B127-B64AF1F40274}" type="presParOf" srcId="{5F59EAD2-3EC0-4B46-B3F3-503D8331760B}" destId="{A5BAC03A-AA08-4E52-8940-05182B8967FD}" srcOrd="1" destOrd="0" presId="urn:microsoft.com/office/officeart/2005/8/layout/vList2"/>
    <dgm:cxn modelId="{DABF277B-7F21-443A-8207-3601F6A0627A}" type="presParOf" srcId="{5F59EAD2-3EC0-4B46-B3F3-503D8331760B}" destId="{855D5706-E768-4059-A59E-694EB53D797D}" srcOrd="2" destOrd="0" presId="urn:microsoft.com/office/officeart/2005/8/layout/vList2"/>
    <dgm:cxn modelId="{8F736F5E-834C-40BA-B6EB-AD832FCD8D16}" type="presParOf" srcId="{5F59EAD2-3EC0-4B46-B3F3-503D8331760B}" destId="{1F170857-52EF-472E-9EC8-21CB5DFB416F}" srcOrd="3" destOrd="0" presId="urn:microsoft.com/office/officeart/2005/8/layout/vList2"/>
    <dgm:cxn modelId="{9048CB5C-1876-4549-9A87-6B0D609C2E31}" type="presParOf" srcId="{5F59EAD2-3EC0-4B46-B3F3-503D8331760B}" destId="{00057E29-82D8-48BF-A188-EB495302AC46}" srcOrd="4" destOrd="0" presId="urn:microsoft.com/office/officeart/2005/8/layout/vList2"/>
    <dgm:cxn modelId="{9907AE2A-8916-4528-AE9D-DF4CD1C3AFB9}" type="presParOf" srcId="{5F59EAD2-3EC0-4B46-B3F3-503D8331760B}" destId="{EDB563BF-5448-448E-B9BC-0E65ADEC99CA}" srcOrd="5" destOrd="0" presId="urn:microsoft.com/office/officeart/2005/8/layout/vList2"/>
    <dgm:cxn modelId="{A8E33CFC-D2B6-480D-B50D-B1387484D7E9}" type="presParOf" srcId="{5F59EAD2-3EC0-4B46-B3F3-503D8331760B}" destId="{846997D0-D5DE-44EF-9786-A5D0B1738D0B}" srcOrd="6" destOrd="0" presId="urn:microsoft.com/office/officeart/2005/8/layout/vList2"/>
    <dgm:cxn modelId="{69B9CBB1-BD97-4DB3-8F28-F4E4E484467D}" type="presParOf" srcId="{5F59EAD2-3EC0-4B46-B3F3-503D8331760B}" destId="{23FA1208-9BEA-4401-A042-DB040EE6C9F2}" srcOrd="7" destOrd="0" presId="urn:microsoft.com/office/officeart/2005/8/layout/vList2"/>
    <dgm:cxn modelId="{E283B24E-7C05-4EEE-91B4-B62CD3189B2D}" type="presParOf" srcId="{5F59EAD2-3EC0-4B46-B3F3-503D8331760B}" destId="{82825BE2-1F12-44CB-A8F2-D2C540AB1CA5}" srcOrd="8"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7.xml><?xml version="1.0" encoding="utf-8"?>
<dgm:dataModel xmlns:dgm="http://schemas.openxmlformats.org/drawingml/2006/diagram" xmlns:a="http://schemas.openxmlformats.org/drawingml/2006/main">
  <dgm:ptLst>
    <dgm:pt modelId="{031D2DB7-B903-4725-8D15-0BB6C6A4F405}" type="doc">
      <dgm:prSet loTypeId="urn:microsoft.com/office/officeart/2005/8/layout/vList2" loCatId="list" qsTypeId="urn:microsoft.com/office/officeart/2005/8/quickstyle/simple1" qsCatId="simple" csTypeId="urn:microsoft.com/office/officeart/2005/8/colors/colorful1" csCatId="colorful" phldr="1"/>
      <dgm:spPr/>
      <dgm:t>
        <a:bodyPr/>
        <a:lstStyle/>
        <a:p>
          <a:endParaRPr lang="en-US"/>
        </a:p>
      </dgm:t>
    </dgm:pt>
    <dgm:pt modelId="{2F568E47-0A84-4BB5-B83C-809574B97FE5}">
      <dgm:prSet/>
      <dgm:spPr/>
      <dgm:t>
        <a:bodyPr/>
        <a:lstStyle/>
        <a:p>
          <a:r>
            <a:rPr lang="en-US" dirty="0"/>
            <a:t>	All contracts/agreements/software forms 	need approval through Laserfiche – 	submit ASAP to prevent delay of requisition approval. *</a:t>
          </a:r>
        </a:p>
      </dgm:t>
    </dgm:pt>
    <dgm:pt modelId="{1F6725B1-4C14-4DDC-907C-1B383D03DB3E}" type="parTrans" cxnId="{D809F0E9-F4C8-4E56-BD24-A0727D01EE28}">
      <dgm:prSet/>
      <dgm:spPr/>
      <dgm:t>
        <a:bodyPr/>
        <a:lstStyle/>
        <a:p>
          <a:endParaRPr lang="en-US"/>
        </a:p>
      </dgm:t>
    </dgm:pt>
    <dgm:pt modelId="{6EB568B4-3B85-414E-9882-8A70EDA836D7}" type="sibTrans" cxnId="{D809F0E9-F4C8-4E56-BD24-A0727D01EE28}">
      <dgm:prSet/>
      <dgm:spPr/>
      <dgm:t>
        <a:bodyPr/>
        <a:lstStyle/>
        <a:p>
          <a:endParaRPr lang="en-US"/>
        </a:p>
      </dgm:t>
    </dgm:pt>
    <dgm:pt modelId="{1FCFEA4C-865F-4166-A743-D211D8BE365E}">
      <dgm:prSet/>
      <dgm:spPr/>
      <dgm:t>
        <a:bodyPr/>
        <a:lstStyle/>
        <a:p>
          <a:r>
            <a:rPr lang="en-US" dirty="0"/>
            <a:t>	Software purchases require a Technology 	Laserfiche form – contact Technology for more information. Software purchases must have the term length on the quote.</a:t>
          </a:r>
        </a:p>
      </dgm:t>
    </dgm:pt>
    <dgm:pt modelId="{87E78BB6-0BF9-400D-BAD2-24DA8804F69A}" type="parTrans" cxnId="{9639CA5B-25B4-41FD-B7D2-1AF3653F9CDF}">
      <dgm:prSet/>
      <dgm:spPr/>
      <dgm:t>
        <a:bodyPr/>
        <a:lstStyle/>
        <a:p>
          <a:endParaRPr lang="en-US"/>
        </a:p>
      </dgm:t>
    </dgm:pt>
    <dgm:pt modelId="{D9FD8778-363F-431B-9238-1AA7DD1C273E}" type="sibTrans" cxnId="{9639CA5B-25B4-41FD-B7D2-1AF3653F9CDF}">
      <dgm:prSet/>
      <dgm:spPr/>
      <dgm:t>
        <a:bodyPr/>
        <a:lstStyle/>
        <a:p>
          <a:endParaRPr lang="en-US"/>
        </a:p>
      </dgm:t>
    </dgm:pt>
    <dgm:pt modelId="{550AD52B-AD17-4F87-82C8-2C7D0CDDD5BB}">
      <dgm:prSet/>
      <dgm:spPr/>
      <dgm:t>
        <a:bodyPr/>
        <a:lstStyle/>
        <a:p>
          <a:r>
            <a:rPr lang="en-US" dirty="0"/>
            <a:t>	Terms (crossing fiscal years) - Pay for 	product/services within current fiscal 	year</a:t>
          </a:r>
        </a:p>
      </dgm:t>
    </dgm:pt>
    <dgm:pt modelId="{F8D67DBC-F5FD-4793-BE49-2BA89EC0E9D9}" type="parTrans" cxnId="{9E1BE173-E03D-40E3-AB62-B58F9EF2E294}">
      <dgm:prSet/>
      <dgm:spPr/>
      <dgm:t>
        <a:bodyPr/>
        <a:lstStyle/>
        <a:p>
          <a:endParaRPr lang="en-US"/>
        </a:p>
      </dgm:t>
    </dgm:pt>
    <dgm:pt modelId="{117D5385-4F4A-4A93-BA77-ECEA88492243}" type="sibTrans" cxnId="{9E1BE173-E03D-40E3-AB62-B58F9EF2E294}">
      <dgm:prSet/>
      <dgm:spPr/>
      <dgm:t>
        <a:bodyPr/>
        <a:lstStyle/>
        <a:p>
          <a:endParaRPr lang="en-US"/>
        </a:p>
      </dgm:t>
    </dgm:pt>
    <dgm:pt modelId="{C2D5AB49-AC24-4466-8DF3-B43838593010}">
      <dgm:prSet/>
      <dgm:spPr/>
      <dgm:t>
        <a:bodyPr/>
        <a:lstStyle/>
        <a:p>
          <a:endParaRPr lang="en-US" dirty="0"/>
        </a:p>
      </dgm:t>
    </dgm:pt>
    <dgm:pt modelId="{6D7A9D59-B404-4B74-A49D-3E86BEBC3F82}" type="parTrans" cxnId="{47DD459A-FB57-4B58-BFAE-43336FBE2F7F}">
      <dgm:prSet/>
      <dgm:spPr/>
      <dgm:t>
        <a:bodyPr/>
        <a:lstStyle/>
        <a:p>
          <a:endParaRPr lang="en-US"/>
        </a:p>
      </dgm:t>
    </dgm:pt>
    <dgm:pt modelId="{BFC04621-815D-4049-8B39-131776FDD9DF}" type="sibTrans" cxnId="{47DD459A-FB57-4B58-BFAE-43336FBE2F7F}">
      <dgm:prSet/>
      <dgm:spPr/>
      <dgm:t>
        <a:bodyPr/>
        <a:lstStyle/>
        <a:p>
          <a:endParaRPr lang="en-US"/>
        </a:p>
      </dgm:t>
    </dgm:pt>
    <dgm:pt modelId="{06333A7C-D9CF-4A88-BA67-A7A9174B2DBE}" type="pres">
      <dgm:prSet presAssocID="{031D2DB7-B903-4725-8D15-0BB6C6A4F405}" presName="linear" presStyleCnt="0">
        <dgm:presLayoutVars>
          <dgm:animLvl val="lvl"/>
          <dgm:resizeHandles val="exact"/>
        </dgm:presLayoutVars>
      </dgm:prSet>
      <dgm:spPr/>
    </dgm:pt>
    <dgm:pt modelId="{17038213-4FE9-444B-B990-25677631ECF2}" type="pres">
      <dgm:prSet presAssocID="{2F568E47-0A84-4BB5-B83C-809574B97FE5}" presName="parentText" presStyleLbl="node1" presStyleIdx="0" presStyleCnt="3">
        <dgm:presLayoutVars>
          <dgm:chMax val="0"/>
          <dgm:bulletEnabled val="1"/>
        </dgm:presLayoutVars>
      </dgm:prSet>
      <dgm:spPr/>
    </dgm:pt>
    <dgm:pt modelId="{A9F36EE6-50C4-4404-BDCD-E326120B368F}" type="pres">
      <dgm:prSet presAssocID="{6EB568B4-3B85-414E-9882-8A70EDA836D7}" presName="spacer" presStyleCnt="0"/>
      <dgm:spPr/>
    </dgm:pt>
    <dgm:pt modelId="{44262DD9-92E3-46D5-A3A5-467FE6FC487C}" type="pres">
      <dgm:prSet presAssocID="{1FCFEA4C-865F-4166-A743-D211D8BE365E}" presName="parentText" presStyleLbl="node1" presStyleIdx="1" presStyleCnt="3">
        <dgm:presLayoutVars>
          <dgm:chMax val="0"/>
          <dgm:bulletEnabled val="1"/>
        </dgm:presLayoutVars>
      </dgm:prSet>
      <dgm:spPr/>
    </dgm:pt>
    <dgm:pt modelId="{96606E79-DCEC-40AB-A257-A3445523D8BF}" type="pres">
      <dgm:prSet presAssocID="{D9FD8778-363F-431B-9238-1AA7DD1C273E}" presName="spacer" presStyleCnt="0"/>
      <dgm:spPr/>
    </dgm:pt>
    <dgm:pt modelId="{8B7A022D-E5E0-482B-84B2-A89B950E2A0B}" type="pres">
      <dgm:prSet presAssocID="{550AD52B-AD17-4F87-82C8-2C7D0CDDD5BB}" presName="parentText" presStyleLbl="node1" presStyleIdx="2" presStyleCnt="3">
        <dgm:presLayoutVars>
          <dgm:chMax val="0"/>
          <dgm:bulletEnabled val="1"/>
        </dgm:presLayoutVars>
      </dgm:prSet>
      <dgm:spPr/>
    </dgm:pt>
    <dgm:pt modelId="{AE0F4033-6CEF-4CFB-9922-C11255163840}" type="pres">
      <dgm:prSet presAssocID="{550AD52B-AD17-4F87-82C8-2C7D0CDDD5BB}" presName="childText" presStyleLbl="revTx" presStyleIdx="0" presStyleCnt="1">
        <dgm:presLayoutVars>
          <dgm:bulletEnabled val="1"/>
        </dgm:presLayoutVars>
      </dgm:prSet>
      <dgm:spPr/>
    </dgm:pt>
  </dgm:ptLst>
  <dgm:cxnLst>
    <dgm:cxn modelId="{CCF63907-F02F-4ECA-A309-19479F0D99DA}" type="presOf" srcId="{2F568E47-0A84-4BB5-B83C-809574B97FE5}" destId="{17038213-4FE9-444B-B990-25677631ECF2}" srcOrd="0" destOrd="0" presId="urn:microsoft.com/office/officeart/2005/8/layout/vList2"/>
    <dgm:cxn modelId="{0F85DD1B-4643-4AA0-AF46-0111C5CC49E0}" type="presOf" srcId="{550AD52B-AD17-4F87-82C8-2C7D0CDDD5BB}" destId="{8B7A022D-E5E0-482B-84B2-A89B950E2A0B}" srcOrd="0" destOrd="0" presId="urn:microsoft.com/office/officeart/2005/8/layout/vList2"/>
    <dgm:cxn modelId="{9639CA5B-25B4-41FD-B7D2-1AF3653F9CDF}" srcId="{031D2DB7-B903-4725-8D15-0BB6C6A4F405}" destId="{1FCFEA4C-865F-4166-A743-D211D8BE365E}" srcOrd="1" destOrd="0" parTransId="{87E78BB6-0BF9-400D-BAD2-24DA8804F69A}" sibTransId="{D9FD8778-363F-431B-9238-1AA7DD1C273E}"/>
    <dgm:cxn modelId="{9E1BE173-E03D-40E3-AB62-B58F9EF2E294}" srcId="{031D2DB7-B903-4725-8D15-0BB6C6A4F405}" destId="{550AD52B-AD17-4F87-82C8-2C7D0CDDD5BB}" srcOrd="2" destOrd="0" parTransId="{F8D67DBC-F5FD-4793-BE49-2BA89EC0E9D9}" sibTransId="{117D5385-4F4A-4A93-BA77-ECEA88492243}"/>
    <dgm:cxn modelId="{EB771079-7E44-4112-9B89-91692E62FA22}" type="presOf" srcId="{031D2DB7-B903-4725-8D15-0BB6C6A4F405}" destId="{06333A7C-D9CF-4A88-BA67-A7A9174B2DBE}" srcOrd="0" destOrd="0" presId="urn:microsoft.com/office/officeart/2005/8/layout/vList2"/>
    <dgm:cxn modelId="{DD99828D-DD03-4E3D-8447-48AFB2ABDED5}" type="presOf" srcId="{C2D5AB49-AC24-4466-8DF3-B43838593010}" destId="{AE0F4033-6CEF-4CFB-9922-C11255163840}" srcOrd="0" destOrd="0" presId="urn:microsoft.com/office/officeart/2005/8/layout/vList2"/>
    <dgm:cxn modelId="{47DD459A-FB57-4B58-BFAE-43336FBE2F7F}" srcId="{550AD52B-AD17-4F87-82C8-2C7D0CDDD5BB}" destId="{C2D5AB49-AC24-4466-8DF3-B43838593010}" srcOrd="0" destOrd="0" parTransId="{6D7A9D59-B404-4B74-A49D-3E86BEBC3F82}" sibTransId="{BFC04621-815D-4049-8B39-131776FDD9DF}"/>
    <dgm:cxn modelId="{D3E04CB0-2A34-4AA4-9364-31BB405F7850}" type="presOf" srcId="{1FCFEA4C-865F-4166-A743-D211D8BE365E}" destId="{44262DD9-92E3-46D5-A3A5-467FE6FC487C}" srcOrd="0" destOrd="0" presId="urn:microsoft.com/office/officeart/2005/8/layout/vList2"/>
    <dgm:cxn modelId="{D809F0E9-F4C8-4E56-BD24-A0727D01EE28}" srcId="{031D2DB7-B903-4725-8D15-0BB6C6A4F405}" destId="{2F568E47-0A84-4BB5-B83C-809574B97FE5}" srcOrd="0" destOrd="0" parTransId="{1F6725B1-4C14-4DDC-907C-1B383D03DB3E}" sibTransId="{6EB568B4-3B85-414E-9882-8A70EDA836D7}"/>
    <dgm:cxn modelId="{5064DBE0-8BD4-4D70-9F61-807BBCDE1EFC}" type="presParOf" srcId="{06333A7C-D9CF-4A88-BA67-A7A9174B2DBE}" destId="{17038213-4FE9-444B-B990-25677631ECF2}" srcOrd="0" destOrd="0" presId="urn:microsoft.com/office/officeart/2005/8/layout/vList2"/>
    <dgm:cxn modelId="{3A6B42A8-D2A0-494E-A895-6FF10CE0E493}" type="presParOf" srcId="{06333A7C-D9CF-4A88-BA67-A7A9174B2DBE}" destId="{A9F36EE6-50C4-4404-BDCD-E326120B368F}" srcOrd="1" destOrd="0" presId="urn:microsoft.com/office/officeart/2005/8/layout/vList2"/>
    <dgm:cxn modelId="{DCA039F0-796E-486D-AF45-23D37AE50A4A}" type="presParOf" srcId="{06333A7C-D9CF-4A88-BA67-A7A9174B2DBE}" destId="{44262DD9-92E3-46D5-A3A5-467FE6FC487C}" srcOrd="2" destOrd="0" presId="urn:microsoft.com/office/officeart/2005/8/layout/vList2"/>
    <dgm:cxn modelId="{5937DAB0-C5EF-4B38-A67C-29A071438EDD}" type="presParOf" srcId="{06333A7C-D9CF-4A88-BA67-A7A9174B2DBE}" destId="{96606E79-DCEC-40AB-A257-A3445523D8BF}" srcOrd="3" destOrd="0" presId="urn:microsoft.com/office/officeart/2005/8/layout/vList2"/>
    <dgm:cxn modelId="{1CAF7FD2-6D3C-457D-A04A-DE7D8A7E6401}" type="presParOf" srcId="{06333A7C-D9CF-4A88-BA67-A7A9174B2DBE}" destId="{8B7A022D-E5E0-482B-84B2-A89B950E2A0B}" srcOrd="4" destOrd="0" presId="urn:microsoft.com/office/officeart/2005/8/layout/vList2"/>
    <dgm:cxn modelId="{82263F8B-034A-455E-BFAB-48EA8D53B9B2}" type="presParOf" srcId="{06333A7C-D9CF-4A88-BA67-A7A9174B2DBE}" destId="{AE0F4033-6CEF-4CFB-9922-C11255163840}" srcOrd="5"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8.xml><?xml version="1.0" encoding="utf-8"?>
<dgm:dataModel xmlns:dgm="http://schemas.openxmlformats.org/drawingml/2006/diagram" xmlns:a="http://schemas.openxmlformats.org/drawingml/2006/main">
  <dgm:ptLst>
    <dgm:pt modelId="{4A21C642-5AF9-4ECC-B540-AD65785F5B4B}" type="doc">
      <dgm:prSet loTypeId="urn:microsoft.com/office/officeart/2005/8/layout/vList2" loCatId="list" qsTypeId="urn:microsoft.com/office/officeart/2005/8/quickstyle/simple1" qsCatId="simple" csTypeId="urn:microsoft.com/office/officeart/2005/8/colors/colorful1" csCatId="colorful" phldr="1"/>
      <dgm:spPr/>
      <dgm:t>
        <a:bodyPr/>
        <a:lstStyle/>
        <a:p>
          <a:endParaRPr lang="en-US"/>
        </a:p>
      </dgm:t>
    </dgm:pt>
    <dgm:pt modelId="{F0D98854-5844-4E4E-9BB3-9D81239A5901}">
      <dgm:prSet/>
      <dgm:spPr/>
      <dgm:t>
        <a:bodyPr/>
        <a:lstStyle/>
        <a:p>
          <a:r>
            <a:rPr lang="en-US" dirty="0"/>
            <a:t>	Vendor request form – must be completed when requesting a new vendor. The form is available in Laserfiche.</a:t>
          </a:r>
        </a:p>
      </dgm:t>
    </dgm:pt>
    <dgm:pt modelId="{6DF0AC6E-2A17-4997-8255-92F47E8493FE}" type="parTrans" cxnId="{031E5189-1C6B-467F-98FA-599318A2ED92}">
      <dgm:prSet/>
      <dgm:spPr/>
      <dgm:t>
        <a:bodyPr/>
        <a:lstStyle/>
        <a:p>
          <a:endParaRPr lang="en-US"/>
        </a:p>
      </dgm:t>
    </dgm:pt>
    <dgm:pt modelId="{BE7813B5-4C62-408B-A577-F5F06A5E528C}" type="sibTrans" cxnId="{031E5189-1C6B-467F-98FA-599318A2ED92}">
      <dgm:prSet/>
      <dgm:spPr/>
      <dgm:t>
        <a:bodyPr/>
        <a:lstStyle/>
        <a:p>
          <a:endParaRPr lang="en-US"/>
        </a:p>
      </dgm:t>
    </dgm:pt>
    <dgm:pt modelId="{B5A690FF-9B7B-466C-90DB-50430F350668}">
      <dgm:prSet/>
      <dgm:spPr/>
      <dgm:t>
        <a:bodyPr/>
        <a:lstStyle/>
        <a:p>
          <a:r>
            <a:rPr lang="en-US" dirty="0"/>
            <a:t>	Approved vendor list is 	available via Google doc. The link is posted on the Purchasing webpage. This link is for internal use only, please do not send outside of the district</a:t>
          </a:r>
        </a:p>
      </dgm:t>
    </dgm:pt>
    <dgm:pt modelId="{04F13414-6518-4540-93D9-1F218D755297}" type="parTrans" cxnId="{3BD41FDE-DD75-496D-8FD8-99A4B3DB23F9}">
      <dgm:prSet/>
      <dgm:spPr/>
      <dgm:t>
        <a:bodyPr/>
        <a:lstStyle/>
        <a:p>
          <a:endParaRPr lang="en-US"/>
        </a:p>
      </dgm:t>
    </dgm:pt>
    <dgm:pt modelId="{E8134A06-A6D2-467F-9736-D5DE729D4A1A}" type="sibTrans" cxnId="{3BD41FDE-DD75-496D-8FD8-99A4B3DB23F9}">
      <dgm:prSet/>
      <dgm:spPr/>
      <dgm:t>
        <a:bodyPr/>
        <a:lstStyle/>
        <a:p>
          <a:endParaRPr lang="en-US"/>
        </a:p>
      </dgm:t>
    </dgm:pt>
    <dgm:pt modelId="{552705A9-ACFB-4692-B6D6-6EEA5661FC73}" type="pres">
      <dgm:prSet presAssocID="{4A21C642-5AF9-4ECC-B540-AD65785F5B4B}" presName="linear" presStyleCnt="0">
        <dgm:presLayoutVars>
          <dgm:animLvl val="lvl"/>
          <dgm:resizeHandles val="exact"/>
        </dgm:presLayoutVars>
      </dgm:prSet>
      <dgm:spPr/>
    </dgm:pt>
    <dgm:pt modelId="{BD502C8F-9D33-4888-A7BA-EA1A645A716D}" type="pres">
      <dgm:prSet presAssocID="{F0D98854-5844-4E4E-9BB3-9D81239A5901}" presName="parentText" presStyleLbl="node1" presStyleIdx="0" presStyleCnt="2" custLinFactNeighborX="-106" custLinFactNeighborY="50000">
        <dgm:presLayoutVars>
          <dgm:chMax val="0"/>
          <dgm:bulletEnabled val="1"/>
        </dgm:presLayoutVars>
      </dgm:prSet>
      <dgm:spPr/>
    </dgm:pt>
    <dgm:pt modelId="{1EC759B4-8931-4DF5-88CF-B0E37EA1AF3B}" type="pres">
      <dgm:prSet presAssocID="{BE7813B5-4C62-408B-A577-F5F06A5E528C}" presName="spacer" presStyleCnt="0"/>
      <dgm:spPr/>
    </dgm:pt>
    <dgm:pt modelId="{2A062D01-394C-47D7-A8BF-DF658E9E683E}" type="pres">
      <dgm:prSet presAssocID="{B5A690FF-9B7B-466C-90DB-50430F350668}" presName="parentText" presStyleLbl="node1" presStyleIdx="1" presStyleCnt="2">
        <dgm:presLayoutVars>
          <dgm:chMax val="0"/>
          <dgm:bulletEnabled val="1"/>
        </dgm:presLayoutVars>
      </dgm:prSet>
      <dgm:spPr/>
    </dgm:pt>
  </dgm:ptLst>
  <dgm:cxnLst>
    <dgm:cxn modelId="{F3DDBF3D-EFB2-486B-898F-3A911F15C40B}" type="presOf" srcId="{B5A690FF-9B7B-466C-90DB-50430F350668}" destId="{2A062D01-394C-47D7-A8BF-DF658E9E683E}" srcOrd="0" destOrd="0" presId="urn:microsoft.com/office/officeart/2005/8/layout/vList2"/>
    <dgm:cxn modelId="{D2EAE987-B36A-4684-83C9-88568B3A41D4}" type="presOf" srcId="{4A21C642-5AF9-4ECC-B540-AD65785F5B4B}" destId="{552705A9-ACFB-4692-B6D6-6EEA5661FC73}" srcOrd="0" destOrd="0" presId="urn:microsoft.com/office/officeart/2005/8/layout/vList2"/>
    <dgm:cxn modelId="{031E5189-1C6B-467F-98FA-599318A2ED92}" srcId="{4A21C642-5AF9-4ECC-B540-AD65785F5B4B}" destId="{F0D98854-5844-4E4E-9BB3-9D81239A5901}" srcOrd="0" destOrd="0" parTransId="{6DF0AC6E-2A17-4997-8255-92F47E8493FE}" sibTransId="{BE7813B5-4C62-408B-A577-F5F06A5E528C}"/>
    <dgm:cxn modelId="{00CA3ABD-73C7-4F84-8107-3AE796CDE4A1}" type="presOf" srcId="{F0D98854-5844-4E4E-9BB3-9D81239A5901}" destId="{BD502C8F-9D33-4888-A7BA-EA1A645A716D}" srcOrd="0" destOrd="0" presId="urn:microsoft.com/office/officeart/2005/8/layout/vList2"/>
    <dgm:cxn modelId="{3BD41FDE-DD75-496D-8FD8-99A4B3DB23F9}" srcId="{4A21C642-5AF9-4ECC-B540-AD65785F5B4B}" destId="{B5A690FF-9B7B-466C-90DB-50430F350668}" srcOrd="1" destOrd="0" parTransId="{04F13414-6518-4540-93D9-1F218D755297}" sibTransId="{E8134A06-A6D2-467F-9736-D5DE729D4A1A}"/>
    <dgm:cxn modelId="{036AAB75-C65C-4723-BBC2-F1C81600C695}" type="presParOf" srcId="{552705A9-ACFB-4692-B6D6-6EEA5661FC73}" destId="{BD502C8F-9D33-4888-A7BA-EA1A645A716D}" srcOrd="0" destOrd="0" presId="urn:microsoft.com/office/officeart/2005/8/layout/vList2"/>
    <dgm:cxn modelId="{98C124B1-7627-4C67-A07C-4D37AC055D82}" type="presParOf" srcId="{552705A9-ACFB-4692-B6D6-6EEA5661FC73}" destId="{1EC759B4-8931-4DF5-88CF-B0E37EA1AF3B}" srcOrd="1" destOrd="0" presId="urn:microsoft.com/office/officeart/2005/8/layout/vList2"/>
    <dgm:cxn modelId="{451A24A4-68E1-4CB7-A658-D8EA16C11565}" type="presParOf" srcId="{552705A9-ACFB-4692-B6D6-6EEA5661FC73}" destId="{2A062D01-394C-47D7-A8BF-DF658E9E683E}" srcOrd="2"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9.xml><?xml version="1.0" encoding="utf-8"?>
<dgm:dataModel xmlns:dgm="http://schemas.openxmlformats.org/drawingml/2006/diagram" xmlns:a="http://schemas.openxmlformats.org/drawingml/2006/main">
  <dgm:ptLst>
    <dgm:pt modelId="{586164E6-BD3A-4466-9660-72A53E5259F3}" type="doc">
      <dgm:prSet loTypeId="urn:microsoft.com/office/officeart/2005/8/layout/vList2" loCatId="list" qsTypeId="urn:microsoft.com/office/officeart/2005/8/quickstyle/simple1" qsCatId="simple" csTypeId="urn:microsoft.com/office/officeart/2005/8/colors/colorful1" csCatId="colorful" phldr="1"/>
      <dgm:spPr/>
      <dgm:t>
        <a:bodyPr/>
        <a:lstStyle/>
        <a:p>
          <a:endParaRPr lang="en-US"/>
        </a:p>
      </dgm:t>
    </dgm:pt>
    <dgm:pt modelId="{88CF78F9-812E-4149-83C3-774462CEF366}">
      <dgm:prSet custT="1"/>
      <dgm:spPr/>
      <dgm:t>
        <a:bodyPr/>
        <a:lstStyle/>
        <a:p>
          <a:r>
            <a:rPr lang="en-US" sz="1600" dirty="0"/>
            <a:t>	Collect ALL completed and signed forms prior to submitting requisition.</a:t>
          </a:r>
        </a:p>
      </dgm:t>
    </dgm:pt>
    <dgm:pt modelId="{3BCA0384-B902-466C-9C45-E537FD07F10F}" type="parTrans" cxnId="{8406BB62-2993-46B3-ADEE-6F29B2236B0B}">
      <dgm:prSet/>
      <dgm:spPr/>
      <dgm:t>
        <a:bodyPr/>
        <a:lstStyle/>
        <a:p>
          <a:endParaRPr lang="en-US"/>
        </a:p>
      </dgm:t>
    </dgm:pt>
    <dgm:pt modelId="{47252E88-4F87-4B2E-B5CA-0B97AC720EED}" type="sibTrans" cxnId="{8406BB62-2993-46B3-ADEE-6F29B2236B0B}">
      <dgm:prSet/>
      <dgm:spPr/>
      <dgm:t>
        <a:bodyPr/>
        <a:lstStyle/>
        <a:p>
          <a:endParaRPr lang="en-US"/>
        </a:p>
      </dgm:t>
    </dgm:pt>
    <dgm:pt modelId="{05C62D2A-D86A-4361-B42E-80D6E6CF29A2}">
      <dgm:prSet custT="1"/>
      <dgm:spPr/>
      <dgm:t>
        <a:bodyPr/>
        <a:lstStyle/>
        <a:p>
          <a:r>
            <a:rPr lang="en-US" sz="1300" dirty="0"/>
            <a:t>	    </a:t>
          </a:r>
          <a:r>
            <a:rPr lang="en-US" sz="1600" dirty="0"/>
            <a:t>Obligation and Travel Forms must be digitally signed.</a:t>
          </a:r>
        </a:p>
      </dgm:t>
    </dgm:pt>
    <dgm:pt modelId="{CE31B2E5-6072-4C64-BF57-3DEAA3677E16}" type="parTrans" cxnId="{C5879393-788A-4BFE-A966-7861C247340C}">
      <dgm:prSet/>
      <dgm:spPr/>
      <dgm:t>
        <a:bodyPr/>
        <a:lstStyle/>
        <a:p>
          <a:endParaRPr lang="en-US"/>
        </a:p>
      </dgm:t>
    </dgm:pt>
    <dgm:pt modelId="{2FD1666F-8E58-4EA4-BD0D-EF7122D59318}" type="sibTrans" cxnId="{C5879393-788A-4BFE-A966-7861C247340C}">
      <dgm:prSet/>
      <dgm:spPr/>
      <dgm:t>
        <a:bodyPr/>
        <a:lstStyle/>
        <a:p>
          <a:endParaRPr lang="en-US"/>
        </a:p>
      </dgm:t>
    </dgm:pt>
    <dgm:pt modelId="{2B65811D-6907-4C2E-9181-5544D706067E}">
      <dgm:prSet/>
      <dgm:spPr/>
      <dgm:t>
        <a:bodyPr/>
        <a:lstStyle/>
        <a:p>
          <a:r>
            <a:rPr lang="en-US" dirty="0"/>
            <a:t>	Approved driver packet needs to be submitted to Barry Hosford for driver approval prior 	to submission of travel requisition. If the traveler is not on the approved driver list, mileage 	reimbursement will not be approved.</a:t>
          </a:r>
        </a:p>
      </dgm:t>
    </dgm:pt>
    <dgm:pt modelId="{2FFACD4D-E931-49E5-B94A-055245DAF6DA}" type="parTrans" cxnId="{5F584AE1-F432-4D68-9950-7A0840AD40D0}">
      <dgm:prSet/>
      <dgm:spPr/>
      <dgm:t>
        <a:bodyPr/>
        <a:lstStyle/>
        <a:p>
          <a:endParaRPr lang="en-US"/>
        </a:p>
      </dgm:t>
    </dgm:pt>
    <dgm:pt modelId="{14A662E0-B9CE-4599-8F36-6E934B45A7C5}" type="sibTrans" cxnId="{5F584AE1-F432-4D68-9950-7A0840AD40D0}">
      <dgm:prSet/>
      <dgm:spPr/>
      <dgm:t>
        <a:bodyPr/>
        <a:lstStyle/>
        <a:p>
          <a:endParaRPr lang="en-US"/>
        </a:p>
      </dgm:t>
    </dgm:pt>
    <dgm:pt modelId="{48E3A31E-5FD8-4C4E-829C-8E1752D9112B}">
      <dgm:prSet/>
      <dgm:spPr/>
      <dgm:t>
        <a:bodyPr/>
        <a:lstStyle/>
        <a:p>
          <a:r>
            <a:rPr lang="en-US" dirty="0"/>
            <a:t>	Mileage reimbursement requisitions – submit requisition at the time the travel requisition</a:t>
          </a:r>
        </a:p>
        <a:p>
          <a:r>
            <a:rPr lang="en-US" dirty="0"/>
            <a:t>	is submitted. </a:t>
          </a:r>
        </a:p>
      </dgm:t>
    </dgm:pt>
    <dgm:pt modelId="{C455C9FC-7A9A-4BCD-9C6F-8F17098C97DE}" type="parTrans" cxnId="{63D41FA1-0799-49C7-8124-9AAE1C9C5A1F}">
      <dgm:prSet/>
      <dgm:spPr/>
      <dgm:t>
        <a:bodyPr/>
        <a:lstStyle/>
        <a:p>
          <a:endParaRPr lang="en-US"/>
        </a:p>
      </dgm:t>
    </dgm:pt>
    <dgm:pt modelId="{1224F82F-11DD-4957-B465-FCF5E90035A9}" type="sibTrans" cxnId="{63D41FA1-0799-49C7-8124-9AAE1C9C5A1F}">
      <dgm:prSet/>
      <dgm:spPr/>
      <dgm:t>
        <a:bodyPr/>
        <a:lstStyle/>
        <a:p>
          <a:endParaRPr lang="en-US"/>
        </a:p>
      </dgm:t>
    </dgm:pt>
    <dgm:pt modelId="{D698CDB0-6C84-4AAA-AEAF-9D768BD81811}">
      <dgm:prSet/>
      <dgm:spPr/>
      <dgm:t>
        <a:bodyPr/>
        <a:lstStyle/>
        <a:p>
          <a:r>
            <a:rPr lang="en-US" dirty="0"/>
            <a:t>	Travel packet for rental cars is posted on Purchasing Department webpage. Only use this 	packet and the quote from Brooke Alexander for car rentals.</a:t>
          </a:r>
        </a:p>
      </dgm:t>
    </dgm:pt>
    <dgm:pt modelId="{0CCE714A-19FE-41D7-B389-20F2E8106EAD}" type="parTrans" cxnId="{88A5DC02-CC15-418F-8820-9E82BDF2B6C6}">
      <dgm:prSet/>
      <dgm:spPr/>
      <dgm:t>
        <a:bodyPr/>
        <a:lstStyle/>
        <a:p>
          <a:endParaRPr lang="en-US"/>
        </a:p>
      </dgm:t>
    </dgm:pt>
    <dgm:pt modelId="{116C37D8-747A-4D1A-93AF-2E6C8A79F6C0}" type="sibTrans" cxnId="{88A5DC02-CC15-418F-8820-9E82BDF2B6C6}">
      <dgm:prSet/>
      <dgm:spPr/>
      <dgm:t>
        <a:bodyPr/>
        <a:lstStyle/>
        <a:p>
          <a:endParaRPr lang="en-US"/>
        </a:p>
      </dgm:t>
    </dgm:pt>
    <dgm:pt modelId="{94987070-DE8F-4820-BB6E-2629A00D3991}">
      <dgm:prSet/>
      <dgm:spPr/>
      <dgm:t>
        <a:bodyPr/>
        <a:lstStyle/>
        <a:p>
          <a:r>
            <a:rPr lang="en-US" dirty="0"/>
            <a:t>	Meals – travel cards will no longer have meals. Enter a requisition using your DP group for 	the traveler and the money will be deposited in their personal bank account. The 	requisition needs to be entered at least two weeks prior to ensure money is in their account 	prior to their trip. Accounts Payable runs checks on Thursday of each week.</a:t>
          </a:r>
        </a:p>
      </dgm:t>
    </dgm:pt>
    <dgm:pt modelId="{863FCCDA-0576-406B-AFC5-E9BAF8F25DE3}" type="parTrans" cxnId="{F769B403-1E60-4576-A4D2-AD962BA714BB}">
      <dgm:prSet/>
      <dgm:spPr/>
      <dgm:t>
        <a:bodyPr/>
        <a:lstStyle/>
        <a:p>
          <a:endParaRPr lang="en-US"/>
        </a:p>
      </dgm:t>
    </dgm:pt>
    <dgm:pt modelId="{64617B29-750B-4C1A-99B2-4E1A0AD7BAD6}" type="sibTrans" cxnId="{F769B403-1E60-4576-A4D2-AD962BA714BB}">
      <dgm:prSet/>
      <dgm:spPr/>
      <dgm:t>
        <a:bodyPr/>
        <a:lstStyle/>
        <a:p>
          <a:endParaRPr lang="en-US"/>
        </a:p>
      </dgm:t>
    </dgm:pt>
    <dgm:pt modelId="{5F59EAD2-3EC0-4B46-B3F3-503D8331760B}" type="pres">
      <dgm:prSet presAssocID="{586164E6-BD3A-4466-9660-72A53E5259F3}" presName="linear" presStyleCnt="0">
        <dgm:presLayoutVars>
          <dgm:animLvl val="lvl"/>
          <dgm:resizeHandles val="exact"/>
        </dgm:presLayoutVars>
      </dgm:prSet>
      <dgm:spPr/>
    </dgm:pt>
    <dgm:pt modelId="{C374F61C-0FEA-42F1-904F-DE3ECD5E45B5}" type="pres">
      <dgm:prSet presAssocID="{88CF78F9-812E-4149-83C3-774462CEF366}" presName="parentText" presStyleLbl="node1" presStyleIdx="0" presStyleCnt="6">
        <dgm:presLayoutVars>
          <dgm:chMax val="0"/>
          <dgm:bulletEnabled val="1"/>
        </dgm:presLayoutVars>
      </dgm:prSet>
      <dgm:spPr/>
    </dgm:pt>
    <dgm:pt modelId="{A5BAC03A-AA08-4E52-8940-05182B8967FD}" type="pres">
      <dgm:prSet presAssocID="{47252E88-4F87-4B2E-B5CA-0B97AC720EED}" presName="spacer" presStyleCnt="0"/>
      <dgm:spPr/>
    </dgm:pt>
    <dgm:pt modelId="{855D5706-E768-4059-A59E-694EB53D797D}" type="pres">
      <dgm:prSet presAssocID="{05C62D2A-D86A-4361-B42E-80D6E6CF29A2}" presName="parentText" presStyleLbl="node1" presStyleIdx="1" presStyleCnt="6">
        <dgm:presLayoutVars>
          <dgm:chMax val="0"/>
          <dgm:bulletEnabled val="1"/>
        </dgm:presLayoutVars>
      </dgm:prSet>
      <dgm:spPr/>
    </dgm:pt>
    <dgm:pt modelId="{1F170857-52EF-472E-9EC8-21CB5DFB416F}" type="pres">
      <dgm:prSet presAssocID="{2FD1666F-8E58-4EA4-BD0D-EF7122D59318}" presName="spacer" presStyleCnt="0"/>
      <dgm:spPr/>
    </dgm:pt>
    <dgm:pt modelId="{5DFAD00E-5AFD-4220-A527-69AB1C4D28B4}" type="pres">
      <dgm:prSet presAssocID="{94987070-DE8F-4820-BB6E-2629A00D3991}" presName="parentText" presStyleLbl="node1" presStyleIdx="2" presStyleCnt="6">
        <dgm:presLayoutVars>
          <dgm:chMax val="0"/>
          <dgm:bulletEnabled val="1"/>
        </dgm:presLayoutVars>
      </dgm:prSet>
      <dgm:spPr/>
    </dgm:pt>
    <dgm:pt modelId="{A6FC95EB-9F71-417F-B469-AABB84C073D5}" type="pres">
      <dgm:prSet presAssocID="{64617B29-750B-4C1A-99B2-4E1A0AD7BAD6}" presName="spacer" presStyleCnt="0"/>
      <dgm:spPr/>
    </dgm:pt>
    <dgm:pt modelId="{00057E29-82D8-48BF-A188-EB495302AC46}" type="pres">
      <dgm:prSet presAssocID="{2B65811D-6907-4C2E-9181-5544D706067E}" presName="parentText" presStyleLbl="node1" presStyleIdx="3" presStyleCnt="6">
        <dgm:presLayoutVars>
          <dgm:chMax val="0"/>
          <dgm:bulletEnabled val="1"/>
        </dgm:presLayoutVars>
      </dgm:prSet>
      <dgm:spPr/>
    </dgm:pt>
    <dgm:pt modelId="{EDB563BF-5448-448E-B9BC-0E65ADEC99CA}" type="pres">
      <dgm:prSet presAssocID="{14A662E0-B9CE-4599-8F36-6E934B45A7C5}" presName="spacer" presStyleCnt="0"/>
      <dgm:spPr/>
    </dgm:pt>
    <dgm:pt modelId="{846997D0-D5DE-44EF-9786-A5D0B1738D0B}" type="pres">
      <dgm:prSet presAssocID="{48E3A31E-5FD8-4C4E-829C-8E1752D9112B}" presName="parentText" presStyleLbl="node1" presStyleIdx="4" presStyleCnt="6">
        <dgm:presLayoutVars>
          <dgm:chMax val="0"/>
          <dgm:bulletEnabled val="1"/>
        </dgm:presLayoutVars>
      </dgm:prSet>
      <dgm:spPr/>
    </dgm:pt>
    <dgm:pt modelId="{23FA1208-9BEA-4401-A042-DB040EE6C9F2}" type="pres">
      <dgm:prSet presAssocID="{1224F82F-11DD-4957-B465-FCF5E90035A9}" presName="spacer" presStyleCnt="0"/>
      <dgm:spPr/>
    </dgm:pt>
    <dgm:pt modelId="{82825BE2-1F12-44CB-A8F2-D2C540AB1CA5}" type="pres">
      <dgm:prSet presAssocID="{D698CDB0-6C84-4AAA-AEAF-9D768BD81811}" presName="parentText" presStyleLbl="node1" presStyleIdx="5" presStyleCnt="6">
        <dgm:presLayoutVars>
          <dgm:chMax val="0"/>
          <dgm:bulletEnabled val="1"/>
        </dgm:presLayoutVars>
      </dgm:prSet>
      <dgm:spPr/>
    </dgm:pt>
  </dgm:ptLst>
  <dgm:cxnLst>
    <dgm:cxn modelId="{0AA75100-78FF-44D5-B452-A34E12F96755}" type="presOf" srcId="{94987070-DE8F-4820-BB6E-2629A00D3991}" destId="{5DFAD00E-5AFD-4220-A527-69AB1C4D28B4}" srcOrd="0" destOrd="0" presId="urn:microsoft.com/office/officeart/2005/8/layout/vList2"/>
    <dgm:cxn modelId="{88A5DC02-CC15-418F-8820-9E82BDF2B6C6}" srcId="{586164E6-BD3A-4466-9660-72A53E5259F3}" destId="{D698CDB0-6C84-4AAA-AEAF-9D768BD81811}" srcOrd="5" destOrd="0" parTransId="{0CCE714A-19FE-41D7-B389-20F2E8106EAD}" sibTransId="{116C37D8-747A-4D1A-93AF-2E6C8A79F6C0}"/>
    <dgm:cxn modelId="{F769B403-1E60-4576-A4D2-AD962BA714BB}" srcId="{586164E6-BD3A-4466-9660-72A53E5259F3}" destId="{94987070-DE8F-4820-BB6E-2629A00D3991}" srcOrd="2" destOrd="0" parTransId="{863FCCDA-0576-406B-AFC5-E9BAF8F25DE3}" sibTransId="{64617B29-750B-4C1A-99B2-4E1A0AD7BAD6}"/>
    <dgm:cxn modelId="{328C943E-CAF2-4757-8C5D-F0CF98DC83F8}" type="presOf" srcId="{88CF78F9-812E-4149-83C3-774462CEF366}" destId="{C374F61C-0FEA-42F1-904F-DE3ECD5E45B5}" srcOrd="0" destOrd="0" presId="urn:microsoft.com/office/officeart/2005/8/layout/vList2"/>
    <dgm:cxn modelId="{8406BB62-2993-46B3-ADEE-6F29B2236B0B}" srcId="{586164E6-BD3A-4466-9660-72A53E5259F3}" destId="{88CF78F9-812E-4149-83C3-774462CEF366}" srcOrd="0" destOrd="0" parTransId="{3BCA0384-B902-466C-9C45-E537FD07F10F}" sibTransId="{47252E88-4F87-4B2E-B5CA-0B97AC720EED}"/>
    <dgm:cxn modelId="{EE83AB63-1BD9-46CC-A4A3-8EF62AD4A8B0}" type="presOf" srcId="{D698CDB0-6C84-4AAA-AEAF-9D768BD81811}" destId="{82825BE2-1F12-44CB-A8F2-D2C540AB1CA5}" srcOrd="0" destOrd="0" presId="urn:microsoft.com/office/officeart/2005/8/layout/vList2"/>
    <dgm:cxn modelId="{DAEEFA46-FDF7-460C-889D-D9CC816367AA}" type="presOf" srcId="{05C62D2A-D86A-4361-B42E-80D6E6CF29A2}" destId="{855D5706-E768-4059-A59E-694EB53D797D}" srcOrd="0" destOrd="0" presId="urn:microsoft.com/office/officeart/2005/8/layout/vList2"/>
    <dgm:cxn modelId="{CE18B375-AEF7-45EE-A536-F70D854934C9}" type="presOf" srcId="{586164E6-BD3A-4466-9660-72A53E5259F3}" destId="{5F59EAD2-3EC0-4B46-B3F3-503D8331760B}" srcOrd="0" destOrd="0" presId="urn:microsoft.com/office/officeart/2005/8/layout/vList2"/>
    <dgm:cxn modelId="{C5879393-788A-4BFE-A966-7861C247340C}" srcId="{586164E6-BD3A-4466-9660-72A53E5259F3}" destId="{05C62D2A-D86A-4361-B42E-80D6E6CF29A2}" srcOrd="1" destOrd="0" parTransId="{CE31B2E5-6072-4C64-BF57-3DEAA3677E16}" sibTransId="{2FD1666F-8E58-4EA4-BD0D-EF7122D59318}"/>
    <dgm:cxn modelId="{63D41FA1-0799-49C7-8124-9AAE1C9C5A1F}" srcId="{586164E6-BD3A-4466-9660-72A53E5259F3}" destId="{48E3A31E-5FD8-4C4E-829C-8E1752D9112B}" srcOrd="4" destOrd="0" parTransId="{C455C9FC-7A9A-4BCD-9C6F-8F17098C97DE}" sibTransId="{1224F82F-11DD-4957-B465-FCF5E90035A9}"/>
    <dgm:cxn modelId="{BB8C6DBF-AE4C-42DF-A0DC-8FAFF04D2361}" type="presOf" srcId="{48E3A31E-5FD8-4C4E-829C-8E1752D9112B}" destId="{846997D0-D5DE-44EF-9786-A5D0B1738D0B}" srcOrd="0" destOrd="0" presId="urn:microsoft.com/office/officeart/2005/8/layout/vList2"/>
    <dgm:cxn modelId="{5F584AE1-F432-4D68-9950-7A0840AD40D0}" srcId="{586164E6-BD3A-4466-9660-72A53E5259F3}" destId="{2B65811D-6907-4C2E-9181-5544D706067E}" srcOrd="3" destOrd="0" parTransId="{2FFACD4D-E931-49E5-B94A-055245DAF6DA}" sibTransId="{14A662E0-B9CE-4599-8F36-6E934B45A7C5}"/>
    <dgm:cxn modelId="{0A9300F0-8210-4A8C-97EF-1624EC36FEBF}" type="presOf" srcId="{2B65811D-6907-4C2E-9181-5544D706067E}" destId="{00057E29-82D8-48BF-A188-EB495302AC46}" srcOrd="0" destOrd="0" presId="urn:microsoft.com/office/officeart/2005/8/layout/vList2"/>
    <dgm:cxn modelId="{EC3A985B-C1D5-4B6A-B055-171FAD411D9A}" type="presParOf" srcId="{5F59EAD2-3EC0-4B46-B3F3-503D8331760B}" destId="{C374F61C-0FEA-42F1-904F-DE3ECD5E45B5}" srcOrd="0" destOrd="0" presId="urn:microsoft.com/office/officeart/2005/8/layout/vList2"/>
    <dgm:cxn modelId="{5520A422-083A-4080-B8CB-11891C33DA65}" type="presParOf" srcId="{5F59EAD2-3EC0-4B46-B3F3-503D8331760B}" destId="{A5BAC03A-AA08-4E52-8940-05182B8967FD}" srcOrd="1" destOrd="0" presId="urn:microsoft.com/office/officeart/2005/8/layout/vList2"/>
    <dgm:cxn modelId="{A5C28795-092E-4558-AA62-62A95093F7AD}" type="presParOf" srcId="{5F59EAD2-3EC0-4B46-B3F3-503D8331760B}" destId="{855D5706-E768-4059-A59E-694EB53D797D}" srcOrd="2" destOrd="0" presId="urn:microsoft.com/office/officeart/2005/8/layout/vList2"/>
    <dgm:cxn modelId="{3AAA559E-5EE8-452C-A66A-524D721C017D}" type="presParOf" srcId="{5F59EAD2-3EC0-4B46-B3F3-503D8331760B}" destId="{1F170857-52EF-472E-9EC8-21CB5DFB416F}" srcOrd="3" destOrd="0" presId="urn:microsoft.com/office/officeart/2005/8/layout/vList2"/>
    <dgm:cxn modelId="{1B03659D-1860-4C7E-90B3-7D03E84CB115}" type="presParOf" srcId="{5F59EAD2-3EC0-4B46-B3F3-503D8331760B}" destId="{5DFAD00E-5AFD-4220-A527-69AB1C4D28B4}" srcOrd="4" destOrd="0" presId="urn:microsoft.com/office/officeart/2005/8/layout/vList2"/>
    <dgm:cxn modelId="{EDBE4579-DDDB-44DD-BBD3-893E467CDF31}" type="presParOf" srcId="{5F59EAD2-3EC0-4B46-B3F3-503D8331760B}" destId="{A6FC95EB-9F71-417F-B469-AABB84C073D5}" srcOrd="5" destOrd="0" presId="urn:microsoft.com/office/officeart/2005/8/layout/vList2"/>
    <dgm:cxn modelId="{F10C5CC0-39BF-41F8-A05A-4A372415062A}" type="presParOf" srcId="{5F59EAD2-3EC0-4B46-B3F3-503D8331760B}" destId="{00057E29-82D8-48BF-A188-EB495302AC46}" srcOrd="6" destOrd="0" presId="urn:microsoft.com/office/officeart/2005/8/layout/vList2"/>
    <dgm:cxn modelId="{F05C52B9-51FC-4C46-9216-D2CD9623A4A0}" type="presParOf" srcId="{5F59EAD2-3EC0-4B46-B3F3-503D8331760B}" destId="{EDB563BF-5448-448E-B9BC-0E65ADEC99CA}" srcOrd="7" destOrd="0" presId="urn:microsoft.com/office/officeart/2005/8/layout/vList2"/>
    <dgm:cxn modelId="{6D440D39-6F51-4EB6-B19F-00D71C1E2479}" type="presParOf" srcId="{5F59EAD2-3EC0-4B46-B3F3-503D8331760B}" destId="{846997D0-D5DE-44EF-9786-A5D0B1738D0B}" srcOrd="8" destOrd="0" presId="urn:microsoft.com/office/officeart/2005/8/layout/vList2"/>
    <dgm:cxn modelId="{ED9C4154-92CA-496B-ACE2-E4E54091E114}" type="presParOf" srcId="{5F59EAD2-3EC0-4B46-B3F3-503D8331760B}" destId="{23FA1208-9BEA-4401-A042-DB040EE6C9F2}" srcOrd="9" destOrd="0" presId="urn:microsoft.com/office/officeart/2005/8/layout/vList2"/>
    <dgm:cxn modelId="{63906C05-EF3B-4271-A9D6-0DE563EAF6C9}" type="presParOf" srcId="{5F59EAD2-3EC0-4B46-B3F3-503D8331760B}" destId="{82825BE2-1F12-44CB-A8F2-D2C540AB1CA5}" srcOrd="10"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0.xml><?xml version="1.0" encoding="utf-8"?>
<dgm:dataModel xmlns:dgm="http://schemas.openxmlformats.org/drawingml/2006/diagram" xmlns:a="http://schemas.openxmlformats.org/drawingml/2006/main">
  <dgm:ptLst>
    <dgm:pt modelId="{586164E6-BD3A-4466-9660-72A53E5259F3}" type="doc">
      <dgm:prSet loTypeId="urn:microsoft.com/office/officeart/2005/8/layout/vList2" loCatId="list" qsTypeId="urn:microsoft.com/office/officeart/2005/8/quickstyle/simple1" qsCatId="simple" csTypeId="urn:microsoft.com/office/officeart/2005/8/colors/colorful1" csCatId="colorful" phldr="1"/>
      <dgm:spPr/>
      <dgm:t>
        <a:bodyPr/>
        <a:lstStyle/>
        <a:p>
          <a:endParaRPr lang="en-US"/>
        </a:p>
      </dgm:t>
    </dgm:pt>
    <dgm:pt modelId="{88CF78F9-812E-4149-83C3-774462CEF366}">
      <dgm:prSet custT="1"/>
      <dgm:spPr/>
      <dgm:t>
        <a:bodyPr/>
        <a:lstStyle/>
        <a:p>
          <a:r>
            <a:rPr lang="en-US" sz="3300" dirty="0"/>
            <a:t>	Purchasing Forms and 	Instructions – Located on the Purchasing webpage – PLEASE UTILIZE</a:t>
          </a:r>
        </a:p>
      </dgm:t>
    </dgm:pt>
    <dgm:pt modelId="{3BCA0384-B902-466C-9C45-E537FD07F10F}" type="parTrans" cxnId="{8406BB62-2993-46B3-ADEE-6F29B2236B0B}">
      <dgm:prSet/>
      <dgm:spPr/>
      <dgm:t>
        <a:bodyPr/>
        <a:lstStyle/>
        <a:p>
          <a:endParaRPr lang="en-US"/>
        </a:p>
      </dgm:t>
    </dgm:pt>
    <dgm:pt modelId="{47252E88-4F87-4B2E-B5CA-0B97AC720EED}" type="sibTrans" cxnId="{8406BB62-2993-46B3-ADEE-6F29B2236B0B}">
      <dgm:prSet/>
      <dgm:spPr/>
      <dgm:t>
        <a:bodyPr/>
        <a:lstStyle/>
        <a:p>
          <a:endParaRPr lang="en-US"/>
        </a:p>
      </dgm:t>
    </dgm:pt>
    <dgm:pt modelId="{05C62D2A-D86A-4361-B42E-80D6E6CF29A2}">
      <dgm:prSet/>
      <dgm:spPr/>
      <dgm:t>
        <a:bodyPr/>
        <a:lstStyle/>
        <a:p>
          <a:r>
            <a:rPr lang="en-US" dirty="0"/>
            <a:t>	Technology Price List – Located 	on the Technology webpage – Updated frequently (do not save on your computer). Always access from the Technology webpage for current pricing. Contact technology if you have questions.</a:t>
          </a:r>
        </a:p>
      </dgm:t>
    </dgm:pt>
    <dgm:pt modelId="{CE31B2E5-6072-4C64-BF57-3DEAA3677E16}" type="parTrans" cxnId="{C5879393-788A-4BFE-A966-7861C247340C}">
      <dgm:prSet/>
      <dgm:spPr/>
      <dgm:t>
        <a:bodyPr/>
        <a:lstStyle/>
        <a:p>
          <a:endParaRPr lang="en-US"/>
        </a:p>
      </dgm:t>
    </dgm:pt>
    <dgm:pt modelId="{2FD1666F-8E58-4EA4-BD0D-EF7122D59318}" type="sibTrans" cxnId="{C5879393-788A-4BFE-A966-7861C247340C}">
      <dgm:prSet/>
      <dgm:spPr/>
      <dgm:t>
        <a:bodyPr/>
        <a:lstStyle/>
        <a:p>
          <a:endParaRPr lang="en-US"/>
        </a:p>
      </dgm:t>
    </dgm:pt>
    <dgm:pt modelId="{5F59EAD2-3EC0-4B46-B3F3-503D8331760B}" type="pres">
      <dgm:prSet presAssocID="{586164E6-BD3A-4466-9660-72A53E5259F3}" presName="linear" presStyleCnt="0">
        <dgm:presLayoutVars>
          <dgm:animLvl val="lvl"/>
          <dgm:resizeHandles val="exact"/>
        </dgm:presLayoutVars>
      </dgm:prSet>
      <dgm:spPr/>
    </dgm:pt>
    <dgm:pt modelId="{C374F61C-0FEA-42F1-904F-DE3ECD5E45B5}" type="pres">
      <dgm:prSet presAssocID="{88CF78F9-812E-4149-83C3-774462CEF366}" presName="parentText" presStyleLbl="node1" presStyleIdx="0" presStyleCnt="2">
        <dgm:presLayoutVars>
          <dgm:chMax val="0"/>
          <dgm:bulletEnabled val="1"/>
        </dgm:presLayoutVars>
      </dgm:prSet>
      <dgm:spPr/>
    </dgm:pt>
    <dgm:pt modelId="{A5BAC03A-AA08-4E52-8940-05182B8967FD}" type="pres">
      <dgm:prSet presAssocID="{47252E88-4F87-4B2E-B5CA-0B97AC720EED}" presName="spacer" presStyleCnt="0"/>
      <dgm:spPr/>
    </dgm:pt>
    <dgm:pt modelId="{855D5706-E768-4059-A59E-694EB53D797D}" type="pres">
      <dgm:prSet presAssocID="{05C62D2A-D86A-4361-B42E-80D6E6CF29A2}" presName="parentText" presStyleLbl="node1" presStyleIdx="1" presStyleCnt="2">
        <dgm:presLayoutVars>
          <dgm:chMax val="0"/>
          <dgm:bulletEnabled val="1"/>
        </dgm:presLayoutVars>
      </dgm:prSet>
      <dgm:spPr/>
    </dgm:pt>
  </dgm:ptLst>
  <dgm:cxnLst>
    <dgm:cxn modelId="{098B3F04-A096-4495-A302-BB4DB5C6D1E3}" type="presOf" srcId="{88CF78F9-812E-4149-83C3-774462CEF366}" destId="{C374F61C-0FEA-42F1-904F-DE3ECD5E45B5}" srcOrd="0" destOrd="0" presId="urn:microsoft.com/office/officeart/2005/8/layout/vList2"/>
    <dgm:cxn modelId="{8406BB62-2993-46B3-ADEE-6F29B2236B0B}" srcId="{586164E6-BD3A-4466-9660-72A53E5259F3}" destId="{88CF78F9-812E-4149-83C3-774462CEF366}" srcOrd="0" destOrd="0" parTransId="{3BCA0384-B902-466C-9C45-E537FD07F10F}" sibTransId="{47252E88-4F87-4B2E-B5CA-0B97AC720EED}"/>
    <dgm:cxn modelId="{CE18B375-AEF7-45EE-A536-F70D854934C9}" type="presOf" srcId="{586164E6-BD3A-4466-9660-72A53E5259F3}" destId="{5F59EAD2-3EC0-4B46-B3F3-503D8331760B}" srcOrd="0" destOrd="0" presId="urn:microsoft.com/office/officeart/2005/8/layout/vList2"/>
    <dgm:cxn modelId="{C5879393-788A-4BFE-A966-7861C247340C}" srcId="{586164E6-BD3A-4466-9660-72A53E5259F3}" destId="{05C62D2A-D86A-4361-B42E-80D6E6CF29A2}" srcOrd="1" destOrd="0" parTransId="{CE31B2E5-6072-4C64-BF57-3DEAA3677E16}" sibTransId="{2FD1666F-8E58-4EA4-BD0D-EF7122D59318}"/>
    <dgm:cxn modelId="{AB2163D4-ED07-4D01-B73B-186BCE9E9C35}" type="presOf" srcId="{05C62D2A-D86A-4361-B42E-80D6E6CF29A2}" destId="{855D5706-E768-4059-A59E-694EB53D797D}" srcOrd="0" destOrd="0" presId="urn:microsoft.com/office/officeart/2005/8/layout/vList2"/>
    <dgm:cxn modelId="{B10BBD10-95F9-4225-8F69-D32208904D30}" type="presParOf" srcId="{5F59EAD2-3EC0-4B46-B3F3-503D8331760B}" destId="{C374F61C-0FEA-42F1-904F-DE3ECD5E45B5}" srcOrd="0" destOrd="0" presId="urn:microsoft.com/office/officeart/2005/8/layout/vList2"/>
    <dgm:cxn modelId="{0E93D1A0-7077-4A4B-B127-B64AF1F40274}" type="presParOf" srcId="{5F59EAD2-3EC0-4B46-B3F3-503D8331760B}" destId="{A5BAC03A-AA08-4E52-8940-05182B8967FD}" srcOrd="1" destOrd="0" presId="urn:microsoft.com/office/officeart/2005/8/layout/vList2"/>
    <dgm:cxn modelId="{DABF277B-7F21-443A-8207-3601F6A0627A}" type="presParOf" srcId="{5F59EAD2-3EC0-4B46-B3F3-503D8331760B}" destId="{855D5706-E768-4059-A59E-694EB53D797D}" srcOrd="2"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C374F61C-0FEA-42F1-904F-DE3ECD5E45B5}">
      <dsp:nvSpPr>
        <dsp:cNvPr id="0" name=""/>
        <dsp:cNvSpPr/>
      </dsp:nvSpPr>
      <dsp:spPr>
        <a:xfrm>
          <a:off x="0" y="17881"/>
          <a:ext cx="7240146" cy="1435919"/>
        </a:xfrm>
        <a:prstGeom prst="roundRect">
          <a:avLst/>
        </a:prstGeom>
        <a:solidFill>
          <a:schemeClr val="accent2">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2390" tIns="72390" rIns="72390" bIns="72390" numCol="1" spcCol="1270" anchor="ctr" anchorCtr="0">
          <a:noAutofit/>
        </a:bodyPr>
        <a:lstStyle/>
        <a:p>
          <a:pPr marL="0" lvl="0" indent="0" algn="l" defTabSz="844550">
            <a:lnSpc>
              <a:spcPct val="90000"/>
            </a:lnSpc>
            <a:spcBef>
              <a:spcPct val="0"/>
            </a:spcBef>
            <a:spcAft>
              <a:spcPct val="35000"/>
            </a:spcAft>
            <a:buNone/>
          </a:pPr>
          <a:r>
            <a:rPr lang="en-US" sz="1900" kern="1200" dirty="0"/>
            <a:t>	Purchase Order Deadline’s December 10 (POs)/17 (CCs)</a:t>
          </a:r>
        </a:p>
      </dsp:txBody>
      <dsp:txXfrm>
        <a:off x="70096" y="87977"/>
        <a:ext cx="7099954" cy="1295727"/>
      </dsp:txXfrm>
    </dsp:sp>
    <dsp:sp modelId="{855D5706-E768-4059-A59E-694EB53D797D}">
      <dsp:nvSpPr>
        <dsp:cNvPr id="0" name=""/>
        <dsp:cNvSpPr/>
      </dsp:nvSpPr>
      <dsp:spPr>
        <a:xfrm>
          <a:off x="0" y="1508520"/>
          <a:ext cx="7240146" cy="1435919"/>
        </a:xfrm>
        <a:prstGeom prst="roundRect">
          <a:avLst/>
        </a:prstGeom>
        <a:solidFill>
          <a:schemeClr val="accent3">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2390" tIns="72390" rIns="72390" bIns="72390" numCol="1" spcCol="1270" anchor="ctr" anchorCtr="0">
          <a:noAutofit/>
        </a:bodyPr>
        <a:lstStyle/>
        <a:p>
          <a:pPr marL="0" lvl="0" indent="0" algn="l" defTabSz="844550">
            <a:lnSpc>
              <a:spcPct val="90000"/>
            </a:lnSpc>
            <a:spcBef>
              <a:spcPct val="0"/>
            </a:spcBef>
            <a:spcAft>
              <a:spcPct val="35000"/>
            </a:spcAft>
            <a:buNone/>
          </a:pPr>
          <a:r>
            <a:rPr lang="en-US" sz="1900" kern="1200" dirty="0"/>
            <a:t>	eCommerce Purchase Order Deadlines – Complete calendar is 	posted on the Purchasing webpage.</a:t>
          </a:r>
        </a:p>
        <a:p>
          <a:pPr marL="0" lvl="0" indent="0" algn="l" defTabSz="844550">
            <a:lnSpc>
              <a:spcPct val="90000"/>
            </a:lnSpc>
            <a:spcBef>
              <a:spcPct val="0"/>
            </a:spcBef>
            <a:spcAft>
              <a:spcPct val="35000"/>
            </a:spcAft>
            <a:buNone/>
          </a:pPr>
          <a:r>
            <a:rPr lang="en-US" sz="1900" kern="1200" dirty="0"/>
            <a:t>		Amazon/Office Depot/Staples</a:t>
          </a:r>
        </a:p>
        <a:p>
          <a:pPr marL="0" lvl="0" indent="0" algn="l" defTabSz="844550">
            <a:lnSpc>
              <a:spcPct val="90000"/>
            </a:lnSpc>
            <a:spcBef>
              <a:spcPct val="0"/>
            </a:spcBef>
            <a:spcAft>
              <a:spcPct val="35000"/>
            </a:spcAft>
            <a:buNone/>
          </a:pPr>
          <a:r>
            <a:rPr lang="en-US" sz="1900" kern="1200" dirty="0"/>
            <a:t>		November 19 and December 10</a:t>
          </a:r>
        </a:p>
      </dsp:txBody>
      <dsp:txXfrm>
        <a:off x="70096" y="1578616"/>
        <a:ext cx="7099954" cy="1295727"/>
      </dsp:txXfrm>
    </dsp:sp>
    <dsp:sp modelId="{00057E29-82D8-48BF-A188-EB495302AC46}">
      <dsp:nvSpPr>
        <dsp:cNvPr id="0" name=""/>
        <dsp:cNvSpPr/>
      </dsp:nvSpPr>
      <dsp:spPr>
        <a:xfrm>
          <a:off x="0" y="2999160"/>
          <a:ext cx="7240146" cy="1435919"/>
        </a:xfrm>
        <a:prstGeom prst="roundRect">
          <a:avLst/>
        </a:prstGeom>
        <a:solidFill>
          <a:schemeClr val="accent4">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2390" tIns="72390" rIns="72390" bIns="72390" numCol="1" spcCol="1270" anchor="ctr" anchorCtr="0">
          <a:noAutofit/>
        </a:bodyPr>
        <a:lstStyle/>
        <a:p>
          <a:pPr marL="0" lvl="0" indent="0" algn="l" defTabSz="844550">
            <a:lnSpc>
              <a:spcPct val="90000"/>
            </a:lnSpc>
            <a:spcBef>
              <a:spcPct val="0"/>
            </a:spcBef>
            <a:spcAft>
              <a:spcPct val="35000"/>
            </a:spcAft>
            <a:buNone/>
          </a:pPr>
          <a:r>
            <a:rPr lang="en-US" sz="1900" kern="1200" dirty="0"/>
            <a:t>	199 fund purchase orders unreceived/unpaid by 8/31 – will 	be paid using your 2024-2025 budget</a:t>
          </a:r>
        </a:p>
      </dsp:txBody>
      <dsp:txXfrm>
        <a:off x="70096" y="3069256"/>
        <a:ext cx="7099954" cy="1295727"/>
      </dsp:txXfrm>
    </dsp:sp>
    <dsp:sp modelId="{846997D0-D5DE-44EF-9786-A5D0B1738D0B}">
      <dsp:nvSpPr>
        <dsp:cNvPr id="0" name=""/>
        <dsp:cNvSpPr/>
      </dsp:nvSpPr>
      <dsp:spPr>
        <a:xfrm>
          <a:off x="0" y="4489799"/>
          <a:ext cx="7240146" cy="1435919"/>
        </a:xfrm>
        <a:prstGeom prst="roundRect">
          <a:avLst/>
        </a:prstGeom>
        <a:solidFill>
          <a:schemeClr val="accent5">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2390" tIns="72390" rIns="72390" bIns="72390" numCol="1" spcCol="1270" anchor="ctr" anchorCtr="0">
          <a:noAutofit/>
        </a:bodyPr>
        <a:lstStyle/>
        <a:p>
          <a:pPr marL="0" lvl="0" indent="0" algn="l" defTabSz="844550">
            <a:lnSpc>
              <a:spcPct val="90000"/>
            </a:lnSpc>
            <a:spcBef>
              <a:spcPct val="0"/>
            </a:spcBef>
            <a:spcAft>
              <a:spcPct val="35000"/>
            </a:spcAft>
            <a:buNone/>
          </a:pPr>
          <a:r>
            <a:rPr lang="en-US" sz="1900" kern="1200" dirty="0"/>
            <a:t>	Quotes – Cooperative Contract #’s are required</a:t>
          </a:r>
        </a:p>
      </dsp:txBody>
      <dsp:txXfrm>
        <a:off x="70096" y="4559895"/>
        <a:ext cx="7099954" cy="1295727"/>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C374F61C-0FEA-42F1-904F-DE3ECD5E45B5}">
      <dsp:nvSpPr>
        <dsp:cNvPr id="0" name=""/>
        <dsp:cNvSpPr/>
      </dsp:nvSpPr>
      <dsp:spPr>
        <a:xfrm>
          <a:off x="0" y="2799533"/>
          <a:ext cx="7240146" cy="1196909"/>
        </a:xfrm>
        <a:prstGeom prst="roundRect">
          <a:avLst/>
        </a:prstGeom>
        <a:solidFill>
          <a:schemeClr val="accent2">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n-US" sz="2400" kern="1200" dirty="0"/>
            <a:t>	You MUST receive on your purchase 	orders for vendors to be paid.</a:t>
          </a:r>
        </a:p>
      </dsp:txBody>
      <dsp:txXfrm>
        <a:off x="58428" y="2857961"/>
        <a:ext cx="7123290" cy="1080053"/>
      </dsp:txXfrm>
    </dsp:sp>
    <dsp:sp modelId="{855D5706-E768-4059-A59E-694EB53D797D}">
      <dsp:nvSpPr>
        <dsp:cNvPr id="0" name=""/>
        <dsp:cNvSpPr/>
      </dsp:nvSpPr>
      <dsp:spPr>
        <a:xfrm>
          <a:off x="0" y="1431313"/>
          <a:ext cx="7240146" cy="1196909"/>
        </a:xfrm>
        <a:prstGeom prst="roundRect">
          <a:avLst/>
        </a:prstGeom>
        <a:solidFill>
          <a:schemeClr val="accent3">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n-US" sz="2400" kern="1200" dirty="0"/>
            <a:t>	“As needed” purchase orders must be 	monitored so a new requisition can be 	submitted when funds are needed.</a:t>
          </a:r>
        </a:p>
      </dsp:txBody>
      <dsp:txXfrm>
        <a:off x="58428" y="1489741"/>
        <a:ext cx="7123290" cy="1080053"/>
      </dsp:txXfrm>
    </dsp:sp>
    <dsp:sp modelId="{00057E29-82D8-48BF-A188-EB495302AC46}">
      <dsp:nvSpPr>
        <dsp:cNvPr id="0" name=""/>
        <dsp:cNvSpPr/>
      </dsp:nvSpPr>
      <dsp:spPr>
        <a:xfrm>
          <a:off x="0" y="88669"/>
          <a:ext cx="7240146" cy="1196909"/>
        </a:xfrm>
        <a:prstGeom prst="roundRect">
          <a:avLst/>
        </a:prstGeom>
        <a:solidFill>
          <a:schemeClr val="accent4">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n-US" sz="2400" kern="1200" dirty="0"/>
            <a:t>	Be sure to look at the contract the vendor is 	using and add the contract # to the requisition. 	If expired, the requisition will not be approved</a:t>
          </a:r>
        </a:p>
      </dsp:txBody>
      <dsp:txXfrm>
        <a:off x="58428" y="147097"/>
        <a:ext cx="7123290" cy="1080053"/>
      </dsp:txXfrm>
    </dsp:sp>
    <dsp:sp modelId="{846997D0-D5DE-44EF-9786-A5D0B1738D0B}">
      <dsp:nvSpPr>
        <dsp:cNvPr id="0" name=""/>
        <dsp:cNvSpPr/>
      </dsp:nvSpPr>
      <dsp:spPr>
        <a:xfrm>
          <a:off x="0" y="4272390"/>
          <a:ext cx="7240146" cy="1196909"/>
        </a:xfrm>
        <a:prstGeom prst="roundRect">
          <a:avLst/>
        </a:prstGeom>
        <a:solidFill>
          <a:schemeClr val="accent5">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n-US" sz="2400" kern="1200" dirty="0"/>
            <a:t>	Do not email accounts.payable@gpisd.org 	when you have received on a purchase order. </a:t>
          </a:r>
        </a:p>
      </dsp:txBody>
      <dsp:txXfrm>
        <a:off x="58428" y="4330818"/>
        <a:ext cx="7123290" cy="1080053"/>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C374F61C-0FEA-42F1-904F-DE3ECD5E45B5}">
      <dsp:nvSpPr>
        <dsp:cNvPr id="0" name=""/>
        <dsp:cNvSpPr/>
      </dsp:nvSpPr>
      <dsp:spPr>
        <a:xfrm>
          <a:off x="0" y="40533"/>
          <a:ext cx="7240146" cy="1418113"/>
        </a:xfrm>
        <a:prstGeom prst="roundRect">
          <a:avLst/>
        </a:prstGeom>
        <a:solidFill>
          <a:schemeClr val="accent2">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3820" tIns="83820" rIns="83820" bIns="83820" numCol="1" spcCol="1270" anchor="ctr" anchorCtr="0">
          <a:noAutofit/>
        </a:bodyPr>
        <a:lstStyle/>
        <a:p>
          <a:pPr marL="0" lvl="0" indent="0" algn="l" defTabSz="977900">
            <a:lnSpc>
              <a:spcPct val="90000"/>
            </a:lnSpc>
            <a:spcBef>
              <a:spcPct val="0"/>
            </a:spcBef>
            <a:spcAft>
              <a:spcPct val="35000"/>
            </a:spcAft>
            <a:buNone/>
          </a:pPr>
          <a:r>
            <a:rPr lang="en-US" sz="2200" kern="1200" dirty="0"/>
            <a:t>	All requisitions over $50,000 will require 	Superintendent approval before being processed into a purchase order.</a:t>
          </a:r>
        </a:p>
      </dsp:txBody>
      <dsp:txXfrm>
        <a:off x="69227" y="109760"/>
        <a:ext cx="7101692" cy="1279659"/>
      </dsp:txXfrm>
    </dsp:sp>
    <dsp:sp modelId="{855D5706-E768-4059-A59E-694EB53D797D}">
      <dsp:nvSpPr>
        <dsp:cNvPr id="0" name=""/>
        <dsp:cNvSpPr/>
      </dsp:nvSpPr>
      <dsp:spPr>
        <a:xfrm>
          <a:off x="0" y="1529702"/>
          <a:ext cx="7240146" cy="1418113"/>
        </a:xfrm>
        <a:prstGeom prst="roundRect">
          <a:avLst/>
        </a:prstGeom>
        <a:solidFill>
          <a:schemeClr val="accent3">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3820" tIns="83820" rIns="83820" bIns="83820" numCol="1" spcCol="1270" anchor="ctr" anchorCtr="0">
          <a:noAutofit/>
        </a:bodyPr>
        <a:lstStyle/>
        <a:p>
          <a:pPr marL="0" lvl="0" indent="0" algn="l" defTabSz="977900">
            <a:lnSpc>
              <a:spcPct val="90000"/>
            </a:lnSpc>
            <a:spcBef>
              <a:spcPct val="0"/>
            </a:spcBef>
            <a:spcAft>
              <a:spcPct val="35000"/>
            </a:spcAft>
            <a:buNone/>
          </a:pPr>
          <a:r>
            <a:rPr lang="en-US" sz="2200" kern="1200" dirty="0"/>
            <a:t>	All invoices over $50,000 must be 	signed by the  Superintendent before payment is made by Accounts Payable</a:t>
          </a:r>
        </a:p>
      </dsp:txBody>
      <dsp:txXfrm>
        <a:off x="69227" y="1598929"/>
        <a:ext cx="7101692" cy="1279659"/>
      </dsp:txXfrm>
    </dsp:sp>
    <dsp:sp modelId="{6C30F34F-94DB-4921-BC19-F14182B343F2}">
      <dsp:nvSpPr>
        <dsp:cNvPr id="0" name=""/>
        <dsp:cNvSpPr/>
      </dsp:nvSpPr>
      <dsp:spPr>
        <a:xfrm>
          <a:off x="0" y="3003479"/>
          <a:ext cx="7240146" cy="1418113"/>
        </a:xfrm>
        <a:prstGeom prst="roundRect">
          <a:avLst/>
        </a:prstGeom>
        <a:solidFill>
          <a:schemeClr val="accent4">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3820" tIns="83820" rIns="83820" bIns="83820" numCol="1" spcCol="1270" anchor="ctr" anchorCtr="0">
          <a:noAutofit/>
        </a:bodyPr>
        <a:lstStyle/>
        <a:p>
          <a:pPr marL="0" lvl="0" indent="0" algn="l" defTabSz="977900">
            <a:lnSpc>
              <a:spcPct val="90000"/>
            </a:lnSpc>
            <a:spcBef>
              <a:spcPct val="0"/>
            </a:spcBef>
            <a:spcAft>
              <a:spcPct val="35000"/>
            </a:spcAft>
            <a:buNone/>
          </a:pPr>
          <a:r>
            <a:rPr lang="en-US" sz="2200" kern="1200" dirty="0"/>
            <a:t>	Budget Code Selection: 1</a:t>
          </a:r>
          <a:r>
            <a:rPr lang="en-US" sz="2200" kern="1200" baseline="30000" dirty="0"/>
            <a:t>st</a:t>
          </a:r>
          <a:r>
            <a:rPr lang="en-US" sz="2200" kern="1200" dirty="0"/>
            <a:t> use your Title funds, if 	does not qualify; 2</a:t>
          </a:r>
          <a:r>
            <a:rPr lang="en-US" sz="2200" kern="1200" baseline="30000" dirty="0"/>
            <a:t>nd</a:t>
          </a:r>
          <a:r>
            <a:rPr lang="en-US" sz="2200" kern="1200" dirty="0"/>
            <a:t> use your Grant/Donation funds; 	3</a:t>
          </a:r>
          <a:r>
            <a:rPr lang="en-US" sz="2200" kern="1200" baseline="30000" dirty="0"/>
            <a:t>rd</a:t>
          </a:r>
          <a:r>
            <a:rPr lang="en-US" sz="2200" kern="1200" dirty="0"/>
            <a:t> use your SCE funds (199 General); then use your General funds.</a:t>
          </a:r>
        </a:p>
      </dsp:txBody>
      <dsp:txXfrm>
        <a:off x="69227" y="3072706"/>
        <a:ext cx="7101692" cy="1279659"/>
      </dsp:txXfrm>
    </dsp:sp>
    <dsp:sp modelId="{00057E29-82D8-48BF-A188-EB495302AC46}">
      <dsp:nvSpPr>
        <dsp:cNvPr id="0" name=""/>
        <dsp:cNvSpPr/>
      </dsp:nvSpPr>
      <dsp:spPr>
        <a:xfrm>
          <a:off x="0" y="4484953"/>
          <a:ext cx="7240146" cy="1418113"/>
        </a:xfrm>
        <a:prstGeom prst="roundRect">
          <a:avLst/>
        </a:prstGeom>
        <a:solidFill>
          <a:schemeClr val="accent5">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3820" tIns="83820" rIns="83820" bIns="83820" numCol="1" spcCol="1270" anchor="ctr" anchorCtr="0">
          <a:noAutofit/>
        </a:bodyPr>
        <a:lstStyle/>
        <a:p>
          <a:pPr marL="0" lvl="0" indent="0" algn="l" defTabSz="977900">
            <a:lnSpc>
              <a:spcPct val="90000"/>
            </a:lnSpc>
            <a:spcBef>
              <a:spcPct val="0"/>
            </a:spcBef>
            <a:spcAft>
              <a:spcPct val="35000"/>
            </a:spcAft>
            <a:buNone/>
          </a:pPr>
          <a:r>
            <a:rPr lang="en-US" sz="2200" kern="1200" dirty="0"/>
            <a:t>	Three (3) quotes will be required for all purchases of 	$10,000 or more, regardless of funding source*</a:t>
          </a:r>
        </a:p>
      </dsp:txBody>
      <dsp:txXfrm>
        <a:off x="69227" y="4554180"/>
        <a:ext cx="7101692" cy="1279659"/>
      </dsp:txXfrm>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C374F61C-0FEA-42F1-904F-DE3ECD5E45B5}">
      <dsp:nvSpPr>
        <dsp:cNvPr id="0" name=""/>
        <dsp:cNvSpPr/>
      </dsp:nvSpPr>
      <dsp:spPr>
        <a:xfrm>
          <a:off x="0" y="421559"/>
          <a:ext cx="7240146" cy="1244880"/>
        </a:xfrm>
        <a:prstGeom prst="roundRect">
          <a:avLst/>
        </a:prstGeom>
        <a:solidFill>
          <a:schemeClr val="accent2">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53340" tIns="53340" rIns="53340" bIns="53340" numCol="1" spcCol="1270" anchor="ctr" anchorCtr="0">
          <a:noAutofit/>
        </a:bodyPr>
        <a:lstStyle/>
        <a:p>
          <a:pPr marL="0" lvl="0" indent="0" algn="l" defTabSz="622300">
            <a:lnSpc>
              <a:spcPct val="90000"/>
            </a:lnSpc>
            <a:spcBef>
              <a:spcPct val="0"/>
            </a:spcBef>
            <a:spcAft>
              <a:spcPct val="35000"/>
            </a:spcAft>
            <a:buNone/>
          </a:pPr>
          <a:r>
            <a:rPr lang="en-US" sz="1400" kern="1200" dirty="0"/>
            <a:t>	</a:t>
          </a:r>
        </a:p>
        <a:p>
          <a:pPr marL="0" lvl="0" indent="0" algn="l" defTabSz="622300">
            <a:lnSpc>
              <a:spcPct val="90000"/>
            </a:lnSpc>
            <a:spcBef>
              <a:spcPct val="0"/>
            </a:spcBef>
            <a:spcAft>
              <a:spcPct val="35000"/>
            </a:spcAft>
            <a:buNone/>
          </a:pPr>
          <a:r>
            <a:rPr lang="en-US" sz="1400" kern="1200" dirty="0"/>
            <a:t>	Updated “quote request sample email” and “items to be quoted” forms are on the 	Purchasing Department webpage. Please use these updated email samples and items to be quoted samples. If you have the old version saved on your computer, please delete.</a:t>
          </a:r>
        </a:p>
        <a:p>
          <a:pPr marL="0" lvl="0" indent="0" algn="l" defTabSz="622300">
            <a:lnSpc>
              <a:spcPct val="90000"/>
            </a:lnSpc>
            <a:spcBef>
              <a:spcPct val="0"/>
            </a:spcBef>
            <a:spcAft>
              <a:spcPct val="35000"/>
            </a:spcAft>
            <a:buNone/>
          </a:pPr>
          <a:endParaRPr lang="en-US" sz="1400" kern="1200" dirty="0"/>
        </a:p>
      </dsp:txBody>
      <dsp:txXfrm>
        <a:off x="60770" y="482329"/>
        <a:ext cx="7118606" cy="1123340"/>
      </dsp:txXfrm>
    </dsp:sp>
    <dsp:sp modelId="{855D5706-E768-4059-A59E-694EB53D797D}">
      <dsp:nvSpPr>
        <dsp:cNvPr id="0" name=""/>
        <dsp:cNvSpPr/>
      </dsp:nvSpPr>
      <dsp:spPr>
        <a:xfrm>
          <a:off x="0" y="1706759"/>
          <a:ext cx="7240146" cy="1244880"/>
        </a:xfrm>
        <a:prstGeom prst="roundRect">
          <a:avLst/>
        </a:prstGeom>
        <a:solidFill>
          <a:schemeClr val="accent3">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53340" tIns="53340" rIns="53340" bIns="53340" numCol="1" spcCol="1270" anchor="ctr" anchorCtr="0">
          <a:noAutofit/>
        </a:bodyPr>
        <a:lstStyle/>
        <a:p>
          <a:pPr marL="0" lvl="0" indent="0" algn="l" defTabSz="622300">
            <a:lnSpc>
              <a:spcPct val="90000"/>
            </a:lnSpc>
            <a:spcBef>
              <a:spcPct val="0"/>
            </a:spcBef>
            <a:spcAft>
              <a:spcPct val="35000"/>
            </a:spcAft>
            <a:buNone/>
          </a:pPr>
          <a:r>
            <a:rPr lang="en-US" sz="1400" kern="1200" dirty="0"/>
            <a:t>	An RFP must be created by the Purchasing Department for all contracts that exceed $1million even if the vendor is on a cooperative/interlocal contract.</a:t>
          </a:r>
        </a:p>
      </dsp:txBody>
      <dsp:txXfrm>
        <a:off x="60770" y="1767529"/>
        <a:ext cx="7118606" cy="1123340"/>
      </dsp:txXfrm>
    </dsp:sp>
    <dsp:sp modelId="{991FD86E-A95C-4572-BF04-0283328F34EA}">
      <dsp:nvSpPr>
        <dsp:cNvPr id="0" name=""/>
        <dsp:cNvSpPr/>
      </dsp:nvSpPr>
      <dsp:spPr>
        <a:xfrm>
          <a:off x="0" y="2953763"/>
          <a:ext cx="7240146" cy="1244880"/>
        </a:xfrm>
        <a:prstGeom prst="roundRect">
          <a:avLst/>
        </a:prstGeom>
        <a:solidFill>
          <a:schemeClr val="accent4">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53340" tIns="53340" rIns="53340" bIns="53340" numCol="1" spcCol="1270" anchor="ctr" anchorCtr="0">
          <a:noAutofit/>
        </a:bodyPr>
        <a:lstStyle/>
        <a:p>
          <a:pPr marL="0" lvl="0" indent="0" algn="l" defTabSz="622300">
            <a:lnSpc>
              <a:spcPct val="90000"/>
            </a:lnSpc>
            <a:spcBef>
              <a:spcPct val="0"/>
            </a:spcBef>
            <a:spcAft>
              <a:spcPct val="35000"/>
            </a:spcAft>
            <a:buNone/>
          </a:pPr>
          <a:r>
            <a:rPr lang="en-US" sz="1400" kern="1200" dirty="0"/>
            <a:t>	</a:t>
          </a:r>
        </a:p>
        <a:p>
          <a:pPr marL="0" lvl="0" indent="0" algn="l" defTabSz="622300">
            <a:lnSpc>
              <a:spcPct val="90000"/>
            </a:lnSpc>
            <a:spcBef>
              <a:spcPct val="0"/>
            </a:spcBef>
            <a:spcAft>
              <a:spcPct val="35000"/>
            </a:spcAft>
            <a:buNone/>
          </a:pPr>
          <a:r>
            <a:rPr lang="en-US" sz="1400" kern="1200" dirty="0"/>
            <a:t>	Meals – travel cards will no longer have meals. A separate requisition using DP group 	needs to be entered. Meals will be deposited in the traveler’s personal bank account. Enter two weeks prior to travel date. No change to meals when traveling with students.</a:t>
          </a:r>
        </a:p>
        <a:p>
          <a:pPr marL="0" lvl="0" indent="0" algn="l" defTabSz="622300">
            <a:lnSpc>
              <a:spcPct val="90000"/>
            </a:lnSpc>
            <a:spcBef>
              <a:spcPct val="0"/>
            </a:spcBef>
            <a:spcAft>
              <a:spcPct val="35000"/>
            </a:spcAft>
            <a:buNone/>
          </a:pPr>
          <a:endParaRPr lang="en-US" sz="1400" kern="1200" dirty="0"/>
        </a:p>
      </dsp:txBody>
      <dsp:txXfrm>
        <a:off x="60770" y="3014533"/>
        <a:ext cx="7118606" cy="1123340"/>
      </dsp:txXfrm>
    </dsp:sp>
    <dsp:sp modelId="{9E95235D-3FD5-4CED-8F28-48181A8ADFEF}">
      <dsp:nvSpPr>
        <dsp:cNvPr id="0" name=""/>
        <dsp:cNvSpPr/>
      </dsp:nvSpPr>
      <dsp:spPr>
        <a:xfrm>
          <a:off x="0" y="4277160"/>
          <a:ext cx="7240146" cy="1244880"/>
        </a:xfrm>
        <a:prstGeom prst="roundRect">
          <a:avLst/>
        </a:prstGeom>
        <a:solidFill>
          <a:schemeClr val="accent5">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53340" tIns="53340" rIns="53340" bIns="53340" numCol="1" spcCol="1270" anchor="ctr" anchorCtr="0">
          <a:noAutofit/>
        </a:bodyPr>
        <a:lstStyle/>
        <a:p>
          <a:pPr marL="0" lvl="0" indent="0" algn="l" defTabSz="622300">
            <a:lnSpc>
              <a:spcPct val="90000"/>
            </a:lnSpc>
            <a:spcBef>
              <a:spcPct val="0"/>
            </a:spcBef>
            <a:spcAft>
              <a:spcPct val="35000"/>
            </a:spcAft>
            <a:buNone/>
          </a:pPr>
          <a:r>
            <a:rPr lang="en-US" sz="1400" kern="1200" dirty="0"/>
            <a:t>		Travel requisitions using Federal Funds – funds cannot be encumbered or 		 expensed using Federal funds until the travel has taken place. Beginning September 1, all travel using Federal funds must be entered using your 199 or activity account. Once the travel takes place, the budget code can be changed to your Federal account (if the purchase order has not been paid). </a:t>
          </a:r>
        </a:p>
      </dsp:txBody>
      <dsp:txXfrm>
        <a:off x="60770" y="4337930"/>
        <a:ext cx="7118606" cy="1123340"/>
      </dsp:txXfrm>
    </dsp:sp>
  </dsp:spTree>
</dsp:drawing>
</file>

<file path=ppt/diagrams/drawing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D088407D-6847-4E5F-8446-36B09D9690C5}">
      <dsp:nvSpPr>
        <dsp:cNvPr id="0" name=""/>
        <dsp:cNvSpPr/>
      </dsp:nvSpPr>
      <dsp:spPr>
        <a:xfrm>
          <a:off x="0" y="54022"/>
          <a:ext cx="7240146" cy="2886097"/>
        </a:xfrm>
        <a:prstGeom prst="roundRect">
          <a:avLst/>
        </a:prstGeom>
        <a:solidFill>
          <a:schemeClr val="accent2">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3820" tIns="83820" rIns="83820" bIns="83820" numCol="1" spcCol="1270" anchor="ctr" anchorCtr="0">
          <a:noAutofit/>
        </a:bodyPr>
        <a:lstStyle/>
        <a:p>
          <a:pPr marL="0" lvl="0" indent="0" algn="l" defTabSz="977900">
            <a:lnSpc>
              <a:spcPct val="90000"/>
            </a:lnSpc>
            <a:spcBef>
              <a:spcPct val="0"/>
            </a:spcBef>
            <a:spcAft>
              <a:spcPct val="35000"/>
            </a:spcAft>
            <a:buNone/>
          </a:pPr>
          <a:r>
            <a:rPr lang="en-US" sz="2200" kern="1200" dirty="0"/>
            <a:t>             EXCEPTION: Meals with Federal Funds – because meal per diem is 	deposited in the traveler’s personal bank account before they leave, the secretary/finance clerk will need to keep track of these requisitions and communicate with the finance department when the change needs to be made along with the account code and the amount.*</a:t>
          </a:r>
        </a:p>
      </dsp:txBody>
      <dsp:txXfrm>
        <a:off x="140888" y="194910"/>
        <a:ext cx="6958370" cy="2604321"/>
      </dsp:txXfrm>
    </dsp:sp>
    <dsp:sp modelId="{C374F61C-0FEA-42F1-904F-DE3ECD5E45B5}">
      <dsp:nvSpPr>
        <dsp:cNvPr id="0" name=""/>
        <dsp:cNvSpPr/>
      </dsp:nvSpPr>
      <dsp:spPr>
        <a:xfrm>
          <a:off x="0" y="3003479"/>
          <a:ext cx="7240146" cy="2886097"/>
        </a:xfrm>
        <a:prstGeom prst="roundRect">
          <a:avLst/>
        </a:prstGeom>
        <a:solidFill>
          <a:schemeClr val="accent3">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3820" tIns="83820" rIns="83820" bIns="83820" numCol="1" spcCol="1270" anchor="ctr" anchorCtr="0">
          <a:noAutofit/>
        </a:bodyPr>
        <a:lstStyle/>
        <a:p>
          <a:pPr marL="0" lvl="0" indent="0" algn="l" defTabSz="977900">
            <a:lnSpc>
              <a:spcPct val="90000"/>
            </a:lnSpc>
            <a:spcBef>
              <a:spcPct val="0"/>
            </a:spcBef>
            <a:spcAft>
              <a:spcPct val="35000"/>
            </a:spcAft>
            <a:buNone/>
          </a:pPr>
          <a:r>
            <a:rPr lang="en-US" sz="2200" kern="1200" dirty="0"/>
            <a:t>	</a:t>
          </a:r>
        </a:p>
        <a:p>
          <a:pPr marL="0" lvl="0" indent="0" algn="l" defTabSz="977900">
            <a:lnSpc>
              <a:spcPct val="90000"/>
            </a:lnSpc>
            <a:spcBef>
              <a:spcPct val="0"/>
            </a:spcBef>
            <a:spcAft>
              <a:spcPct val="35000"/>
            </a:spcAft>
            <a:buNone/>
          </a:pPr>
          <a:r>
            <a:rPr lang="en-US" sz="2200" kern="1200" dirty="0"/>
            <a:t>	Beginning September 3, Amazon orders will be paid by invoice instead of credit card. What this means is that it is VERY IMPORTANT that you electronically RECEIVE on your Amazon orders as you physically receive the materials. Amazon will place the ENTIRE district on CREDIT HOLD if the invoices are not paid in a timely manner.</a:t>
          </a:r>
        </a:p>
        <a:p>
          <a:pPr marL="0" lvl="0" indent="0" algn="l" defTabSz="977900">
            <a:lnSpc>
              <a:spcPct val="90000"/>
            </a:lnSpc>
            <a:spcBef>
              <a:spcPct val="0"/>
            </a:spcBef>
            <a:spcAft>
              <a:spcPct val="35000"/>
            </a:spcAft>
            <a:buNone/>
          </a:pPr>
          <a:endParaRPr lang="en-US" sz="2200" kern="1200" dirty="0"/>
        </a:p>
      </dsp:txBody>
      <dsp:txXfrm>
        <a:off x="140888" y="3144367"/>
        <a:ext cx="6958370" cy="2604321"/>
      </dsp:txXfrm>
    </dsp:sp>
  </dsp:spTree>
</dsp:drawing>
</file>

<file path=ppt/diagrams/drawing6.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C374F61C-0FEA-42F1-904F-DE3ECD5E45B5}">
      <dsp:nvSpPr>
        <dsp:cNvPr id="0" name=""/>
        <dsp:cNvSpPr/>
      </dsp:nvSpPr>
      <dsp:spPr>
        <a:xfrm>
          <a:off x="0" y="363037"/>
          <a:ext cx="7240146" cy="997425"/>
        </a:xfrm>
        <a:prstGeom prst="roundRect">
          <a:avLst/>
        </a:prstGeom>
        <a:solidFill>
          <a:schemeClr val="accent2">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76200" rIns="76200" bIns="76200" numCol="1" spcCol="1270" anchor="ctr" anchorCtr="0">
          <a:noAutofit/>
        </a:bodyPr>
        <a:lstStyle/>
        <a:p>
          <a:pPr marL="0" lvl="0" indent="0" algn="l" defTabSz="889000">
            <a:lnSpc>
              <a:spcPct val="90000"/>
            </a:lnSpc>
            <a:spcBef>
              <a:spcPct val="0"/>
            </a:spcBef>
            <a:spcAft>
              <a:spcPct val="35000"/>
            </a:spcAft>
            <a:buNone/>
          </a:pPr>
          <a:r>
            <a:rPr lang="en-US" sz="2000" kern="1200" dirty="0"/>
            <a:t>	No purchases for goods/services should be made without 	an approved/signed purchase order in place</a:t>
          </a:r>
        </a:p>
      </dsp:txBody>
      <dsp:txXfrm>
        <a:off x="48690" y="411727"/>
        <a:ext cx="7142766" cy="900045"/>
      </dsp:txXfrm>
    </dsp:sp>
    <dsp:sp modelId="{855D5706-E768-4059-A59E-694EB53D797D}">
      <dsp:nvSpPr>
        <dsp:cNvPr id="0" name=""/>
        <dsp:cNvSpPr/>
      </dsp:nvSpPr>
      <dsp:spPr>
        <a:xfrm>
          <a:off x="0" y="1418062"/>
          <a:ext cx="7240146" cy="997425"/>
        </a:xfrm>
        <a:prstGeom prst="roundRect">
          <a:avLst/>
        </a:prstGeom>
        <a:solidFill>
          <a:schemeClr val="accent3">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76200" rIns="76200" bIns="76200" numCol="1" spcCol="1270" anchor="ctr" anchorCtr="0">
          <a:noAutofit/>
        </a:bodyPr>
        <a:lstStyle/>
        <a:p>
          <a:pPr marL="0" lvl="0" indent="0" algn="l" defTabSz="889000">
            <a:lnSpc>
              <a:spcPct val="90000"/>
            </a:lnSpc>
            <a:spcBef>
              <a:spcPct val="0"/>
            </a:spcBef>
            <a:spcAft>
              <a:spcPct val="35000"/>
            </a:spcAft>
            <a:buNone/>
          </a:pPr>
          <a:r>
            <a:rPr lang="en-US" sz="2000" kern="1200" dirty="0"/>
            <a:t>	Please make sure your staff is aware of purchasing 	procedures. </a:t>
          </a:r>
        </a:p>
      </dsp:txBody>
      <dsp:txXfrm>
        <a:off x="48690" y="1466752"/>
        <a:ext cx="7142766" cy="900045"/>
      </dsp:txXfrm>
    </dsp:sp>
    <dsp:sp modelId="{00057E29-82D8-48BF-A188-EB495302AC46}">
      <dsp:nvSpPr>
        <dsp:cNvPr id="0" name=""/>
        <dsp:cNvSpPr/>
      </dsp:nvSpPr>
      <dsp:spPr>
        <a:xfrm>
          <a:off x="0" y="2473087"/>
          <a:ext cx="7240146" cy="997425"/>
        </a:xfrm>
        <a:prstGeom prst="roundRect">
          <a:avLst/>
        </a:prstGeom>
        <a:solidFill>
          <a:schemeClr val="accent4">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76200" rIns="76200" bIns="76200" numCol="1" spcCol="1270" anchor="ctr" anchorCtr="0">
          <a:noAutofit/>
        </a:bodyPr>
        <a:lstStyle/>
        <a:p>
          <a:pPr marL="0" lvl="0" indent="0" algn="l" defTabSz="889000">
            <a:lnSpc>
              <a:spcPct val="90000"/>
            </a:lnSpc>
            <a:spcBef>
              <a:spcPct val="0"/>
            </a:spcBef>
            <a:spcAft>
              <a:spcPct val="35000"/>
            </a:spcAft>
            <a:buNone/>
          </a:pPr>
          <a:r>
            <a:rPr lang="en-US" sz="2000" kern="1200" dirty="0"/>
            <a:t>	Staff can request quotes, but must ensure the vendor 	knows the goods/services should not be shipped/provided 	until an approved purchase order is received</a:t>
          </a:r>
        </a:p>
      </dsp:txBody>
      <dsp:txXfrm>
        <a:off x="48690" y="2521777"/>
        <a:ext cx="7142766" cy="900045"/>
      </dsp:txXfrm>
    </dsp:sp>
    <dsp:sp modelId="{846997D0-D5DE-44EF-9786-A5D0B1738D0B}">
      <dsp:nvSpPr>
        <dsp:cNvPr id="0" name=""/>
        <dsp:cNvSpPr/>
      </dsp:nvSpPr>
      <dsp:spPr>
        <a:xfrm>
          <a:off x="0" y="3528112"/>
          <a:ext cx="7240146" cy="997425"/>
        </a:xfrm>
        <a:prstGeom prst="roundRect">
          <a:avLst/>
        </a:prstGeom>
        <a:solidFill>
          <a:schemeClr val="accent5">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76200" rIns="76200" bIns="76200" numCol="1" spcCol="1270" anchor="ctr" anchorCtr="0">
          <a:noAutofit/>
        </a:bodyPr>
        <a:lstStyle/>
        <a:p>
          <a:pPr marL="0" lvl="0" indent="0" algn="l" defTabSz="889000">
            <a:lnSpc>
              <a:spcPct val="90000"/>
            </a:lnSpc>
            <a:spcBef>
              <a:spcPct val="0"/>
            </a:spcBef>
            <a:spcAft>
              <a:spcPct val="35000"/>
            </a:spcAft>
            <a:buNone/>
          </a:pPr>
          <a:r>
            <a:rPr lang="en-US" sz="2000" kern="1200" dirty="0"/>
            <a:t>	Purchases made without an approved purchase order may 	result in the teacher/staff member paying for the 	goods/services</a:t>
          </a:r>
        </a:p>
      </dsp:txBody>
      <dsp:txXfrm>
        <a:off x="48690" y="3576802"/>
        <a:ext cx="7142766" cy="900045"/>
      </dsp:txXfrm>
    </dsp:sp>
    <dsp:sp modelId="{82825BE2-1F12-44CB-A8F2-D2C540AB1CA5}">
      <dsp:nvSpPr>
        <dsp:cNvPr id="0" name=""/>
        <dsp:cNvSpPr/>
      </dsp:nvSpPr>
      <dsp:spPr>
        <a:xfrm>
          <a:off x="0" y="4583137"/>
          <a:ext cx="7240146" cy="997425"/>
        </a:xfrm>
        <a:prstGeom prst="roundRect">
          <a:avLst/>
        </a:prstGeom>
        <a:solidFill>
          <a:schemeClr val="accent6">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76200" rIns="76200" bIns="76200" numCol="1" spcCol="1270" anchor="ctr" anchorCtr="0">
          <a:noAutofit/>
        </a:bodyPr>
        <a:lstStyle/>
        <a:p>
          <a:pPr marL="0" lvl="0" indent="0" algn="l" defTabSz="889000">
            <a:lnSpc>
              <a:spcPct val="90000"/>
            </a:lnSpc>
            <a:spcBef>
              <a:spcPct val="0"/>
            </a:spcBef>
            <a:spcAft>
              <a:spcPct val="35000"/>
            </a:spcAft>
            <a:buNone/>
          </a:pPr>
          <a:r>
            <a:rPr lang="en-US" sz="2000" kern="1200" dirty="0"/>
            <a:t>	The Purchasing Procedures Manual is posted on the 	Purchasing Department webpage</a:t>
          </a:r>
        </a:p>
      </dsp:txBody>
      <dsp:txXfrm>
        <a:off x="48690" y="4631827"/>
        <a:ext cx="7142766" cy="900045"/>
      </dsp:txXfrm>
    </dsp:sp>
  </dsp:spTree>
</dsp:drawing>
</file>

<file path=ppt/diagrams/drawing7.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17038213-4FE9-444B-B990-25677631ECF2}">
      <dsp:nvSpPr>
        <dsp:cNvPr id="0" name=""/>
        <dsp:cNvSpPr/>
      </dsp:nvSpPr>
      <dsp:spPr>
        <a:xfrm>
          <a:off x="0" y="64304"/>
          <a:ext cx="7240146" cy="1737450"/>
        </a:xfrm>
        <a:prstGeom prst="roundRect">
          <a:avLst/>
        </a:prstGeom>
        <a:solidFill>
          <a:schemeClr val="accent2">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2870" tIns="102870" rIns="102870" bIns="102870" numCol="1" spcCol="1270" anchor="ctr" anchorCtr="0">
          <a:noAutofit/>
        </a:bodyPr>
        <a:lstStyle/>
        <a:p>
          <a:pPr marL="0" lvl="0" indent="0" algn="l" defTabSz="1200150">
            <a:lnSpc>
              <a:spcPct val="90000"/>
            </a:lnSpc>
            <a:spcBef>
              <a:spcPct val="0"/>
            </a:spcBef>
            <a:spcAft>
              <a:spcPct val="35000"/>
            </a:spcAft>
            <a:buNone/>
          </a:pPr>
          <a:r>
            <a:rPr lang="en-US" sz="2700" kern="1200" dirty="0"/>
            <a:t>	All contracts/agreements/software forms 	need approval through Laserfiche – 	submit ASAP to prevent delay of requisition approval. *</a:t>
          </a:r>
        </a:p>
      </dsp:txBody>
      <dsp:txXfrm>
        <a:off x="84815" y="149119"/>
        <a:ext cx="7070516" cy="1567820"/>
      </dsp:txXfrm>
    </dsp:sp>
    <dsp:sp modelId="{44262DD9-92E3-46D5-A3A5-467FE6FC487C}">
      <dsp:nvSpPr>
        <dsp:cNvPr id="0" name=""/>
        <dsp:cNvSpPr/>
      </dsp:nvSpPr>
      <dsp:spPr>
        <a:xfrm>
          <a:off x="0" y="1879515"/>
          <a:ext cx="7240146" cy="1737450"/>
        </a:xfrm>
        <a:prstGeom prst="roundRect">
          <a:avLst/>
        </a:prstGeom>
        <a:solidFill>
          <a:schemeClr val="accent3">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2870" tIns="102870" rIns="102870" bIns="102870" numCol="1" spcCol="1270" anchor="ctr" anchorCtr="0">
          <a:noAutofit/>
        </a:bodyPr>
        <a:lstStyle/>
        <a:p>
          <a:pPr marL="0" lvl="0" indent="0" algn="l" defTabSz="1200150">
            <a:lnSpc>
              <a:spcPct val="90000"/>
            </a:lnSpc>
            <a:spcBef>
              <a:spcPct val="0"/>
            </a:spcBef>
            <a:spcAft>
              <a:spcPct val="35000"/>
            </a:spcAft>
            <a:buNone/>
          </a:pPr>
          <a:r>
            <a:rPr lang="en-US" sz="2700" kern="1200" dirty="0"/>
            <a:t>	Software purchases require a Technology 	Laserfiche form – contact Technology for more information. Software purchases must have the term length on the quote.</a:t>
          </a:r>
        </a:p>
      </dsp:txBody>
      <dsp:txXfrm>
        <a:off x="84815" y="1964330"/>
        <a:ext cx="7070516" cy="1567820"/>
      </dsp:txXfrm>
    </dsp:sp>
    <dsp:sp modelId="{8B7A022D-E5E0-482B-84B2-A89B950E2A0B}">
      <dsp:nvSpPr>
        <dsp:cNvPr id="0" name=""/>
        <dsp:cNvSpPr/>
      </dsp:nvSpPr>
      <dsp:spPr>
        <a:xfrm>
          <a:off x="0" y="3694725"/>
          <a:ext cx="7240146" cy="1737450"/>
        </a:xfrm>
        <a:prstGeom prst="roundRect">
          <a:avLst/>
        </a:prstGeom>
        <a:solidFill>
          <a:schemeClr val="accent4">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2870" tIns="102870" rIns="102870" bIns="102870" numCol="1" spcCol="1270" anchor="ctr" anchorCtr="0">
          <a:noAutofit/>
        </a:bodyPr>
        <a:lstStyle/>
        <a:p>
          <a:pPr marL="0" lvl="0" indent="0" algn="l" defTabSz="1200150">
            <a:lnSpc>
              <a:spcPct val="90000"/>
            </a:lnSpc>
            <a:spcBef>
              <a:spcPct val="0"/>
            </a:spcBef>
            <a:spcAft>
              <a:spcPct val="35000"/>
            </a:spcAft>
            <a:buNone/>
          </a:pPr>
          <a:r>
            <a:rPr lang="en-US" sz="2700" kern="1200" dirty="0"/>
            <a:t>	Terms (crossing fiscal years) - Pay for 	product/services within current fiscal 	year</a:t>
          </a:r>
        </a:p>
      </dsp:txBody>
      <dsp:txXfrm>
        <a:off x="84815" y="3779540"/>
        <a:ext cx="7070516" cy="1567820"/>
      </dsp:txXfrm>
    </dsp:sp>
    <dsp:sp modelId="{AE0F4033-6CEF-4CFB-9922-C11255163840}">
      <dsp:nvSpPr>
        <dsp:cNvPr id="0" name=""/>
        <dsp:cNvSpPr/>
      </dsp:nvSpPr>
      <dsp:spPr>
        <a:xfrm>
          <a:off x="0" y="5432175"/>
          <a:ext cx="7240146" cy="44712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229875" tIns="34290" rIns="192024" bIns="34290" numCol="1" spcCol="1270" anchor="t" anchorCtr="0">
          <a:noAutofit/>
        </a:bodyPr>
        <a:lstStyle/>
        <a:p>
          <a:pPr marL="228600" lvl="1" indent="-228600" algn="l" defTabSz="933450">
            <a:lnSpc>
              <a:spcPct val="90000"/>
            </a:lnSpc>
            <a:spcBef>
              <a:spcPct val="0"/>
            </a:spcBef>
            <a:spcAft>
              <a:spcPct val="20000"/>
            </a:spcAft>
            <a:buChar char="•"/>
          </a:pPr>
          <a:endParaRPr lang="en-US" sz="2100" kern="1200" dirty="0"/>
        </a:p>
      </dsp:txBody>
      <dsp:txXfrm>
        <a:off x="0" y="5432175"/>
        <a:ext cx="7240146" cy="447120"/>
      </dsp:txXfrm>
    </dsp:sp>
  </dsp:spTree>
</dsp:drawing>
</file>

<file path=ppt/diagrams/drawing8.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BD502C8F-9D33-4888-A7BA-EA1A645A716D}">
      <dsp:nvSpPr>
        <dsp:cNvPr id="0" name=""/>
        <dsp:cNvSpPr/>
      </dsp:nvSpPr>
      <dsp:spPr>
        <a:xfrm>
          <a:off x="0" y="456299"/>
          <a:ext cx="7240146" cy="2515500"/>
        </a:xfrm>
        <a:prstGeom prst="roundRect">
          <a:avLst/>
        </a:prstGeom>
        <a:solidFill>
          <a:schemeClr val="accent2">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21920" tIns="121920" rIns="121920" bIns="121920" numCol="1" spcCol="1270" anchor="ctr" anchorCtr="0">
          <a:noAutofit/>
        </a:bodyPr>
        <a:lstStyle/>
        <a:p>
          <a:pPr marL="0" lvl="0" indent="0" algn="l" defTabSz="1422400">
            <a:lnSpc>
              <a:spcPct val="90000"/>
            </a:lnSpc>
            <a:spcBef>
              <a:spcPct val="0"/>
            </a:spcBef>
            <a:spcAft>
              <a:spcPct val="35000"/>
            </a:spcAft>
            <a:buNone/>
          </a:pPr>
          <a:r>
            <a:rPr lang="en-US" sz="3200" kern="1200" dirty="0"/>
            <a:t>	Vendor request form – must be completed when requesting a new vendor. The form is available in Laserfiche.</a:t>
          </a:r>
        </a:p>
      </dsp:txBody>
      <dsp:txXfrm>
        <a:off x="122797" y="579096"/>
        <a:ext cx="6994552" cy="2269906"/>
      </dsp:txXfrm>
    </dsp:sp>
    <dsp:sp modelId="{2A062D01-394C-47D7-A8BF-DF658E9E683E}">
      <dsp:nvSpPr>
        <dsp:cNvPr id="0" name=""/>
        <dsp:cNvSpPr/>
      </dsp:nvSpPr>
      <dsp:spPr>
        <a:xfrm>
          <a:off x="0" y="3017880"/>
          <a:ext cx="7240146" cy="2515500"/>
        </a:xfrm>
        <a:prstGeom prst="roundRect">
          <a:avLst/>
        </a:prstGeom>
        <a:solidFill>
          <a:schemeClr val="accent3">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21920" tIns="121920" rIns="121920" bIns="121920" numCol="1" spcCol="1270" anchor="ctr" anchorCtr="0">
          <a:noAutofit/>
        </a:bodyPr>
        <a:lstStyle/>
        <a:p>
          <a:pPr marL="0" lvl="0" indent="0" algn="l" defTabSz="1422400">
            <a:lnSpc>
              <a:spcPct val="90000"/>
            </a:lnSpc>
            <a:spcBef>
              <a:spcPct val="0"/>
            </a:spcBef>
            <a:spcAft>
              <a:spcPct val="35000"/>
            </a:spcAft>
            <a:buNone/>
          </a:pPr>
          <a:r>
            <a:rPr lang="en-US" sz="3200" kern="1200" dirty="0"/>
            <a:t>	Approved vendor list is 	available via Google doc. The link is posted on the Purchasing webpage. This link is for internal use only, please do not send outside of the district</a:t>
          </a:r>
        </a:p>
      </dsp:txBody>
      <dsp:txXfrm>
        <a:off x="122797" y="3140677"/>
        <a:ext cx="6994552" cy="2269906"/>
      </dsp:txXfrm>
    </dsp:sp>
  </dsp:spTree>
</dsp:drawing>
</file>

<file path=ppt/diagrams/drawing9.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C374F61C-0FEA-42F1-904F-DE3ECD5E45B5}">
      <dsp:nvSpPr>
        <dsp:cNvPr id="0" name=""/>
        <dsp:cNvSpPr/>
      </dsp:nvSpPr>
      <dsp:spPr>
        <a:xfrm>
          <a:off x="0" y="168299"/>
          <a:ext cx="7240146" cy="900900"/>
        </a:xfrm>
        <a:prstGeom prst="roundRect">
          <a:avLst/>
        </a:prstGeom>
        <a:solidFill>
          <a:schemeClr val="accent2">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ctr" anchorCtr="0">
          <a:noAutofit/>
        </a:bodyPr>
        <a:lstStyle/>
        <a:p>
          <a:pPr marL="0" lvl="0" indent="0" algn="l" defTabSz="711200">
            <a:lnSpc>
              <a:spcPct val="90000"/>
            </a:lnSpc>
            <a:spcBef>
              <a:spcPct val="0"/>
            </a:spcBef>
            <a:spcAft>
              <a:spcPct val="35000"/>
            </a:spcAft>
            <a:buNone/>
          </a:pPr>
          <a:r>
            <a:rPr lang="en-US" sz="1600" kern="1200" dirty="0"/>
            <a:t>	Collect ALL completed and signed forms prior to submitting requisition.</a:t>
          </a:r>
        </a:p>
      </dsp:txBody>
      <dsp:txXfrm>
        <a:off x="43978" y="212277"/>
        <a:ext cx="7152190" cy="812944"/>
      </dsp:txXfrm>
    </dsp:sp>
    <dsp:sp modelId="{855D5706-E768-4059-A59E-694EB53D797D}">
      <dsp:nvSpPr>
        <dsp:cNvPr id="0" name=""/>
        <dsp:cNvSpPr/>
      </dsp:nvSpPr>
      <dsp:spPr>
        <a:xfrm>
          <a:off x="0" y="1109519"/>
          <a:ext cx="7240146" cy="900900"/>
        </a:xfrm>
        <a:prstGeom prst="roundRect">
          <a:avLst/>
        </a:prstGeom>
        <a:solidFill>
          <a:schemeClr val="accent3">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49530" tIns="49530" rIns="49530" bIns="49530" numCol="1" spcCol="1270" anchor="ctr" anchorCtr="0">
          <a:noAutofit/>
        </a:bodyPr>
        <a:lstStyle/>
        <a:p>
          <a:pPr marL="0" lvl="0" indent="0" algn="l" defTabSz="577850">
            <a:lnSpc>
              <a:spcPct val="90000"/>
            </a:lnSpc>
            <a:spcBef>
              <a:spcPct val="0"/>
            </a:spcBef>
            <a:spcAft>
              <a:spcPct val="35000"/>
            </a:spcAft>
            <a:buNone/>
          </a:pPr>
          <a:r>
            <a:rPr lang="en-US" sz="1300" kern="1200" dirty="0"/>
            <a:t>	    </a:t>
          </a:r>
          <a:r>
            <a:rPr lang="en-US" sz="1600" kern="1200" dirty="0"/>
            <a:t>Obligation and Travel Forms must be digitally signed.</a:t>
          </a:r>
        </a:p>
      </dsp:txBody>
      <dsp:txXfrm>
        <a:off x="43978" y="1153497"/>
        <a:ext cx="7152190" cy="812944"/>
      </dsp:txXfrm>
    </dsp:sp>
    <dsp:sp modelId="{5DFAD00E-5AFD-4220-A527-69AB1C4D28B4}">
      <dsp:nvSpPr>
        <dsp:cNvPr id="0" name=""/>
        <dsp:cNvSpPr/>
      </dsp:nvSpPr>
      <dsp:spPr>
        <a:xfrm>
          <a:off x="0" y="2050739"/>
          <a:ext cx="7240146" cy="900900"/>
        </a:xfrm>
        <a:prstGeom prst="roundRect">
          <a:avLst/>
        </a:prstGeom>
        <a:solidFill>
          <a:schemeClr val="accent4">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53340" tIns="53340" rIns="53340" bIns="53340" numCol="1" spcCol="1270" anchor="ctr" anchorCtr="0">
          <a:noAutofit/>
        </a:bodyPr>
        <a:lstStyle/>
        <a:p>
          <a:pPr marL="0" lvl="0" indent="0" algn="l" defTabSz="622300">
            <a:lnSpc>
              <a:spcPct val="90000"/>
            </a:lnSpc>
            <a:spcBef>
              <a:spcPct val="0"/>
            </a:spcBef>
            <a:spcAft>
              <a:spcPct val="35000"/>
            </a:spcAft>
            <a:buNone/>
          </a:pPr>
          <a:r>
            <a:rPr lang="en-US" sz="1400" kern="1200" dirty="0"/>
            <a:t>	Meals – travel cards will no longer have meals. Enter a requisition using your DP group for 	the traveler and the money will be deposited in their personal bank account. The 	requisition needs to be entered at least two weeks prior to ensure money is in their account 	prior to their trip. Accounts Payable runs checks on Thursday of each week.</a:t>
          </a:r>
        </a:p>
      </dsp:txBody>
      <dsp:txXfrm>
        <a:off x="43978" y="2094717"/>
        <a:ext cx="7152190" cy="812944"/>
      </dsp:txXfrm>
    </dsp:sp>
    <dsp:sp modelId="{00057E29-82D8-48BF-A188-EB495302AC46}">
      <dsp:nvSpPr>
        <dsp:cNvPr id="0" name=""/>
        <dsp:cNvSpPr/>
      </dsp:nvSpPr>
      <dsp:spPr>
        <a:xfrm>
          <a:off x="0" y="2991959"/>
          <a:ext cx="7240146" cy="900900"/>
        </a:xfrm>
        <a:prstGeom prst="roundRect">
          <a:avLst/>
        </a:prstGeom>
        <a:solidFill>
          <a:schemeClr val="accent5">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53340" tIns="53340" rIns="53340" bIns="53340" numCol="1" spcCol="1270" anchor="ctr" anchorCtr="0">
          <a:noAutofit/>
        </a:bodyPr>
        <a:lstStyle/>
        <a:p>
          <a:pPr marL="0" lvl="0" indent="0" algn="l" defTabSz="622300">
            <a:lnSpc>
              <a:spcPct val="90000"/>
            </a:lnSpc>
            <a:spcBef>
              <a:spcPct val="0"/>
            </a:spcBef>
            <a:spcAft>
              <a:spcPct val="35000"/>
            </a:spcAft>
            <a:buNone/>
          </a:pPr>
          <a:r>
            <a:rPr lang="en-US" sz="1400" kern="1200" dirty="0"/>
            <a:t>	Approved driver packet needs to be submitted to Barry Hosford for driver approval prior 	to submission of travel requisition. If the traveler is not on the approved driver list, mileage 	reimbursement will not be approved.</a:t>
          </a:r>
        </a:p>
      </dsp:txBody>
      <dsp:txXfrm>
        <a:off x="43978" y="3035937"/>
        <a:ext cx="7152190" cy="812944"/>
      </dsp:txXfrm>
    </dsp:sp>
    <dsp:sp modelId="{846997D0-D5DE-44EF-9786-A5D0B1738D0B}">
      <dsp:nvSpPr>
        <dsp:cNvPr id="0" name=""/>
        <dsp:cNvSpPr/>
      </dsp:nvSpPr>
      <dsp:spPr>
        <a:xfrm>
          <a:off x="0" y="3933180"/>
          <a:ext cx="7240146" cy="900900"/>
        </a:xfrm>
        <a:prstGeom prst="roundRect">
          <a:avLst/>
        </a:prstGeom>
        <a:solidFill>
          <a:schemeClr val="accent6">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53340" tIns="53340" rIns="53340" bIns="53340" numCol="1" spcCol="1270" anchor="ctr" anchorCtr="0">
          <a:noAutofit/>
        </a:bodyPr>
        <a:lstStyle/>
        <a:p>
          <a:pPr marL="0" lvl="0" indent="0" algn="l" defTabSz="622300">
            <a:lnSpc>
              <a:spcPct val="90000"/>
            </a:lnSpc>
            <a:spcBef>
              <a:spcPct val="0"/>
            </a:spcBef>
            <a:spcAft>
              <a:spcPct val="35000"/>
            </a:spcAft>
            <a:buNone/>
          </a:pPr>
          <a:r>
            <a:rPr lang="en-US" sz="1400" kern="1200" dirty="0"/>
            <a:t>	Mileage reimbursement requisitions – submit requisition at the time the travel requisition</a:t>
          </a:r>
        </a:p>
        <a:p>
          <a:pPr marL="0" lvl="0" indent="0" algn="l" defTabSz="622300">
            <a:lnSpc>
              <a:spcPct val="90000"/>
            </a:lnSpc>
            <a:spcBef>
              <a:spcPct val="0"/>
            </a:spcBef>
            <a:spcAft>
              <a:spcPct val="35000"/>
            </a:spcAft>
            <a:buNone/>
          </a:pPr>
          <a:r>
            <a:rPr lang="en-US" sz="1400" kern="1200" dirty="0"/>
            <a:t>	is submitted. </a:t>
          </a:r>
        </a:p>
      </dsp:txBody>
      <dsp:txXfrm>
        <a:off x="43978" y="3977158"/>
        <a:ext cx="7152190" cy="812944"/>
      </dsp:txXfrm>
    </dsp:sp>
    <dsp:sp modelId="{82825BE2-1F12-44CB-A8F2-D2C540AB1CA5}">
      <dsp:nvSpPr>
        <dsp:cNvPr id="0" name=""/>
        <dsp:cNvSpPr/>
      </dsp:nvSpPr>
      <dsp:spPr>
        <a:xfrm>
          <a:off x="0" y="4874400"/>
          <a:ext cx="7240146" cy="900900"/>
        </a:xfrm>
        <a:prstGeom prst="roundRect">
          <a:avLst/>
        </a:prstGeom>
        <a:solidFill>
          <a:schemeClr val="accent2">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53340" tIns="53340" rIns="53340" bIns="53340" numCol="1" spcCol="1270" anchor="ctr" anchorCtr="0">
          <a:noAutofit/>
        </a:bodyPr>
        <a:lstStyle/>
        <a:p>
          <a:pPr marL="0" lvl="0" indent="0" algn="l" defTabSz="622300">
            <a:lnSpc>
              <a:spcPct val="90000"/>
            </a:lnSpc>
            <a:spcBef>
              <a:spcPct val="0"/>
            </a:spcBef>
            <a:spcAft>
              <a:spcPct val="35000"/>
            </a:spcAft>
            <a:buNone/>
          </a:pPr>
          <a:r>
            <a:rPr lang="en-US" sz="1400" kern="1200" dirty="0"/>
            <a:t>	Travel packet for rental cars is posted on Purchasing Department webpage. Only use this 	packet and the quote from Brooke Alexander for car rentals.</a:t>
          </a:r>
        </a:p>
      </dsp:txBody>
      <dsp:txXfrm>
        <a:off x="43978" y="4918378"/>
        <a:ext cx="7152190" cy="812944"/>
      </dsp:txXfrm>
    </dsp:sp>
  </dsp:spTree>
</dsp:drawing>
</file>

<file path=ppt/diagrams/drawing10.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C374F61C-0FEA-42F1-904F-DE3ECD5E45B5}">
      <dsp:nvSpPr>
        <dsp:cNvPr id="0" name=""/>
        <dsp:cNvSpPr/>
      </dsp:nvSpPr>
      <dsp:spPr>
        <a:xfrm>
          <a:off x="0" y="59563"/>
          <a:ext cx="7240146" cy="2867596"/>
        </a:xfrm>
        <a:prstGeom prst="roundRect">
          <a:avLst/>
        </a:prstGeom>
        <a:solidFill>
          <a:schemeClr val="accent2">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25730" tIns="125730" rIns="125730" bIns="125730" numCol="1" spcCol="1270" anchor="ctr" anchorCtr="0">
          <a:noAutofit/>
        </a:bodyPr>
        <a:lstStyle/>
        <a:p>
          <a:pPr marL="0" lvl="0" indent="0" algn="l" defTabSz="1466850">
            <a:lnSpc>
              <a:spcPct val="90000"/>
            </a:lnSpc>
            <a:spcBef>
              <a:spcPct val="0"/>
            </a:spcBef>
            <a:spcAft>
              <a:spcPct val="35000"/>
            </a:spcAft>
            <a:buNone/>
          </a:pPr>
          <a:r>
            <a:rPr lang="en-US" sz="3300" kern="1200" dirty="0"/>
            <a:t>	Purchasing Forms and 	Instructions – Located on the Purchasing webpage – PLEASE UTILIZE</a:t>
          </a:r>
        </a:p>
      </dsp:txBody>
      <dsp:txXfrm>
        <a:off x="139984" y="199547"/>
        <a:ext cx="6960178" cy="2587628"/>
      </dsp:txXfrm>
    </dsp:sp>
    <dsp:sp modelId="{855D5706-E768-4059-A59E-694EB53D797D}">
      <dsp:nvSpPr>
        <dsp:cNvPr id="0" name=""/>
        <dsp:cNvSpPr/>
      </dsp:nvSpPr>
      <dsp:spPr>
        <a:xfrm>
          <a:off x="0" y="3016439"/>
          <a:ext cx="7240146" cy="2867596"/>
        </a:xfrm>
        <a:prstGeom prst="roundRect">
          <a:avLst/>
        </a:prstGeom>
        <a:solidFill>
          <a:schemeClr val="accent3">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18110" tIns="118110" rIns="118110" bIns="118110" numCol="1" spcCol="1270" anchor="ctr" anchorCtr="0">
          <a:noAutofit/>
        </a:bodyPr>
        <a:lstStyle/>
        <a:p>
          <a:pPr marL="0" lvl="0" indent="0" algn="l" defTabSz="1377950">
            <a:lnSpc>
              <a:spcPct val="90000"/>
            </a:lnSpc>
            <a:spcBef>
              <a:spcPct val="0"/>
            </a:spcBef>
            <a:spcAft>
              <a:spcPct val="35000"/>
            </a:spcAft>
            <a:buNone/>
          </a:pPr>
          <a:r>
            <a:rPr lang="en-US" sz="3100" kern="1200" dirty="0"/>
            <a:t>	Technology Price List – Located 	on the Technology webpage – Updated frequently (do not save on your computer). Always access from the Technology webpage for current pricing. Contact technology if you have questions.</a:t>
          </a:r>
        </a:p>
      </dsp:txBody>
      <dsp:txXfrm>
        <a:off x="139984" y="3156423"/>
        <a:ext cx="6960178" cy="2587628"/>
      </dsp:txXfrm>
    </dsp:sp>
  </dsp:spTree>
</dsp:drawing>
</file>

<file path=ppt/diagrams/layout1.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2.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3.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4.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5.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6.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7.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8.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9.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10.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5.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6.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7.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8.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9.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0.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7B674CB-3709-4ACF-BB61-29ADEA3D41BE}"/>
              </a:ext>
            </a:extLst>
          </p:cNvPr>
          <p:cNvSpPr>
            <a:spLocks noGrp="1"/>
          </p:cNvSpPr>
          <p:nvPr>
            <p:ph type="ctrTitle"/>
          </p:nvPr>
        </p:nvSpPr>
        <p:spPr>
          <a:xfrm>
            <a:off x="1524000" y="1033272"/>
            <a:ext cx="9144000" cy="2478024"/>
          </a:xfrm>
        </p:spPr>
        <p:txBody>
          <a:bodyPr lIns="0" tIns="0" rIns="0" bIns="0" anchor="b">
            <a:noAutofit/>
          </a:bodyPr>
          <a:lstStyle>
            <a:lvl1pPr algn="ctr">
              <a:defRPr sz="4000" spc="750" baseline="0"/>
            </a:lvl1pPr>
          </a:lstStyle>
          <a:p>
            <a:r>
              <a:rPr lang="en-US" dirty="0"/>
              <a:t>Click to edit Master title style</a:t>
            </a:r>
          </a:p>
        </p:txBody>
      </p:sp>
      <p:sp>
        <p:nvSpPr>
          <p:cNvPr id="3" name="Subtitle 2">
            <a:extLst>
              <a:ext uri="{FF2B5EF4-FFF2-40B4-BE49-F238E27FC236}">
                <a16:creationId xmlns:a16="http://schemas.microsoft.com/office/drawing/2014/main" id="{E06DA6BE-9B64-48FC-92D1-EF0D426A3974}"/>
              </a:ext>
            </a:extLst>
          </p:cNvPr>
          <p:cNvSpPr>
            <a:spLocks noGrp="1"/>
          </p:cNvSpPr>
          <p:nvPr>
            <p:ph type="subTitle" idx="1"/>
          </p:nvPr>
        </p:nvSpPr>
        <p:spPr>
          <a:xfrm>
            <a:off x="1524000" y="3822192"/>
            <a:ext cx="9144000" cy="1435608"/>
          </a:xfrm>
        </p:spPr>
        <p:txBody>
          <a:bodyPr lIns="0" tIns="0" rIns="0" bIns="0">
            <a:normAutofit/>
          </a:bodyPr>
          <a:lstStyle>
            <a:lvl1pPr marL="0" indent="0" algn="ctr">
              <a:lnSpc>
                <a:spcPct val="150000"/>
              </a:lnSpc>
              <a:buNone/>
              <a:defRPr sz="1600" cap="all" spc="600" baseline="0">
                <a:solidFill>
                  <a:schemeClr val="tx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Click to edit Master subtitle style</a:t>
            </a:r>
          </a:p>
        </p:txBody>
      </p:sp>
      <p:sp>
        <p:nvSpPr>
          <p:cNvPr id="4" name="Date Placeholder 3">
            <a:extLst>
              <a:ext uri="{FF2B5EF4-FFF2-40B4-BE49-F238E27FC236}">
                <a16:creationId xmlns:a16="http://schemas.microsoft.com/office/drawing/2014/main" id="{B083AE59-8E21-449F-86DA-5BE297010864}"/>
              </a:ext>
            </a:extLst>
          </p:cNvPr>
          <p:cNvSpPr>
            <a:spLocks noGrp="1"/>
          </p:cNvSpPr>
          <p:nvPr>
            <p:ph type="dt" sz="half" idx="10"/>
          </p:nvPr>
        </p:nvSpPr>
        <p:spPr/>
        <p:txBody>
          <a:bodyPr/>
          <a:lstStyle/>
          <a:p>
            <a:fld id="{655A5808-3B61-48CC-92EF-85AC2E0DFA56}" type="datetime2">
              <a:rPr lang="en-US" smtClean="0"/>
              <a:t>Thursday, August 29, 2024</a:t>
            </a:fld>
            <a:endParaRPr lang="en-US"/>
          </a:p>
        </p:txBody>
      </p:sp>
      <p:sp>
        <p:nvSpPr>
          <p:cNvPr id="5" name="Footer Placeholder 4">
            <a:extLst>
              <a:ext uri="{FF2B5EF4-FFF2-40B4-BE49-F238E27FC236}">
                <a16:creationId xmlns:a16="http://schemas.microsoft.com/office/drawing/2014/main" id="{4E8CCD60-9970-49FD-8254-21154BAA1E86}"/>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1CC0A488-07A7-42F9-B1DF-68545B75417D}"/>
              </a:ext>
            </a:extLst>
          </p:cNvPr>
          <p:cNvSpPr>
            <a:spLocks noGrp="1"/>
          </p:cNvSpPr>
          <p:nvPr>
            <p:ph type="sldNum" sz="quarter" idx="12"/>
          </p:nvPr>
        </p:nvSpPr>
        <p:spPr/>
        <p:txBody>
          <a:bodyPr/>
          <a:lstStyle/>
          <a:p>
            <a:fld id="{C01389E6-C847-4AD0-B56D-D205B2EAB1EE}" type="slidenum">
              <a:rPr lang="en-US" smtClean="0"/>
              <a:t>‹#›</a:t>
            </a:fld>
            <a:endParaRPr lang="en-US"/>
          </a:p>
        </p:txBody>
      </p:sp>
    </p:spTree>
    <p:extLst>
      <p:ext uri="{BB962C8B-B14F-4D97-AF65-F5344CB8AC3E}">
        <p14:creationId xmlns:p14="http://schemas.microsoft.com/office/powerpoint/2010/main" val="165756805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AFE0F35-0AE7-48AB-9005-F1DB4BD0B473}"/>
              </a:ext>
            </a:extLst>
          </p:cNvPr>
          <p:cNvSpPr>
            <a:spLocks noGrp="1"/>
          </p:cNvSpPr>
          <p:nvPr>
            <p:ph type="title"/>
          </p:nvPr>
        </p:nvSpPr>
        <p:spPr/>
        <p:txBody>
          <a:bodyPr/>
          <a:lstStyle/>
          <a:p>
            <a:r>
              <a:rPr lang="en-US"/>
              <a:t>Click to edit Master title style</a:t>
            </a:r>
            <a:endParaRPr lang="en-US" dirty="0"/>
          </a:p>
        </p:txBody>
      </p:sp>
      <p:sp>
        <p:nvSpPr>
          <p:cNvPr id="3" name="Content Placeholder 2">
            <a:extLst>
              <a:ext uri="{FF2B5EF4-FFF2-40B4-BE49-F238E27FC236}">
                <a16:creationId xmlns:a16="http://schemas.microsoft.com/office/drawing/2014/main" id="{4DDD4022-C31F-4C4C-B5BF-5F9730C08A00}"/>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99A45EE9-11D3-436C-9D73-1AA6CCDB165F}"/>
              </a:ext>
            </a:extLst>
          </p:cNvPr>
          <p:cNvSpPr>
            <a:spLocks noGrp="1"/>
          </p:cNvSpPr>
          <p:nvPr>
            <p:ph type="dt" sz="half" idx="10"/>
          </p:nvPr>
        </p:nvSpPr>
        <p:spPr/>
        <p:txBody>
          <a:bodyPr/>
          <a:lstStyle/>
          <a:p>
            <a:fld id="{2F3AF3C6-0FD4-4939-991C-00DDE5C56815}" type="datetime2">
              <a:rPr lang="en-US" smtClean="0"/>
              <a:t>Thursday, August 29, 2024</a:t>
            </a:fld>
            <a:endParaRPr lang="en-US"/>
          </a:p>
        </p:txBody>
      </p:sp>
      <p:sp>
        <p:nvSpPr>
          <p:cNvPr id="5" name="Footer Placeholder 4">
            <a:extLst>
              <a:ext uri="{FF2B5EF4-FFF2-40B4-BE49-F238E27FC236}">
                <a16:creationId xmlns:a16="http://schemas.microsoft.com/office/drawing/2014/main" id="{92817DCF-881F-4956-81AE-A6D27A88F4B6}"/>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0A265F17-AD75-4B7E-970D-5D4DBD5D170C}"/>
              </a:ext>
            </a:extLst>
          </p:cNvPr>
          <p:cNvSpPr>
            <a:spLocks noGrp="1"/>
          </p:cNvSpPr>
          <p:nvPr>
            <p:ph type="sldNum" sz="quarter" idx="12"/>
          </p:nvPr>
        </p:nvSpPr>
        <p:spPr/>
        <p:txBody>
          <a:bodyPr/>
          <a:lstStyle/>
          <a:p>
            <a:fld id="{C01389E6-C847-4AD0-B56D-D205B2EAB1EE}" type="slidenum">
              <a:rPr lang="en-US" smtClean="0"/>
              <a:t>‹#›</a:t>
            </a:fld>
            <a:endParaRPr lang="en-US"/>
          </a:p>
        </p:txBody>
      </p:sp>
    </p:spTree>
    <p:extLst>
      <p:ext uri="{BB962C8B-B14F-4D97-AF65-F5344CB8AC3E}">
        <p14:creationId xmlns:p14="http://schemas.microsoft.com/office/powerpoint/2010/main" val="341457246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98C12CB-05D8-4D62-BDC5-812DB6DD04CD}"/>
              </a:ext>
            </a:extLst>
          </p:cNvPr>
          <p:cNvSpPr>
            <a:spLocks noGrp="1"/>
          </p:cNvSpPr>
          <p:nvPr>
            <p:ph type="title"/>
          </p:nvPr>
        </p:nvSpPr>
        <p:spPr>
          <a:xfrm>
            <a:off x="1371600" y="1709738"/>
            <a:ext cx="9966960" cy="2852737"/>
          </a:xfrm>
        </p:spPr>
        <p:txBody>
          <a:bodyPr anchor="b">
            <a:normAutofit/>
          </a:bodyPr>
          <a:lstStyle>
            <a:lvl1pPr>
              <a:lnSpc>
                <a:spcPct val="100000"/>
              </a:lnSpc>
              <a:defRPr sz="4400" spc="750" baseline="0"/>
            </a:lvl1pPr>
          </a:lstStyle>
          <a:p>
            <a:r>
              <a:rPr lang="en-US"/>
              <a:t>Click to edit Master title style</a:t>
            </a:r>
            <a:endParaRPr lang="en-US" dirty="0"/>
          </a:p>
        </p:txBody>
      </p:sp>
      <p:sp>
        <p:nvSpPr>
          <p:cNvPr id="3" name="Text Placeholder 2">
            <a:extLst>
              <a:ext uri="{FF2B5EF4-FFF2-40B4-BE49-F238E27FC236}">
                <a16:creationId xmlns:a16="http://schemas.microsoft.com/office/drawing/2014/main" id="{7C52F020-8516-4B9E-B455-5731ED6C9E9E}"/>
              </a:ext>
            </a:extLst>
          </p:cNvPr>
          <p:cNvSpPr>
            <a:spLocks noGrp="1"/>
          </p:cNvSpPr>
          <p:nvPr>
            <p:ph type="body" idx="1"/>
          </p:nvPr>
        </p:nvSpPr>
        <p:spPr>
          <a:xfrm>
            <a:off x="1371600" y="4974336"/>
            <a:ext cx="9966961" cy="1115568"/>
          </a:xfrm>
        </p:spPr>
        <p:txBody>
          <a:bodyPr>
            <a:normAutofit/>
          </a:bodyPr>
          <a:lstStyle>
            <a:lvl1pPr marL="0" indent="0">
              <a:buNone/>
              <a:defRPr sz="1600" cap="all" spc="600" baseline="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7C822993-6E28-44BB-B983-095B476B801A}"/>
              </a:ext>
            </a:extLst>
          </p:cNvPr>
          <p:cNvSpPr>
            <a:spLocks noGrp="1"/>
          </p:cNvSpPr>
          <p:nvPr>
            <p:ph type="dt" sz="half" idx="10"/>
          </p:nvPr>
        </p:nvSpPr>
        <p:spPr/>
        <p:txBody>
          <a:bodyPr/>
          <a:lstStyle/>
          <a:p>
            <a:fld id="{86807482-8128-47C6-A8DD-6452B0291CFF}" type="datetime2">
              <a:rPr lang="en-US" smtClean="0"/>
              <a:t>Thursday, August 29, 2024</a:t>
            </a:fld>
            <a:endParaRPr lang="en-US"/>
          </a:p>
        </p:txBody>
      </p:sp>
      <p:sp>
        <p:nvSpPr>
          <p:cNvPr id="5" name="Footer Placeholder 4">
            <a:extLst>
              <a:ext uri="{FF2B5EF4-FFF2-40B4-BE49-F238E27FC236}">
                <a16:creationId xmlns:a16="http://schemas.microsoft.com/office/drawing/2014/main" id="{FC909971-06C9-462B-81D9-BEF24C708A1C}"/>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CF9A076D-47C1-49CD-9A8B-956DB3FC31F7}"/>
              </a:ext>
            </a:extLst>
          </p:cNvPr>
          <p:cNvSpPr>
            <a:spLocks noGrp="1"/>
          </p:cNvSpPr>
          <p:nvPr>
            <p:ph type="sldNum" sz="quarter" idx="12"/>
          </p:nvPr>
        </p:nvSpPr>
        <p:spPr/>
        <p:txBody>
          <a:bodyPr/>
          <a:lstStyle/>
          <a:p>
            <a:fld id="{C01389E6-C847-4AD0-B56D-D205B2EAB1EE}" type="slidenum">
              <a:rPr lang="en-US" smtClean="0"/>
              <a:t>‹#›</a:t>
            </a:fld>
            <a:endParaRPr lang="en-US"/>
          </a:p>
        </p:txBody>
      </p:sp>
    </p:spTree>
    <p:extLst>
      <p:ext uri="{BB962C8B-B14F-4D97-AF65-F5344CB8AC3E}">
        <p14:creationId xmlns:p14="http://schemas.microsoft.com/office/powerpoint/2010/main" val="347936223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428DFBD-F5ED-455C-8AD0-97476A55E3D5}"/>
              </a:ext>
            </a:extLst>
          </p:cNvPr>
          <p:cNvSpPr>
            <a:spLocks noGrp="1"/>
          </p:cNvSpPr>
          <p:nvPr>
            <p:ph type="title"/>
          </p:nvPr>
        </p:nvSpPr>
        <p:spPr/>
        <p:txBody>
          <a:bodyPr/>
          <a:lstStyle/>
          <a:p>
            <a:r>
              <a:rPr lang="en-US"/>
              <a:t>Click to edit Master title style</a:t>
            </a:r>
            <a:endParaRPr lang="en-US" dirty="0"/>
          </a:p>
        </p:txBody>
      </p:sp>
      <p:sp>
        <p:nvSpPr>
          <p:cNvPr id="3" name="Content Placeholder 2">
            <a:extLst>
              <a:ext uri="{FF2B5EF4-FFF2-40B4-BE49-F238E27FC236}">
                <a16:creationId xmlns:a16="http://schemas.microsoft.com/office/drawing/2014/main" id="{8C30E58C-F463-4D52-9225-9410133113A4}"/>
              </a:ext>
            </a:extLst>
          </p:cNvPr>
          <p:cNvSpPr>
            <a:spLocks noGrp="1"/>
          </p:cNvSpPr>
          <p:nvPr>
            <p:ph sz="half" idx="1"/>
          </p:nvPr>
        </p:nvSpPr>
        <p:spPr>
          <a:xfrm>
            <a:off x="1371600" y="2112264"/>
            <a:ext cx="4846320" cy="395935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a:extLst>
              <a:ext uri="{FF2B5EF4-FFF2-40B4-BE49-F238E27FC236}">
                <a16:creationId xmlns:a16="http://schemas.microsoft.com/office/drawing/2014/main" id="{6AF7BDB4-97FA-485D-A557-6F96692BAC9E}"/>
              </a:ext>
            </a:extLst>
          </p:cNvPr>
          <p:cNvSpPr>
            <a:spLocks noGrp="1"/>
          </p:cNvSpPr>
          <p:nvPr>
            <p:ph sz="half" idx="2"/>
          </p:nvPr>
        </p:nvSpPr>
        <p:spPr>
          <a:xfrm>
            <a:off x="6766560" y="2112265"/>
            <a:ext cx="4846320" cy="3959351"/>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a:extLst>
              <a:ext uri="{FF2B5EF4-FFF2-40B4-BE49-F238E27FC236}">
                <a16:creationId xmlns:a16="http://schemas.microsoft.com/office/drawing/2014/main" id="{68C50007-C799-4117-8ACD-5EE980E63F17}"/>
              </a:ext>
            </a:extLst>
          </p:cNvPr>
          <p:cNvSpPr>
            <a:spLocks noGrp="1"/>
          </p:cNvSpPr>
          <p:nvPr>
            <p:ph type="dt" sz="half" idx="10"/>
          </p:nvPr>
        </p:nvSpPr>
        <p:spPr/>
        <p:txBody>
          <a:bodyPr/>
          <a:lstStyle/>
          <a:p>
            <a:fld id="{37903F25-275E-41DE-BE3B-EBF0DB49F9B1}" type="datetime2">
              <a:rPr lang="en-US" smtClean="0"/>
              <a:t>Thursday, August 29, 2024</a:t>
            </a:fld>
            <a:endParaRPr lang="en-US"/>
          </a:p>
        </p:txBody>
      </p:sp>
      <p:sp>
        <p:nvSpPr>
          <p:cNvPr id="6" name="Footer Placeholder 5">
            <a:extLst>
              <a:ext uri="{FF2B5EF4-FFF2-40B4-BE49-F238E27FC236}">
                <a16:creationId xmlns:a16="http://schemas.microsoft.com/office/drawing/2014/main" id="{F24E8968-6BAD-4D5A-BF1D-911C7A39C1CE}"/>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499D8C08-BF20-4D5E-9004-0C075C36D8A4}"/>
              </a:ext>
            </a:extLst>
          </p:cNvPr>
          <p:cNvSpPr>
            <a:spLocks noGrp="1"/>
          </p:cNvSpPr>
          <p:nvPr>
            <p:ph type="sldNum" sz="quarter" idx="12"/>
          </p:nvPr>
        </p:nvSpPr>
        <p:spPr/>
        <p:txBody>
          <a:bodyPr/>
          <a:lstStyle/>
          <a:p>
            <a:fld id="{C01389E6-C847-4AD0-B56D-D205B2EAB1EE}" type="slidenum">
              <a:rPr lang="en-US" smtClean="0"/>
              <a:t>‹#›</a:t>
            </a:fld>
            <a:endParaRPr lang="en-US"/>
          </a:p>
        </p:txBody>
      </p:sp>
    </p:spTree>
    <p:extLst>
      <p:ext uri="{BB962C8B-B14F-4D97-AF65-F5344CB8AC3E}">
        <p14:creationId xmlns:p14="http://schemas.microsoft.com/office/powerpoint/2010/main" val="113402017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Comparison">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82036E0D-26A5-455A-A8BD-70DA8BC03EB2}"/>
              </a:ext>
            </a:extLst>
          </p:cNvPr>
          <p:cNvSpPr>
            <a:spLocks noGrp="1"/>
          </p:cNvSpPr>
          <p:nvPr>
            <p:ph type="body" idx="1"/>
          </p:nvPr>
        </p:nvSpPr>
        <p:spPr>
          <a:xfrm>
            <a:off x="1371600" y="2112264"/>
            <a:ext cx="4841076"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E7FD4EA0-094D-4056-9032-BFB44B40896B}"/>
              </a:ext>
            </a:extLst>
          </p:cNvPr>
          <p:cNvSpPr>
            <a:spLocks noGrp="1"/>
          </p:cNvSpPr>
          <p:nvPr>
            <p:ph sz="half" idx="2"/>
          </p:nvPr>
        </p:nvSpPr>
        <p:spPr>
          <a:xfrm>
            <a:off x="1371600" y="3018472"/>
            <a:ext cx="4841076" cy="3104856"/>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a:extLst>
              <a:ext uri="{FF2B5EF4-FFF2-40B4-BE49-F238E27FC236}">
                <a16:creationId xmlns:a16="http://schemas.microsoft.com/office/drawing/2014/main" id="{5FC0CCE8-718F-4620-8B4A-C60EEA7B884D}"/>
              </a:ext>
            </a:extLst>
          </p:cNvPr>
          <p:cNvSpPr>
            <a:spLocks noGrp="1"/>
          </p:cNvSpPr>
          <p:nvPr>
            <p:ph type="body" sz="quarter" idx="3"/>
          </p:nvPr>
        </p:nvSpPr>
        <p:spPr>
          <a:xfrm>
            <a:off x="6766560" y="2112264"/>
            <a:ext cx="4846320"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56CE86DF-0069-4D31-BDD3-A9A2F9B7B468}"/>
              </a:ext>
            </a:extLst>
          </p:cNvPr>
          <p:cNvSpPr>
            <a:spLocks noGrp="1"/>
          </p:cNvSpPr>
          <p:nvPr>
            <p:ph sz="quarter" idx="4"/>
          </p:nvPr>
        </p:nvSpPr>
        <p:spPr>
          <a:xfrm>
            <a:off x="6766560" y="3018471"/>
            <a:ext cx="4841076" cy="3104857"/>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a:extLst>
              <a:ext uri="{FF2B5EF4-FFF2-40B4-BE49-F238E27FC236}">
                <a16:creationId xmlns:a16="http://schemas.microsoft.com/office/drawing/2014/main" id="{21A5ED06-FE54-4B86-A8D4-07D0EB08C3AB}"/>
              </a:ext>
            </a:extLst>
          </p:cNvPr>
          <p:cNvSpPr>
            <a:spLocks noGrp="1"/>
          </p:cNvSpPr>
          <p:nvPr>
            <p:ph type="dt" sz="half" idx="10"/>
          </p:nvPr>
        </p:nvSpPr>
        <p:spPr/>
        <p:txBody>
          <a:bodyPr/>
          <a:lstStyle/>
          <a:p>
            <a:fld id="{EE475572-4A44-4171-84AA-64D42C8050A6}" type="datetime2">
              <a:rPr lang="en-US" smtClean="0"/>
              <a:t>Thursday, August 29, 2024</a:t>
            </a:fld>
            <a:endParaRPr lang="en-US"/>
          </a:p>
        </p:txBody>
      </p:sp>
      <p:sp>
        <p:nvSpPr>
          <p:cNvPr id="8" name="Footer Placeholder 7">
            <a:extLst>
              <a:ext uri="{FF2B5EF4-FFF2-40B4-BE49-F238E27FC236}">
                <a16:creationId xmlns:a16="http://schemas.microsoft.com/office/drawing/2014/main" id="{CE9EC6C3-0950-4AFE-936A-9AB5D227844D}"/>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6784B1D1-BE0C-48F4-BC74-90675A0F07CF}"/>
              </a:ext>
            </a:extLst>
          </p:cNvPr>
          <p:cNvSpPr>
            <a:spLocks noGrp="1"/>
          </p:cNvSpPr>
          <p:nvPr>
            <p:ph type="sldNum" sz="quarter" idx="12"/>
          </p:nvPr>
        </p:nvSpPr>
        <p:spPr/>
        <p:txBody>
          <a:bodyPr/>
          <a:lstStyle/>
          <a:p>
            <a:fld id="{C01389E6-C847-4AD0-B56D-D205B2EAB1EE}" type="slidenum">
              <a:rPr lang="en-US" smtClean="0"/>
              <a:t>‹#›</a:t>
            </a:fld>
            <a:endParaRPr lang="en-US"/>
          </a:p>
        </p:txBody>
      </p:sp>
      <p:sp>
        <p:nvSpPr>
          <p:cNvPr id="10" name="Title 9">
            <a:extLst>
              <a:ext uri="{FF2B5EF4-FFF2-40B4-BE49-F238E27FC236}">
                <a16:creationId xmlns:a16="http://schemas.microsoft.com/office/drawing/2014/main" id="{2D453288-3D76-40C1-BE00-223AB28F13DF}"/>
              </a:ext>
            </a:extLst>
          </p:cNvPr>
          <p:cNvSpPr>
            <a:spLocks noGrp="1"/>
          </p:cNvSpPr>
          <p:nvPr>
            <p:ph type="title"/>
          </p:nvPr>
        </p:nvSpPr>
        <p:spPr/>
        <p:txBody>
          <a:bodyPr/>
          <a:lstStyle/>
          <a:p>
            <a:r>
              <a:rPr lang="en-US"/>
              <a:t>Click to edit Master title style</a:t>
            </a:r>
            <a:endParaRPr lang="en-US" dirty="0"/>
          </a:p>
        </p:txBody>
      </p:sp>
    </p:spTree>
    <p:extLst>
      <p:ext uri="{BB962C8B-B14F-4D97-AF65-F5344CB8AC3E}">
        <p14:creationId xmlns:p14="http://schemas.microsoft.com/office/powerpoint/2010/main" val="318939911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03B1716-24B0-42CD-95B6-843092597B29}"/>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F9E3617E-4B11-481F-AC6E-00031790294A}"/>
              </a:ext>
            </a:extLst>
          </p:cNvPr>
          <p:cNvSpPr>
            <a:spLocks noGrp="1"/>
          </p:cNvSpPr>
          <p:nvPr>
            <p:ph type="dt" sz="half" idx="10"/>
          </p:nvPr>
        </p:nvSpPr>
        <p:spPr/>
        <p:txBody>
          <a:bodyPr/>
          <a:lstStyle/>
          <a:p>
            <a:fld id="{C4C1612E-528E-4FD5-9E9E-E15F1108F171}" type="datetime2">
              <a:rPr lang="en-US" smtClean="0"/>
              <a:t>Thursday, August 29, 2024</a:t>
            </a:fld>
            <a:endParaRPr lang="en-US"/>
          </a:p>
        </p:txBody>
      </p:sp>
      <p:sp>
        <p:nvSpPr>
          <p:cNvPr id="4" name="Footer Placeholder 3">
            <a:extLst>
              <a:ext uri="{FF2B5EF4-FFF2-40B4-BE49-F238E27FC236}">
                <a16:creationId xmlns:a16="http://schemas.microsoft.com/office/drawing/2014/main" id="{F6BF19CC-06D3-40E9-81B5-63B457B220CF}"/>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6AEFC312-3AA5-46F7-B701-3D9327A68DB7}"/>
              </a:ext>
            </a:extLst>
          </p:cNvPr>
          <p:cNvSpPr>
            <a:spLocks noGrp="1"/>
          </p:cNvSpPr>
          <p:nvPr>
            <p:ph type="sldNum" sz="quarter" idx="12"/>
          </p:nvPr>
        </p:nvSpPr>
        <p:spPr/>
        <p:txBody>
          <a:bodyPr/>
          <a:lstStyle/>
          <a:p>
            <a:fld id="{C01389E6-C847-4AD0-B56D-D205B2EAB1EE}" type="slidenum">
              <a:rPr lang="en-US" smtClean="0"/>
              <a:t>‹#›</a:t>
            </a:fld>
            <a:endParaRPr lang="en-US"/>
          </a:p>
        </p:txBody>
      </p:sp>
    </p:spTree>
    <p:extLst>
      <p:ext uri="{BB962C8B-B14F-4D97-AF65-F5344CB8AC3E}">
        <p14:creationId xmlns:p14="http://schemas.microsoft.com/office/powerpoint/2010/main" val="405391678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B8C9E28E-1389-47AF-B3EB-22571417ACBE}"/>
              </a:ext>
            </a:extLst>
          </p:cNvPr>
          <p:cNvSpPr>
            <a:spLocks noGrp="1"/>
          </p:cNvSpPr>
          <p:nvPr>
            <p:ph type="dt" sz="half" idx="10"/>
          </p:nvPr>
        </p:nvSpPr>
        <p:spPr/>
        <p:txBody>
          <a:bodyPr/>
          <a:lstStyle/>
          <a:p>
            <a:fld id="{D4F6D862-A06D-436F-A92E-EBAAD50B6E50}" type="datetime2">
              <a:rPr lang="en-US" smtClean="0"/>
              <a:t>Thursday, August 29, 2024</a:t>
            </a:fld>
            <a:endParaRPr lang="en-US"/>
          </a:p>
        </p:txBody>
      </p:sp>
      <p:sp>
        <p:nvSpPr>
          <p:cNvPr id="3" name="Footer Placeholder 2">
            <a:extLst>
              <a:ext uri="{FF2B5EF4-FFF2-40B4-BE49-F238E27FC236}">
                <a16:creationId xmlns:a16="http://schemas.microsoft.com/office/drawing/2014/main" id="{BFCF6B08-1984-4F7C-9F6E-A4F47BDBA215}"/>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7771B3C5-CEC7-427F-931C-1318C421BEF9}"/>
              </a:ext>
            </a:extLst>
          </p:cNvPr>
          <p:cNvSpPr>
            <a:spLocks noGrp="1"/>
          </p:cNvSpPr>
          <p:nvPr>
            <p:ph type="sldNum" sz="quarter" idx="12"/>
          </p:nvPr>
        </p:nvSpPr>
        <p:spPr/>
        <p:txBody>
          <a:bodyPr/>
          <a:lstStyle/>
          <a:p>
            <a:fld id="{C01389E6-C847-4AD0-B56D-D205B2EAB1EE}" type="slidenum">
              <a:rPr lang="en-US" smtClean="0"/>
              <a:t>‹#›</a:t>
            </a:fld>
            <a:endParaRPr lang="en-US"/>
          </a:p>
        </p:txBody>
      </p:sp>
    </p:spTree>
    <p:extLst>
      <p:ext uri="{BB962C8B-B14F-4D97-AF65-F5344CB8AC3E}">
        <p14:creationId xmlns:p14="http://schemas.microsoft.com/office/powerpoint/2010/main" val="157719992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B4EB55F-536E-4547-A5D2-0483FC3684CD}"/>
              </a:ext>
            </a:extLst>
          </p:cNvPr>
          <p:cNvSpPr>
            <a:spLocks noGrp="1"/>
          </p:cNvSpPr>
          <p:nvPr>
            <p:ph type="title"/>
          </p:nvPr>
        </p:nvSpPr>
        <p:spPr>
          <a:xfrm>
            <a:off x="1371600" y="987425"/>
            <a:ext cx="3932237" cy="1894511"/>
          </a:xfrm>
        </p:spPr>
        <p:txBody>
          <a:bodyPr anchor="b"/>
          <a:lstStyle>
            <a:lvl1pPr>
              <a:lnSpc>
                <a:spcPct val="100000"/>
              </a:lnSpc>
              <a:defRPr sz="3200"/>
            </a:lvl1pPr>
          </a:lstStyle>
          <a:p>
            <a:r>
              <a:rPr lang="en-US"/>
              <a:t>Click to edit Master title style</a:t>
            </a:r>
            <a:endParaRPr lang="en-US" dirty="0"/>
          </a:p>
        </p:txBody>
      </p:sp>
      <p:sp>
        <p:nvSpPr>
          <p:cNvPr id="3" name="Content Placeholder 2">
            <a:extLst>
              <a:ext uri="{FF2B5EF4-FFF2-40B4-BE49-F238E27FC236}">
                <a16:creationId xmlns:a16="http://schemas.microsoft.com/office/drawing/2014/main" id="{3D717D3C-533B-4EA9-886B-FAE59956C74C}"/>
              </a:ext>
            </a:extLst>
          </p:cNvPr>
          <p:cNvSpPr>
            <a:spLocks noGrp="1"/>
          </p:cNvSpPr>
          <p:nvPr>
            <p:ph idx="1"/>
          </p:nvPr>
        </p:nvSpPr>
        <p:spPr>
          <a:xfrm>
            <a:off x="5650992" y="987425"/>
            <a:ext cx="5687568" cy="4873625"/>
          </a:xfrm>
        </p:spPr>
        <p:txBody>
          <a:bodyPr>
            <a:normAutofit/>
          </a:bodyPr>
          <a:lstStyle>
            <a:lvl1pPr>
              <a:defRPr sz="2000"/>
            </a:lvl1pPr>
            <a:lvl2pPr>
              <a:defRPr sz="2000"/>
            </a:lvl2pPr>
            <a:lvl3pPr>
              <a:defRPr sz="1800"/>
            </a:lvl3pPr>
            <a:lvl4pPr>
              <a:defRPr sz="1600"/>
            </a:lvl4pPr>
            <a:lvl5pPr>
              <a:defRPr sz="1600"/>
            </a:lvl5pPr>
            <a:lvl6pPr>
              <a:defRPr sz="2000"/>
            </a:lvl6pPr>
            <a:lvl7pPr>
              <a:defRPr sz="2000"/>
            </a:lvl7pPr>
            <a:lvl8pPr>
              <a:defRPr sz="2000"/>
            </a:lvl8pPr>
            <a:lvl9pPr>
              <a:defRPr sz="20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Text Placeholder 3">
            <a:extLst>
              <a:ext uri="{FF2B5EF4-FFF2-40B4-BE49-F238E27FC236}">
                <a16:creationId xmlns:a16="http://schemas.microsoft.com/office/drawing/2014/main" id="{2419D2E1-4B17-4608-961E-2C4719855E89}"/>
              </a:ext>
            </a:extLst>
          </p:cNvPr>
          <p:cNvSpPr>
            <a:spLocks noGrp="1"/>
          </p:cNvSpPr>
          <p:nvPr>
            <p:ph type="body" sz="half" idx="2"/>
          </p:nvPr>
        </p:nvSpPr>
        <p:spPr>
          <a:xfrm>
            <a:off x="1371600" y="3058510"/>
            <a:ext cx="3932237" cy="2802540"/>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B75A3535-184C-438C-AE91-9C42B7C5AFB6}"/>
              </a:ext>
            </a:extLst>
          </p:cNvPr>
          <p:cNvSpPr>
            <a:spLocks noGrp="1"/>
          </p:cNvSpPr>
          <p:nvPr>
            <p:ph type="dt" sz="half" idx="10"/>
          </p:nvPr>
        </p:nvSpPr>
        <p:spPr/>
        <p:txBody>
          <a:bodyPr/>
          <a:lstStyle/>
          <a:p>
            <a:fld id="{B73E0B7D-2260-4809-8F0A-9E5F3E24F169}" type="datetime2">
              <a:rPr lang="en-US" smtClean="0"/>
              <a:t>Thursday, August 29, 2024</a:t>
            </a:fld>
            <a:endParaRPr lang="en-US"/>
          </a:p>
        </p:txBody>
      </p:sp>
      <p:sp>
        <p:nvSpPr>
          <p:cNvPr id="6" name="Footer Placeholder 5">
            <a:extLst>
              <a:ext uri="{FF2B5EF4-FFF2-40B4-BE49-F238E27FC236}">
                <a16:creationId xmlns:a16="http://schemas.microsoft.com/office/drawing/2014/main" id="{0DF6DBC3-4A58-42BA-9B55-A9A72510374C}"/>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AD4E6563-0AB6-4038-A12B-A259552DB66C}"/>
              </a:ext>
            </a:extLst>
          </p:cNvPr>
          <p:cNvSpPr>
            <a:spLocks noGrp="1"/>
          </p:cNvSpPr>
          <p:nvPr>
            <p:ph type="sldNum" sz="quarter" idx="12"/>
          </p:nvPr>
        </p:nvSpPr>
        <p:spPr/>
        <p:txBody>
          <a:bodyPr/>
          <a:lstStyle/>
          <a:p>
            <a:fld id="{C01389E6-C847-4AD0-B56D-D205B2EAB1EE}" type="slidenum">
              <a:rPr lang="en-US" smtClean="0"/>
              <a:t>‹#›</a:t>
            </a:fld>
            <a:endParaRPr lang="en-US"/>
          </a:p>
        </p:txBody>
      </p:sp>
    </p:spTree>
    <p:extLst>
      <p:ext uri="{BB962C8B-B14F-4D97-AF65-F5344CB8AC3E}">
        <p14:creationId xmlns:p14="http://schemas.microsoft.com/office/powerpoint/2010/main" val="101154145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E9702C5-1E3B-4C62-A538-59BB572864A0}"/>
              </a:ext>
            </a:extLst>
          </p:cNvPr>
          <p:cNvSpPr>
            <a:spLocks noGrp="1"/>
          </p:cNvSpPr>
          <p:nvPr>
            <p:ph type="title"/>
          </p:nvPr>
        </p:nvSpPr>
        <p:spPr>
          <a:xfrm>
            <a:off x="1371600" y="987552"/>
            <a:ext cx="3932237" cy="1892808"/>
          </a:xfrm>
        </p:spPr>
        <p:txBody>
          <a:bodyPr anchor="b"/>
          <a:lstStyle>
            <a:lvl1pPr>
              <a:defRPr sz="3200" baseline="0"/>
            </a:lvl1pPr>
          </a:lstStyle>
          <a:p>
            <a:r>
              <a:rPr lang="en-US"/>
              <a:t>Click to edit Master title style</a:t>
            </a:r>
            <a:endParaRPr lang="en-US" dirty="0"/>
          </a:p>
        </p:txBody>
      </p:sp>
      <p:sp>
        <p:nvSpPr>
          <p:cNvPr id="3" name="Picture Placeholder 2">
            <a:extLst>
              <a:ext uri="{FF2B5EF4-FFF2-40B4-BE49-F238E27FC236}">
                <a16:creationId xmlns:a16="http://schemas.microsoft.com/office/drawing/2014/main" id="{6E2CF574-95CE-4E60-B2CF-3B5B4F33A767}"/>
              </a:ext>
            </a:extLst>
          </p:cNvPr>
          <p:cNvSpPr>
            <a:spLocks noGrp="1"/>
          </p:cNvSpPr>
          <p:nvPr>
            <p:ph type="pic" idx="1"/>
          </p:nvPr>
        </p:nvSpPr>
        <p:spPr>
          <a:xfrm>
            <a:off x="5505319" y="987425"/>
            <a:ext cx="5833242"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p>
        </p:txBody>
      </p:sp>
      <p:sp>
        <p:nvSpPr>
          <p:cNvPr id="4" name="Text Placeholder 3">
            <a:extLst>
              <a:ext uri="{FF2B5EF4-FFF2-40B4-BE49-F238E27FC236}">
                <a16:creationId xmlns:a16="http://schemas.microsoft.com/office/drawing/2014/main" id="{6D039F7C-C735-4356-8B04-89E19047950C}"/>
              </a:ext>
            </a:extLst>
          </p:cNvPr>
          <p:cNvSpPr>
            <a:spLocks noGrp="1"/>
          </p:cNvSpPr>
          <p:nvPr>
            <p:ph type="body" sz="half" idx="2"/>
          </p:nvPr>
        </p:nvSpPr>
        <p:spPr>
          <a:xfrm>
            <a:off x="1371600" y="3033286"/>
            <a:ext cx="3932237" cy="2835702"/>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45E706DF-52A3-4F34-9BF5-E1ACD5D54283}"/>
              </a:ext>
            </a:extLst>
          </p:cNvPr>
          <p:cNvSpPr>
            <a:spLocks noGrp="1"/>
          </p:cNvSpPr>
          <p:nvPr>
            <p:ph type="dt" sz="half" idx="10"/>
          </p:nvPr>
        </p:nvSpPr>
        <p:spPr/>
        <p:txBody>
          <a:bodyPr/>
          <a:lstStyle/>
          <a:p>
            <a:fld id="{3C8E4735-C637-46A3-94EB-AB3AC4188D2F}" type="datetime2">
              <a:rPr lang="en-US" smtClean="0"/>
              <a:t>Thursday, August 29, 2024</a:t>
            </a:fld>
            <a:endParaRPr lang="en-US"/>
          </a:p>
        </p:txBody>
      </p:sp>
      <p:sp>
        <p:nvSpPr>
          <p:cNvPr id="6" name="Footer Placeholder 5">
            <a:extLst>
              <a:ext uri="{FF2B5EF4-FFF2-40B4-BE49-F238E27FC236}">
                <a16:creationId xmlns:a16="http://schemas.microsoft.com/office/drawing/2014/main" id="{BFB25E53-E72E-4110-BB6B-3477F56C3088}"/>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A3686F8F-3D62-4CEC-AD9A-B70848E6A81C}"/>
              </a:ext>
            </a:extLst>
          </p:cNvPr>
          <p:cNvSpPr>
            <a:spLocks noGrp="1"/>
          </p:cNvSpPr>
          <p:nvPr>
            <p:ph type="sldNum" sz="quarter" idx="12"/>
          </p:nvPr>
        </p:nvSpPr>
        <p:spPr/>
        <p:txBody>
          <a:bodyPr/>
          <a:lstStyle/>
          <a:p>
            <a:fld id="{C01389E6-C847-4AD0-B56D-D205B2EAB1EE}" type="slidenum">
              <a:rPr lang="en-US" smtClean="0"/>
              <a:t>‹#›</a:t>
            </a:fld>
            <a:endParaRPr lang="en-US"/>
          </a:p>
        </p:txBody>
      </p:sp>
    </p:spTree>
    <p:extLst>
      <p:ext uri="{BB962C8B-B14F-4D97-AF65-F5344CB8AC3E}">
        <p14:creationId xmlns:p14="http://schemas.microsoft.com/office/powerpoint/2010/main" val="348460140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B9DC3B6-2D75-4EC4-9120-88DCE0EA61A2}"/>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B74B06CB-A0FE-4499-B674-90C8C281A55A}"/>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4E7FD700-765A-4DE6-A8EC-9D9D92FCBB42}"/>
              </a:ext>
            </a:extLst>
          </p:cNvPr>
          <p:cNvSpPr>
            <a:spLocks noGrp="1"/>
          </p:cNvSpPr>
          <p:nvPr>
            <p:ph type="dt" sz="half" idx="10"/>
          </p:nvPr>
        </p:nvSpPr>
        <p:spPr/>
        <p:txBody>
          <a:bodyPr/>
          <a:lstStyle/>
          <a:p>
            <a:fld id="{735E98AF-4574-4509-BF7A-519ACD5BF826}" type="datetime2">
              <a:rPr lang="en-US" smtClean="0"/>
              <a:t>Thursday, August 29, 2024</a:t>
            </a:fld>
            <a:endParaRPr lang="en-US"/>
          </a:p>
        </p:txBody>
      </p:sp>
      <p:sp>
        <p:nvSpPr>
          <p:cNvPr id="5" name="Footer Placeholder 4">
            <a:extLst>
              <a:ext uri="{FF2B5EF4-FFF2-40B4-BE49-F238E27FC236}">
                <a16:creationId xmlns:a16="http://schemas.microsoft.com/office/drawing/2014/main" id="{0C4664EC-C4B1-4D14-9ED3-14C6CCBFFC82}"/>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5FDF5526-E518-4133-9F44-D812576C1092}"/>
              </a:ext>
            </a:extLst>
          </p:cNvPr>
          <p:cNvSpPr>
            <a:spLocks noGrp="1"/>
          </p:cNvSpPr>
          <p:nvPr>
            <p:ph type="sldNum" sz="quarter" idx="12"/>
          </p:nvPr>
        </p:nvSpPr>
        <p:spPr/>
        <p:txBody>
          <a:bodyPr/>
          <a:lstStyle/>
          <a:p>
            <a:fld id="{C01389E6-C847-4AD0-B56D-D205B2EAB1EE}" type="slidenum">
              <a:rPr lang="en-US" smtClean="0"/>
              <a:t>‹#›</a:t>
            </a:fld>
            <a:endParaRPr lang="en-US"/>
          </a:p>
        </p:txBody>
      </p:sp>
    </p:spTree>
    <p:extLst>
      <p:ext uri="{BB962C8B-B14F-4D97-AF65-F5344CB8AC3E}">
        <p14:creationId xmlns:p14="http://schemas.microsoft.com/office/powerpoint/2010/main" val="371977708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B5F62998-15B1-4CA8-8C60-7801001F8060}"/>
              </a:ext>
            </a:extLst>
          </p:cNvPr>
          <p:cNvSpPr>
            <a:spLocks noGrp="1"/>
          </p:cNvSpPr>
          <p:nvPr>
            <p:ph type="title" orient="vert"/>
          </p:nvPr>
        </p:nvSpPr>
        <p:spPr>
          <a:xfrm>
            <a:off x="8724900" y="838899"/>
            <a:ext cx="2628900" cy="4849301"/>
          </a:xfrm>
        </p:spPr>
        <p:txBody>
          <a:bodyPr vert="eaVert"/>
          <a:lstStyle/>
          <a:p>
            <a:r>
              <a:rPr lang="en-US"/>
              <a:t>Click to edit Master title style</a:t>
            </a:r>
            <a:endParaRPr lang="en-US" dirty="0"/>
          </a:p>
        </p:txBody>
      </p:sp>
      <p:sp>
        <p:nvSpPr>
          <p:cNvPr id="3" name="Vertical Text Placeholder 2">
            <a:extLst>
              <a:ext uri="{FF2B5EF4-FFF2-40B4-BE49-F238E27FC236}">
                <a16:creationId xmlns:a16="http://schemas.microsoft.com/office/drawing/2014/main" id="{111AE278-0885-4594-AB09-120344C7D882}"/>
              </a:ext>
            </a:extLst>
          </p:cNvPr>
          <p:cNvSpPr>
            <a:spLocks noGrp="1"/>
          </p:cNvSpPr>
          <p:nvPr>
            <p:ph type="body" orient="vert" idx="1"/>
          </p:nvPr>
        </p:nvSpPr>
        <p:spPr>
          <a:xfrm>
            <a:off x="849235" y="838900"/>
            <a:ext cx="7723265" cy="48493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a:extLst>
              <a:ext uri="{FF2B5EF4-FFF2-40B4-BE49-F238E27FC236}">
                <a16:creationId xmlns:a16="http://schemas.microsoft.com/office/drawing/2014/main" id="{85B850CC-FB43-4988-8D4E-9C54C20185B4}"/>
              </a:ext>
            </a:extLst>
          </p:cNvPr>
          <p:cNvSpPr>
            <a:spLocks noGrp="1"/>
          </p:cNvSpPr>
          <p:nvPr>
            <p:ph type="dt" sz="half" idx="10"/>
          </p:nvPr>
        </p:nvSpPr>
        <p:spPr/>
        <p:txBody>
          <a:bodyPr/>
          <a:lstStyle/>
          <a:p>
            <a:fld id="{93DD97D4-9636-490F-85D0-E926C2B6F3B1}" type="datetime2">
              <a:rPr lang="en-US" smtClean="0"/>
              <a:t>Thursday, August 29, 2024</a:t>
            </a:fld>
            <a:endParaRPr lang="en-US"/>
          </a:p>
        </p:txBody>
      </p:sp>
      <p:sp>
        <p:nvSpPr>
          <p:cNvPr id="5" name="Footer Placeholder 4">
            <a:extLst>
              <a:ext uri="{FF2B5EF4-FFF2-40B4-BE49-F238E27FC236}">
                <a16:creationId xmlns:a16="http://schemas.microsoft.com/office/drawing/2014/main" id="{47A70300-3853-4FB4-A084-CF6E5CF2BDEB}"/>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B7DBAFB0-25AA-4B69-8418-418F47A92700}"/>
              </a:ext>
            </a:extLst>
          </p:cNvPr>
          <p:cNvSpPr>
            <a:spLocks noGrp="1"/>
          </p:cNvSpPr>
          <p:nvPr>
            <p:ph type="sldNum" sz="quarter" idx="12"/>
          </p:nvPr>
        </p:nvSpPr>
        <p:spPr/>
        <p:txBody>
          <a:bodyPr/>
          <a:lstStyle/>
          <a:p>
            <a:fld id="{C01389E6-C847-4AD0-B56D-D205B2EAB1EE}" type="slidenum">
              <a:rPr lang="en-US" smtClean="0"/>
              <a:t>‹#›</a:t>
            </a:fld>
            <a:endParaRPr lang="en-US"/>
          </a:p>
        </p:txBody>
      </p:sp>
    </p:spTree>
    <p:extLst>
      <p:ext uri="{BB962C8B-B14F-4D97-AF65-F5344CB8AC3E}">
        <p14:creationId xmlns:p14="http://schemas.microsoft.com/office/powerpoint/2010/main" val="135754759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CCF2F3BB-127D-44BC-A8EF-A8BB5F5911CA}"/>
              </a:ext>
            </a:extLst>
          </p:cNvPr>
          <p:cNvSpPr/>
          <p:nvPr/>
        </p:nvSpPr>
        <p:spPr>
          <a:xfrm rot="10800000" flipH="1">
            <a:off x="0" y="6401226"/>
            <a:ext cx="12192000" cy="456773"/>
          </a:xfrm>
          <a:prstGeom prst="rect">
            <a:avLst/>
          </a:prstGeom>
          <a:gradFill>
            <a:gsLst>
              <a:gs pos="14000">
                <a:schemeClr val="accent4">
                  <a:alpha val="28000"/>
                </a:schemeClr>
              </a:gs>
              <a:gs pos="100000">
                <a:schemeClr val="accent5">
                  <a:alpha val="85000"/>
                </a:schemeClr>
              </a:gs>
            </a:gsLst>
            <a:lin ang="6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a:extLst>
              <a:ext uri="{FF2B5EF4-FFF2-40B4-BE49-F238E27FC236}">
                <a16:creationId xmlns:a16="http://schemas.microsoft.com/office/drawing/2014/main" id="{010D1F30-F118-4A1F-A48F-7E5706959F64}"/>
              </a:ext>
            </a:extLst>
          </p:cNvPr>
          <p:cNvSpPr/>
          <p:nvPr/>
        </p:nvSpPr>
        <p:spPr>
          <a:xfrm flipH="1">
            <a:off x="4038602" y="6401228"/>
            <a:ext cx="8153398" cy="456772"/>
          </a:xfrm>
          <a:prstGeom prst="rect">
            <a:avLst/>
          </a:prstGeom>
          <a:gradFill>
            <a:gsLst>
              <a:gs pos="9000">
                <a:schemeClr val="accent2">
                  <a:lumMod val="60000"/>
                  <a:lumOff val="40000"/>
                  <a:alpha val="55000"/>
                </a:schemeClr>
              </a:gs>
              <a:gs pos="99000">
                <a:schemeClr val="accent2"/>
              </a:gs>
            </a:gsLst>
            <a:lin ang="14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Placeholder 1">
            <a:extLst>
              <a:ext uri="{FF2B5EF4-FFF2-40B4-BE49-F238E27FC236}">
                <a16:creationId xmlns:a16="http://schemas.microsoft.com/office/drawing/2014/main" id="{17AE890C-17CE-44C0-BDED-BA68F92A845D}"/>
              </a:ext>
            </a:extLst>
          </p:cNvPr>
          <p:cNvSpPr>
            <a:spLocks noGrp="1"/>
          </p:cNvSpPr>
          <p:nvPr>
            <p:ph type="title"/>
          </p:nvPr>
        </p:nvSpPr>
        <p:spPr>
          <a:xfrm>
            <a:off x="1371600" y="795528"/>
            <a:ext cx="10241280" cy="1234440"/>
          </a:xfrm>
          <a:prstGeom prst="rect">
            <a:avLst/>
          </a:prstGeom>
        </p:spPr>
        <p:txBody>
          <a:bodyPr vert="horz" lIns="0" tIns="0" rIns="0" bIns="0" rtlCol="0" anchor="b">
            <a:normAutofit/>
          </a:bodyPr>
          <a:lstStyle/>
          <a:p>
            <a:r>
              <a:rPr lang="en-US" dirty="0"/>
              <a:t>Click to edit Master title style</a:t>
            </a:r>
          </a:p>
        </p:txBody>
      </p:sp>
      <p:sp>
        <p:nvSpPr>
          <p:cNvPr id="3" name="Text Placeholder 2">
            <a:extLst>
              <a:ext uri="{FF2B5EF4-FFF2-40B4-BE49-F238E27FC236}">
                <a16:creationId xmlns:a16="http://schemas.microsoft.com/office/drawing/2014/main" id="{47910A6E-46D1-42CF-996C-2207737FB871}"/>
              </a:ext>
            </a:extLst>
          </p:cNvPr>
          <p:cNvSpPr>
            <a:spLocks noGrp="1"/>
          </p:cNvSpPr>
          <p:nvPr>
            <p:ph type="body" idx="1"/>
          </p:nvPr>
        </p:nvSpPr>
        <p:spPr>
          <a:xfrm>
            <a:off x="1371600" y="2112264"/>
            <a:ext cx="10241280" cy="3959352"/>
          </a:xfrm>
          <a:prstGeom prst="rect">
            <a:avLst/>
          </a:prstGeom>
        </p:spPr>
        <p:txBody>
          <a:bodyPr vert="horz" lIns="0" tIns="0" rIns="0" bIns="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a:extLst>
              <a:ext uri="{FF2B5EF4-FFF2-40B4-BE49-F238E27FC236}">
                <a16:creationId xmlns:a16="http://schemas.microsoft.com/office/drawing/2014/main" id="{D85B5247-D236-462B-BCE0-2A24DF75B085}"/>
              </a:ext>
            </a:extLst>
          </p:cNvPr>
          <p:cNvSpPr>
            <a:spLocks noGrp="1"/>
          </p:cNvSpPr>
          <p:nvPr>
            <p:ph type="dt" sz="half" idx="2"/>
          </p:nvPr>
        </p:nvSpPr>
        <p:spPr>
          <a:xfrm>
            <a:off x="7909560" y="6409944"/>
            <a:ext cx="3703320" cy="448056"/>
          </a:xfrm>
          <a:prstGeom prst="rect">
            <a:avLst/>
          </a:prstGeom>
        </p:spPr>
        <p:txBody>
          <a:bodyPr vert="horz" lIns="91440" tIns="45720" rIns="91440" bIns="45720" rtlCol="0" anchor="ctr"/>
          <a:lstStyle>
            <a:lvl1pPr algn="r">
              <a:defRPr sz="900" cap="all" spc="300" baseline="0">
                <a:solidFill>
                  <a:srgbClr val="FFFFFF"/>
                </a:solidFill>
              </a:defRPr>
            </a:lvl1pPr>
          </a:lstStyle>
          <a:p>
            <a:fld id="{AE0C963C-C1DB-4AFD-9DDC-0691666BF49B}" type="datetime2">
              <a:rPr lang="en-US" smtClean="0"/>
              <a:pPr/>
              <a:t>Thursday, August 29, 2024</a:t>
            </a:fld>
            <a:endParaRPr lang="en-US" cap="all" dirty="0"/>
          </a:p>
        </p:txBody>
      </p:sp>
      <p:sp>
        <p:nvSpPr>
          <p:cNvPr id="5" name="Footer Placeholder 4">
            <a:extLst>
              <a:ext uri="{FF2B5EF4-FFF2-40B4-BE49-F238E27FC236}">
                <a16:creationId xmlns:a16="http://schemas.microsoft.com/office/drawing/2014/main" id="{19155C58-7DDF-4CD4-96AD-F9CC844D84CC}"/>
              </a:ext>
            </a:extLst>
          </p:cNvPr>
          <p:cNvSpPr>
            <a:spLocks noGrp="1"/>
          </p:cNvSpPr>
          <p:nvPr>
            <p:ph type="ftr" sz="quarter" idx="3"/>
          </p:nvPr>
        </p:nvSpPr>
        <p:spPr>
          <a:xfrm rot="5400000">
            <a:off x="-1828800" y="1911096"/>
            <a:ext cx="4114800" cy="457200"/>
          </a:xfrm>
          <a:prstGeom prst="rect">
            <a:avLst/>
          </a:prstGeom>
        </p:spPr>
        <p:txBody>
          <a:bodyPr vert="horz" lIns="91440" tIns="45720" rIns="91440" bIns="45720" rtlCol="0" anchor="ctr"/>
          <a:lstStyle>
            <a:lvl1pPr algn="l">
              <a:defRPr sz="900" b="1">
                <a:solidFill>
                  <a:schemeClr val="tx1"/>
                </a:solidFill>
                <a:latin typeface="+mj-lt"/>
              </a:defRPr>
            </a:lvl1pPr>
          </a:lstStyle>
          <a:p>
            <a:pPr algn="l"/>
            <a:endParaRPr lang="en-US"/>
          </a:p>
        </p:txBody>
      </p:sp>
      <p:sp>
        <p:nvSpPr>
          <p:cNvPr id="6" name="Slide Number Placeholder 5">
            <a:extLst>
              <a:ext uri="{FF2B5EF4-FFF2-40B4-BE49-F238E27FC236}">
                <a16:creationId xmlns:a16="http://schemas.microsoft.com/office/drawing/2014/main" id="{6F495647-A849-45D9-BC71-46A12E6DE479}"/>
              </a:ext>
            </a:extLst>
          </p:cNvPr>
          <p:cNvSpPr>
            <a:spLocks noGrp="1"/>
          </p:cNvSpPr>
          <p:nvPr>
            <p:ph type="sldNum" sz="quarter" idx="4"/>
          </p:nvPr>
        </p:nvSpPr>
        <p:spPr>
          <a:xfrm>
            <a:off x="11667744" y="6409944"/>
            <a:ext cx="438912" cy="448056"/>
          </a:xfrm>
          <a:prstGeom prst="rect">
            <a:avLst/>
          </a:prstGeom>
        </p:spPr>
        <p:txBody>
          <a:bodyPr vert="horz" lIns="91440" tIns="45720" rIns="91440" bIns="45720" rtlCol="0" anchor="ctr"/>
          <a:lstStyle>
            <a:lvl1pPr algn="r">
              <a:defRPr sz="900">
                <a:solidFill>
                  <a:srgbClr val="FFFFFF"/>
                </a:solidFill>
              </a:defRPr>
            </a:lvl1pPr>
          </a:lstStyle>
          <a:p>
            <a:fld id="{C01389E6-C847-4AD0-B56D-D205B2EAB1EE}" type="slidenum">
              <a:rPr lang="en-US" smtClean="0"/>
              <a:pPr/>
              <a:t>‹#›</a:t>
            </a:fld>
            <a:endParaRPr lang="en-US" sz="800" dirty="0"/>
          </a:p>
        </p:txBody>
      </p:sp>
    </p:spTree>
    <p:extLst>
      <p:ext uri="{BB962C8B-B14F-4D97-AF65-F5344CB8AC3E}">
        <p14:creationId xmlns:p14="http://schemas.microsoft.com/office/powerpoint/2010/main" val="214719004"/>
      </p:ext>
    </p:extLst>
  </p:cSld>
  <p:clrMap bg1="lt1" tx1="dk1" bg2="lt2" tx2="dk2" accent1="accent1" accent2="accent2" accent3="accent3" accent4="accent4" accent5="accent5" accent6="accent6" hlink="hlink" folHlink="folHlink"/>
  <p:sldLayoutIdLst>
    <p:sldLayoutId id="2147483688" r:id="rId1"/>
    <p:sldLayoutId id="2147483689" r:id="rId2"/>
    <p:sldLayoutId id="2147483690" r:id="rId3"/>
    <p:sldLayoutId id="2147483691" r:id="rId4"/>
    <p:sldLayoutId id="2147483692" r:id="rId5"/>
    <p:sldLayoutId id="2147483693" r:id="rId6"/>
    <p:sldLayoutId id="2147483694" r:id="rId7"/>
    <p:sldLayoutId id="2147483695" r:id="rId8"/>
    <p:sldLayoutId id="2147483696" r:id="rId9"/>
    <p:sldLayoutId id="2147483697" r:id="rId10"/>
    <p:sldLayoutId id="2147483698" r:id="rId11"/>
  </p:sldLayoutIdLst>
  <p:hf sldNum="0" hdr="0" ftr="0" dt="0"/>
  <p:txStyles>
    <p:titleStyle>
      <a:lvl1pPr algn="l" defTabSz="914400" rtl="0" eaLnBrk="1" latinLnBrk="0" hangingPunct="1">
        <a:lnSpc>
          <a:spcPct val="100000"/>
        </a:lnSpc>
        <a:spcBef>
          <a:spcPct val="0"/>
        </a:spcBef>
        <a:buNone/>
        <a:defRPr sz="3600" b="1" i="0" kern="1200" cap="all" spc="700" baseline="0">
          <a:solidFill>
            <a:schemeClr val="tx1"/>
          </a:solidFill>
          <a:latin typeface="+mj-lt"/>
          <a:ea typeface="+mj-ea"/>
          <a:cs typeface="+mj-cs"/>
        </a:defRPr>
      </a:lvl1pPr>
    </p:titleStyle>
    <p:bodyStyle>
      <a:lvl1pPr marL="228600" indent="-228600" algn="l" defTabSz="914400" rtl="0" eaLnBrk="1" latinLnBrk="0" hangingPunct="1">
        <a:lnSpc>
          <a:spcPct val="120000"/>
        </a:lnSpc>
        <a:spcBef>
          <a:spcPts val="1000"/>
        </a:spcBef>
        <a:buFont typeface="Arial" panose="020B0604020202020204" pitchFamily="34" charset="0"/>
        <a:buChar char="•"/>
        <a:defRPr sz="2400" kern="1200">
          <a:solidFill>
            <a:schemeClr val="tx1"/>
          </a:solidFill>
          <a:latin typeface="+mn-lt"/>
          <a:ea typeface="+mn-ea"/>
          <a:cs typeface="+mn-cs"/>
        </a:defRPr>
      </a:lvl1pPr>
      <a:lvl2pPr marL="685800" indent="-228600" algn="l" defTabSz="914400" rtl="0" eaLnBrk="1" latinLnBrk="0" hangingPunct="1">
        <a:lnSpc>
          <a:spcPct val="12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12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12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12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8" Type="http://schemas.openxmlformats.org/officeDocument/2006/relationships/image" Target="../media/image3.svg"/><Relationship Id="rId13" Type="http://schemas.openxmlformats.org/officeDocument/2006/relationships/image" Target="../media/image8.png"/><Relationship Id="rId3" Type="http://schemas.openxmlformats.org/officeDocument/2006/relationships/diagramLayout" Target="../diagrams/layout1.xml"/><Relationship Id="rId7" Type="http://schemas.openxmlformats.org/officeDocument/2006/relationships/image" Target="../media/image2.png"/><Relationship Id="rId12" Type="http://schemas.openxmlformats.org/officeDocument/2006/relationships/image" Target="../media/image7.svg"/><Relationship Id="rId2" Type="http://schemas.openxmlformats.org/officeDocument/2006/relationships/diagramData" Target="../diagrams/data1.xml"/><Relationship Id="rId1" Type="http://schemas.openxmlformats.org/officeDocument/2006/relationships/slideLayout" Target="../slideLayouts/slideLayout2.xml"/><Relationship Id="rId6" Type="http://schemas.microsoft.com/office/2007/relationships/diagramDrawing" Target="../diagrams/drawing1.xml"/><Relationship Id="rId11" Type="http://schemas.openxmlformats.org/officeDocument/2006/relationships/image" Target="../media/image6.png"/><Relationship Id="rId5" Type="http://schemas.openxmlformats.org/officeDocument/2006/relationships/diagramColors" Target="../diagrams/colors1.xml"/><Relationship Id="rId10" Type="http://schemas.openxmlformats.org/officeDocument/2006/relationships/image" Target="../media/image5.svg"/><Relationship Id="rId4" Type="http://schemas.openxmlformats.org/officeDocument/2006/relationships/diagramQuickStyle" Target="../diagrams/quickStyle1.xml"/><Relationship Id="rId9" Type="http://schemas.openxmlformats.org/officeDocument/2006/relationships/image" Target="../media/image4.png"/><Relationship Id="rId14" Type="http://schemas.openxmlformats.org/officeDocument/2006/relationships/image" Target="../media/image9.svg"/></Relationships>
</file>

<file path=ppt/slides/_rels/slide3.xml.rels><?xml version="1.0" encoding="UTF-8" standalone="yes"?>
<Relationships xmlns="http://schemas.openxmlformats.org/package/2006/relationships"><Relationship Id="rId8" Type="http://schemas.openxmlformats.org/officeDocument/2006/relationships/image" Target="../media/image11.svg"/><Relationship Id="rId13" Type="http://schemas.openxmlformats.org/officeDocument/2006/relationships/image" Target="../media/image16.png"/><Relationship Id="rId3" Type="http://schemas.openxmlformats.org/officeDocument/2006/relationships/diagramLayout" Target="../diagrams/layout2.xml"/><Relationship Id="rId7" Type="http://schemas.openxmlformats.org/officeDocument/2006/relationships/image" Target="../media/image10.png"/><Relationship Id="rId12" Type="http://schemas.openxmlformats.org/officeDocument/2006/relationships/image" Target="../media/image15.svg"/><Relationship Id="rId2" Type="http://schemas.openxmlformats.org/officeDocument/2006/relationships/diagramData" Target="../diagrams/data2.xml"/><Relationship Id="rId1" Type="http://schemas.openxmlformats.org/officeDocument/2006/relationships/slideLayout" Target="../slideLayouts/slideLayout2.xml"/><Relationship Id="rId6" Type="http://schemas.microsoft.com/office/2007/relationships/diagramDrawing" Target="../diagrams/drawing2.xml"/><Relationship Id="rId11" Type="http://schemas.openxmlformats.org/officeDocument/2006/relationships/image" Target="../media/image14.png"/><Relationship Id="rId5" Type="http://schemas.openxmlformats.org/officeDocument/2006/relationships/diagramColors" Target="../diagrams/colors2.xml"/><Relationship Id="rId10" Type="http://schemas.openxmlformats.org/officeDocument/2006/relationships/image" Target="../media/image13.svg"/><Relationship Id="rId4" Type="http://schemas.openxmlformats.org/officeDocument/2006/relationships/diagramQuickStyle" Target="../diagrams/quickStyle2.xml"/><Relationship Id="rId9" Type="http://schemas.openxmlformats.org/officeDocument/2006/relationships/image" Target="../media/image12.png"/><Relationship Id="rId14" Type="http://schemas.openxmlformats.org/officeDocument/2006/relationships/image" Target="../media/image17.svg"/></Relationships>
</file>

<file path=ppt/slides/_rels/slide4.xml.rels><?xml version="1.0" encoding="UTF-8" standalone="yes"?>
<Relationships xmlns="http://schemas.openxmlformats.org/package/2006/relationships"><Relationship Id="rId8" Type="http://schemas.openxmlformats.org/officeDocument/2006/relationships/image" Target="../media/image19.svg"/><Relationship Id="rId13" Type="http://schemas.openxmlformats.org/officeDocument/2006/relationships/image" Target="../media/image24.png"/><Relationship Id="rId3" Type="http://schemas.openxmlformats.org/officeDocument/2006/relationships/diagramLayout" Target="../diagrams/layout3.xml"/><Relationship Id="rId7" Type="http://schemas.openxmlformats.org/officeDocument/2006/relationships/image" Target="../media/image18.png"/><Relationship Id="rId12" Type="http://schemas.openxmlformats.org/officeDocument/2006/relationships/image" Target="../media/image23.svg"/><Relationship Id="rId2" Type="http://schemas.openxmlformats.org/officeDocument/2006/relationships/diagramData" Target="../diagrams/data3.xml"/><Relationship Id="rId1" Type="http://schemas.openxmlformats.org/officeDocument/2006/relationships/slideLayout" Target="../slideLayouts/slideLayout2.xml"/><Relationship Id="rId6" Type="http://schemas.microsoft.com/office/2007/relationships/diagramDrawing" Target="../diagrams/drawing3.xml"/><Relationship Id="rId11" Type="http://schemas.openxmlformats.org/officeDocument/2006/relationships/image" Target="../media/image22.png"/><Relationship Id="rId5" Type="http://schemas.openxmlformats.org/officeDocument/2006/relationships/diagramColors" Target="../diagrams/colors3.xml"/><Relationship Id="rId10" Type="http://schemas.openxmlformats.org/officeDocument/2006/relationships/image" Target="../media/image21.svg"/><Relationship Id="rId4" Type="http://schemas.openxmlformats.org/officeDocument/2006/relationships/diagramQuickStyle" Target="../diagrams/quickStyle3.xml"/><Relationship Id="rId9" Type="http://schemas.openxmlformats.org/officeDocument/2006/relationships/image" Target="../media/image20.png"/><Relationship Id="rId14" Type="http://schemas.openxmlformats.org/officeDocument/2006/relationships/image" Target="../media/image25.svg"/></Relationships>
</file>

<file path=ppt/slides/_rels/slide5.xml.rels><?xml version="1.0" encoding="UTF-8" standalone="yes"?>
<Relationships xmlns="http://schemas.openxmlformats.org/package/2006/relationships"><Relationship Id="rId8" Type="http://schemas.openxmlformats.org/officeDocument/2006/relationships/image" Target="../media/image27.svg"/><Relationship Id="rId13" Type="http://schemas.openxmlformats.org/officeDocument/2006/relationships/image" Target="../media/image32.png"/><Relationship Id="rId3" Type="http://schemas.openxmlformats.org/officeDocument/2006/relationships/diagramLayout" Target="../diagrams/layout4.xml"/><Relationship Id="rId7" Type="http://schemas.openxmlformats.org/officeDocument/2006/relationships/image" Target="../media/image26.png"/><Relationship Id="rId12" Type="http://schemas.openxmlformats.org/officeDocument/2006/relationships/image" Target="../media/image31.svg"/><Relationship Id="rId2" Type="http://schemas.openxmlformats.org/officeDocument/2006/relationships/diagramData" Target="../diagrams/data4.xml"/><Relationship Id="rId1" Type="http://schemas.openxmlformats.org/officeDocument/2006/relationships/slideLayout" Target="../slideLayouts/slideLayout2.xml"/><Relationship Id="rId6" Type="http://schemas.microsoft.com/office/2007/relationships/diagramDrawing" Target="../diagrams/drawing4.xml"/><Relationship Id="rId11" Type="http://schemas.openxmlformats.org/officeDocument/2006/relationships/image" Target="../media/image30.png"/><Relationship Id="rId5" Type="http://schemas.openxmlformats.org/officeDocument/2006/relationships/diagramColors" Target="../diagrams/colors4.xml"/><Relationship Id="rId10" Type="http://schemas.openxmlformats.org/officeDocument/2006/relationships/image" Target="../media/image29.svg"/><Relationship Id="rId4" Type="http://schemas.openxmlformats.org/officeDocument/2006/relationships/diagramQuickStyle" Target="../diagrams/quickStyle4.xml"/><Relationship Id="rId9" Type="http://schemas.openxmlformats.org/officeDocument/2006/relationships/image" Target="../media/image28.png"/><Relationship Id="rId14" Type="http://schemas.openxmlformats.org/officeDocument/2006/relationships/image" Target="../media/image33.svg"/></Relationships>
</file>

<file path=ppt/slides/_rels/slide6.xml.rels><?xml version="1.0" encoding="UTF-8" standalone="yes"?>
<Relationships xmlns="http://schemas.openxmlformats.org/package/2006/relationships"><Relationship Id="rId8" Type="http://schemas.openxmlformats.org/officeDocument/2006/relationships/image" Target="../media/image35.svg"/><Relationship Id="rId3" Type="http://schemas.openxmlformats.org/officeDocument/2006/relationships/diagramLayout" Target="../diagrams/layout5.xml"/><Relationship Id="rId7" Type="http://schemas.openxmlformats.org/officeDocument/2006/relationships/image" Target="../media/image34.png"/><Relationship Id="rId2" Type="http://schemas.openxmlformats.org/officeDocument/2006/relationships/diagramData" Target="../diagrams/data5.xml"/><Relationship Id="rId1" Type="http://schemas.openxmlformats.org/officeDocument/2006/relationships/slideLayout" Target="../slideLayouts/slideLayout2.xml"/><Relationship Id="rId6" Type="http://schemas.microsoft.com/office/2007/relationships/diagramDrawing" Target="../diagrams/drawing5.xml"/><Relationship Id="rId5" Type="http://schemas.openxmlformats.org/officeDocument/2006/relationships/diagramColors" Target="../diagrams/colors5.xml"/><Relationship Id="rId10" Type="http://schemas.openxmlformats.org/officeDocument/2006/relationships/image" Target="../media/image37.svg"/><Relationship Id="rId4" Type="http://schemas.openxmlformats.org/officeDocument/2006/relationships/diagramQuickStyle" Target="../diagrams/quickStyle5.xml"/><Relationship Id="rId9" Type="http://schemas.openxmlformats.org/officeDocument/2006/relationships/image" Target="../media/image36.png"/></Relationships>
</file>

<file path=ppt/slides/_rels/slide7.xml.rels><?xml version="1.0" encoding="UTF-8" standalone="yes"?>
<Relationships xmlns="http://schemas.openxmlformats.org/package/2006/relationships"><Relationship Id="rId8" Type="http://schemas.openxmlformats.org/officeDocument/2006/relationships/image" Target="../media/image39.svg"/><Relationship Id="rId13" Type="http://schemas.openxmlformats.org/officeDocument/2006/relationships/image" Target="../media/image44.png"/><Relationship Id="rId3" Type="http://schemas.openxmlformats.org/officeDocument/2006/relationships/diagramLayout" Target="../diagrams/layout6.xml"/><Relationship Id="rId7" Type="http://schemas.openxmlformats.org/officeDocument/2006/relationships/image" Target="../media/image38.png"/><Relationship Id="rId12" Type="http://schemas.openxmlformats.org/officeDocument/2006/relationships/image" Target="../media/image43.svg"/><Relationship Id="rId2" Type="http://schemas.openxmlformats.org/officeDocument/2006/relationships/diagramData" Target="../diagrams/data6.xml"/><Relationship Id="rId16" Type="http://schemas.openxmlformats.org/officeDocument/2006/relationships/image" Target="../media/image47.svg"/><Relationship Id="rId1" Type="http://schemas.openxmlformats.org/officeDocument/2006/relationships/slideLayout" Target="../slideLayouts/slideLayout2.xml"/><Relationship Id="rId6" Type="http://schemas.microsoft.com/office/2007/relationships/diagramDrawing" Target="../diagrams/drawing6.xml"/><Relationship Id="rId11" Type="http://schemas.openxmlformats.org/officeDocument/2006/relationships/image" Target="../media/image42.png"/><Relationship Id="rId5" Type="http://schemas.openxmlformats.org/officeDocument/2006/relationships/diagramColors" Target="../diagrams/colors6.xml"/><Relationship Id="rId15" Type="http://schemas.openxmlformats.org/officeDocument/2006/relationships/image" Target="../media/image46.png"/><Relationship Id="rId10" Type="http://schemas.openxmlformats.org/officeDocument/2006/relationships/image" Target="../media/image41.svg"/><Relationship Id="rId4" Type="http://schemas.openxmlformats.org/officeDocument/2006/relationships/diagramQuickStyle" Target="../diagrams/quickStyle6.xml"/><Relationship Id="rId9" Type="http://schemas.openxmlformats.org/officeDocument/2006/relationships/image" Target="../media/image40.png"/><Relationship Id="rId14" Type="http://schemas.openxmlformats.org/officeDocument/2006/relationships/image" Target="../media/image45.svg"/></Relationships>
</file>

<file path=ppt/slides/_rels/slide8.xml.rels><?xml version="1.0" encoding="UTF-8" standalone="yes"?>
<Relationships xmlns="http://schemas.openxmlformats.org/package/2006/relationships"><Relationship Id="rId8" Type="http://schemas.openxmlformats.org/officeDocument/2006/relationships/image" Target="../media/image49.svg"/><Relationship Id="rId3" Type="http://schemas.openxmlformats.org/officeDocument/2006/relationships/diagramLayout" Target="../diagrams/layout7.xml"/><Relationship Id="rId7" Type="http://schemas.openxmlformats.org/officeDocument/2006/relationships/image" Target="../media/image48.png"/><Relationship Id="rId12" Type="http://schemas.openxmlformats.org/officeDocument/2006/relationships/image" Target="../media/image53.svg"/><Relationship Id="rId2" Type="http://schemas.openxmlformats.org/officeDocument/2006/relationships/diagramData" Target="../diagrams/data7.xml"/><Relationship Id="rId1" Type="http://schemas.openxmlformats.org/officeDocument/2006/relationships/slideLayout" Target="../slideLayouts/slideLayout2.xml"/><Relationship Id="rId6" Type="http://schemas.microsoft.com/office/2007/relationships/diagramDrawing" Target="../diagrams/drawing7.xml"/><Relationship Id="rId11" Type="http://schemas.openxmlformats.org/officeDocument/2006/relationships/image" Target="../media/image52.png"/><Relationship Id="rId5" Type="http://schemas.openxmlformats.org/officeDocument/2006/relationships/diagramColors" Target="../diagrams/colors7.xml"/><Relationship Id="rId10" Type="http://schemas.openxmlformats.org/officeDocument/2006/relationships/image" Target="../media/image51.svg"/><Relationship Id="rId4" Type="http://schemas.openxmlformats.org/officeDocument/2006/relationships/diagramQuickStyle" Target="../diagrams/quickStyle7.xml"/><Relationship Id="rId9" Type="http://schemas.openxmlformats.org/officeDocument/2006/relationships/image" Target="../media/image50.png"/></Relationships>
</file>

<file path=ppt/slides/_rels/slide9.xml.rels><?xml version="1.0" encoding="UTF-8" standalone="yes"?>
<Relationships xmlns="http://schemas.openxmlformats.org/package/2006/relationships"><Relationship Id="rId8" Type="http://schemas.openxmlformats.org/officeDocument/2006/relationships/image" Target="../media/image55.svg"/><Relationship Id="rId3" Type="http://schemas.openxmlformats.org/officeDocument/2006/relationships/diagramLayout" Target="../diagrams/layout8.xml"/><Relationship Id="rId7" Type="http://schemas.openxmlformats.org/officeDocument/2006/relationships/image" Target="../media/image54.png"/><Relationship Id="rId2" Type="http://schemas.openxmlformats.org/officeDocument/2006/relationships/diagramData" Target="../diagrams/data8.xml"/><Relationship Id="rId1" Type="http://schemas.openxmlformats.org/officeDocument/2006/relationships/slideLayout" Target="../slideLayouts/slideLayout2.xml"/><Relationship Id="rId6" Type="http://schemas.microsoft.com/office/2007/relationships/diagramDrawing" Target="../diagrams/drawing8.xml"/><Relationship Id="rId5" Type="http://schemas.openxmlformats.org/officeDocument/2006/relationships/diagramColors" Target="../diagrams/colors8.xml"/><Relationship Id="rId10" Type="http://schemas.openxmlformats.org/officeDocument/2006/relationships/image" Target="../media/image57.svg"/><Relationship Id="rId4" Type="http://schemas.openxmlformats.org/officeDocument/2006/relationships/diagramQuickStyle" Target="../diagrams/quickStyle8.xml"/><Relationship Id="rId9" Type="http://schemas.openxmlformats.org/officeDocument/2006/relationships/image" Target="../media/image56.png"/></Relationships>
</file>

<file path=ppt/slides/_rels/slide10.xml.rels><?xml version="1.0" encoding="UTF-8" standalone="yes"?>
<Relationships xmlns="http://schemas.openxmlformats.org/package/2006/relationships"><Relationship Id="rId2" Type="http://schemas.openxmlformats.org/officeDocument/2006/relationships/image" Target="../media/image58.jp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8" Type="http://schemas.openxmlformats.org/officeDocument/2006/relationships/image" Target="../media/image60.svg"/><Relationship Id="rId13" Type="http://schemas.openxmlformats.org/officeDocument/2006/relationships/image" Target="../media/image65.png"/><Relationship Id="rId18" Type="http://schemas.openxmlformats.org/officeDocument/2006/relationships/image" Target="../media/image29.svg"/><Relationship Id="rId3" Type="http://schemas.openxmlformats.org/officeDocument/2006/relationships/diagramLayout" Target="../diagrams/layout9.xml"/><Relationship Id="rId7" Type="http://schemas.openxmlformats.org/officeDocument/2006/relationships/image" Target="../media/image59.png"/><Relationship Id="rId12" Type="http://schemas.openxmlformats.org/officeDocument/2006/relationships/image" Target="../media/image64.svg"/><Relationship Id="rId17" Type="http://schemas.openxmlformats.org/officeDocument/2006/relationships/image" Target="../media/image28.png"/><Relationship Id="rId2" Type="http://schemas.openxmlformats.org/officeDocument/2006/relationships/diagramData" Target="../diagrams/data9.xml"/><Relationship Id="rId16" Type="http://schemas.openxmlformats.org/officeDocument/2006/relationships/image" Target="../media/image68.svg"/><Relationship Id="rId1" Type="http://schemas.openxmlformats.org/officeDocument/2006/relationships/slideLayout" Target="../slideLayouts/slideLayout2.xml"/><Relationship Id="rId6" Type="http://schemas.microsoft.com/office/2007/relationships/diagramDrawing" Target="../diagrams/drawing9.xml"/><Relationship Id="rId11" Type="http://schemas.openxmlformats.org/officeDocument/2006/relationships/image" Target="../media/image63.png"/><Relationship Id="rId5" Type="http://schemas.openxmlformats.org/officeDocument/2006/relationships/diagramColors" Target="../diagrams/colors9.xml"/><Relationship Id="rId15" Type="http://schemas.openxmlformats.org/officeDocument/2006/relationships/image" Target="../media/image67.png"/><Relationship Id="rId10" Type="http://schemas.openxmlformats.org/officeDocument/2006/relationships/image" Target="../media/image62.svg"/><Relationship Id="rId4" Type="http://schemas.openxmlformats.org/officeDocument/2006/relationships/diagramQuickStyle" Target="../diagrams/quickStyle9.xml"/><Relationship Id="rId9" Type="http://schemas.openxmlformats.org/officeDocument/2006/relationships/image" Target="../media/image61.png"/><Relationship Id="rId14" Type="http://schemas.openxmlformats.org/officeDocument/2006/relationships/image" Target="../media/image66.svg"/></Relationships>
</file>

<file path=ppt/slides/_rels/slide12.xml.rels><?xml version="1.0" encoding="UTF-8" standalone="yes"?>
<Relationships xmlns="http://schemas.openxmlformats.org/package/2006/relationships"><Relationship Id="rId2" Type="http://schemas.openxmlformats.org/officeDocument/2006/relationships/image" Target="../media/image69.jp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70.jp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8" Type="http://schemas.openxmlformats.org/officeDocument/2006/relationships/image" Target="../media/image72.svg"/><Relationship Id="rId3" Type="http://schemas.openxmlformats.org/officeDocument/2006/relationships/diagramLayout" Target="../diagrams/layout10.xml"/><Relationship Id="rId7" Type="http://schemas.openxmlformats.org/officeDocument/2006/relationships/image" Target="../media/image71.png"/><Relationship Id="rId2" Type="http://schemas.openxmlformats.org/officeDocument/2006/relationships/diagramData" Target="../diagrams/data10.xml"/><Relationship Id="rId1" Type="http://schemas.openxmlformats.org/officeDocument/2006/relationships/slideLayout" Target="../slideLayouts/slideLayout2.xml"/><Relationship Id="rId6" Type="http://schemas.microsoft.com/office/2007/relationships/diagramDrawing" Target="../diagrams/drawing10.xml"/><Relationship Id="rId5" Type="http://schemas.openxmlformats.org/officeDocument/2006/relationships/diagramColors" Target="../diagrams/colors10.xml"/><Relationship Id="rId10" Type="http://schemas.openxmlformats.org/officeDocument/2006/relationships/image" Target="../media/image74.svg"/><Relationship Id="rId4" Type="http://schemas.openxmlformats.org/officeDocument/2006/relationships/diagramQuickStyle" Target="../diagrams/quickStyle10.xml"/><Relationship Id="rId9" Type="http://schemas.openxmlformats.org/officeDocument/2006/relationships/image" Target="../media/image73.png"/></Relationships>
</file>

<file path=ppt/slides/_rels/slide15.xml.rels><?xml version="1.0" encoding="UTF-8" standalone="yes"?>
<Relationships xmlns="http://schemas.openxmlformats.org/package/2006/relationships"><Relationship Id="rId3" Type="http://schemas.openxmlformats.org/officeDocument/2006/relationships/hyperlink" Target="mailto:debbie.torres@gpisd.org" TargetMode="External"/><Relationship Id="rId7" Type="http://schemas.openxmlformats.org/officeDocument/2006/relationships/image" Target="../media/image76.svg"/><Relationship Id="rId2" Type="http://schemas.openxmlformats.org/officeDocument/2006/relationships/image" Target="../media/image1.jpeg"/><Relationship Id="rId1" Type="http://schemas.openxmlformats.org/officeDocument/2006/relationships/slideLayout" Target="../slideLayouts/slideLayout1.xml"/><Relationship Id="rId6" Type="http://schemas.openxmlformats.org/officeDocument/2006/relationships/image" Target="../media/image75.png"/><Relationship Id="rId5" Type="http://schemas.openxmlformats.org/officeDocument/2006/relationships/hyperlink" Target="mailto:brooke.alexander@gpisd.org" TargetMode="External"/><Relationship Id="rId4" Type="http://schemas.openxmlformats.org/officeDocument/2006/relationships/hyperlink" Target="mailto:jim.Colbath@gpisd.org" TargetMode="Externa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6" name="Rectangle 8">
            <a:extLst>
              <a:ext uri="{FF2B5EF4-FFF2-40B4-BE49-F238E27FC236}">
                <a16:creationId xmlns:a16="http://schemas.microsoft.com/office/drawing/2014/main" id="{36F292AA-C8DB-4CAA-97C9-456CF854069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8" name="Picture 3" descr="Rainbow behind clouds">
            <a:extLst>
              <a:ext uri="{FF2B5EF4-FFF2-40B4-BE49-F238E27FC236}">
                <a16:creationId xmlns:a16="http://schemas.microsoft.com/office/drawing/2014/main" id="{881372A0-350A-914E-6217-2F206C532783}"/>
              </a:ext>
            </a:extLst>
          </p:cNvPr>
          <p:cNvPicPr>
            <a:picLocks noChangeAspect="1"/>
          </p:cNvPicPr>
          <p:nvPr/>
        </p:nvPicPr>
        <p:blipFill rotWithShape="1">
          <a:blip r:embed="rId2"/>
          <a:srcRect l="38979" r="16366" b="-1"/>
          <a:stretch/>
        </p:blipFill>
        <p:spPr>
          <a:xfrm>
            <a:off x="-1" y="10"/>
            <a:ext cx="4587901" cy="6857990"/>
          </a:xfrm>
          <a:prstGeom prst="rect">
            <a:avLst/>
          </a:prstGeom>
        </p:spPr>
      </p:pic>
      <p:sp>
        <p:nvSpPr>
          <p:cNvPr id="19" name="Rectangle 10">
            <a:extLst>
              <a:ext uri="{FF2B5EF4-FFF2-40B4-BE49-F238E27FC236}">
                <a16:creationId xmlns:a16="http://schemas.microsoft.com/office/drawing/2014/main" id="{AA065953-3D69-4CD4-80C3-DF10DEB4C76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587902" y="-429"/>
            <a:ext cx="7604097" cy="6857571"/>
          </a:xfrm>
          <a:prstGeom prst="rect">
            <a:avLst/>
          </a:prstGeom>
          <a:gradFill>
            <a:gsLst>
              <a:gs pos="0">
                <a:schemeClr val="accent6">
                  <a:lumMod val="75000"/>
                  <a:alpha val="73000"/>
                </a:schemeClr>
              </a:gs>
              <a:gs pos="100000">
                <a:schemeClr val="accent2"/>
              </a:gs>
            </a:gsLst>
            <a:lin ang="16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 name="Rectangle 12">
            <a:extLst>
              <a:ext uri="{FF2B5EF4-FFF2-40B4-BE49-F238E27FC236}">
                <a16:creationId xmlns:a16="http://schemas.microsoft.com/office/drawing/2014/main" id="{2AB36DB5-F10D-4EDB-87E2-ECB9301FFC6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587901" y="0"/>
            <a:ext cx="7604097" cy="6858000"/>
          </a:xfrm>
          <a:prstGeom prst="rect">
            <a:avLst/>
          </a:prstGeom>
          <a:gradFill>
            <a:gsLst>
              <a:gs pos="0">
                <a:schemeClr val="accent5">
                  <a:alpha val="37000"/>
                </a:schemeClr>
              </a:gs>
              <a:gs pos="98000">
                <a:schemeClr val="accent2">
                  <a:alpha val="66000"/>
                </a:schemeClr>
              </a:gs>
            </a:gsLst>
            <a:lin ang="126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Rectangle 14">
            <a:extLst>
              <a:ext uri="{FF2B5EF4-FFF2-40B4-BE49-F238E27FC236}">
                <a16:creationId xmlns:a16="http://schemas.microsoft.com/office/drawing/2014/main" id="{446F195D-95DC-419E-BBC1-E2B601A6067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a:off x="4599847" y="4355164"/>
            <a:ext cx="7592151" cy="2502836"/>
          </a:xfrm>
          <a:prstGeom prst="rect">
            <a:avLst/>
          </a:prstGeom>
          <a:gradFill>
            <a:gsLst>
              <a:gs pos="22000">
                <a:schemeClr val="accent6">
                  <a:alpha val="39000"/>
                </a:schemeClr>
              </a:gs>
              <a:gs pos="82000">
                <a:schemeClr val="accent5">
                  <a:alpha val="19000"/>
                </a:schemeClr>
              </a:gs>
            </a:gsLst>
            <a:lin ang="17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Oval 16">
            <a:extLst>
              <a:ext uri="{FF2B5EF4-FFF2-40B4-BE49-F238E27FC236}">
                <a16:creationId xmlns:a16="http://schemas.microsoft.com/office/drawing/2014/main" id="{2256CF5B-1DAD-4912-86B9-FCA733692FE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3704304">
            <a:off x="6080918" y="830588"/>
            <a:ext cx="4998441" cy="4998441"/>
          </a:xfrm>
          <a:prstGeom prst="ellipse">
            <a:avLst/>
          </a:prstGeom>
          <a:gradFill>
            <a:gsLst>
              <a:gs pos="39000">
                <a:schemeClr val="accent4">
                  <a:lumMod val="20000"/>
                  <a:lumOff val="80000"/>
                  <a:alpha val="0"/>
                </a:schemeClr>
              </a:gs>
              <a:gs pos="100000">
                <a:schemeClr val="accent6">
                  <a:alpha val="18000"/>
                </a:schemeClr>
              </a:gs>
            </a:gsLst>
            <a:lin ang="7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a:extLst>
              <a:ext uri="{FF2B5EF4-FFF2-40B4-BE49-F238E27FC236}">
                <a16:creationId xmlns:a16="http://schemas.microsoft.com/office/drawing/2014/main" id="{A6F1BC8B-7CA4-47E2-9C41-5F0980709E6F}"/>
              </a:ext>
            </a:extLst>
          </p:cNvPr>
          <p:cNvSpPr>
            <a:spLocks noGrp="1"/>
          </p:cNvSpPr>
          <p:nvPr>
            <p:ph type="ctrTitle"/>
          </p:nvPr>
        </p:nvSpPr>
        <p:spPr>
          <a:xfrm>
            <a:off x="5275425" y="768485"/>
            <a:ext cx="6133656" cy="3169674"/>
          </a:xfrm>
        </p:spPr>
        <p:txBody>
          <a:bodyPr>
            <a:normAutofit/>
          </a:bodyPr>
          <a:lstStyle/>
          <a:p>
            <a:pPr algn="r"/>
            <a:r>
              <a:rPr lang="en-US">
                <a:solidFill>
                  <a:schemeClr val="bg1"/>
                </a:solidFill>
              </a:rPr>
              <a:t>Secretaries meeting</a:t>
            </a:r>
            <a:br>
              <a:rPr lang="en-US">
                <a:solidFill>
                  <a:schemeClr val="bg1"/>
                </a:solidFill>
              </a:rPr>
            </a:br>
            <a:r>
              <a:rPr lang="en-US">
                <a:solidFill>
                  <a:schemeClr val="bg1"/>
                </a:solidFill>
              </a:rPr>
              <a:t>August 29, 2024</a:t>
            </a:r>
            <a:endParaRPr lang="en-US" dirty="0">
              <a:solidFill>
                <a:schemeClr val="bg1"/>
              </a:solidFill>
            </a:endParaRPr>
          </a:p>
        </p:txBody>
      </p:sp>
      <p:sp>
        <p:nvSpPr>
          <p:cNvPr id="3" name="Subtitle 2">
            <a:extLst>
              <a:ext uri="{FF2B5EF4-FFF2-40B4-BE49-F238E27FC236}">
                <a16:creationId xmlns:a16="http://schemas.microsoft.com/office/drawing/2014/main" id="{1901DC7C-7D18-4EE5-BFAF-1084F150C4D8}"/>
              </a:ext>
            </a:extLst>
          </p:cNvPr>
          <p:cNvSpPr>
            <a:spLocks noGrp="1"/>
          </p:cNvSpPr>
          <p:nvPr>
            <p:ph type="subTitle" idx="1"/>
          </p:nvPr>
        </p:nvSpPr>
        <p:spPr>
          <a:xfrm>
            <a:off x="5862918" y="4793128"/>
            <a:ext cx="5462494" cy="1141157"/>
          </a:xfrm>
        </p:spPr>
        <p:txBody>
          <a:bodyPr>
            <a:normAutofit/>
          </a:bodyPr>
          <a:lstStyle/>
          <a:p>
            <a:pPr algn="r"/>
            <a:r>
              <a:rPr lang="en-US" sz="1400">
                <a:solidFill>
                  <a:schemeClr val="bg1"/>
                </a:solidFill>
              </a:rPr>
              <a:t>Purchasing department agenda</a:t>
            </a:r>
            <a:endParaRPr lang="en-US" sz="1400" dirty="0">
              <a:solidFill>
                <a:schemeClr val="bg1"/>
              </a:solidFill>
            </a:endParaRPr>
          </a:p>
        </p:txBody>
      </p:sp>
    </p:spTree>
    <p:extLst>
      <p:ext uri="{BB962C8B-B14F-4D97-AF65-F5344CB8AC3E}">
        <p14:creationId xmlns:p14="http://schemas.microsoft.com/office/powerpoint/2010/main" val="286165127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040BF4A1-714C-419E-A19F-578DE93BE02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a:extLst>
              <a:ext uri="{FF2B5EF4-FFF2-40B4-BE49-F238E27FC236}">
                <a16:creationId xmlns:a16="http://schemas.microsoft.com/office/drawing/2014/main" id="{2F91A9BD-D57F-4941-931F-40597AB3701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6200000" flipH="1">
            <a:off x="-1409317" y="1410082"/>
            <a:ext cx="6858000" cy="4037835"/>
          </a:xfrm>
          <a:prstGeom prst="rect">
            <a:avLst/>
          </a:prstGeom>
          <a:gradFill>
            <a:gsLst>
              <a:gs pos="8000">
                <a:schemeClr val="accent6"/>
              </a:gs>
              <a:gs pos="100000">
                <a:schemeClr val="accent5">
                  <a:alpha val="89000"/>
                </a:schemeClr>
              </a:gs>
            </a:gsLst>
            <a:lin ang="3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ectangle 12">
            <a:extLst>
              <a:ext uri="{FF2B5EF4-FFF2-40B4-BE49-F238E27FC236}">
                <a16:creationId xmlns:a16="http://schemas.microsoft.com/office/drawing/2014/main" id="{C54DB264-9467-4730-B9E9-C9A97DD6692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6200000" flipH="1">
            <a:off x="790128" y="3609527"/>
            <a:ext cx="2458347" cy="4038601"/>
          </a:xfrm>
          <a:prstGeom prst="rect">
            <a:avLst/>
          </a:prstGeom>
          <a:gradFill>
            <a:gsLst>
              <a:gs pos="0">
                <a:schemeClr val="accent5">
                  <a:lumMod val="60000"/>
                  <a:lumOff val="40000"/>
                  <a:alpha val="0"/>
                </a:schemeClr>
              </a:gs>
              <a:gs pos="99000">
                <a:schemeClr val="accent2"/>
              </a:gs>
            </a:gsLst>
            <a:lin ang="36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Freeform: Shape 14">
            <a:extLst>
              <a:ext uri="{FF2B5EF4-FFF2-40B4-BE49-F238E27FC236}">
                <a16:creationId xmlns:a16="http://schemas.microsoft.com/office/drawing/2014/main" id="{BB097F88-2120-47B4-B891-5B28F66BBD4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20635413">
            <a:off x="-364227" y="1757079"/>
            <a:ext cx="3900088" cy="4178958"/>
          </a:xfrm>
          <a:custGeom>
            <a:avLst/>
            <a:gdLst>
              <a:gd name="connsiteX0" fmla="*/ 2431956 w 3900088"/>
              <a:gd name="connsiteY0" fmla="*/ 93939 h 4178958"/>
              <a:gd name="connsiteX1" fmla="*/ 3900088 w 3900088"/>
              <a:gd name="connsiteY1" fmla="*/ 2089479 h 4178958"/>
              <a:gd name="connsiteX2" fmla="*/ 1810609 w 3900088"/>
              <a:gd name="connsiteY2" fmla="*/ 4178958 h 4178958"/>
              <a:gd name="connsiteX3" fmla="*/ 77980 w 3900088"/>
              <a:gd name="connsiteY3" fmla="*/ 3257727 h 4178958"/>
              <a:gd name="connsiteX4" fmla="*/ 0 w 3900088"/>
              <a:gd name="connsiteY4" fmla="*/ 3129367 h 4178958"/>
              <a:gd name="connsiteX5" fmla="*/ 831517 w 3900088"/>
              <a:gd name="connsiteY5" fmla="*/ 244059 h 4178958"/>
              <a:gd name="connsiteX6" fmla="*/ 997290 w 3900088"/>
              <a:gd name="connsiteY6" fmla="*/ 164202 h 4178958"/>
              <a:gd name="connsiteX7" fmla="*/ 1810609 w 3900088"/>
              <a:gd name="connsiteY7" fmla="*/ 0 h 4178958"/>
              <a:gd name="connsiteX8" fmla="*/ 2431956 w 3900088"/>
              <a:gd name="connsiteY8" fmla="*/ 93939 h 417895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900088" h="4178958">
                <a:moveTo>
                  <a:pt x="2431956" y="93939"/>
                </a:moveTo>
                <a:cubicBezTo>
                  <a:pt x="3282517" y="358491"/>
                  <a:pt x="3900088" y="1151865"/>
                  <a:pt x="3900088" y="2089479"/>
                </a:cubicBezTo>
                <a:cubicBezTo>
                  <a:pt x="3900088" y="3243466"/>
                  <a:pt x="2964596" y="4178958"/>
                  <a:pt x="1810609" y="4178958"/>
                </a:cubicBezTo>
                <a:cubicBezTo>
                  <a:pt x="1089367" y="4178958"/>
                  <a:pt x="453475" y="3813531"/>
                  <a:pt x="77980" y="3257727"/>
                </a:cubicBezTo>
                <a:lnTo>
                  <a:pt x="0" y="3129367"/>
                </a:lnTo>
                <a:lnTo>
                  <a:pt x="831517" y="244059"/>
                </a:lnTo>
                <a:lnTo>
                  <a:pt x="997290" y="164202"/>
                </a:lnTo>
                <a:cubicBezTo>
                  <a:pt x="1247271" y="58468"/>
                  <a:pt x="1522112" y="0"/>
                  <a:pt x="1810609" y="0"/>
                </a:cubicBezTo>
                <a:cubicBezTo>
                  <a:pt x="2026982" y="0"/>
                  <a:pt x="2235673" y="32888"/>
                  <a:pt x="2431956" y="93939"/>
                </a:cubicBezTo>
                <a:close/>
              </a:path>
            </a:pathLst>
          </a:custGeom>
          <a:gradFill>
            <a:gsLst>
              <a:gs pos="36000">
                <a:schemeClr val="accent6">
                  <a:lumMod val="60000"/>
                  <a:lumOff val="40000"/>
                  <a:alpha val="6000"/>
                </a:schemeClr>
              </a:gs>
              <a:gs pos="100000">
                <a:schemeClr val="accent6">
                  <a:alpha val="26000"/>
                </a:schemeClr>
              </a:gs>
            </a:gsLst>
            <a:lin ang="1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17" name="Rectangle 16">
            <a:extLst>
              <a:ext uri="{FF2B5EF4-FFF2-40B4-BE49-F238E27FC236}">
                <a16:creationId xmlns:a16="http://schemas.microsoft.com/office/drawing/2014/main" id="{BF9338F5-05AB-4DC5-BD1C-1A9F26C38A7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50099" y="411154"/>
            <a:ext cx="4395601" cy="3581400"/>
          </a:xfrm>
          <a:prstGeom prst="rect">
            <a:avLst/>
          </a:prstGeom>
          <a:gradFill>
            <a:gsLst>
              <a:gs pos="0">
                <a:schemeClr val="accent5">
                  <a:alpha val="29000"/>
                </a:schemeClr>
              </a:gs>
              <a:gs pos="100000">
                <a:schemeClr val="accent4">
                  <a:alpha val="0"/>
                </a:schemeClr>
              </a:gs>
            </a:gsLst>
            <a:lin ang="66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6C86A525-5AC1-4C09-82C9-19E84C54E901}"/>
              </a:ext>
            </a:extLst>
          </p:cNvPr>
          <p:cNvSpPr>
            <a:spLocks noGrp="1"/>
          </p:cNvSpPr>
          <p:nvPr>
            <p:ph type="title"/>
          </p:nvPr>
        </p:nvSpPr>
        <p:spPr>
          <a:xfrm>
            <a:off x="252762" y="868280"/>
            <a:ext cx="3595083" cy="3363597"/>
          </a:xfrm>
        </p:spPr>
        <p:txBody>
          <a:bodyPr>
            <a:normAutofit/>
          </a:bodyPr>
          <a:lstStyle/>
          <a:p>
            <a:pPr algn="r"/>
            <a:r>
              <a:rPr lang="en-US" sz="3200">
                <a:solidFill>
                  <a:schemeClr val="bg1"/>
                </a:solidFill>
              </a:rPr>
              <a:t>Requisitions /purchase orders</a:t>
            </a:r>
            <a:endParaRPr lang="en-US" sz="3200" dirty="0">
              <a:solidFill>
                <a:schemeClr val="bg1"/>
              </a:solidFill>
            </a:endParaRPr>
          </a:p>
        </p:txBody>
      </p:sp>
      <p:graphicFrame>
        <p:nvGraphicFramePr>
          <p:cNvPr id="5" name="Content Placeholder 2">
            <a:extLst>
              <a:ext uri="{FF2B5EF4-FFF2-40B4-BE49-F238E27FC236}">
                <a16:creationId xmlns:a16="http://schemas.microsoft.com/office/drawing/2014/main" id="{EDBFB92D-0FAA-47DE-2002-C0699C7C9212}"/>
              </a:ext>
            </a:extLst>
          </p:cNvPr>
          <p:cNvGraphicFramePr>
            <a:graphicFrameLocks noGrp="1"/>
          </p:cNvGraphicFramePr>
          <p:nvPr>
            <p:ph idx="1"/>
            <p:extLst>
              <p:ext uri="{D42A27DB-BD31-4B8C-83A1-F6EECF244321}">
                <p14:modId xmlns:p14="http://schemas.microsoft.com/office/powerpoint/2010/main" val="1669793090"/>
              </p:ext>
            </p:extLst>
          </p:nvPr>
        </p:nvGraphicFramePr>
        <p:xfrm>
          <a:off x="4494654" y="457200"/>
          <a:ext cx="7240146" cy="59436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pic>
        <p:nvPicPr>
          <p:cNvPr id="19" name="Graphic 18" descr="Alarm clock outline">
            <a:extLst>
              <a:ext uri="{FF2B5EF4-FFF2-40B4-BE49-F238E27FC236}">
                <a16:creationId xmlns:a16="http://schemas.microsoft.com/office/drawing/2014/main" id="{F0ED095A-DB0B-44F5-8B6A-FBCD462D26B8}"/>
              </a:ext>
            </a:extLst>
          </p:cNvPr>
          <p:cNvPicPr>
            <a:picLocks noChangeAspect="1"/>
          </p:cNvPicPr>
          <p:nvPr/>
        </p:nvPicPr>
        <p:blipFill>
          <a:blip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p:blipFill>
        <p:spPr>
          <a:xfrm>
            <a:off x="4580389" y="660503"/>
            <a:ext cx="780176" cy="780176"/>
          </a:xfrm>
          <a:prstGeom prst="rect">
            <a:avLst/>
          </a:prstGeom>
        </p:spPr>
      </p:pic>
      <p:pic>
        <p:nvPicPr>
          <p:cNvPr id="22" name="Graphic 21" descr="Shopping cart outline">
            <a:extLst>
              <a:ext uri="{FF2B5EF4-FFF2-40B4-BE49-F238E27FC236}">
                <a16:creationId xmlns:a16="http://schemas.microsoft.com/office/drawing/2014/main" id="{9A5DC75E-1CEF-43BF-9E65-D2599DBC8E7C}"/>
              </a:ext>
            </a:extLst>
          </p:cNvPr>
          <p:cNvPicPr>
            <a:picLocks noChangeAspect="1"/>
          </p:cNvPicPr>
          <p:nvPr/>
        </p:nvPicPr>
        <p:blipFill>
          <a:blip r:embed="rId9">
            <a:extLst>
              <a:ext uri="{28A0092B-C50C-407E-A947-70E740481C1C}">
                <a14:useLocalDpi xmlns:a14="http://schemas.microsoft.com/office/drawing/2010/main" val="0"/>
              </a:ext>
              <a:ext uri="{96DAC541-7B7A-43D3-8B79-37D633B846F1}">
                <asvg:svgBlip xmlns:asvg="http://schemas.microsoft.com/office/drawing/2016/SVG/main" r:embed="rId10"/>
              </a:ext>
            </a:extLst>
          </a:blip>
          <a:stretch>
            <a:fillRect/>
          </a:stretch>
        </p:blipFill>
        <p:spPr>
          <a:xfrm>
            <a:off x="4580389" y="2057400"/>
            <a:ext cx="914400" cy="914400"/>
          </a:xfrm>
          <a:prstGeom prst="rect">
            <a:avLst/>
          </a:prstGeom>
        </p:spPr>
      </p:pic>
      <p:pic>
        <p:nvPicPr>
          <p:cNvPr id="25" name="Graphic 24" descr="Bank check outline">
            <a:extLst>
              <a:ext uri="{FF2B5EF4-FFF2-40B4-BE49-F238E27FC236}">
                <a16:creationId xmlns:a16="http://schemas.microsoft.com/office/drawing/2014/main" id="{1B31E0D6-49E8-4832-81E6-36E9F7A4863B}"/>
              </a:ext>
            </a:extLst>
          </p:cNvPr>
          <p:cNvPicPr>
            <a:picLocks noChangeAspect="1"/>
          </p:cNvPicPr>
          <p:nvPr/>
        </p:nvPicPr>
        <p:blipFill>
          <a:blip r:embed="rId11">
            <a:extLst>
              <a:ext uri="{28A0092B-C50C-407E-A947-70E740481C1C}">
                <a14:useLocalDpi xmlns:a14="http://schemas.microsoft.com/office/drawing/2010/main" val="0"/>
              </a:ext>
              <a:ext uri="{96DAC541-7B7A-43D3-8B79-37D633B846F1}">
                <asvg:svgBlip xmlns:asvg="http://schemas.microsoft.com/office/drawing/2016/SVG/main" r:embed="rId12"/>
              </a:ext>
            </a:extLst>
          </a:blip>
          <a:stretch>
            <a:fillRect/>
          </a:stretch>
        </p:blipFill>
        <p:spPr>
          <a:xfrm>
            <a:off x="4580389" y="3588521"/>
            <a:ext cx="914400" cy="914400"/>
          </a:xfrm>
          <a:prstGeom prst="rect">
            <a:avLst/>
          </a:prstGeom>
        </p:spPr>
      </p:pic>
      <p:pic>
        <p:nvPicPr>
          <p:cNvPr id="28" name="Graphic 27" descr="Quotes outline">
            <a:extLst>
              <a:ext uri="{FF2B5EF4-FFF2-40B4-BE49-F238E27FC236}">
                <a16:creationId xmlns:a16="http://schemas.microsoft.com/office/drawing/2014/main" id="{C428B8E2-399D-43C0-AEE7-46DD8144DA99}"/>
              </a:ext>
            </a:extLst>
          </p:cNvPr>
          <p:cNvPicPr>
            <a:picLocks noChangeAspect="1"/>
          </p:cNvPicPr>
          <p:nvPr/>
        </p:nvPicPr>
        <p:blipFill>
          <a:blip r:embed="rId13">
            <a:extLst>
              <a:ext uri="{28A0092B-C50C-407E-A947-70E740481C1C}">
                <a14:useLocalDpi xmlns:a14="http://schemas.microsoft.com/office/drawing/2010/main" val="0"/>
              </a:ext>
              <a:ext uri="{96DAC541-7B7A-43D3-8B79-37D633B846F1}">
                <asvg:svgBlip xmlns:asvg="http://schemas.microsoft.com/office/drawing/2016/SVG/main" r:embed="rId14"/>
              </a:ext>
            </a:extLst>
          </a:blip>
          <a:stretch>
            <a:fillRect/>
          </a:stretch>
        </p:blipFill>
        <p:spPr>
          <a:xfrm>
            <a:off x="4580389" y="5063246"/>
            <a:ext cx="914400" cy="914400"/>
          </a:xfrm>
          <a:prstGeom prst="rect">
            <a:avLst/>
          </a:prstGeom>
        </p:spPr>
      </p:pic>
    </p:spTree>
    <p:extLst>
      <p:ext uri="{BB962C8B-B14F-4D97-AF65-F5344CB8AC3E}">
        <p14:creationId xmlns:p14="http://schemas.microsoft.com/office/powerpoint/2010/main" val="67826473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040BF4A1-714C-419E-A19F-578DE93BE02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a:extLst>
              <a:ext uri="{FF2B5EF4-FFF2-40B4-BE49-F238E27FC236}">
                <a16:creationId xmlns:a16="http://schemas.microsoft.com/office/drawing/2014/main" id="{2F91A9BD-D57F-4941-931F-40597AB3701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6200000" flipH="1">
            <a:off x="-1409317" y="1410082"/>
            <a:ext cx="6858000" cy="4037835"/>
          </a:xfrm>
          <a:prstGeom prst="rect">
            <a:avLst/>
          </a:prstGeom>
          <a:gradFill>
            <a:gsLst>
              <a:gs pos="8000">
                <a:schemeClr val="accent6"/>
              </a:gs>
              <a:gs pos="100000">
                <a:schemeClr val="accent5">
                  <a:alpha val="89000"/>
                </a:schemeClr>
              </a:gs>
            </a:gsLst>
            <a:lin ang="3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ectangle 12">
            <a:extLst>
              <a:ext uri="{FF2B5EF4-FFF2-40B4-BE49-F238E27FC236}">
                <a16:creationId xmlns:a16="http://schemas.microsoft.com/office/drawing/2014/main" id="{C54DB264-9467-4730-B9E9-C9A97DD6692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6200000" flipH="1">
            <a:off x="790128" y="3609527"/>
            <a:ext cx="2458347" cy="4038601"/>
          </a:xfrm>
          <a:prstGeom prst="rect">
            <a:avLst/>
          </a:prstGeom>
          <a:gradFill>
            <a:gsLst>
              <a:gs pos="0">
                <a:schemeClr val="accent5">
                  <a:lumMod val="60000"/>
                  <a:lumOff val="40000"/>
                  <a:alpha val="0"/>
                </a:schemeClr>
              </a:gs>
              <a:gs pos="99000">
                <a:schemeClr val="accent2"/>
              </a:gs>
            </a:gsLst>
            <a:lin ang="36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Freeform: Shape 14">
            <a:extLst>
              <a:ext uri="{FF2B5EF4-FFF2-40B4-BE49-F238E27FC236}">
                <a16:creationId xmlns:a16="http://schemas.microsoft.com/office/drawing/2014/main" id="{BB097F88-2120-47B4-B891-5B28F66BBD4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20635413">
            <a:off x="-364227" y="1757079"/>
            <a:ext cx="3900088" cy="4178958"/>
          </a:xfrm>
          <a:custGeom>
            <a:avLst/>
            <a:gdLst>
              <a:gd name="connsiteX0" fmla="*/ 2431956 w 3900088"/>
              <a:gd name="connsiteY0" fmla="*/ 93939 h 4178958"/>
              <a:gd name="connsiteX1" fmla="*/ 3900088 w 3900088"/>
              <a:gd name="connsiteY1" fmla="*/ 2089479 h 4178958"/>
              <a:gd name="connsiteX2" fmla="*/ 1810609 w 3900088"/>
              <a:gd name="connsiteY2" fmla="*/ 4178958 h 4178958"/>
              <a:gd name="connsiteX3" fmla="*/ 77980 w 3900088"/>
              <a:gd name="connsiteY3" fmla="*/ 3257727 h 4178958"/>
              <a:gd name="connsiteX4" fmla="*/ 0 w 3900088"/>
              <a:gd name="connsiteY4" fmla="*/ 3129367 h 4178958"/>
              <a:gd name="connsiteX5" fmla="*/ 831517 w 3900088"/>
              <a:gd name="connsiteY5" fmla="*/ 244059 h 4178958"/>
              <a:gd name="connsiteX6" fmla="*/ 997290 w 3900088"/>
              <a:gd name="connsiteY6" fmla="*/ 164202 h 4178958"/>
              <a:gd name="connsiteX7" fmla="*/ 1810609 w 3900088"/>
              <a:gd name="connsiteY7" fmla="*/ 0 h 4178958"/>
              <a:gd name="connsiteX8" fmla="*/ 2431956 w 3900088"/>
              <a:gd name="connsiteY8" fmla="*/ 93939 h 417895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900088" h="4178958">
                <a:moveTo>
                  <a:pt x="2431956" y="93939"/>
                </a:moveTo>
                <a:cubicBezTo>
                  <a:pt x="3282517" y="358491"/>
                  <a:pt x="3900088" y="1151865"/>
                  <a:pt x="3900088" y="2089479"/>
                </a:cubicBezTo>
                <a:cubicBezTo>
                  <a:pt x="3900088" y="3243466"/>
                  <a:pt x="2964596" y="4178958"/>
                  <a:pt x="1810609" y="4178958"/>
                </a:cubicBezTo>
                <a:cubicBezTo>
                  <a:pt x="1089367" y="4178958"/>
                  <a:pt x="453475" y="3813531"/>
                  <a:pt x="77980" y="3257727"/>
                </a:cubicBezTo>
                <a:lnTo>
                  <a:pt x="0" y="3129367"/>
                </a:lnTo>
                <a:lnTo>
                  <a:pt x="831517" y="244059"/>
                </a:lnTo>
                <a:lnTo>
                  <a:pt x="997290" y="164202"/>
                </a:lnTo>
                <a:cubicBezTo>
                  <a:pt x="1247271" y="58468"/>
                  <a:pt x="1522112" y="0"/>
                  <a:pt x="1810609" y="0"/>
                </a:cubicBezTo>
                <a:cubicBezTo>
                  <a:pt x="2026982" y="0"/>
                  <a:pt x="2235673" y="32888"/>
                  <a:pt x="2431956" y="93939"/>
                </a:cubicBezTo>
                <a:close/>
              </a:path>
            </a:pathLst>
          </a:custGeom>
          <a:gradFill>
            <a:gsLst>
              <a:gs pos="36000">
                <a:schemeClr val="accent6">
                  <a:lumMod val="60000"/>
                  <a:lumOff val="40000"/>
                  <a:alpha val="6000"/>
                </a:schemeClr>
              </a:gs>
              <a:gs pos="100000">
                <a:schemeClr val="accent6">
                  <a:alpha val="26000"/>
                </a:schemeClr>
              </a:gs>
            </a:gsLst>
            <a:lin ang="1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17" name="Rectangle 16">
            <a:extLst>
              <a:ext uri="{FF2B5EF4-FFF2-40B4-BE49-F238E27FC236}">
                <a16:creationId xmlns:a16="http://schemas.microsoft.com/office/drawing/2014/main" id="{BF9338F5-05AB-4DC5-BD1C-1A9F26C38A7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50099" y="411154"/>
            <a:ext cx="4395601" cy="3581400"/>
          </a:xfrm>
          <a:prstGeom prst="rect">
            <a:avLst/>
          </a:prstGeom>
          <a:gradFill>
            <a:gsLst>
              <a:gs pos="0">
                <a:schemeClr val="accent5">
                  <a:alpha val="29000"/>
                </a:schemeClr>
              </a:gs>
              <a:gs pos="100000">
                <a:schemeClr val="accent4">
                  <a:alpha val="0"/>
                </a:schemeClr>
              </a:gs>
            </a:gsLst>
            <a:lin ang="66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6C86A525-5AC1-4C09-82C9-19E84C54E901}"/>
              </a:ext>
            </a:extLst>
          </p:cNvPr>
          <p:cNvSpPr>
            <a:spLocks noGrp="1"/>
          </p:cNvSpPr>
          <p:nvPr>
            <p:ph type="title"/>
          </p:nvPr>
        </p:nvSpPr>
        <p:spPr>
          <a:xfrm>
            <a:off x="192947" y="868280"/>
            <a:ext cx="3654899" cy="3363597"/>
          </a:xfrm>
        </p:spPr>
        <p:txBody>
          <a:bodyPr>
            <a:normAutofit/>
          </a:bodyPr>
          <a:lstStyle/>
          <a:p>
            <a:pPr algn="r"/>
            <a:r>
              <a:rPr lang="en-US" sz="3200" dirty="0">
                <a:solidFill>
                  <a:schemeClr val="bg1"/>
                </a:solidFill>
              </a:rPr>
              <a:t>Requisitions/purchase orders</a:t>
            </a:r>
          </a:p>
        </p:txBody>
      </p:sp>
      <p:graphicFrame>
        <p:nvGraphicFramePr>
          <p:cNvPr id="5" name="Content Placeholder 2">
            <a:extLst>
              <a:ext uri="{FF2B5EF4-FFF2-40B4-BE49-F238E27FC236}">
                <a16:creationId xmlns:a16="http://schemas.microsoft.com/office/drawing/2014/main" id="{EDBFB92D-0FAA-47DE-2002-C0699C7C9212}"/>
              </a:ext>
            </a:extLst>
          </p:cNvPr>
          <p:cNvGraphicFramePr>
            <a:graphicFrameLocks noGrp="1"/>
          </p:cNvGraphicFramePr>
          <p:nvPr>
            <p:ph idx="1"/>
            <p:extLst>
              <p:ext uri="{D42A27DB-BD31-4B8C-83A1-F6EECF244321}">
                <p14:modId xmlns:p14="http://schemas.microsoft.com/office/powerpoint/2010/main" val="1868604424"/>
              </p:ext>
            </p:extLst>
          </p:nvPr>
        </p:nvGraphicFramePr>
        <p:xfrm>
          <a:off x="4494654" y="457200"/>
          <a:ext cx="7240146" cy="59436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pic>
        <p:nvPicPr>
          <p:cNvPr id="8" name="Graphic 7" descr="Bank check outline">
            <a:extLst>
              <a:ext uri="{FF2B5EF4-FFF2-40B4-BE49-F238E27FC236}">
                <a16:creationId xmlns:a16="http://schemas.microsoft.com/office/drawing/2014/main" id="{E20BA3E3-518E-663D-F6F6-340F9AF2A34C}"/>
              </a:ext>
            </a:extLst>
          </p:cNvPr>
          <p:cNvPicPr>
            <a:picLocks noChangeAspect="1"/>
          </p:cNvPicPr>
          <p:nvPr/>
        </p:nvPicPr>
        <p:blipFill>
          <a:blip r:embed="rId7">
            <a:extLst>
              <a:ext uri="{96DAC541-7B7A-43D3-8B79-37D633B846F1}">
                <asvg:svgBlip xmlns:asvg="http://schemas.microsoft.com/office/drawing/2016/SVG/main" r:embed="rId8"/>
              </a:ext>
            </a:extLst>
          </a:blip>
          <a:stretch>
            <a:fillRect/>
          </a:stretch>
        </p:blipFill>
        <p:spPr>
          <a:xfrm>
            <a:off x="4587337" y="1941932"/>
            <a:ext cx="1049156" cy="1049156"/>
          </a:xfrm>
          <a:prstGeom prst="rect">
            <a:avLst/>
          </a:prstGeom>
        </p:spPr>
      </p:pic>
      <p:pic>
        <p:nvPicPr>
          <p:cNvPr id="19" name="Graphic 18" descr="Contract outline">
            <a:extLst>
              <a:ext uri="{FF2B5EF4-FFF2-40B4-BE49-F238E27FC236}">
                <a16:creationId xmlns:a16="http://schemas.microsoft.com/office/drawing/2014/main" id="{61447F90-7BC4-D6D0-CE32-9C30C004E5E2}"/>
              </a:ext>
            </a:extLst>
          </p:cNvPr>
          <p:cNvPicPr>
            <a:picLocks noChangeAspect="1"/>
          </p:cNvPicPr>
          <p:nvPr/>
        </p:nvPicPr>
        <p:blipFill>
          <a:blip r:embed="rId9">
            <a:extLst>
              <a:ext uri="{96DAC541-7B7A-43D3-8B79-37D633B846F1}">
                <asvg:svgBlip xmlns:asvg="http://schemas.microsoft.com/office/drawing/2016/SVG/main" r:embed="rId10"/>
              </a:ext>
            </a:extLst>
          </a:blip>
          <a:stretch>
            <a:fillRect/>
          </a:stretch>
        </p:blipFill>
        <p:spPr>
          <a:xfrm>
            <a:off x="4684573" y="693094"/>
            <a:ext cx="854685" cy="768068"/>
          </a:xfrm>
          <a:prstGeom prst="rect">
            <a:avLst/>
          </a:prstGeom>
        </p:spPr>
      </p:pic>
      <p:pic>
        <p:nvPicPr>
          <p:cNvPr id="21" name="Graphic 20" descr="Envelope outline">
            <a:extLst>
              <a:ext uri="{FF2B5EF4-FFF2-40B4-BE49-F238E27FC236}">
                <a16:creationId xmlns:a16="http://schemas.microsoft.com/office/drawing/2014/main" id="{814D772B-0594-B7E7-1CC1-827E86A52D31}"/>
              </a:ext>
            </a:extLst>
          </p:cNvPr>
          <p:cNvPicPr>
            <a:picLocks noChangeAspect="1"/>
          </p:cNvPicPr>
          <p:nvPr/>
        </p:nvPicPr>
        <p:blipFill>
          <a:blip r:embed="rId11">
            <a:extLst>
              <a:ext uri="{96DAC541-7B7A-43D3-8B79-37D633B846F1}">
                <asvg:svgBlip xmlns:asvg="http://schemas.microsoft.com/office/drawing/2016/SVG/main" r:embed="rId12"/>
              </a:ext>
            </a:extLst>
          </a:blip>
          <a:stretch>
            <a:fillRect/>
          </a:stretch>
        </p:blipFill>
        <p:spPr>
          <a:xfrm>
            <a:off x="4654716" y="4896853"/>
            <a:ext cx="914400" cy="768069"/>
          </a:xfrm>
          <a:prstGeom prst="rect">
            <a:avLst/>
          </a:prstGeom>
        </p:spPr>
      </p:pic>
      <p:pic>
        <p:nvPicPr>
          <p:cNvPr id="4" name="Graphic 3" descr="Box trolley with solid fill">
            <a:extLst>
              <a:ext uri="{FF2B5EF4-FFF2-40B4-BE49-F238E27FC236}">
                <a16:creationId xmlns:a16="http://schemas.microsoft.com/office/drawing/2014/main" id="{8C2D7692-93D8-16D9-6B88-C41EBF658714}"/>
              </a:ext>
            </a:extLst>
          </p:cNvPr>
          <p:cNvPicPr>
            <a:picLocks noChangeAspect="1"/>
          </p:cNvPicPr>
          <p:nvPr/>
        </p:nvPicPr>
        <p:blipFill>
          <a:blip r:embed="rId13">
            <a:extLst>
              <a:ext uri="{96DAC541-7B7A-43D3-8B79-37D633B846F1}">
                <asvg:svgBlip xmlns:asvg="http://schemas.microsoft.com/office/drawing/2016/SVG/main" r:embed="rId14"/>
              </a:ext>
            </a:extLst>
          </a:blip>
          <a:stretch>
            <a:fillRect/>
          </a:stretch>
        </p:blipFill>
        <p:spPr>
          <a:xfrm>
            <a:off x="4624858" y="3317124"/>
            <a:ext cx="914400" cy="914400"/>
          </a:xfrm>
          <a:prstGeom prst="rect">
            <a:avLst/>
          </a:prstGeom>
        </p:spPr>
      </p:pic>
    </p:spTree>
    <p:extLst>
      <p:ext uri="{BB962C8B-B14F-4D97-AF65-F5344CB8AC3E}">
        <p14:creationId xmlns:p14="http://schemas.microsoft.com/office/powerpoint/2010/main" val="2417368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040BF4A1-714C-419E-A19F-578DE93BE02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a:extLst>
              <a:ext uri="{FF2B5EF4-FFF2-40B4-BE49-F238E27FC236}">
                <a16:creationId xmlns:a16="http://schemas.microsoft.com/office/drawing/2014/main" id="{2F91A9BD-D57F-4941-931F-40597AB3701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6200000" flipH="1">
            <a:off x="-1409317" y="1410082"/>
            <a:ext cx="6858000" cy="4037835"/>
          </a:xfrm>
          <a:prstGeom prst="rect">
            <a:avLst/>
          </a:prstGeom>
          <a:gradFill>
            <a:gsLst>
              <a:gs pos="8000">
                <a:schemeClr val="accent6"/>
              </a:gs>
              <a:gs pos="100000">
                <a:schemeClr val="accent5">
                  <a:alpha val="89000"/>
                </a:schemeClr>
              </a:gs>
            </a:gsLst>
            <a:lin ang="3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ectangle 12">
            <a:extLst>
              <a:ext uri="{FF2B5EF4-FFF2-40B4-BE49-F238E27FC236}">
                <a16:creationId xmlns:a16="http://schemas.microsoft.com/office/drawing/2014/main" id="{C54DB264-9467-4730-B9E9-C9A97DD6692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6200000" flipH="1">
            <a:off x="790128" y="3609527"/>
            <a:ext cx="2458347" cy="4038601"/>
          </a:xfrm>
          <a:prstGeom prst="rect">
            <a:avLst/>
          </a:prstGeom>
          <a:gradFill>
            <a:gsLst>
              <a:gs pos="0">
                <a:schemeClr val="accent5">
                  <a:lumMod val="60000"/>
                  <a:lumOff val="40000"/>
                  <a:alpha val="0"/>
                </a:schemeClr>
              </a:gs>
              <a:gs pos="99000">
                <a:schemeClr val="accent2"/>
              </a:gs>
            </a:gsLst>
            <a:lin ang="36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Freeform: Shape 14">
            <a:extLst>
              <a:ext uri="{FF2B5EF4-FFF2-40B4-BE49-F238E27FC236}">
                <a16:creationId xmlns:a16="http://schemas.microsoft.com/office/drawing/2014/main" id="{BB097F88-2120-47B4-B891-5B28F66BBD4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20635413">
            <a:off x="-364227" y="1757079"/>
            <a:ext cx="3900088" cy="4178958"/>
          </a:xfrm>
          <a:custGeom>
            <a:avLst/>
            <a:gdLst>
              <a:gd name="connsiteX0" fmla="*/ 2431956 w 3900088"/>
              <a:gd name="connsiteY0" fmla="*/ 93939 h 4178958"/>
              <a:gd name="connsiteX1" fmla="*/ 3900088 w 3900088"/>
              <a:gd name="connsiteY1" fmla="*/ 2089479 h 4178958"/>
              <a:gd name="connsiteX2" fmla="*/ 1810609 w 3900088"/>
              <a:gd name="connsiteY2" fmla="*/ 4178958 h 4178958"/>
              <a:gd name="connsiteX3" fmla="*/ 77980 w 3900088"/>
              <a:gd name="connsiteY3" fmla="*/ 3257727 h 4178958"/>
              <a:gd name="connsiteX4" fmla="*/ 0 w 3900088"/>
              <a:gd name="connsiteY4" fmla="*/ 3129367 h 4178958"/>
              <a:gd name="connsiteX5" fmla="*/ 831517 w 3900088"/>
              <a:gd name="connsiteY5" fmla="*/ 244059 h 4178958"/>
              <a:gd name="connsiteX6" fmla="*/ 997290 w 3900088"/>
              <a:gd name="connsiteY6" fmla="*/ 164202 h 4178958"/>
              <a:gd name="connsiteX7" fmla="*/ 1810609 w 3900088"/>
              <a:gd name="connsiteY7" fmla="*/ 0 h 4178958"/>
              <a:gd name="connsiteX8" fmla="*/ 2431956 w 3900088"/>
              <a:gd name="connsiteY8" fmla="*/ 93939 h 417895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900088" h="4178958">
                <a:moveTo>
                  <a:pt x="2431956" y="93939"/>
                </a:moveTo>
                <a:cubicBezTo>
                  <a:pt x="3282517" y="358491"/>
                  <a:pt x="3900088" y="1151865"/>
                  <a:pt x="3900088" y="2089479"/>
                </a:cubicBezTo>
                <a:cubicBezTo>
                  <a:pt x="3900088" y="3243466"/>
                  <a:pt x="2964596" y="4178958"/>
                  <a:pt x="1810609" y="4178958"/>
                </a:cubicBezTo>
                <a:cubicBezTo>
                  <a:pt x="1089367" y="4178958"/>
                  <a:pt x="453475" y="3813531"/>
                  <a:pt x="77980" y="3257727"/>
                </a:cubicBezTo>
                <a:lnTo>
                  <a:pt x="0" y="3129367"/>
                </a:lnTo>
                <a:lnTo>
                  <a:pt x="831517" y="244059"/>
                </a:lnTo>
                <a:lnTo>
                  <a:pt x="997290" y="164202"/>
                </a:lnTo>
                <a:cubicBezTo>
                  <a:pt x="1247271" y="58468"/>
                  <a:pt x="1522112" y="0"/>
                  <a:pt x="1810609" y="0"/>
                </a:cubicBezTo>
                <a:cubicBezTo>
                  <a:pt x="2026982" y="0"/>
                  <a:pt x="2235673" y="32888"/>
                  <a:pt x="2431956" y="93939"/>
                </a:cubicBezTo>
                <a:close/>
              </a:path>
            </a:pathLst>
          </a:custGeom>
          <a:gradFill>
            <a:gsLst>
              <a:gs pos="36000">
                <a:schemeClr val="accent6">
                  <a:lumMod val="60000"/>
                  <a:lumOff val="40000"/>
                  <a:alpha val="6000"/>
                </a:schemeClr>
              </a:gs>
              <a:gs pos="100000">
                <a:schemeClr val="accent6">
                  <a:alpha val="26000"/>
                </a:schemeClr>
              </a:gs>
            </a:gsLst>
            <a:lin ang="1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17" name="Rectangle 16">
            <a:extLst>
              <a:ext uri="{FF2B5EF4-FFF2-40B4-BE49-F238E27FC236}">
                <a16:creationId xmlns:a16="http://schemas.microsoft.com/office/drawing/2014/main" id="{BF9338F5-05AB-4DC5-BD1C-1A9F26C38A7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50099" y="411154"/>
            <a:ext cx="4395601" cy="3581400"/>
          </a:xfrm>
          <a:prstGeom prst="rect">
            <a:avLst/>
          </a:prstGeom>
          <a:gradFill>
            <a:gsLst>
              <a:gs pos="0">
                <a:schemeClr val="accent5">
                  <a:alpha val="29000"/>
                </a:schemeClr>
              </a:gs>
              <a:gs pos="100000">
                <a:schemeClr val="accent4">
                  <a:alpha val="0"/>
                </a:schemeClr>
              </a:gs>
            </a:gsLst>
            <a:lin ang="66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6C86A525-5AC1-4C09-82C9-19E84C54E901}"/>
              </a:ext>
            </a:extLst>
          </p:cNvPr>
          <p:cNvSpPr>
            <a:spLocks noGrp="1"/>
          </p:cNvSpPr>
          <p:nvPr>
            <p:ph type="title"/>
          </p:nvPr>
        </p:nvSpPr>
        <p:spPr>
          <a:xfrm>
            <a:off x="192947" y="868281"/>
            <a:ext cx="3654899" cy="2458348"/>
          </a:xfrm>
        </p:spPr>
        <p:txBody>
          <a:bodyPr>
            <a:normAutofit/>
          </a:bodyPr>
          <a:lstStyle/>
          <a:p>
            <a:pPr algn="r"/>
            <a:r>
              <a:rPr lang="en-US" sz="3200" i="1" u="sng" dirty="0">
                <a:solidFill>
                  <a:srgbClr val="FF0000"/>
                </a:solidFill>
                <a:effectLst>
                  <a:outerShdw blurRad="38100" dist="38100" dir="2700000" algn="tl">
                    <a:srgbClr val="000000">
                      <a:alpha val="43137"/>
                    </a:srgbClr>
                  </a:outerShdw>
                </a:effectLst>
              </a:rPr>
              <a:t>NEW</a:t>
            </a:r>
            <a:r>
              <a:rPr lang="en-US" sz="3200" dirty="0">
                <a:solidFill>
                  <a:schemeClr val="bg1"/>
                </a:solidFill>
              </a:rPr>
              <a:t> - procedures</a:t>
            </a:r>
          </a:p>
        </p:txBody>
      </p:sp>
      <p:graphicFrame>
        <p:nvGraphicFramePr>
          <p:cNvPr id="5" name="Content Placeholder 2">
            <a:extLst>
              <a:ext uri="{FF2B5EF4-FFF2-40B4-BE49-F238E27FC236}">
                <a16:creationId xmlns:a16="http://schemas.microsoft.com/office/drawing/2014/main" id="{EDBFB92D-0FAA-47DE-2002-C0699C7C9212}"/>
              </a:ext>
            </a:extLst>
          </p:cNvPr>
          <p:cNvGraphicFramePr>
            <a:graphicFrameLocks noGrp="1"/>
          </p:cNvGraphicFramePr>
          <p:nvPr>
            <p:ph idx="1"/>
            <p:extLst>
              <p:ext uri="{D42A27DB-BD31-4B8C-83A1-F6EECF244321}">
                <p14:modId xmlns:p14="http://schemas.microsoft.com/office/powerpoint/2010/main" val="3682374412"/>
              </p:ext>
            </p:extLst>
          </p:nvPr>
        </p:nvGraphicFramePr>
        <p:xfrm>
          <a:off x="4494654" y="457200"/>
          <a:ext cx="7240146" cy="59436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pic>
        <p:nvPicPr>
          <p:cNvPr id="4" name="Graphic 3" descr="Clapping hands outline">
            <a:extLst>
              <a:ext uri="{FF2B5EF4-FFF2-40B4-BE49-F238E27FC236}">
                <a16:creationId xmlns:a16="http://schemas.microsoft.com/office/drawing/2014/main" id="{C543536F-CDDA-DC7E-5839-423659C5513E}"/>
              </a:ext>
            </a:extLst>
          </p:cNvPr>
          <p:cNvPicPr>
            <a:picLocks noChangeAspect="1"/>
          </p:cNvPicPr>
          <p:nvPr/>
        </p:nvPicPr>
        <p:blipFill>
          <a:blip r:embed="rId7">
            <a:extLst>
              <a:ext uri="{96DAC541-7B7A-43D3-8B79-37D633B846F1}">
                <asvg:svgBlip xmlns:asvg="http://schemas.microsoft.com/office/drawing/2016/SVG/main" r:embed="rId8"/>
              </a:ext>
            </a:extLst>
          </a:blip>
          <a:stretch>
            <a:fillRect/>
          </a:stretch>
        </p:blipFill>
        <p:spPr>
          <a:xfrm>
            <a:off x="4714431" y="557042"/>
            <a:ext cx="748440" cy="748440"/>
          </a:xfrm>
          <a:prstGeom prst="rect">
            <a:avLst/>
          </a:prstGeom>
        </p:spPr>
      </p:pic>
      <p:pic>
        <p:nvPicPr>
          <p:cNvPr id="10" name="Graphic 9" descr="Clapping hands outline">
            <a:extLst>
              <a:ext uri="{FF2B5EF4-FFF2-40B4-BE49-F238E27FC236}">
                <a16:creationId xmlns:a16="http://schemas.microsoft.com/office/drawing/2014/main" id="{12BDB2A8-54F3-D9FC-28C8-F0511BC46E09}"/>
              </a:ext>
            </a:extLst>
          </p:cNvPr>
          <p:cNvPicPr>
            <a:picLocks noChangeAspect="1"/>
          </p:cNvPicPr>
          <p:nvPr/>
        </p:nvPicPr>
        <p:blipFill>
          <a:blip r:embed="rId9">
            <a:extLst>
              <a:ext uri="{96DAC541-7B7A-43D3-8B79-37D633B846F1}">
                <asvg:svgBlip xmlns:asvg="http://schemas.microsoft.com/office/drawing/2016/SVG/main" r:embed="rId10"/>
              </a:ext>
            </a:extLst>
          </a:blip>
          <a:stretch>
            <a:fillRect/>
          </a:stretch>
        </p:blipFill>
        <p:spPr>
          <a:xfrm>
            <a:off x="4714431" y="2014011"/>
            <a:ext cx="748440" cy="748440"/>
          </a:xfrm>
          <a:prstGeom prst="rect">
            <a:avLst/>
          </a:prstGeom>
        </p:spPr>
      </p:pic>
      <p:pic>
        <p:nvPicPr>
          <p:cNvPr id="14" name="Graphic 13" descr="Document outline">
            <a:extLst>
              <a:ext uri="{FF2B5EF4-FFF2-40B4-BE49-F238E27FC236}">
                <a16:creationId xmlns:a16="http://schemas.microsoft.com/office/drawing/2014/main" id="{75763ABE-AC3D-D05A-A59C-18A56FCF39F4}"/>
              </a:ext>
            </a:extLst>
          </p:cNvPr>
          <p:cNvPicPr>
            <a:picLocks noChangeAspect="1"/>
          </p:cNvPicPr>
          <p:nvPr/>
        </p:nvPicPr>
        <p:blipFill>
          <a:blip r:embed="rId11">
            <a:extLst>
              <a:ext uri="{96DAC541-7B7A-43D3-8B79-37D633B846F1}">
                <asvg:svgBlip xmlns:asvg="http://schemas.microsoft.com/office/drawing/2016/SVG/main" r:embed="rId12"/>
              </a:ext>
            </a:extLst>
          </a:blip>
          <a:stretch>
            <a:fillRect/>
          </a:stretch>
        </p:blipFill>
        <p:spPr>
          <a:xfrm>
            <a:off x="4684504" y="5031827"/>
            <a:ext cx="830069" cy="830069"/>
          </a:xfrm>
          <a:prstGeom prst="rect">
            <a:avLst/>
          </a:prstGeom>
        </p:spPr>
      </p:pic>
      <p:sp>
        <p:nvSpPr>
          <p:cNvPr id="16" name="TextBox 15">
            <a:extLst>
              <a:ext uri="{FF2B5EF4-FFF2-40B4-BE49-F238E27FC236}">
                <a16:creationId xmlns:a16="http://schemas.microsoft.com/office/drawing/2014/main" id="{99D6E3A6-CBD2-404F-772C-E0D1F2C81843}"/>
              </a:ext>
            </a:extLst>
          </p:cNvPr>
          <p:cNvSpPr txBox="1"/>
          <p:nvPr/>
        </p:nvSpPr>
        <p:spPr>
          <a:xfrm>
            <a:off x="4654716" y="6314021"/>
            <a:ext cx="7083029" cy="369332"/>
          </a:xfrm>
          <a:prstGeom prst="rect">
            <a:avLst/>
          </a:prstGeom>
          <a:noFill/>
        </p:spPr>
        <p:txBody>
          <a:bodyPr wrap="none" rtlCol="0">
            <a:spAutoFit/>
          </a:bodyPr>
          <a:lstStyle/>
          <a:p>
            <a:r>
              <a:rPr lang="en-US" dirty="0">
                <a:solidFill>
                  <a:srgbClr val="FF0000"/>
                </a:solidFill>
              </a:rPr>
              <a:t>*Federal funds will still require three (3) quotes regardless of dollar amount</a:t>
            </a:r>
          </a:p>
        </p:txBody>
      </p:sp>
      <p:pic>
        <p:nvPicPr>
          <p:cNvPr id="6" name="Graphic 5" descr="Juggler outline">
            <a:extLst>
              <a:ext uri="{FF2B5EF4-FFF2-40B4-BE49-F238E27FC236}">
                <a16:creationId xmlns:a16="http://schemas.microsoft.com/office/drawing/2014/main" id="{3629B839-B9AF-512B-EF84-4AAC61EFCD47}"/>
              </a:ext>
            </a:extLst>
          </p:cNvPr>
          <p:cNvPicPr>
            <a:picLocks noChangeAspect="1"/>
          </p:cNvPicPr>
          <p:nvPr/>
        </p:nvPicPr>
        <p:blipFill>
          <a:blip r:embed="rId13">
            <a:extLst>
              <a:ext uri="{96DAC541-7B7A-43D3-8B79-37D633B846F1}">
                <asvg:svgBlip xmlns:asvg="http://schemas.microsoft.com/office/drawing/2016/SVG/main" r:embed="rId14"/>
              </a:ext>
            </a:extLst>
          </a:blip>
          <a:stretch>
            <a:fillRect/>
          </a:stretch>
        </p:blipFill>
        <p:spPr>
          <a:xfrm>
            <a:off x="4600173" y="3525363"/>
            <a:ext cx="914400" cy="914400"/>
          </a:xfrm>
          <a:prstGeom prst="rect">
            <a:avLst/>
          </a:prstGeom>
        </p:spPr>
      </p:pic>
    </p:spTree>
    <p:extLst>
      <p:ext uri="{BB962C8B-B14F-4D97-AF65-F5344CB8AC3E}">
        <p14:creationId xmlns:p14="http://schemas.microsoft.com/office/powerpoint/2010/main" val="28187683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040BF4A1-714C-419E-A19F-578DE93BE02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a:extLst>
              <a:ext uri="{FF2B5EF4-FFF2-40B4-BE49-F238E27FC236}">
                <a16:creationId xmlns:a16="http://schemas.microsoft.com/office/drawing/2014/main" id="{2F91A9BD-D57F-4941-931F-40597AB3701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6200000" flipH="1">
            <a:off x="-1409317" y="1410082"/>
            <a:ext cx="6858000" cy="4037835"/>
          </a:xfrm>
          <a:prstGeom prst="rect">
            <a:avLst/>
          </a:prstGeom>
          <a:gradFill>
            <a:gsLst>
              <a:gs pos="8000">
                <a:schemeClr val="accent6"/>
              </a:gs>
              <a:gs pos="100000">
                <a:schemeClr val="accent5">
                  <a:alpha val="89000"/>
                </a:schemeClr>
              </a:gs>
            </a:gsLst>
            <a:lin ang="3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ectangle 12">
            <a:extLst>
              <a:ext uri="{FF2B5EF4-FFF2-40B4-BE49-F238E27FC236}">
                <a16:creationId xmlns:a16="http://schemas.microsoft.com/office/drawing/2014/main" id="{C54DB264-9467-4730-B9E9-C9A97DD6692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6200000" flipH="1">
            <a:off x="790128" y="3609527"/>
            <a:ext cx="2458347" cy="4038601"/>
          </a:xfrm>
          <a:prstGeom prst="rect">
            <a:avLst/>
          </a:prstGeom>
          <a:gradFill>
            <a:gsLst>
              <a:gs pos="0">
                <a:schemeClr val="accent5">
                  <a:lumMod val="60000"/>
                  <a:lumOff val="40000"/>
                  <a:alpha val="0"/>
                </a:schemeClr>
              </a:gs>
              <a:gs pos="99000">
                <a:schemeClr val="accent2"/>
              </a:gs>
            </a:gsLst>
            <a:lin ang="36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Freeform: Shape 14">
            <a:extLst>
              <a:ext uri="{FF2B5EF4-FFF2-40B4-BE49-F238E27FC236}">
                <a16:creationId xmlns:a16="http://schemas.microsoft.com/office/drawing/2014/main" id="{BB097F88-2120-47B4-B891-5B28F66BBD4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20635413">
            <a:off x="-364227" y="1757079"/>
            <a:ext cx="3900088" cy="4178958"/>
          </a:xfrm>
          <a:custGeom>
            <a:avLst/>
            <a:gdLst>
              <a:gd name="connsiteX0" fmla="*/ 2431956 w 3900088"/>
              <a:gd name="connsiteY0" fmla="*/ 93939 h 4178958"/>
              <a:gd name="connsiteX1" fmla="*/ 3900088 w 3900088"/>
              <a:gd name="connsiteY1" fmla="*/ 2089479 h 4178958"/>
              <a:gd name="connsiteX2" fmla="*/ 1810609 w 3900088"/>
              <a:gd name="connsiteY2" fmla="*/ 4178958 h 4178958"/>
              <a:gd name="connsiteX3" fmla="*/ 77980 w 3900088"/>
              <a:gd name="connsiteY3" fmla="*/ 3257727 h 4178958"/>
              <a:gd name="connsiteX4" fmla="*/ 0 w 3900088"/>
              <a:gd name="connsiteY4" fmla="*/ 3129367 h 4178958"/>
              <a:gd name="connsiteX5" fmla="*/ 831517 w 3900088"/>
              <a:gd name="connsiteY5" fmla="*/ 244059 h 4178958"/>
              <a:gd name="connsiteX6" fmla="*/ 997290 w 3900088"/>
              <a:gd name="connsiteY6" fmla="*/ 164202 h 4178958"/>
              <a:gd name="connsiteX7" fmla="*/ 1810609 w 3900088"/>
              <a:gd name="connsiteY7" fmla="*/ 0 h 4178958"/>
              <a:gd name="connsiteX8" fmla="*/ 2431956 w 3900088"/>
              <a:gd name="connsiteY8" fmla="*/ 93939 h 417895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900088" h="4178958">
                <a:moveTo>
                  <a:pt x="2431956" y="93939"/>
                </a:moveTo>
                <a:cubicBezTo>
                  <a:pt x="3282517" y="358491"/>
                  <a:pt x="3900088" y="1151865"/>
                  <a:pt x="3900088" y="2089479"/>
                </a:cubicBezTo>
                <a:cubicBezTo>
                  <a:pt x="3900088" y="3243466"/>
                  <a:pt x="2964596" y="4178958"/>
                  <a:pt x="1810609" y="4178958"/>
                </a:cubicBezTo>
                <a:cubicBezTo>
                  <a:pt x="1089367" y="4178958"/>
                  <a:pt x="453475" y="3813531"/>
                  <a:pt x="77980" y="3257727"/>
                </a:cubicBezTo>
                <a:lnTo>
                  <a:pt x="0" y="3129367"/>
                </a:lnTo>
                <a:lnTo>
                  <a:pt x="831517" y="244059"/>
                </a:lnTo>
                <a:lnTo>
                  <a:pt x="997290" y="164202"/>
                </a:lnTo>
                <a:cubicBezTo>
                  <a:pt x="1247271" y="58468"/>
                  <a:pt x="1522112" y="0"/>
                  <a:pt x="1810609" y="0"/>
                </a:cubicBezTo>
                <a:cubicBezTo>
                  <a:pt x="2026982" y="0"/>
                  <a:pt x="2235673" y="32888"/>
                  <a:pt x="2431956" y="93939"/>
                </a:cubicBezTo>
                <a:close/>
              </a:path>
            </a:pathLst>
          </a:custGeom>
          <a:gradFill>
            <a:gsLst>
              <a:gs pos="36000">
                <a:schemeClr val="accent6">
                  <a:lumMod val="60000"/>
                  <a:lumOff val="40000"/>
                  <a:alpha val="6000"/>
                </a:schemeClr>
              </a:gs>
              <a:gs pos="100000">
                <a:schemeClr val="accent6">
                  <a:alpha val="26000"/>
                </a:schemeClr>
              </a:gs>
            </a:gsLst>
            <a:lin ang="1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17" name="Rectangle 16">
            <a:extLst>
              <a:ext uri="{FF2B5EF4-FFF2-40B4-BE49-F238E27FC236}">
                <a16:creationId xmlns:a16="http://schemas.microsoft.com/office/drawing/2014/main" id="{BF9338F5-05AB-4DC5-BD1C-1A9F26C38A7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50099" y="411154"/>
            <a:ext cx="4395601" cy="3581400"/>
          </a:xfrm>
          <a:prstGeom prst="rect">
            <a:avLst/>
          </a:prstGeom>
          <a:gradFill>
            <a:gsLst>
              <a:gs pos="0">
                <a:schemeClr val="accent5">
                  <a:alpha val="29000"/>
                </a:schemeClr>
              </a:gs>
              <a:gs pos="100000">
                <a:schemeClr val="accent4">
                  <a:alpha val="0"/>
                </a:schemeClr>
              </a:gs>
            </a:gsLst>
            <a:lin ang="66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6C86A525-5AC1-4C09-82C9-19E84C54E901}"/>
              </a:ext>
            </a:extLst>
          </p:cNvPr>
          <p:cNvSpPr>
            <a:spLocks noGrp="1"/>
          </p:cNvSpPr>
          <p:nvPr>
            <p:ph type="title"/>
          </p:nvPr>
        </p:nvSpPr>
        <p:spPr>
          <a:xfrm>
            <a:off x="192947" y="868281"/>
            <a:ext cx="3654899" cy="2458348"/>
          </a:xfrm>
        </p:spPr>
        <p:txBody>
          <a:bodyPr>
            <a:normAutofit/>
          </a:bodyPr>
          <a:lstStyle/>
          <a:p>
            <a:pPr algn="r"/>
            <a:r>
              <a:rPr lang="en-US" sz="3200" i="1" u="sng" dirty="0">
                <a:solidFill>
                  <a:srgbClr val="FF0000"/>
                </a:solidFill>
                <a:effectLst>
                  <a:outerShdw blurRad="38100" dist="38100" dir="2700000" algn="tl">
                    <a:srgbClr val="000000">
                      <a:alpha val="43137"/>
                    </a:srgbClr>
                  </a:outerShdw>
                </a:effectLst>
              </a:rPr>
              <a:t>NEW</a:t>
            </a:r>
            <a:r>
              <a:rPr lang="en-US" sz="3200" dirty="0">
                <a:solidFill>
                  <a:schemeClr val="bg1"/>
                </a:solidFill>
              </a:rPr>
              <a:t> - procedures</a:t>
            </a:r>
          </a:p>
        </p:txBody>
      </p:sp>
      <p:graphicFrame>
        <p:nvGraphicFramePr>
          <p:cNvPr id="5" name="Content Placeholder 2">
            <a:extLst>
              <a:ext uri="{FF2B5EF4-FFF2-40B4-BE49-F238E27FC236}">
                <a16:creationId xmlns:a16="http://schemas.microsoft.com/office/drawing/2014/main" id="{EDBFB92D-0FAA-47DE-2002-C0699C7C9212}"/>
              </a:ext>
            </a:extLst>
          </p:cNvPr>
          <p:cNvGraphicFramePr>
            <a:graphicFrameLocks noGrp="1"/>
          </p:cNvGraphicFramePr>
          <p:nvPr>
            <p:ph idx="1"/>
            <p:extLst>
              <p:ext uri="{D42A27DB-BD31-4B8C-83A1-F6EECF244321}">
                <p14:modId xmlns:p14="http://schemas.microsoft.com/office/powerpoint/2010/main" val="1803431578"/>
              </p:ext>
            </p:extLst>
          </p:nvPr>
        </p:nvGraphicFramePr>
        <p:xfrm>
          <a:off x="4494654" y="457200"/>
          <a:ext cx="7240146" cy="59436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pic>
        <p:nvPicPr>
          <p:cNvPr id="20" name="Graphic 19" descr="Treasure chest outline">
            <a:extLst>
              <a:ext uri="{FF2B5EF4-FFF2-40B4-BE49-F238E27FC236}">
                <a16:creationId xmlns:a16="http://schemas.microsoft.com/office/drawing/2014/main" id="{AF08FCAD-BDBB-8EE4-4B20-3174A68974A7}"/>
              </a:ext>
            </a:extLst>
          </p:cNvPr>
          <p:cNvPicPr>
            <a:picLocks noChangeAspect="1"/>
          </p:cNvPicPr>
          <p:nvPr/>
        </p:nvPicPr>
        <p:blipFill>
          <a:blip r:embed="rId7">
            <a:extLst>
              <a:ext uri="{96DAC541-7B7A-43D3-8B79-37D633B846F1}">
                <asvg:svgBlip xmlns:asvg="http://schemas.microsoft.com/office/drawing/2016/SVG/main" r:embed="rId8"/>
              </a:ext>
            </a:extLst>
          </a:blip>
          <a:stretch>
            <a:fillRect/>
          </a:stretch>
        </p:blipFill>
        <p:spPr>
          <a:xfrm>
            <a:off x="4620609" y="2201854"/>
            <a:ext cx="568390" cy="568390"/>
          </a:xfrm>
          <a:prstGeom prst="rect">
            <a:avLst/>
          </a:prstGeom>
        </p:spPr>
      </p:pic>
      <p:pic>
        <p:nvPicPr>
          <p:cNvPr id="6" name="Graphic 5" descr="Restaurant outline">
            <a:extLst>
              <a:ext uri="{FF2B5EF4-FFF2-40B4-BE49-F238E27FC236}">
                <a16:creationId xmlns:a16="http://schemas.microsoft.com/office/drawing/2014/main" id="{AF051A9A-AAB2-640C-00A4-E0AFA60FB84A}"/>
              </a:ext>
            </a:extLst>
          </p:cNvPr>
          <p:cNvPicPr>
            <a:picLocks noChangeAspect="1"/>
          </p:cNvPicPr>
          <p:nvPr/>
        </p:nvPicPr>
        <p:blipFill>
          <a:blip r:embed="rId9">
            <a:extLst>
              <a:ext uri="{96DAC541-7B7A-43D3-8B79-37D633B846F1}">
                <asvg:svgBlip xmlns:asvg="http://schemas.microsoft.com/office/drawing/2016/SVG/main" r:embed="rId10"/>
              </a:ext>
            </a:extLst>
          </a:blip>
          <a:stretch>
            <a:fillRect/>
          </a:stretch>
        </p:blipFill>
        <p:spPr>
          <a:xfrm>
            <a:off x="4604128" y="3490908"/>
            <a:ext cx="535429" cy="535429"/>
          </a:xfrm>
          <a:prstGeom prst="rect">
            <a:avLst/>
          </a:prstGeom>
        </p:spPr>
      </p:pic>
      <p:pic>
        <p:nvPicPr>
          <p:cNvPr id="4" name="Graphic 3" descr="Email outline">
            <a:extLst>
              <a:ext uri="{FF2B5EF4-FFF2-40B4-BE49-F238E27FC236}">
                <a16:creationId xmlns:a16="http://schemas.microsoft.com/office/drawing/2014/main" id="{0F269C44-97CC-26A7-78CD-163C265FB8AD}"/>
              </a:ext>
            </a:extLst>
          </p:cNvPr>
          <p:cNvPicPr>
            <a:picLocks noChangeAspect="1"/>
          </p:cNvPicPr>
          <p:nvPr/>
        </p:nvPicPr>
        <p:blipFill>
          <a:blip r:embed="rId11">
            <a:extLst>
              <a:ext uri="{96DAC541-7B7A-43D3-8B79-37D633B846F1}">
                <asvg:svgBlip xmlns:asvg="http://schemas.microsoft.com/office/drawing/2016/SVG/main" r:embed="rId12"/>
              </a:ext>
            </a:extLst>
          </a:blip>
          <a:stretch>
            <a:fillRect/>
          </a:stretch>
        </p:blipFill>
        <p:spPr>
          <a:xfrm>
            <a:off x="4630904" y="978529"/>
            <a:ext cx="535429" cy="535429"/>
          </a:xfrm>
          <a:prstGeom prst="rect">
            <a:avLst/>
          </a:prstGeom>
        </p:spPr>
      </p:pic>
      <p:pic>
        <p:nvPicPr>
          <p:cNvPr id="7" name="Graphic 6" descr="Rv outline">
            <a:extLst>
              <a:ext uri="{FF2B5EF4-FFF2-40B4-BE49-F238E27FC236}">
                <a16:creationId xmlns:a16="http://schemas.microsoft.com/office/drawing/2014/main" id="{F363BFED-A401-5748-C5DF-DF93C3A9CEDC}"/>
              </a:ext>
            </a:extLst>
          </p:cNvPr>
          <p:cNvPicPr>
            <a:picLocks noChangeAspect="1"/>
          </p:cNvPicPr>
          <p:nvPr/>
        </p:nvPicPr>
        <p:blipFill>
          <a:blip r:embed="rId13">
            <a:extLst>
              <a:ext uri="{96DAC541-7B7A-43D3-8B79-37D633B846F1}">
                <asvg:svgBlip xmlns:asvg="http://schemas.microsoft.com/office/drawing/2016/SVG/main" r:embed="rId14"/>
              </a:ext>
            </a:extLst>
          </a:blip>
          <a:stretch>
            <a:fillRect/>
          </a:stretch>
        </p:blipFill>
        <p:spPr>
          <a:xfrm>
            <a:off x="4630904" y="4681465"/>
            <a:ext cx="651782" cy="651782"/>
          </a:xfrm>
          <a:prstGeom prst="rect">
            <a:avLst/>
          </a:prstGeom>
        </p:spPr>
      </p:pic>
    </p:spTree>
    <p:extLst>
      <p:ext uri="{BB962C8B-B14F-4D97-AF65-F5344CB8AC3E}">
        <p14:creationId xmlns:p14="http://schemas.microsoft.com/office/powerpoint/2010/main" val="344563309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040BF4A1-714C-419E-A19F-578DE93BE02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a:extLst>
              <a:ext uri="{FF2B5EF4-FFF2-40B4-BE49-F238E27FC236}">
                <a16:creationId xmlns:a16="http://schemas.microsoft.com/office/drawing/2014/main" id="{2F91A9BD-D57F-4941-931F-40597AB3701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6200000" flipH="1">
            <a:off x="-1409317" y="1410082"/>
            <a:ext cx="6858000" cy="4037835"/>
          </a:xfrm>
          <a:prstGeom prst="rect">
            <a:avLst/>
          </a:prstGeom>
          <a:gradFill>
            <a:gsLst>
              <a:gs pos="8000">
                <a:schemeClr val="accent6"/>
              </a:gs>
              <a:gs pos="100000">
                <a:schemeClr val="accent5">
                  <a:alpha val="89000"/>
                </a:schemeClr>
              </a:gs>
            </a:gsLst>
            <a:lin ang="3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ectangle 12">
            <a:extLst>
              <a:ext uri="{FF2B5EF4-FFF2-40B4-BE49-F238E27FC236}">
                <a16:creationId xmlns:a16="http://schemas.microsoft.com/office/drawing/2014/main" id="{C54DB264-9467-4730-B9E9-C9A97DD6692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6200000" flipH="1">
            <a:off x="790128" y="3609527"/>
            <a:ext cx="2458347" cy="4038601"/>
          </a:xfrm>
          <a:prstGeom prst="rect">
            <a:avLst/>
          </a:prstGeom>
          <a:gradFill>
            <a:gsLst>
              <a:gs pos="0">
                <a:schemeClr val="accent5">
                  <a:lumMod val="60000"/>
                  <a:lumOff val="40000"/>
                  <a:alpha val="0"/>
                </a:schemeClr>
              </a:gs>
              <a:gs pos="99000">
                <a:schemeClr val="accent2"/>
              </a:gs>
            </a:gsLst>
            <a:lin ang="36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Freeform: Shape 14">
            <a:extLst>
              <a:ext uri="{FF2B5EF4-FFF2-40B4-BE49-F238E27FC236}">
                <a16:creationId xmlns:a16="http://schemas.microsoft.com/office/drawing/2014/main" id="{BB097F88-2120-47B4-B891-5B28F66BBD4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20635413">
            <a:off x="-364227" y="1757079"/>
            <a:ext cx="3900088" cy="4178958"/>
          </a:xfrm>
          <a:custGeom>
            <a:avLst/>
            <a:gdLst>
              <a:gd name="connsiteX0" fmla="*/ 2431956 w 3900088"/>
              <a:gd name="connsiteY0" fmla="*/ 93939 h 4178958"/>
              <a:gd name="connsiteX1" fmla="*/ 3900088 w 3900088"/>
              <a:gd name="connsiteY1" fmla="*/ 2089479 h 4178958"/>
              <a:gd name="connsiteX2" fmla="*/ 1810609 w 3900088"/>
              <a:gd name="connsiteY2" fmla="*/ 4178958 h 4178958"/>
              <a:gd name="connsiteX3" fmla="*/ 77980 w 3900088"/>
              <a:gd name="connsiteY3" fmla="*/ 3257727 h 4178958"/>
              <a:gd name="connsiteX4" fmla="*/ 0 w 3900088"/>
              <a:gd name="connsiteY4" fmla="*/ 3129367 h 4178958"/>
              <a:gd name="connsiteX5" fmla="*/ 831517 w 3900088"/>
              <a:gd name="connsiteY5" fmla="*/ 244059 h 4178958"/>
              <a:gd name="connsiteX6" fmla="*/ 997290 w 3900088"/>
              <a:gd name="connsiteY6" fmla="*/ 164202 h 4178958"/>
              <a:gd name="connsiteX7" fmla="*/ 1810609 w 3900088"/>
              <a:gd name="connsiteY7" fmla="*/ 0 h 4178958"/>
              <a:gd name="connsiteX8" fmla="*/ 2431956 w 3900088"/>
              <a:gd name="connsiteY8" fmla="*/ 93939 h 417895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900088" h="4178958">
                <a:moveTo>
                  <a:pt x="2431956" y="93939"/>
                </a:moveTo>
                <a:cubicBezTo>
                  <a:pt x="3282517" y="358491"/>
                  <a:pt x="3900088" y="1151865"/>
                  <a:pt x="3900088" y="2089479"/>
                </a:cubicBezTo>
                <a:cubicBezTo>
                  <a:pt x="3900088" y="3243466"/>
                  <a:pt x="2964596" y="4178958"/>
                  <a:pt x="1810609" y="4178958"/>
                </a:cubicBezTo>
                <a:cubicBezTo>
                  <a:pt x="1089367" y="4178958"/>
                  <a:pt x="453475" y="3813531"/>
                  <a:pt x="77980" y="3257727"/>
                </a:cubicBezTo>
                <a:lnTo>
                  <a:pt x="0" y="3129367"/>
                </a:lnTo>
                <a:lnTo>
                  <a:pt x="831517" y="244059"/>
                </a:lnTo>
                <a:lnTo>
                  <a:pt x="997290" y="164202"/>
                </a:lnTo>
                <a:cubicBezTo>
                  <a:pt x="1247271" y="58468"/>
                  <a:pt x="1522112" y="0"/>
                  <a:pt x="1810609" y="0"/>
                </a:cubicBezTo>
                <a:cubicBezTo>
                  <a:pt x="2026982" y="0"/>
                  <a:pt x="2235673" y="32888"/>
                  <a:pt x="2431956" y="93939"/>
                </a:cubicBezTo>
                <a:close/>
              </a:path>
            </a:pathLst>
          </a:custGeom>
          <a:gradFill>
            <a:gsLst>
              <a:gs pos="36000">
                <a:schemeClr val="accent6">
                  <a:lumMod val="60000"/>
                  <a:lumOff val="40000"/>
                  <a:alpha val="6000"/>
                </a:schemeClr>
              </a:gs>
              <a:gs pos="100000">
                <a:schemeClr val="accent6">
                  <a:alpha val="26000"/>
                </a:schemeClr>
              </a:gs>
            </a:gsLst>
            <a:lin ang="1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17" name="Rectangle 16">
            <a:extLst>
              <a:ext uri="{FF2B5EF4-FFF2-40B4-BE49-F238E27FC236}">
                <a16:creationId xmlns:a16="http://schemas.microsoft.com/office/drawing/2014/main" id="{BF9338F5-05AB-4DC5-BD1C-1A9F26C38A7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50099" y="411154"/>
            <a:ext cx="4395601" cy="3581400"/>
          </a:xfrm>
          <a:prstGeom prst="rect">
            <a:avLst/>
          </a:prstGeom>
          <a:gradFill>
            <a:gsLst>
              <a:gs pos="0">
                <a:schemeClr val="accent5">
                  <a:alpha val="29000"/>
                </a:schemeClr>
              </a:gs>
              <a:gs pos="100000">
                <a:schemeClr val="accent4">
                  <a:alpha val="0"/>
                </a:schemeClr>
              </a:gs>
            </a:gsLst>
            <a:lin ang="66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6C86A525-5AC1-4C09-82C9-19E84C54E901}"/>
              </a:ext>
            </a:extLst>
          </p:cNvPr>
          <p:cNvSpPr>
            <a:spLocks noGrp="1"/>
          </p:cNvSpPr>
          <p:nvPr>
            <p:ph type="title"/>
          </p:nvPr>
        </p:nvSpPr>
        <p:spPr>
          <a:xfrm>
            <a:off x="192947" y="868281"/>
            <a:ext cx="3654899" cy="2458348"/>
          </a:xfrm>
        </p:spPr>
        <p:txBody>
          <a:bodyPr>
            <a:normAutofit/>
          </a:bodyPr>
          <a:lstStyle/>
          <a:p>
            <a:pPr algn="r"/>
            <a:r>
              <a:rPr lang="en-US" sz="3200" i="1" u="sng" dirty="0">
                <a:solidFill>
                  <a:srgbClr val="FF0000"/>
                </a:solidFill>
                <a:effectLst>
                  <a:outerShdw blurRad="38100" dist="38100" dir="2700000" algn="tl">
                    <a:srgbClr val="000000">
                      <a:alpha val="43137"/>
                    </a:srgbClr>
                  </a:outerShdw>
                </a:effectLst>
              </a:rPr>
              <a:t>NEW</a:t>
            </a:r>
            <a:r>
              <a:rPr lang="en-US" sz="3200" dirty="0">
                <a:solidFill>
                  <a:schemeClr val="bg1"/>
                </a:solidFill>
              </a:rPr>
              <a:t> - procedures</a:t>
            </a:r>
          </a:p>
        </p:txBody>
      </p:sp>
      <p:graphicFrame>
        <p:nvGraphicFramePr>
          <p:cNvPr id="5" name="Content Placeholder 2">
            <a:extLst>
              <a:ext uri="{FF2B5EF4-FFF2-40B4-BE49-F238E27FC236}">
                <a16:creationId xmlns:a16="http://schemas.microsoft.com/office/drawing/2014/main" id="{EDBFB92D-0FAA-47DE-2002-C0699C7C9212}"/>
              </a:ext>
            </a:extLst>
          </p:cNvPr>
          <p:cNvGraphicFramePr>
            <a:graphicFrameLocks noGrp="1"/>
          </p:cNvGraphicFramePr>
          <p:nvPr>
            <p:ph idx="1"/>
            <p:extLst>
              <p:ext uri="{D42A27DB-BD31-4B8C-83A1-F6EECF244321}">
                <p14:modId xmlns:p14="http://schemas.microsoft.com/office/powerpoint/2010/main" val="4030804938"/>
              </p:ext>
            </p:extLst>
          </p:nvPr>
        </p:nvGraphicFramePr>
        <p:xfrm>
          <a:off x="4494654" y="457200"/>
          <a:ext cx="7240146" cy="59436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pic>
        <p:nvPicPr>
          <p:cNvPr id="8" name="Graphic 7" descr="Restaurant outline">
            <a:extLst>
              <a:ext uri="{FF2B5EF4-FFF2-40B4-BE49-F238E27FC236}">
                <a16:creationId xmlns:a16="http://schemas.microsoft.com/office/drawing/2014/main" id="{9A5A4059-2B97-9033-E722-3613F13D2072}"/>
              </a:ext>
            </a:extLst>
          </p:cNvPr>
          <p:cNvPicPr>
            <a:picLocks noChangeAspect="1"/>
          </p:cNvPicPr>
          <p:nvPr/>
        </p:nvPicPr>
        <p:blipFill>
          <a:blip r:embed="rId7">
            <a:extLst>
              <a:ext uri="{96DAC541-7B7A-43D3-8B79-37D633B846F1}">
                <asvg:svgBlip xmlns:asvg="http://schemas.microsoft.com/office/drawing/2016/SVG/main" r:embed="rId8"/>
              </a:ext>
            </a:extLst>
          </a:blip>
          <a:stretch>
            <a:fillRect/>
          </a:stretch>
        </p:blipFill>
        <p:spPr>
          <a:xfrm>
            <a:off x="4819423" y="644344"/>
            <a:ext cx="797918" cy="797918"/>
          </a:xfrm>
          <a:prstGeom prst="rect">
            <a:avLst/>
          </a:prstGeom>
        </p:spPr>
      </p:pic>
      <p:pic>
        <p:nvPicPr>
          <p:cNvPr id="10" name="Graphic 9" descr="Remote learning language outline">
            <a:extLst>
              <a:ext uri="{FF2B5EF4-FFF2-40B4-BE49-F238E27FC236}">
                <a16:creationId xmlns:a16="http://schemas.microsoft.com/office/drawing/2014/main" id="{258FE5A6-84F9-06A1-5866-217797C89EE8}"/>
              </a:ext>
            </a:extLst>
          </p:cNvPr>
          <p:cNvPicPr>
            <a:picLocks noChangeAspect="1"/>
          </p:cNvPicPr>
          <p:nvPr/>
        </p:nvPicPr>
        <p:blipFill>
          <a:blip r:embed="rId9">
            <a:extLst>
              <a:ext uri="{96DAC541-7B7A-43D3-8B79-37D633B846F1}">
                <asvg:svgBlip xmlns:asvg="http://schemas.microsoft.com/office/drawing/2016/SVG/main" r:embed="rId10"/>
              </a:ext>
            </a:extLst>
          </a:blip>
          <a:stretch>
            <a:fillRect/>
          </a:stretch>
        </p:blipFill>
        <p:spPr>
          <a:xfrm>
            <a:off x="4782828" y="3565141"/>
            <a:ext cx="834513" cy="834513"/>
          </a:xfrm>
          <a:prstGeom prst="rect">
            <a:avLst/>
          </a:prstGeom>
        </p:spPr>
      </p:pic>
    </p:spTree>
    <p:extLst>
      <p:ext uri="{BB962C8B-B14F-4D97-AF65-F5344CB8AC3E}">
        <p14:creationId xmlns:p14="http://schemas.microsoft.com/office/powerpoint/2010/main" val="139882508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040BF4A1-714C-419E-A19F-578DE93BE02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a:extLst>
              <a:ext uri="{FF2B5EF4-FFF2-40B4-BE49-F238E27FC236}">
                <a16:creationId xmlns:a16="http://schemas.microsoft.com/office/drawing/2014/main" id="{2F91A9BD-D57F-4941-931F-40597AB3701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6200000" flipH="1">
            <a:off x="-1409317" y="1410082"/>
            <a:ext cx="6858000" cy="4037835"/>
          </a:xfrm>
          <a:prstGeom prst="rect">
            <a:avLst/>
          </a:prstGeom>
          <a:gradFill>
            <a:gsLst>
              <a:gs pos="8000">
                <a:schemeClr val="accent6"/>
              </a:gs>
              <a:gs pos="100000">
                <a:schemeClr val="accent5">
                  <a:alpha val="89000"/>
                </a:schemeClr>
              </a:gs>
            </a:gsLst>
            <a:lin ang="3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ectangle 12">
            <a:extLst>
              <a:ext uri="{FF2B5EF4-FFF2-40B4-BE49-F238E27FC236}">
                <a16:creationId xmlns:a16="http://schemas.microsoft.com/office/drawing/2014/main" id="{C54DB264-9467-4730-B9E9-C9A97DD6692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6200000" flipH="1">
            <a:off x="790128" y="3609527"/>
            <a:ext cx="2458347" cy="4038601"/>
          </a:xfrm>
          <a:prstGeom prst="rect">
            <a:avLst/>
          </a:prstGeom>
          <a:gradFill>
            <a:gsLst>
              <a:gs pos="0">
                <a:schemeClr val="accent5">
                  <a:lumMod val="60000"/>
                  <a:lumOff val="40000"/>
                  <a:alpha val="0"/>
                </a:schemeClr>
              </a:gs>
              <a:gs pos="99000">
                <a:schemeClr val="accent2"/>
              </a:gs>
            </a:gsLst>
            <a:lin ang="36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Freeform: Shape 14">
            <a:extLst>
              <a:ext uri="{FF2B5EF4-FFF2-40B4-BE49-F238E27FC236}">
                <a16:creationId xmlns:a16="http://schemas.microsoft.com/office/drawing/2014/main" id="{BB097F88-2120-47B4-B891-5B28F66BBD4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20635413">
            <a:off x="-364227" y="1757079"/>
            <a:ext cx="3900088" cy="4178958"/>
          </a:xfrm>
          <a:custGeom>
            <a:avLst/>
            <a:gdLst>
              <a:gd name="connsiteX0" fmla="*/ 2431956 w 3900088"/>
              <a:gd name="connsiteY0" fmla="*/ 93939 h 4178958"/>
              <a:gd name="connsiteX1" fmla="*/ 3900088 w 3900088"/>
              <a:gd name="connsiteY1" fmla="*/ 2089479 h 4178958"/>
              <a:gd name="connsiteX2" fmla="*/ 1810609 w 3900088"/>
              <a:gd name="connsiteY2" fmla="*/ 4178958 h 4178958"/>
              <a:gd name="connsiteX3" fmla="*/ 77980 w 3900088"/>
              <a:gd name="connsiteY3" fmla="*/ 3257727 h 4178958"/>
              <a:gd name="connsiteX4" fmla="*/ 0 w 3900088"/>
              <a:gd name="connsiteY4" fmla="*/ 3129367 h 4178958"/>
              <a:gd name="connsiteX5" fmla="*/ 831517 w 3900088"/>
              <a:gd name="connsiteY5" fmla="*/ 244059 h 4178958"/>
              <a:gd name="connsiteX6" fmla="*/ 997290 w 3900088"/>
              <a:gd name="connsiteY6" fmla="*/ 164202 h 4178958"/>
              <a:gd name="connsiteX7" fmla="*/ 1810609 w 3900088"/>
              <a:gd name="connsiteY7" fmla="*/ 0 h 4178958"/>
              <a:gd name="connsiteX8" fmla="*/ 2431956 w 3900088"/>
              <a:gd name="connsiteY8" fmla="*/ 93939 h 417895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900088" h="4178958">
                <a:moveTo>
                  <a:pt x="2431956" y="93939"/>
                </a:moveTo>
                <a:cubicBezTo>
                  <a:pt x="3282517" y="358491"/>
                  <a:pt x="3900088" y="1151865"/>
                  <a:pt x="3900088" y="2089479"/>
                </a:cubicBezTo>
                <a:cubicBezTo>
                  <a:pt x="3900088" y="3243466"/>
                  <a:pt x="2964596" y="4178958"/>
                  <a:pt x="1810609" y="4178958"/>
                </a:cubicBezTo>
                <a:cubicBezTo>
                  <a:pt x="1089367" y="4178958"/>
                  <a:pt x="453475" y="3813531"/>
                  <a:pt x="77980" y="3257727"/>
                </a:cubicBezTo>
                <a:lnTo>
                  <a:pt x="0" y="3129367"/>
                </a:lnTo>
                <a:lnTo>
                  <a:pt x="831517" y="244059"/>
                </a:lnTo>
                <a:lnTo>
                  <a:pt x="997290" y="164202"/>
                </a:lnTo>
                <a:cubicBezTo>
                  <a:pt x="1247271" y="58468"/>
                  <a:pt x="1522112" y="0"/>
                  <a:pt x="1810609" y="0"/>
                </a:cubicBezTo>
                <a:cubicBezTo>
                  <a:pt x="2026982" y="0"/>
                  <a:pt x="2235673" y="32888"/>
                  <a:pt x="2431956" y="93939"/>
                </a:cubicBezTo>
                <a:close/>
              </a:path>
            </a:pathLst>
          </a:custGeom>
          <a:gradFill>
            <a:gsLst>
              <a:gs pos="36000">
                <a:schemeClr val="accent6">
                  <a:lumMod val="60000"/>
                  <a:lumOff val="40000"/>
                  <a:alpha val="6000"/>
                </a:schemeClr>
              </a:gs>
              <a:gs pos="100000">
                <a:schemeClr val="accent6">
                  <a:alpha val="26000"/>
                </a:schemeClr>
              </a:gs>
            </a:gsLst>
            <a:lin ang="1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17" name="Rectangle 16">
            <a:extLst>
              <a:ext uri="{FF2B5EF4-FFF2-40B4-BE49-F238E27FC236}">
                <a16:creationId xmlns:a16="http://schemas.microsoft.com/office/drawing/2014/main" id="{BF9338F5-05AB-4DC5-BD1C-1A9F26C38A7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50099" y="411154"/>
            <a:ext cx="4395601" cy="3581400"/>
          </a:xfrm>
          <a:prstGeom prst="rect">
            <a:avLst/>
          </a:prstGeom>
          <a:gradFill>
            <a:gsLst>
              <a:gs pos="0">
                <a:schemeClr val="accent5">
                  <a:alpha val="29000"/>
                </a:schemeClr>
              </a:gs>
              <a:gs pos="100000">
                <a:schemeClr val="accent4">
                  <a:alpha val="0"/>
                </a:schemeClr>
              </a:gs>
            </a:gsLst>
            <a:lin ang="66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6C86A525-5AC1-4C09-82C9-19E84C54E901}"/>
              </a:ext>
            </a:extLst>
          </p:cNvPr>
          <p:cNvSpPr>
            <a:spLocks noGrp="1"/>
          </p:cNvSpPr>
          <p:nvPr>
            <p:ph type="title"/>
          </p:nvPr>
        </p:nvSpPr>
        <p:spPr>
          <a:xfrm>
            <a:off x="457200" y="868280"/>
            <a:ext cx="3390645" cy="3363597"/>
          </a:xfrm>
        </p:spPr>
        <p:txBody>
          <a:bodyPr>
            <a:normAutofit/>
          </a:bodyPr>
          <a:lstStyle/>
          <a:p>
            <a:pPr algn="r"/>
            <a:r>
              <a:rPr lang="en-US" sz="3200" dirty="0">
                <a:solidFill>
                  <a:schemeClr val="bg1"/>
                </a:solidFill>
              </a:rPr>
              <a:t>Purchasing Violations</a:t>
            </a:r>
          </a:p>
        </p:txBody>
      </p:sp>
      <p:graphicFrame>
        <p:nvGraphicFramePr>
          <p:cNvPr id="5" name="Content Placeholder 2">
            <a:extLst>
              <a:ext uri="{FF2B5EF4-FFF2-40B4-BE49-F238E27FC236}">
                <a16:creationId xmlns:a16="http://schemas.microsoft.com/office/drawing/2014/main" id="{EDBFB92D-0FAA-47DE-2002-C0699C7C9212}"/>
              </a:ext>
            </a:extLst>
          </p:cNvPr>
          <p:cNvGraphicFramePr>
            <a:graphicFrameLocks noGrp="1"/>
          </p:cNvGraphicFramePr>
          <p:nvPr>
            <p:ph idx="1"/>
            <p:extLst>
              <p:ext uri="{D42A27DB-BD31-4B8C-83A1-F6EECF244321}">
                <p14:modId xmlns:p14="http://schemas.microsoft.com/office/powerpoint/2010/main" val="3226844871"/>
              </p:ext>
            </p:extLst>
          </p:nvPr>
        </p:nvGraphicFramePr>
        <p:xfrm>
          <a:off x="4494654" y="457200"/>
          <a:ext cx="7240146" cy="59436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pic>
        <p:nvPicPr>
          <p:cNvPr id="4" name="Graphic 3" descr="Circles with arrows outline">
            <a:extLst>
              <a:ext uri="{FF2B5EF4-FFF2-40B4-BE49-F238E27FC236}">
                <a16:creationId xmlns:a16="http://schemas.microsoft.com/office/drawing/2014/main" id="{BD73B66F-8935-AECD-07BB-0796664F8931}"/>
              </a:ext>
            </a:extLst>
          </p:cNvPr>
          <p:cNvPicPr>
            <a:picLocks noChangeAspect="1"/>
          </p:cNvPicPr>
          <p:nvPr/>
        </p:nvPicPr>
        <p:blipFill>
          <a:blip r:embed="rId7">
            <a:extLst>
              <a:ext uri="{96DAC541-7B7A-43D3-8B79-37D633B846F1}">
                <asvg:svgBlip xmlns:asvg="http://schemas.microsoft.com/office/drawing/2016/SVG/main" r:embed="rId8"/>
              </a:ext>
            </a:extLst>
          </a:blip>
          <a:stretch>
            <a:fillRect/>
          </a:stretch>
        </p:blipFill>
        <p:spPr>
          <a:xfrm>
            <a:off x="4572317" y="1904281"/>
            <a:ext cx="914400" cy="914400"/>
          </a:xfrm>
          <a:prstGeom prst="rect">
            <a:avLst/>
          </a:prstGeom>
        </p:spPr>
      </p:pic>
      <p:pic>
        <p:nvPicPr>
          <p:cNvPr id="7" name="Graphic 6" descr="Document outline">
            <a:extLst>
              <a:ext uri="{FF2B5EF4-FFF2-40B4-BE49-F238E27FC236}">
                <a16:creationId xmlns:a16="http://schemas.microsoft.com/office/drawing/2014/main" id="{E44EA951-5BBA-1802-FCE3-955CC36D4388}"/>
              </a:ext>
            </a:extLst>
          </p:cNvPr>
          <p:cNvPicPr>
            <a:picLocks noChangeAspect="1"/>
          </p:cNvPicPr>
          <p:nvPr/>
        </p:nvPicPr>
        <p:blipFill>
          <a:blip r:embed="rId9">
            <a:extLst>
              <a:ext uri="{96DAC541-7B7A-43D3-8B79-37D633B846F1}">
                <asvg:svgBlip xmlns:asvg="http://schemas.microsoft.com/office/drawing/2016/SVG/main" r:embed="rId10"/>
              </a:ext>
            </a:extLst>
          </a:blip>
          <a:stretch>
            <a:fillRect/>
          </a:stretch>
        </p:blipFill>
        <p:spPr>
          <a:xfrm>
            <a:off x="4560921" y="841586"/>
            <a:ext cx="914400" cy="914400"/>
          </a:xfrm>
          <a:prstGeom prst="rect">
            <a:avLst/>
          </a:prstGeom>
        </p:spPr>
      </p:pic>
      <p:pic>
        <p:nvPicPr>
          <p:cNvPr id="10" name="Graphic 9" descr="Thought outline">
            <a:extLst>
              <a:ext uri="{FF2B5EF4-FFF2-40B4-BE49-F238E27FC236}">
                <a16:creationId xmlns:a16="http://schemas.microsoft.com/office/drawing/2014/main" id="{470BBE57-48B3-C994-49E7-E3FF6F127B60}"/>
              </a:ext>
            </a:extLst>
          </p:cNvPr>
          <p:cNvPicPr>
            <a:picLocks noChangeAspect="1"/>
          </p:cNvPicPr>
          <p:nvPr/>
        </p:nvPicPr>
        <p:blipFill>
          <a:blip r:embed="rId11">
            <a:extLst>
              <a:ext uri="{96DAC541-7B7A-43D3-8B79-37D633B846F1}">
                <asvg:svgBlip xmlns:asvg="http://schemas.microsoft.com/office/drawing/2016/SVG/main" r:embed="rId12"/>
              </a:ext>
            </a:extLst>
          </a:blip>
          <a:stretch>
            <a:fillRect/>
          </a:stretch>
        </p:blipFill>
        <p:spPr>
          <a:xfrm>
            <a:off x="4494271" y="2917805"/>
            <a:ext cx="914400" cy="914400"/>
          </a:xfrm>
          <a:prstGeom prst="rect">
            <a:avLst/>
          </a:prstGeom>
        </p:spPr>
      </p:pic>
      <p:pic>
        <p:nvPicPr>
          <p:cNvPr id="14" name="Graphic 13" descr="Flying Money outline">
            <a:extLst>
              <a:ext uri="{FF2B5EF4-FFF2-40B4-BE49-F238E27FC236}">
                <a16:creationId xmlns:a16="http://schemas.microsoft.com/office/drawing/2014/main" id="{FA3CC0AC-53D4-8BD4-4610-6BA4774E2C7F}"/>
              </a:ext>
            </a:extLst>
          </p:cNvPr>
          <p:cNvPicPr>
            <a:picLocks noChangeAspect="1"/>
          </p:cNvPicPr>
          <p:nvPr/>
        </p:nvPicPr>
        <p:blipFill>
          <a:blip r:embed="rId13">
            <a:extLst>
              <a:ext uri="{96DAC541-7B7A-43D3-8B79-37D633B846F1}">
                <asvg:svgBlip xmlns:asvg="http://schemas.microsoft.com/office/drawing/2016/SVG/main" r:embed="rId14"/>
              </a:ext>
            </a:extLst>
          </a:blip>
          <a:stretch>
            <a:fillRect/>
          </a:stretch>
        </p:blipFill>
        <p:spPr>
          <a:xfrm>
            <a:off x="4572317" y="3995688"/>
            <a:ext cx="914400" cy="914400"/>
          </a:xfrm>
          <a:prstGeom prst="rect">
            <a:avLst/>
          </a:prstGeom>
        </p:spPr>
      </p:pic>
      <p:pic>
        <p:nvPicPr>
          <p:cNvPr id="18" name="Graphic 17" descr="Open book outline">
            <a:extLst>
              <a:ext uri="{FF2B5EF4-FFF2-40B4-BE49-F238E27FC236}">
                <a16:creationId xmlns:a16="http://schemas.microsoft.com/office/drawing/2014/main" id="{EC120997-136B-2995-693B-69D862F05496}"/>
              </a:ext>
            </a:extLst>
          </p:cNvPr>
          <p:cNvPicPr>
            <a:picLocks noChangeAspect="1"/>
          </p:cNvPicPr>
          <p:nvPr/>
        </p:nvPicPr>
        <p:blipFill>
          <a:blip r:embed="rId15">
            <a:extLst>
              <a:ext uri="{96DAC541-7B7A-43D3-8B79-37D633B846F1}">
                <asvg:svgBlip xmlns:asvg="http://schemas.microsoft.com/office/drawing/2016/SVG/main" r:embed="rId16"/>
              </a:ext>
            </a:extLst>
          </a:blip>
          <a:stretch>
            <a:fillRect/>
          </a:stretch>
        </p:blipFill>
        <p:spPr>
          <a:xfrm>
            <a:off x="4572317" y="5073571"/>
            <a:ext cx="914400" cy="914400"/>
          </a:xfrm>
          <a:prstGeom prst="rect">
            <a:avLst/>
          </a:prstGeom>
        </p:spPr>
      </p:pic>
    </p:spTree>
    <p:extLst>
      <p:ext uri="{BB962C8B-B14F-4D97-AF65-F5344CB8AC3E}">
        <p14:creationId xmlns:p14="http://schemas.microsoft.com/office/powerpoint/2010/main" val="100963228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040BF4A1-714C-419E-A19F-578DE93BE02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a:extLst>
              <a:ext uri="{FF2B5EF4-FFF2-40B4-BE49-F238E27FC236}">
                <a16:creationId xmlns:a16="http://schemas.microsoft.com/office/drawing/2014/main" id="{2F91A9BD-D57F-4941-931F-40597AB3701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6200000" flipH="1">
            <a:off x="-1409317" y="1410082"/>
            <a:ext cx="6858000" cy="4037835"/>
          </a:xfrm>
          <a:prstGeom prst="rect">
            <a:avLst/>
          </a:prstGeom>
          <a:gradFill>
            <a:gsLst>
              <a:gs pos="8000">
                <a:schemeClr val="accent6"/>
              </a:gs>
              <a:gs pos="100000">
                <a:schemeClr val="accent5">
                  <a:alpha val="89000"/>
                </a:schemeClr>
              </a:gs>
            </a:gsLst>
            <a:lin ang="3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ectangle 12">
            <a:extLst>
              <a:ext uri="{FF2B5EF4-FFF2-40B4-BE49-F238E27FC236}">
                <a16:creationId xmlns:a16="http://schemas.microsoft.com/office/drawing/2014/main" id="{C54DB264-9467-4730-B9E9-C9A97DD6692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6200000" flipH="1">
            <a:off x="790128" y="3609527"/>
            <a:ext cx="2458347" cy="4038601"/>
          </a:xfrm>
          <a:prstGeom prst="rect">
            <a:avLst/>
          </a:prstGeom>
          <a:gradFill>
            <a:gsLst>
              <a:gs pos="0">
                <a:schemeClr val="accent5">
                  <a:lumMod val="60000"/>
                  <a:lumOff val="40000"/>
                  <a:alpha val="0"/>
                </a:schemeClr>
              </a:gs>
              <a:gs pos="99000">
                <a:schemeClr val="accent2"/>
              </a:gs>
            </a:gsLst>
            <a:lin ang="36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Freeform: Shape 14">
            <a:extLst>
              <a:ext uri="{FF2B5EF4-FFF2-40B4-BE49-F238E27FC236}">
                <a16:creationId xmlns:a16="http://schemas.microsoft.com/office/drawing/2014/main" id="{BB097F88-2120-47B4-B891-5B28F66BBD4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20635413">
            <a:off x="-364227" y="1757079"/>
            <a:ext cx="3900088" cy="4178958"/>
          </a:xfrm>
          <a:custGeom>
            <a:avLst/>
            <a:gdLst>
              <a:gd name="connsiteX0" fmla="*/ 2431956 w 3900088"/>
              <a:gd name="connsiteY0" fmla="*/ 93939 h 4178958"/>
              <a:gd name="connsiteX1" fmla="*/ 3900088 w 3900088"/>
              <a:gd name="connsiteY1" fmla="*/ 2089479 h 4178958"/>
              <a:gd name="connsiteX2" fmla="*/ 1810609 w 3900088"/>
              <a:gd name="connsiteY2" fmla="*/ 4178958 h 4178958"/>
              <a:gd name="connsiteX3" fmla="*/ 77980 w 3900088"/>
              <a:gd name="connsiteY3" fmla="*/ 3257727 h 4178958"/>
              <a:gd name="connsiteX4" fmla="*/ 0 w 3900088"/>
              <a:gd name="connsiteY4" fmla="*/ 3129367 h 4178958"/>
              <a:gd name="connsiteX5" fmla="*/ 831517 w 3900088"/>
              <a:gd name="connsiteY5" fmla="*/ 244059 h 4178958"/>
              <a:gd name="connsiteX6" fmla="*/ 997290 w 3900088"/>
              <a:gd name="connsiteY6" fmla="*/ 164202 h 4178958"/>
              <a:gd name="connsiteX7" fmla="*/ 1810609 w 3900088"/>
              <a:gd name="connsiteY7" fmla="*/ 0 h 4178958"/>
              <a:gd name="connsiteX8" fmla="*/ 2431956 w 3900088"/>
              <a:gd name="connsiteY8" fmla="*/ 93939 h 417895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900088" h="4178958">
                <a:moveTo>
                  <a:pt x="2431956" y="93939"/>
                </a:moveTo>
                <a:cubicBezTo>
                  <a:pt x="3282517" y="358491"/>
                  <a:pt x="3900088" y="1151865"/>
                  <a:pt x="3900088" y="2089479"/>
                </a:cubicBezTo>
                <a:cubicBezTo>
                  <a:pt x="3900088" y="3243466"/>
                  <a:pt x="2964596" y="4178958"/>
                  <a:pt x="1810609" y="4178958"/>
                </a:cubicBezTo>
                <a:cubicBezTo>
                  <a:pt x="1089367" y="4178958"/>
                  <a:pt x="453475" y="3813531"/>
                  <a:pt x="77980" y="3257727"/>
                </a:cubicBezTo>
                <a:lnTo>
                  <a:pt x="0" y="3129367"/>
                </a:lnTo>
                <a:lnTo>
                  <a:pt x="831517" y="244059"/>
                </a:lnTo>
                <a:lnTo>
                  <a:pt x="997290" y="164202"/>
                </a:lnTo>
                <a:cubicBezTo>
                  <a:pt x="1247271" y="58468"/>
                  <a:pt x="1522112" y="0"/>
                  <a:pt x="1810609" y="0"/>
                </a:cubicBezTo>
                <a:cubicBezTo>
                  <a:pt x="2026982" y="0"/>
                  <a:pt x="2235673" y="32888"/>
                  <a:pt x="2431956" y="93939"/>
                </a:cubicBezTo>
                <a:close/>
              </a:path>
            </a:pathLst>
          </a:custGeom>
          <a:gradFill>
            <a:gsLst>
              <a:gs pos="36000">
                <a:schemeClr val="accent6">
                  <a:lumMod val="60000"/>
                  <a:lumOff val="40000"/>
                  <a:alpha val="6000"/>
                </a:schemeClr>
              </a:gs>
              <a:gs pos="100000">
                <a:schemeClr val="accent6">
                  <a:alpha val="26000"/>
                </a:schemeClr>
              </a:gs>
            </a:gsLst>
            <a:lin ang="1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17" name="Rectangle 16">
            <a:extLst>
              <a:ext uri="{FF2B5EF4-FFF2-40B4-BE49-F238E27FC236}">
                <a16:creationId xmlns:a16="http://schemas.microsoft.com/office/drawing/2014/main" id="{BF9338F5-05AB-4DC5-BD1C-1A9F26C38A7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50099" y="411154"/>
            <a:ext cx="4395601" cy="3581400"/>
          </a:xfrm>
          <a:prstGeom prst="rect">
            <a:avLst/>
          </a:prstGeom>
          <a:gradFill>
            <a:gsLst>
              <a:gs pos="0">
                <a:schemeClr val="accent5">
                  <a:alpha val="29000"/>
                </a:schemeClr>
              </a:gs>
              <a:gs pos="100000">
                <a:schemeClr val="accent4">
                  <a:alpha val="0"/>
                </a:schemeClr>
              </a:gs>
            </a:gsLst>
            <a:lin ang="66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22434AC1-DA87-4760-85C5-D0144D1F7B1D}"/>
              </a:ext>
            </a:extLst>
          </p:cNvPr>
          <p:cNvSpPr>
            <a:spLocks noGrp="1"/>
          </p:cNvSpPr>
          <p:nvPr>
            <p:ph type="title"/>
          </p:nvPr>
        </p:nvSpPr>
        <p:spPr>
          <a:xfrm>
            <a:off x="457200" y="868281"/>
            <a:ext cx="3390645" cy="1980798"/>
          </a:xfrm>
        </p:spPr>
        <p:txBody>
          <a:bodyPr>
            <a:normAutofit/>
          </a:bodyPr>
          <a:lstStyle/>
          <a:p>
            <a:pPr algn="r"/>
            <a:r>
              <a:rPr lang="en-US" sz="3200" dirty="0">
                <a:solidFill>
                  <a:schemeClr val="bg1"/>
                </a:solidFill>
              </a:rPr>
              <a:t>Contracts</a:t>
            </a:r>
          </a:p>
        </p:txBody>
      </p:sp>
      <p:graphicFrame>
        <p:nvGraphicFramePr>
          <p:cNvPr id="5" name="Content Placeholder 2">
            <a:extLst>
              <a:ext uri="{FF2B5EF4-FFF2-40B4-BE49-F238E27FC236}">
                <a16:creationId xmlns:a16="http://schemas.microsoft.com/office/drawing/2014/main" id="{FB8D6A17-2E24-CFF5-E982-770F74A0EA0A}"/>
              </a:ext>
            </a:extLst>
          </p:cNvPr>
          <p:cNvGraphicFramePr>
            <a:graphicFrameLocks noGrp="1"/>
          </p:cNvGraphicFramePr>
          <p:nvPr>
            <p:ph idx="1"/>
            <p:extLst>
              <p:ext uri="{D42A27DB-BD31-4B8C-83A1-F6EECF244321}">
                <p14:modId xmlns:p14="http://schemas.microsoft.com/office/powerpoint/2010/main" val="3836674189"/>
              </p:ext>
            </p:extLst>
          </p:nvPr>
        </p:nvGraphicFramePr>
        <p:xfrm>
          <a:off x="4494654" y="457200"/>
          <a:ext cx="7240146" cy="59436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pic>
        <p:nvPicPr>
          <p:cNvPr id="4" name="Graphic 3" descr="Contract outline">
            <a:extLst>
              <a:ext uri="{FF2B5EF4-FFF2-40B4-BE49-F238E27FC236}">
                <a16:creationId xmlns:a16="http://schemas.microsoft.com/office/drawing/2014/main" id="{30431E50-F2EC-78C7-41E8-59944119D594}"/>
              </a:ext>
            </a:extLst>
          </p:cNvPr>
          <p:cNvPicPr>
            <a:picLocks noChangeAspect="1"/>
          </p:cNvPicPr>
          <p:nvPr/>
        </p:nvPicPr>
        <p:blipFill>
          <a:blip r:embed="rId7">
            <a:extLst>
              <a:ext uri="{96DAC541-7B7A-43D3-8B79-37D633B846F1}">
                <asvg:svgBlip xmlns:asvg="http://schemas.microsoft.com/office/drawing/2016/SVG/main" r:embed="rId8"/>
              </a:ext>
            </a:extLst>
          </a:blip>
          <a:stretch>
            <a:fillRect/>
          </a:stretch>
        </p:blipFill>
        <p:spPr>
          <a:xfrm>
            <a:off x="4654609" y="808374"/>
            <a:ext cx="914400" cy="830539"/>
          </a:xfrm>
          <a:prstGeom prst="rect">
            <a:avLst/>
          </a:prstGeom>
        </p:spPr>
      </p:pic>
      <p:pic>
        <p:nvPicPr>
          <p:cNvPr id="7" name="Graphic 6" descr="Illustrator outline">
            <a:extLst>
              <a:ext uri="{FF2B5EF4-FFF2-40B4-BE49-F238E27FC236}">
                <a16:creationId xmlns:a16="http://schemas.microsoft.com/office/drawing/2014/main" id="{7C01BBA9-C3F6-BA5B-2806-CD70C4291EB8}"/>
              </a:ext>
            </a:extLst>
          </p:cNvPr>
          <p:cNvPicPr>
            <a:picLocks noChangeAspect="1"/>
          </p:cNvPicPr>
          <p:nvPr/>
        </p:nvPicPr>
        <p:blipFill>
          <a:blip r:embed="rId9">
            <a:extLst>
              <a:ext uri="{96DAC541-7B7A-43D3-8B79-37D633B846F1}">
                <asvg:svgBlip xmlns:asvg="http://schemas.microsoft.com/office/drawing/2016/SVG/main" r:embed="rId10"/>
              </a:ext>
            </a:extLst>
          </a:blip>
          <a:stretch>
            <a:fillRect/>
          </a:stretch>
        </p:blipFill>
        <p:spPr>
          <a:xfrm>
            <a:off x="4714430" y="2399233"/>
            <a:ext cx="914400" cy="914400"/>
          </a:xfrm>
          <a:prstGeom prst="rect">
            <a:avLst/>
          </a:prstGeom>
        </p:spPr>
      </p:pic>
      <p:pic>
        <p:nvPicPr>
          <p:cNvPr id="10" name="Graphic 9" descr="Monthly calendar outline">
            <a:extLst>
              <a:ext uri="{FF2B5EF4-FFF2-40B4-BE49-F238E27FC236}">
                <a16:creationId xmlns:a16="http://schemas.microsoft.com/office/drawing/2014/main" id="{8CE955C3-0390-3DF2-6531-A84AF5F8168C}"/>
              </a:ext>
            </a:extLst>
          </p:cNvPr>
          <p:cNvPicPr>
            <a:picLocks noChangeAspect="1"/>
          </p:cNvPicPr>
          <p:nvPr/>
        </p:nvPicPr>
        <p:blipFill>
          <a:blip r:embed="rId11">
            <a:extLst>
              <a:ext uri="{96DAC541-7B7A-43D3-8B79-37D633B846F1}">
                <asvg:svgBlip xmlns:asvg="http://schemas.microsoft.com/office/drawing/2016/SVG/main" r:embed="rId12"/>
              </a:ext>
            </a:extLst>
          </a:blip>
          <a:stretch>
            <a:fillRect/>
          </a:stretch>
        </p:blipFill>
        <p:spPr>
          <a:xfrm>
            <a:off x="4714430" y="4341266"/>
            <a:ext cx="914400" cy="914400"/>
          </a:xfrm>
          <a:prstGeom prst="rect">
            <a:avLst/>
          </a:prstGeom>
        </p:spPr>
      </p:pic>
    </p:spTree>
    <p:extLst>
      <p:ext uri="{BB962C8B-B14F-4D97-AF65-F5344CB8AC3E}">
        <p14:creationId xmlns:p14="http://schemas.microsoft.com/office/powerpoint/2010/main" val="57564268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040BF4A1-714C-419E-A19F-578DE93BE02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a:extLst>
              <a:ext uri="{FF2B5EF4-FFF2-40B4-BE49-F238E27FC236}">
                <a16:creationId xmlns:a16="http://schemas.microsoft.com/office/drawing/2014/main" id="{2F91A9BD-D57F-4941-931F-40597AB3701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6200000" flipH="1">
            <a:off x="-1409317" y="1410082"/>
            <a:ext cx="6858000" cy="4037835"/>
          </a:xfrm>
          <a:prstGeom prst="rect">
            <a:avLst/>
          </a:prstGeom>
          <a:gradFill>
            <a:gsLst>
              <a:gs pos="8000">
                <a:schemeClr val="accent6"/>
              </a:gs>
              <a:gs pos="100000">
                <a:schemeClr val="accent5">
                  <a:alpha val="89000"/>
                </a:schemeClr>
              </a:gs>
            </a:gsLst>
            <a:lin ang="3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ectangle 12">
            <a:extLst>
              <a:ext uri="{FF2B5EF4-FFF2-40B4-BE49-F238E27FC236}">
                <a16:creationId xmlns:a16="http://schemas.microsoft.com/office/drawing/2014/main" id="{C54DB264-9467-4730-B9E9-C9A97DD6692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6200000" flipH="1">
            <a:off x="790128" y="3609527"/>
            <a:ext cx="2458347" cy="4038601"/>
          </a:xfrm>
          <a:prstGeom prst="rect">
            <a:avLst/>
          </a:prstGeom>
          <a:gradFill>
            <a:gsLst>
              <a:gs pos="0">
                <a:schemeClr val="accent5">
                  <a:lumMod val="60000"/>
                  <a:lumOff val="40000"/>
                  <a:alpha val="0"/>
                </a:schemeClr>
              </a:gs>
              <a:gs pos="99000">
                <a:schemeClr val="accent2"/>
              </a:gs>
            </a:gsLst>
            <a:lin ang="36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Freeform: Shape 14">
            <a:extLst>
              <a:ext uri="{FF2B5EF4-FFF2-40B4-BE49-F238E27FC236}">
                <a16:creationId xmlns:a16="http://schemas.microsoft.com/office/drawing/2014/main" id="{BB097F88-2120-47B4-B891-5B28F66BBD4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20635413">
            <a:off x="-364227" y="1757079"/>
            <a:ext cx="3900088" cy="4178958"/>
          </a:xfrm>
          <a:custGeom>
            <a:avLst/>
            <a:gdLst>
              <a:gd name="connsiteX0" fmla="*/ 2431956 w 3900088"/>
              <a:gd name="connsiteY0" fmla="*/ 93939 h 4178958"/>
              <a:gd name="connsiteX1" fmla="*/ 3900088 w 3900088"/>
              <a:gd name="connsiteY1" fmla="*/ 2089479 h 4178958"/>
              <a:gd name="connsiteX2" fmla="*/ 1810609 w 3900088"/>
              <a:gd name="connsiteY2" fmla="*/ 4178958 h 4178958"/>
              <a:gd name="connsiteX3" fmla="*/ 77980 w 3900088"/>
              <a:gd name="connsiteY3" fmla="*/ 3257727 h 4178958"/>
              <a:gd name="connsiteX4" fmla="*/ 0 w 3900088"/>
              <a:gd name="connsiteY4" fmla="*/ 3129367 h 4178958"/>
              <a:gd name="connsiteX5" fmla="*/ 831517 w 3900088"/>
              <a:gd name="connsiteY5" fmla="*/ 244059 h 4178958"/>
              <a:gd name="connsiteX6" fmla="*/ 997290 w 3900088"/>
              <a:gd name="connsiteY6" fmla="*/ 164202 h 4178958"/>
              <a:gd name="connsiteX7" fmla="*/ 1810609 w 3900088"/>
              <a:gd name="connsiteY7" fmla="*/ 0 h 4178958"/>
              <a:gd name="connsiteX8" fmla="*/ 2431956 w 3900088"/>
              <a:gd name="connsiteY8" fmla="*/ 93939 h 417895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900088" h="4178958">
                <a:moveTo>
                  <a:pt x="2431956" y="93939"/>
                </a:moveTo>
                <a:cubicBezTo>
                  <a:pt x="3282517" y="358491"/>
                  <a:pt x="3900088" y="1151865"/>
                  <a:pt x="3900088" y="2089479"/>
                </a:cubicBezTo>
                <a:cubicBezTo>
                  <a:pt x="3900088" y="3243466"/>
                  <a:pt x="2964596" y="4178958"/>
                  <a:pt x="1810609" y="4178958"/>
                </a:cubicBezTo>
                <a:cubicBezTo>
                  <a:pt x="1089367" y="4178958"/>
                  <a:pt x="453475" y="3813531"/>
                  <a:pt x="77980" y="3257727"/>
                </a:cubicBezTo>
                <a:lnTo>
                  <a:pt x="0" y="3129367"/>
                </a:lnTo>
                <a:lnTo>
                  <a:pt x="831517" y="244059"/>
                </a:lnTo>
                <a:lnTo>
                  <a:pt x="997290" y="164202"/>
                </a:lnTo>
                <a:cubicBezTo>
                  <a:pt x="1247271" y="58468"/>
                  <a:pt x="1522112" y="0"/>
                  <a:pt x="1810609" y="0"/>
                </a:cubicBezTo>
                <a:cubicBezTo>
                  <a:pt x="2026982" y="0"/>
                  <a:pt x="2235673" y="32888"/>
                  <a:pt x="2431956" y="93939"/>
                </a:cubicBezTo>
                <a:close/>
              </a:path>
            </a:pathLst>
          </a:custGeom>
          <a:gradFill>
            <a:gsLst>
              <a:gs pos="36000">
                <a:schemeClr val="accent6">
                  <a:lumMod val="60000"/>
                  <a:lumOff val="40000"/>
                  <a:alpha val="6000"/>
                </a:schemeClr>
              </a:gs>
              <a:gs pos="100000">
                <a:schemeClr val="accent6">
                  <a:alpha val="26000"/>
                </a:schemeClr>
              </a:gs>
            </a:gsLst>
            <a:lin ang="1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17" name="Rectangle 16">
            <a:extLst>
              <a:ext uri="{FF2B5EF4-FFF2-40B4-BE49-F238E27FC236}">
                <a16:creationId xmlns:a16="http://schemas.microsoft.com/office/drawing/2014/main" id="{BF9338F5-05AB-4DC5-BD1C-1A9F26C38A7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50099" y="411154"/>
            <a:ext cx="4395601" cy="3581400"/>
          </a:xfrm>
          <a:prstGeom prst="rect">
            <a:avLst/>
          </a:prstGeom>
          <a:gradFill>
            <a:gsLst>
              <a:gs pos="0">
                <a:schemeClr val="accent5">
                  <a:alpha val="29000"/>
                </a:schemeClr>
              </a:gs>
              <a:gs pos="100000">
                <a:schemeClr val="accent4">
                  <a:alpha val="0"/>
                </a:schemeClr>
              </a:gs>
            </a:gsLst>
            <a:lin ang="66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A8427B2B-0DB6-4E1B-B69E-78C707599F18}"/>
              </a:ext>
            </a:extLst>
          </p:cNvPr>
          <p:cNvSpPr>
            <a:spLocks noGrp="1"/>
          </p:cNvSpPr>
          <p:nvPr>
            <p:ph type="title"/>
          </p:nvPr>
        </p:nvSpPr>
        <p:spPr>
          <a:xfrm>
            <a:off x="457200" y="868281"/>
            <a:ext cx="3390645" cy="2458348"/>
          </a:xfrm>
        </p:spPr>
        <p:txBody>
          <a:bodyPr>
            <a:normAutofit/>
          </a:bodyPr>
          <a:lstStyle/>
          <a:p>
            <a:pPr algn="r"/>
            <a:r>
              <a:rPr lang="en-US" sz="3200" dirty="0">
                <a:solidFill>
                  <a:schemeClr val="bg1"/>
                </a:solidFill>
              </a:rPr>
              <a:t>Vendors</a:t>
            </a:r>
          </a:p>
        </p:txBody>
      </p:sp>
      <p:graphicFrame>
        <p:nvGraphicFramePr>
          <p:cNvPr id="5" name="Content Placeholder 2">
            <a:extLst>
              <a:ext uri="{FF2B5EF4-FFF2-40B4-BE49-F238E27FC236}">
                <a16:creationId xmlns:a16="http://schemas.microsoft.com/office/drawing/2014/main" id="{B5FD1544-AC25-8C18-7367-EBE4D3B44AD7}"/>
              </a:ext>
            </a:extLst>
          </p:cNvPr>
          <p:cNvGraphicFramePr>
            <a:graphicFrameLocks noGrp="1"/>
          </p:cNvGraphicFramePr>
          <p:nvPr>
            <p:ph idx="1"/>
            <p:extLst>
              <p:ext uri="{D42A27DB-BD31-4B8C-83A1-F6EECF244321}">
                <p14:modId xmlns:p14="http://schemas.microsoft.com/office/powerpoint/2010/main" val="858641909"/>
              </p:ext>
            </p:extLst>
          </p:nvPr>
        </p:nvGraphicFramePr>
        <p:xfrm>
          <a:off x="4494654" y="457200"/>
          <a:ext cx="7240146" cy="59436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pic>
        <p:nvPicPr>
          <p:cNvPr id="4" name="Graphic 3" descr="Signature outline">
            <a:extLst>
              <a:ext uri="{FF2B5EF4-FFF2-40B4-BE49-F238E27FC236}">
                <a16:creationId xmlns:a16="http://schemas.microsoft.com/office/drawing/2014/main" id="{C259AD9C-7B70-9DDA-66BB-8F6DE015BF5B}"/>
              </a:ext>
            </a:extLst>
          </p:cNvPr>
          <p:cNvPicPr>
            <a:picLocks noChangeAspect="1"/>
          </p:cNvPicPr>
          <p:nvPr/>
        </p:nvPicPr>
        <p:blipFill>
          <a:blip r:embed="rId7">
            <a:extLst>
              <a:ext uri="{96DAC541-7B7A-43D3-8B79-37D633B846F1}">
                <asvg:svgBlip xmlns:asvg="http://schemas.microsoft.com/office/drawing/2016/SVG/main" r:embed="rId8"/>
              </a:ext>
            </a:extLst>
          </a:blip>
          <a:stretch>
            <a:fillRect/>
          </a:stretch>
        </p:blipFill>
        <p:spPr>
          <a:xfrm>
            <a:off x="4811949" y="3613826"/>
            <a:ext cx="914400" cy="914400"/>
          </a:xfrm>
          <a:prstGeom prst="rect">
            <a:avLst/>
          </a:prstGeom>
        </p:spPr>
      </p:pic>
      <p:pic>
        <p:nvPicPr>
          <p:cNvPr id="7" name="Graphic 6" descr="Completed with solid fill">
            <a:extLst>
              <a:ext uri="{FF2B5EF4-FFF2-40B4-BE49-F238E27FC236}">
                <a16:creationId xmlns:a16="http://schemas.microsoft.com/office/drawing/2014/main" id="{B35BD1B0-84B2-16C4-E2CB-15523456D4CB}"/>
              </a:ext>
            </a:extLst>
          </p:cNvPr>
          <p:cNvPicPr>
            <a:picLocks noChangeAspect="1"/>
          </p:cNvPicPr>
          <p:nvPr/>
        </p:nvPicPr>
        <p:blipFill>
          <a:blip r:embed="rId9">
            <a:extLst>
              <a:ext uri="{96DAC541-7B7A-43D3-8B79-37D633B846F1}">
                <asvg:svgBlip xmlns:asvg="http://schemas.microsoft.com/office/drawing/2016/SVG/main" r:embed="rId10"/>
              </a:ext>
            </a:extLst>
          </a:blip>
          <a:stretch>
            <a:fillRect/>
          </a:stretch>
        </p:blipFill>
        <p:spPr>
          <a:xfrm>
            <a:off x="4904804" y="1019132"/>
            <a:ext cx="914400" cy="914400"/>
          </a:xfrm>
          <a:prstGeom prst="rect">
            <a:avLst/>
          </a:prstGeom>
        </p:spPr>
      </p:pic>
    </p:spTree>
    <p:extLst>
      <p:ext uri="{BB962C8B-B14F-4D97-AF65-F5344CB8AC3E}">
        <p14:creationId xmlns:p14="http://schemas.microsoft.com/office/powerpoint/2010/main" val="313199835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BD4C0BBB-0042-4603-A226-6117F3FD5B3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0" y="6400799"/>
            <a:ext cx="12192000" cy="456773"/>
          </a:xfrm>
          <a:prstGeom prst="rect">
            <a:avLst/>
          </a:prstGeom>
          <a:gradFill>
            <a:gsLst>
              <a:gs pos="14000">
                <a:schemeClr val="accent4">
                  <a:alpha val="28000"/>
                </a:schemeClr>
              </a:gs>
              <a:gs pos="100000">
                <a:schemeClr val="accent5">
                  <a:alpha val="85000"/>
                </a:schemeClr>
              </a:gs>
            </a:gsLst>
            <a:lin ang="6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EC44F520-2598-460E-9F91-B02F60830CA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4038600" y="6400799"/>
            <a:ext cx="8153398" cy="456772"/>
          </a:xfrm>
          <a:prstGeom prst="rect">
            <a:avLst/>
          </a:prstGeom>
          <a:gradFill>
            <a:gsLst>
              <a:gs pos="9000">
                <a:schemeClr val="accent2">
                  <a:lumMod val="60000"/>
                  <a:lumOff val="40000"/>
                  <a:alpha val="55000"/>
                </a:schemeClr>
              </a:gs>
              <a:gs pos="99000">
                <a:schemeClr val="accent2"/>
              </a:gs>
            </a:gsLst>
            <a:lin ang="14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14" name="Rectangle 13">
            <a:extLst>
              <a:ext uri="{FF2B5EF4-FFF2-40B4-BE49-F238E27FC236}">
                <a16:creationId xmlns:a16="http://schemas.microsoft.com/office/drawing/2014/main" id="{9EDC711F-4DA7-4E33-A776-F079ACDA6DE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Rectangle 15">
            <a:extLst>
              <a:ext uri="{FF2B5EF4-FFF2-40B4-BE49-F238E27FC236}">
                <a16:creationId xmlns:a16="http://schemas.microsoft.com/office/drawing/2014/main" id="{B3E32D53-FD05-46F1-97E2-C13949F5984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483" y="1"/>
            <a:ext cx="8110817" cy="6858000"/>
          </a:xfrm>
          <a:prstGeom prst="rect">
            <a:avLst/>
          </a:prstGeom>
          <a:gradFill>
            <a:gsLst>
              <a:gs pos="3000">
                <a:schemeClr val="accent5">
                  <a:alpha val="83000"/>
                </a:schemeClr>
              </a:gs>
              <a:gs pos="100000">
                <a:schemeClr val="accent6"/>
              </a:gs>
            </a:gsLst>
            <a:lin ang="20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Rectangle 17">
            <a:extLst>
              <a:ext uri="{FF2B5EF4-FFF2-40B4-BE49-F238E27FC236}">
                <a16:creationId xmlns:a16="http://schemas.microsoft.com/office/drawing/2014/main" id="{FDA9E872-DB12-4A7B-A151-052FA077390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6200000" flipH="1">
            <a:off x="626407" y="-626409"/>
            <a:ext cx="6858002" cy="8110820"/>
          </a:xfrm>
          <a:prstGeom prst="rect">
            <a:avLst/>
          </a:prstGeom>
          <a:gradFill>
            <a:gsLst>
              <a:gs pos="11000">
                <a:schemeClr val="accent2">
                  <a:alpha val="50000"/>
                </a:schemeClr>
              </a:gs>
              <a:gs pos="99000">
                <a:schemeClr val="accent4">
                  <a:alpha val="0"/>
                </a:schemeClr>
              </a:gs>
            </a:gsLst>
            <a:lin ang="10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0" name="Rectangle 19">
            <a:extLst>
              <a:ext uri="{FF2B5EF4-FFF2-40B4-BE49-F238E27FC236}">
                <a16:creationId xmlns:a16="http://schemas.microsoft.com/office/drawing/2014/main" id="{3B984CFC-8941-41C1-9730-F447E13EB44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1878315" y="-1878315"/>
            <a:ext cx="4354180" cy="8110814"/>
          </a:xfrm>
          <a:prstGeom prst="rect">
            <a:avLst/>
          </a:prstGeom>
          <a:gradFill>
            <a:gsLst>
              <a:gs pos="0">
                <a:schemeClr val="accent4">
                  <a:lumMod val="60000"/>
                  <a:lumOff val="40000"/>
                  <a:alpha val="26000"/>
                </a:schemeClr>
              </a:gs>
              <a:gs pos="92000">
                <a:schemeClr val="accent5">
                  <a:alpha val="33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2" name="Rectangle 21">
            <a:extLst>
              <a:ext uri="{FF2B5EF4-FFF2-40B4-BE49-F238E27FC236}">
                <a16:creationId xmlns:a16="http://schemas.microsoft.com/office/drawing/2014/main" id="{D3185161-AC26-4077-A972-6C3306B241E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6200000">
            <a:off x="12439" y="447866"/>
            <a:ext cx="6805130" cy="5909388"/>
          </a:xfrm>
          <a:prstGeom prst="rect">
            <a:avLst/>
          </a:prstGeom>
          <a:gradFill>
            <a:gsLst>
              <a:gs pos="38000">
                <a:schemeClr val="accent5">
                  <a:lumMod val="60000"/>
                  <a:lumOff val="40000"/>
                  <a:alpha val="0"/>
                </a:schemeClr>
              </a:gs>
              <a:gs pos="99000">
                <a:schemeClr val="accent5">
                  <a:alpha val="46000"/>
                </a:schemeClr>
              </a:gs>
            </a:gsLst>
            <a:lin ang="186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4" name="Oval 23">
            <a:extLst>
              <a:ext uri="{FF2B5EF4-FFF2-40B4-BE49-F238E27FC236}">
                <a16:creationId xmlns:a16="http://schemas.microsoft.com/office/drawing/2014/main" id="{39B0F207-7872-4A1E-BCCD-EBF4B8A6ACA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7178826">
            <a:off x="1555888" y="899682"/>
            <a:ext cx="5005754" cy="5005754"/>
          </a:xfrm>
          <a:prstGeom prst="ellipse">
            <a:avLst/>
          </a:prstGeom>
          <a:gradFill>
            <a:gsLst>
              <a:gs pos="31000">
                <a:schemeClr val="accent6">
                  <a:alpha val="0"/>
                </a:schemeClr>
              </a:gs>
              <a:gs pos="85000">
                <a:schemeClr val="accent6">
                  <a:lumMod val="60000"/>
                  <a:lumOff val="40000"/>
                  <a:alpha val="23000"/>
                </a:schemeClr>
              </a:gs>
            </a:gsLst>
            <a:lin ang="11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a:extLst>
              <a:ext uri="{FF2B5EF4-FFF2-40B4-BE49-F238E27FC236}">
                <a16:creationId xmlns:a16="http://schemas.microsoft.com/office/drawing/2014/main" id="{3981F45A-395F-4EF1-904B-684611763431}"/>
              </a:ext>
            </a:extLst>
          </p:cNvPr>
          <p:cNvSpPr>
            <a:spLocks noGrp="1"/>
          </p:cNvSpPr>
          <p:nvPr>
            <p:ph type="title"/>
          </p:nvPr>
        </p:nvSpPr>
        <p:spPr>
          <a:xfrm>
            <a:off x="1371600" y="1467134"/>
            <a:ext cx="4724399" cy="2548275"/>
          </a:xfrm>
        </p:spPr>
        <p:txBody>
          <a:bodyPr vert="horz" lIns="0" tIns="0" rIns="0" bIns="0" rtlCol="0" anchor="t">
            <a:normAutofit/>
          </a:bodyPr>
          <a:lstStyle/>
          <a:p>
            <a:r>
              <a:rPr lang="en-US" sz="4000" spc="750" dirty="0">
                <a:solidFill>
                  <a:schemeClr val="bg1"/>
                </a:solidFill>
              </a:rPr>
              <a:t>Request for New Vendor - sample</a:t>
            </a:r>
          </a:p>
        </p:txBody>
      </p:sp>
      <p:pic>
        <p:nvPicPr>
          <p:cNvPr id="5" name="Content Placeholder 4">
            <a:extLst>
              <a:ext uri="{FF2B5EF4-FFF2-40B4-BE49-F238E27FC236}">
                <a16:creationId xmlns:a16="http://schemas.microsoft.com/office/drawing/2014/main" id="{BF3C7729-BD05-4654-8BAD-F4CE5725E940}"/>
              </a:ext>
            </a:extLst>
          </p:cNvPr>
          <p:cNvPicPr>
            <a:picLocks noGrp="1" noChangeAspect="1"/>
          </p:cNvPicPr>
          <p:nvPr>
            <p:ph idx="1"/>
          </p:nvPr>
        </p:nvPicPr>
        <p:blipFill>
          <a:blip r:embed="rId2">
            <a:extLst>
              <a:ext uri="{28A0092B-C50C-407E-A947-70E740481C1C}">
                <a14:useLocalDpi xmlns:a14="http://schemas.microsoft.com/office/drawing/2010/main" val="0"/>
              </a:ext>
            </a:extLst>
          </a:blip>
          <a:srcRect/>
          <a:stretch/>
        </p:blipFill>
        <p:spPr>
          <a:xfrm>
            <a:off x="6910227" y="457200"/>
            <a:ext cx="4600066" cy="5951114"/>
          </a:xfrm>
          <a:prstGeom prst="rect">
            <a:avLst/>
          </a:prstGeom>
        </p:spPr>
      </p:pic>
    </p:spTree>
    <p:extLst>
      <p:ext uri="{BB962C8B-B14F-4D97-AF65-F5344CB8AC3E}">
        <p14:creationId xmlns:p14="http://schemas.microsoft.com/office/powerpoint/2010/main" val="538680884"/>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040BF4A1-714C-419E-A19F-578DE93BE02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a:extLst>
              <a:ext uri="{FF2B5EF4-FFF2-40B4-BE49-F238E27FC236}">
                <a16:creationId xmlns:a16="http://schemas.microsoft.com/office/drawing/2014/main" id="{2F91A9BD-D57F-4941-931F-40597AB3701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6200000" flipH="1">
            <a:off x="-1409317" y="1410082"/>
            <a:ext cx="6858000" cy="4037835"/>
          </a:xfrm>
          <a:prstGeom prst="rect">
            <a:avLst/>
          </a:prstGeom>
          <a:gradFill>
            <a:gsLst>
              <a:gs pos="8000">
                <a:schemeClr val="accent6"/>
              </a:gs>
              <a:gs pos="100000">
                <a:schemeClr val="accent5">
                  <a:alpha val="89000"/>
                </a:schemeClr>
              </a:gs>
            </a:gsLst>
            <a:lin ang="3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ectangle 12">
            <a:extLst>
              <a:ext uri="{FF2B5EF4-FFF2-40B4-BE49-F238E27FC236}">
                <a16:creationId xmlns:a16="http://schemas.microsoft.com/office/drawing/2014/main" id="{C54DB264-9467-4730-B9E9-C9A97DD6692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6200000" flipH="1">
            <a:off x="790128" y="3609527"/>
            <a:ext cx="2458347" cy="4038601"/>
          </a:xfrm>
          <a:prstGeom prst="rect">
            <a:avLst/>
          </a:prstGeom>
          <a:gradFill>
            <a:gsLst>
              <a:gs pos="0">
                <a:schemeClr val="accent5">
                  <a:lumMod val="60000"/>
                  <a:lumOff val="40000"/>
                  <a:alpha val="0"/>
                </a:schemeClr>
              </a:gs>
              <a:gs pos="99000">
                <a:schemeClr val="accent2"/>
              </a:gs>
            </a:gsLst>
            <a:lin ang="36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Freeform: Shape 14">
            <a:extLst>
              <a:ext uri="{FF2B5EF4-FFF2-40B4-BE49-F238E27FC236}">
                <a16:creationId xmlns:a16="http://schemas.microsoft.com/office/drawing/2014/main" id="{BB097F88-2120-47B4-B891-5B28F66BBD4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20635413">
            <a:off x="-364227" y="1757079"/>
            <a:ext cx="3900088" cy="4178958"/>
          </a:xfrm>
          <a:custGeom>
            <a:avLst/>
            <a:gdLst>
              <a:gd name="connsiteX0" fmla="*/ 2431956 w 3900088"/>
              <a:gd name="connsiteY0" fmla="*/ 93939 h 4178958"/>
              <a:gd name="connsiteX1" fmla="*/ 3900088 w 3900088"/>
              <a:gd name="connsiteY1" fmla="*/ 2089479 h 4178958"/>
              <a:gd name="connsiteX2" fmla="*/ 1810609 w 3900088"/>
              <a:gd name="connsiteY2" fmla="*/ 4178958 h 4178958"/>
              <a:gd name="connsiteX3" fmla="*/ 77980 w 3900088"/>
              <a:gd name="connsiteY3" fmla="*/ 3257727 h 4178958"/>
              <a:gd name="connsiteX4" fmla="*/ 0 w 3900088"/>
              <a:gd name="connsiteY4" fmla="*/ 3129367 h 4178958"/>
              <a:gd name="connsiteX5" fmla="*/ 831517 w 3900088"/>
              <a:gd name="connsiteY5" fmla="*/ 244059 h 4178958"/>
              <a:gd name="connsiteX6" fmla="*/ 997290 w 3900088"/>
              <a:gd name="connsiteY6" fmla="*/ 164202 h 4178958"/>
              <a:gd name="connsiteX7" fmla="*/ 1810609 w 3900088"/>
              <a:gd name="connsiteY7" fmla="*/ 0 h 4178958"/>
              <a:gd name="connsiteX8" fmla="*/ 2431956 w 3900088"/>
              <a:gd name="connsiteY8" fmla="*/ 93939 h 417895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900088" h="4178958">
                <a:moveTo>
                  <a:pt x="2431956" y="93939"/>
                </a:moveTo>
                <a:cubicBezTo>
                  <a:pt x="3282517" y="358491"/>
                  <a:pt x="3900088" y="1151865"/>
                  <a:pt x="3900088" y="2089479"/>
                </a:cubicBezTo>
                <a:cubicBezTo>
                  <a:pt x="3900088" y="3243466"/>
                  <a:pt x="2964596" y="4178958"/>
                  <a:pt x="1810609" y="4178958"/>
                </a:cubicBezTo>
                <a:cubicBezTo>
                  <a:pt x="1089367" y="4178958"/>
                  <a:pt x="453475" y="3813531"/>
                  <a:pt x="77980" y="3257727"/>
                </a:cubicBezTo>
                <a:lnTo>
                  <a:pt x="0" y="3129367"/>
                </a:lnTo>
                <a:lnTo>
                  <a:pt x="831517" y="244059"/>
                </a:lnTo>
                <a:lnTo>
                  <a:pt x="997290" y="164202"/>
                </a:lnTo>
                <a:cubicBezTo>
                  <a:pt x="1247271" y="58468"/>
                  <a:pt x="1522112" y="0"/>
                  <a:pt x="1810609" y="0"/>
                </a:cubicBezTo>
                <a:cubicBezTo>
                  <a:pt x="2026982" y="0"/>
                  <a:pt x="2235673" y="32888"/>
                  <a:pt x="2431956" y="93939"/>
                </a:cubicBezTo>
                <a:close/>
              </a:path>
            </a:pathLst>
          </a:custGeom>
          <a:gradFill>
            <a:gsLst>
              <a:gs pos="36000">
                <a:schemeClr val="accent6">
                  <a:lumMod val="60000"/>
                  <a:lumOff val="40000"/>
                  <a:alpha val="6000"/>
                </a:schemeClr>
              </a:gs>
              <a:gs pos="100000">
                <a:schemeClr val="accent6">
                  <a:alpha val="26000"/>
                </a:schemeClr>
              </a:gs>
            </a:gsLst>
            <a:lin ang="1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17" name="Rectangle 16">
            <a:extLst>
              <a:ext uri="{FF2B5EF4-FFF2-40B4-BE49-F238E27FC236}">
                <a16:creationId xmlns:a16="http://schemas.microsoft.com/office/drawing/2014/main" id="{BF9338F5-05AB-4DC5-BD1C-1A9F26C38A7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50099" y="411154"/>
            <a:ext cx="4395601" cy="3581400"/>
          </a:xfrm>
          <a:prstGeom prst="rect">
            <a:avLst/>
          </a:prstGeom>
          <a:gradFill>
            <a:gsLst>
              <a:gs pos="0">
                <a:schemeClr val="accent5">
                  <a:alpha val="29000"/>
                </a:schemeClr>
              </a:gs>
              <a:gs pos="100000">
                <a:schemeClr val="accent4">
                  <a:alpha val="0"/>
                </a:schemeClr>
              </a:gs>
            </a:gsLst>
            <a:lin ang="66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6C86A525-5AC1-4C09-82C9-19E84C54E901}"/>
              </a:ext>
            </a:extLst>
          </p:cNvPr>
          <p:cNvSpPr>
            <a:spLocks noGrp="1"/>
          </p:cNvSpPr>
          <p:nvPr>
            <p:ph type="title"/>
          </p:nvPr>
        </p:nvSpPr>
        <p:spPr>
          <a:xfrm>
            <a:off x="457200" y="868280"/>
            <a:ext cx="3390645" cy="3363597"/>
          </a:xfrm>
        </p:spPr>
        <p:txBody>
          <a:bodyPr>
            <a:normAutofit/>
          </a:bodyPr>
          <a:lstStyle/>
          <a:p>
            <a:pPr algn="r"/>
            <a:r>
              <a:rPr lang="en-US" sz="3200">
                <a:solidFill>
                  <a:schemeClr val="bg1"/>
                </a:solidFill>
              </a:rPr>
              <a:t>Travel Purchase orders</a:t>
            </a:r>
          </a:p>
        </p:txBody>
      </p:sp>
      <p:graphicFrame>
        <p:nvGraphicFramePr>
          <p:cNvPr id="5" name="Content Placeholder 2">
            <a:extLst>
              <a:ext uri="{FF2B5EF4-FFF2-40B4-BE49-F238E27FC236}">
                <a16:creationId xmlns:a16="http://schemas.microsoft.com/office/drawing/2014/main" id="{EDBFB92D-0FAA-47DE-2002-C0699C7C9212}"/>
              </a:ext>
            </a:extLst>
          </p:cNvPr>
          <p:cNvGraphicFramePr>
            <a:graphicFrameLocks noGrp="1"/>
          </p:cNvGraphicFramePr>
          <p:nvPr>
            <p:ph idx="1"/>
            <p:extLst>
              <p:ext uri="{D42A27DB-BD31-4B8C-83A1-F6EECF244321}">
                <p14:modId xmlns:p14="http://schemas.microsoft.com/office/powerpoint/2010/main" val="2024378120"/>
              </p:ext>
            </p:extLst>
          </p:nvPr>
        </p:nvGraphicFramePr>
        <p:xfrm>
          <a:off x="4494654" y="457200"/>
          <a:ext cx="7240146" cy="59436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pic>
        <p:nvPicPr>
          <p:cNvPr id="4" name="Graphic 3" descr="Checklist outline">
            <a:extLst>
              <a:ext uri="{FF2B5EF4-FFF2-40B4-BE49-F238E27FC236}">
                <a16:creationId xmlns:a16="http://schemas.microsoft.com/office/drawing/2014/main" id="{216DCCC9-5DC1-0254-9FA8-6500DEE2850F}"/>
              </a:ext>
            </a:extLst>
          </p:cNvPr>
          <p:cNvPicPr>
            <a:picLocks noChangeAspect="1"/>
          </p:cNvPicPr>
          <p:nvPr/>
        </p:nvPicPr>
        <p:blipFill>
          <a:blip r:embed="rId7">
            <a:extLst>
              <a:ext uri="{96DAC541-7B7A-43D3-8B79-37D633B846F1}">
                <asvg:svgBlip xmlns:asvg="http://schemas.microsoft.com/office/drawing/2016/SVG/main" r:embed="rId8"/>
              </a:ext>
            </a:extLst>
          </a:blip>
          <a:stretch>
            <a:fillRect/>
          </a:stretch>
        </p:blipFill>
        <p:spPr>
          <a:xfrm>
            <a:off x="4491283" y="676599"/>
            <a:ext cx="827040" cy="827040"/>
          </a:xfrm>
          <a:prstGeom prst="rect">
            <a:avLst/>
          </a:prstGeom>
        </p:spPr>
      </p:pic>
      <p:pic>
        <p:nvPicPr>
          <p:cNvPr id="7" name="Graphic 6" descr="Airplane with solid fill">
            <a:extLst>
              <a:ext uri="{FF2B5EF4-FFF2-40B4-BE49-F238E27FC236}">
                <a16:creationId xmlns:a16="http://schemas.microsoft.com/office/drawing/2014/main" id="{9DB23FD9-B296-22B6-A55F-6BAA837181F3}"/>
              </a:ext>
            </a:extLst>
          </p:cNvPr>
          <p:cNvPicPr>
            <a:picLocks noChangeAspect="1"/>
          </p:cNvPicPr>
          <p:nvPr/>
        </p:nvPicPr>
        <p:blipFill>
          <a:blip r:embed="rId9">
            <a:extLst>
              <a:ext uri="{96DAC541-7B7A-43D3-8B79-37D633B846F1}">
                <asvg:svgBlip xmlns:asvg="http://schemas.microsoft.com/office/drawing/2016/SVG/main" r:embed="rId10"/>
              </a:ext>
            </a:extLst>
          </a:blip>
          <a:stretch>
            <a:fillRect/>
          </a:stretch>
        </p:blipFill>
        <p:spPr>
          <a:xfrm>
            <a:off x="4557291" y="1626455"/>
            <a:ext cx="695023" cy="695023"/>
          </a:xfrm>
          <a:prstGeom prst="rect">
            <a:avLst/>
          </a:prstGeom>
        </p:spPr>
      </p:pic>
      <p:pic>
        <p:nvPicPr>
          <p:cNvPr id="18" name="Graphic 17" descr="Checkmark with solid fill">
            <a:extLst>
              <a:ext uri="{FF2B5EF4-FFF2-40B4-BE49-F238E27FC236}">
                <a16:creationId xmlns:a16="http://schemas.microsoft.com/office/drawing/2014/main" id="{BCC3A83E-DAAB-7D3C-56D2-CFA99E033A43}"/>
              </a:ext>
            </a:extLst>
          </p:cNvPr>
          <p:cNvPicPr>
            <a:picLocks noChangeAspect="1"/>
          </p:cNvPicPr>
          <p:nvPr/>
        </p:nvPicPr>
        <p:blipFill>
          <a:blip r:embed="rId11">
            <a:extLst>
              <a:ext uri="{96DAC541-7B7A-43D3-8B79-37D633B846F1}">
                <asvg:svgBlip xmlns:asvg="http://schemas.microsoft.com/office/drawing/2016/SVG/main" r:embed="rId12"/>
              </a:ext>
            </a:extLst>
          </a:blip>
          <a:stretch>
            <a:fillRect/>
          </a:stretch>
        </p:blipFill>
        <p:spPr>
          <a:xfrm>
            <a:off x="4557292" y="3566382"/>
            <a:ext cx="534472" cy="607490"/>
          </a:xfrm>
          <a:prstGeom prst="rect">
            <a:avLst/>
          </a:prstGeom>
        </p:spPr>
      </p:pic>
      <p:pic>
        <p:nvPicPr>
          <p:cNvPr id="20" name="Graphic 19" descr="Car outline">
            <a:extLst>
              <a:ext uri="{FF2B5EF4-FFF2-40B4-BE49-F238E27FC236}">
                <a16:creationId xmlns:a16="http://schemas.microsoft.com/office/drawing/2014/main" id="{228A202A-8AA0-F777-2056-8B55A2D3DED0}"/>
              </a:ext>
            </a:extLst>
          </p:cNvPr>
          <p:cNvPicPr>
            <a:picLocks noChangeAspect="1"/>
          </p:cNvPicPr>
          <p:nvPr/>
        </p:nvPicPr>
        <p:blipFill>
          <a:blip r:embed="rId13">
            <a:extLst>
              <a:ext uri="{96DAC541-7B7A-43D3-8B79-37D633B846F1}">
                <asvg:svgBlip xmlns:asvg="http://schemas.microsoft.com/office/drawing/2016/SVG/main" r:embed="rId14"/>
              </a:ext>
            </a:extLst>
          </a:blip>
          <a:stretch>
            <a:fillRect/>
          </a:stretch>
        </p:blipFill>
        <p:spPr>
          <a:xfrm>
            <a:off x="4512674" y="4455749"/>
            <a:ext cx="678367" cy="678367"/>
          </a:xfrm>
          <a:prstGeom prst="rect">
            <a:avLst/>
          </a:prstGeom>
        </p:spPr>
      </p:pic>
      <p:pic>
        <p:nvPicPr>
          <p:cNvPr id="22" name="Graphic 21" descr="Taxi outline">
            <a:extLst>
              <a:ext uri="{FF2B5EF4-FFF2-40B4-BE49-F238E27FC236}">
                <a16:creationId xmlns:a16="http://schemas.microsoft.com/office/drawing/2014/main" id="{675C9C50-0B10-E7DD-CBA6-2FC22479110E}"/>
              </a:ext>
            </a:extLst>
          </p:cNvPr>
          <p:cNvPicPr>
            <a:picLocks noChangeAspect="1"/>
          </p:cNvPicPr>
          <p:nvPr/>
        </p:nvPicPr>
        <p:blipFill>
          <a:blip r:embed="rId15">
            <a:extLst>
              <a:ext uri="{96DAC541-7B7A-43D3-8B79-37D633B846F1}">
                <asvg:svgBlip xmlns:asvg="http://schemas.microsoft.com/office/drawing/2016/SVG/main" r:embed="rId16"/>
              </a:ext>
            </a:extLst>
          </a:blip>
          <a:stretch>
            <a:fillRect/>
          </a:stretch>
        </p:blipFill>
        <p:spPr>
          <a:xfrm>
            <a:off x="4486548" y="5336247"/>
            <a:ext cx="765766" cy="765766"/>
          </a:xfrm>
          <a:prstGeom prst="rect">
            <a:avLst/>
          </a:prstGeom>
        </p:spPr>
      </p:pic>
      <p:pic>
        <p:nvPicPr>
          <p:cNvPr id="6" name="Graphic 5" descr="Restaurant outline">
            <a:extLst>
              <a:ext uri="{FF2B5EF4-FFF2-40B4-BE49-F238E27FC236}">
                <a16:creationId xmlns:a16="http://schemas.microsoft.com/office/drawing/2014/main" id="{7FC8F716-3A8F-CEC0-E8F8-89E352DE857B}"/>
              </a:ext>
            </a:extLst>
          </p:cNvPr>
          <p:cNvPicPr>
            <a:picLocks noChangeAspect="1"/>
          </p:cNvPicPr>
          <p:nvPr/>
        </p:nvPicPr>
        <p:blipFill>
          <a:blip r:embed="rId17">
            <a:extLst>
              <a:ext uri="{96DAC541-7B7A-43D3-8B79-37D633B846F1}">
                <asvg:svgBlip xmlns:asvg="http://schemas.microsoft.com/office/drawing/2016/SVG/main" r:embed="rId18"/>
              </a:ext>
            </a:extLst>
          </a:blip>
          <a:stretch>
            <a:fillRect/>
          </a:stretch>
        </p:blipFill>
        <p:spPr>
          <a:xfrm>
            <a:off x="4496018" y="2532711"/>
            <a:ext cx="695023" cy="695023"/>
          </a:xfrm>
          <a:prstGeom prst="rect">
            <a:avLst/>
          </a:prstGeom>
        </p:spPr>
      </p:pic>
    </p:spTree>
    <p:extLst>
      <p:ext uri="{BB962C8B-B14F-4D97-AF65-F5344CB8AC3E}">
        <p14:creationId xmlns:p14="http://schemas.microsoft.com/office/powerpoint/2010/main" val="2098849951"/>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BD4C0BBB-0042-4603-A226-6117F3FD5B3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0" y="6400799"/>
            <a:ext cx="12192000" cy="456773"/>
          </a:xfrm>
          <a:prstGeom prst="rect">
            <a:avLst/>
          </a:prstGeom>
          <a:gradFill>
            <a:gsLst>
              <a:gs pos="14000">
                <a:schemeClr val="accent4">
                  <a:alpha val="28000"/>
                </a:schemeClr>
              </a:gs>
              <a:gs pos="100000">
                <a:schemeClr val="accent5">
                  <a:alpha val="85000"/>
                </a:schemeClr>
              </a:gs>
            </a:gsLst>
            <a:lin ang="6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EC44F520-2598-460E-9F91-B02F60830CA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4038600" y="6400799"/>
            <a:ext cx="8153398" cy="456772"/>
          </a:xfrm>
          <a:prstGeom prst="rect">
            <a:avLst/>
          </a:prstGeom>
          <a:gradFill>
            <a:gsLst>
              <a:gs pos="9000">
                <a:schemeClr val="accent2">
                  <a:lumMod val="60000"/>
                  <a:lumOff val="40000"/>
                  <a:alpha val="55000"/>
                </a:schemeClr>
              </a:gs>
              <a:gs pos="99000">
                <a:schemeClr val="accent2"/>
              </a:gs>
            </a:gsLst>
            <a:lin ang="14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14" name="Rectangle 13">
            <a:extLst>
              <a:ext uri="{FF2B5EF4-FFF2-40B4-BE49-F238E27FC236}">
                <a16:creationId xmlns:a16="http://schemas.microsoft.com/office/drawing/2014/main" id="{9EDC711F-4DA7-4E33-A776-F079ACDA6DE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Rectangle 15">
            <a:extLst>
              <a:ext uri="{FF2B5EF4-FFF2-40B4-BE49-F238E27FC236}">
                <a16:creationId xmlns:a16="http://schemas.microsoft.com/office/drawing/2014/main" id="{B3E32D53-FD05-46F1-97E2-C13949F5984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483" y="1"/>
            <a:ext cx="8110817" cy="6858000"/>
          </a:xfrm>
          <a:prstGeom prst="rect">
            <a:avLst/>
          </a:prstGeom>
          <a:gradFill>
            <a:gsLst>
              <a:gs pos="3000">
                <a:schemeClr val="accent5">
                  <a:alpha val="83000"/>
                </a:schemeClr>
              </a:gs>
              <a:gs pos="100000">
                <a:schemeClr val="accent6"/>
              </a:gs>
            </a:gsLst>
            <a:lin ang="20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Rectangle 17">
            <a:extLst>
              <a:ext uri="{FF2B5EF4-FFF2-40B4-BE49-F238E27FC236}">
                <a16:creationId xmlns:a16="http://schemas.microsoft.com/office/drawing/2014/main" id="{FDA9E872-DB12-4A7B-A151-052FA077390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6200000" flipH="1">
            <a:off x="626407" y="-626409"/>
            <a:ext cx="6858002" cy="8110820"/>
          </a:xfrm>
          <a:prstGeom prst="rect">
            <a:avLst/>
          </a:prstGeom>
          <a:gradFill>
            <a:gsLst>
              <a:gs pos="11000">
                <a:schemeClr val="accent2">
                  <a:alpha val="50000"/>
                </a:schemeClr>
              </a:gs>
              <a:gs pos="99000">
                <a:schemeClr val="accent4">
                  <a:alpha val="0"/>
                </a:schemeClr>
              </a:gs>
            </a:gsLst>
            <a:lin ang="10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0" name="Rectangle 19">
            <a:extLst>
              <a:ext uri="{FF2B5EF4-FFF2-40B4-BE49-F238E27FC236}">
                <a16:creationId xmlns:a16="http://schemas.microsoft.com/office/drawing/2014/main" id="{3B984CFC-8941-41C1-9730-F447E13EB44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1878315" y="-1878315"/>
            <a:ext cx="4354180" cy="8110814"/>
          </a:xfrm>
          <a:prstGeom prst="rect">
            <a:avLst/>
          </a:prstGeom>
          <a:gradFill>
            <a:gsLst>
              <a:gs pos="0">
                <a:schemeClr val="accent4">
                  <a:lumMod val="60000"/>
                  <a:lumOff val="40000"/>
                  <a:alpha val="26000"/>
                </a:schemeClr>
              </a:gs>
              <a:gs pos="92000">
                <a:schemeClr val="accent5">
                  <a:alpha val="33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2" name="Rectangle 21">
            <a:extLst>
              <a:ext uri="{FF2B5EF4-FFF2-40B4-BE49-F238E27FC236}">
                <a16:creationId xmlns:a16="http://schemas.microsoft.com/office/drawing/2014/main" id="{D3185161-AC26-4077-A972-6C3306B241E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6200000">
            <a:off x="12439" y="447866"/>
            <a:ext cx="6805130" cy="5909388"/>
          </a:xfrm>
          <a:prstGeom prst="rect">
            <a:avLst/>
          </a:prstGeom>
          <a:gradFill>
            <a:gsLst>
              <a:gs pos="38000">
                <a:schemeClr val="accent5">
                  <a:lumMod val="60000"/>
                  <a:lumOff val="40000"/>
                  <a:alpha val="0"/>
                </a:schemeClr>
              </a:gs>
              <a:gs pos="99000">
                <a:schemeClr val="accent5">
                  <a:alpha val="46000"/>
                </a:schemeClr>
              </a:gs>
            </a:gsLst>
            <a:lin ang="186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4" name="Oval 23">
            <a:extLst>
              <a:ext uri="{FF2B5EF4-FFF2-40B4-BE49-F238E27FC236}">
                <a16:creationId xmlns:a16="http://schemas.microsoft.com/office/drawing/2014/main" id="{39B0F207-7872-4A1E-BCCD-EBF4B8A6ACA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7178826">
            <a:off x="1555888" y="899682"/>
            <a:ext cx="5005754" cy="5005754"/>
          </a:xfrm>
          <a:prstGeom prst="ellipse">
            <a:avLst/>
          </a:prstGeom>
          <a:gradFill>
            <a:gsLst>
              <a:gs pos="31000">
                <a:schemeClr val="accent6">
                  <a:alpha val="0"/>
                </a:schemeClr>
              </a:gs>
              <a:gs pos="85000">
                <a:schemeClr val="accent6">
                  <a:lumMod val="60000"/>
                  <a:lumOff val="40000"/>
                  <a:alpha val="23000"/>
                </a:schemeClr>
              </a:gs>
            </a:gsLst>
            <a:lin ang="11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a:extLst>
              <a:ext uri="{FF2B5EF4-FFF2-40B4-BE49-F238E27FC236}">
                <a16:creationId xmlns:a16="http://schemas.microsoft.com/office/drawing/2014/main" id="{3981F45A-395F-4EF1-904B-684611763431}"/>
              </a:ext>
            </a:extLst>
          </p:cNvPr>
          <p:cNvSpPr>
            <a:spLocks noGrp="1"/>
          </p:cNvSpPr>
          <p:nvPr>
            <p:ph type="title"/>
          </p:nvPr>
        </p:nvSpPr>
        <p:spPr>
          <a:xfrm>
            <a:off x="1371600" y="1467134"/>
            <a:ext cx="4724399" cy="2548275"/>
          </a:xfrm>
        </p:spPr>
        <p:txBody>
          <a:bodyPr vert="horz" lIns="0" tIns="0" rIns="0" bIns="0" rtlCol="0" anchor="t">
            <a:normAutofit/>
          </a:bodyPr>
          <a:lstStyle/>
          <a:p>
            <a:r>
              <a:rPr lang="en-US" sz="4000" spc="750">
                <a:solidFill>
                  <a:schemeClr val="bg1"/>
                </a:solidFill>
              </a:rPr>
              <a:t>Digitally signed obligation form - sample</a:t>
            </a:r>
          </a:p>
        </p:txBody>
      </p:sp>
      <p:pic>
        <p:nvPicPr>
          <p:cNvPr id="5" name="Content Placeholder 4">
            <a:extLst>
              <a:ext uri="{FF2B5EF4-FFF2-40B4-BE49-F238E27FC236}">
                <a16:creationId xmlns:a16="http://schemas.microsoft.com/office/drawing/2014/main" id="{BF3C7729-BD05-4654-8BAD-F4CE5725E940}"/>
              </a:ext>
            </a:extLst>
          </p:cNvPr>
          <p:cNvPicPr>
            <a:picLocks noGrp="1" noChangeAspect="1"/>
          </p:cNvPicPr>
          <p:nvPr>
            <p:ph idx="1"/>
          </p:nvPr>
        </p:nvPicPr>
        <p:blipFill>
          <a:blip r:embed="rId2">
            <a:extLst>
              <a:ext uri="{28A0092B-C50C-407E-A947-70E740481C1C}">
                <a14:useLocalDpi xmlns:a14="http://schemas.microsoft.com/office/drawing/2010/main" val="0"/>
              </a:ext>
            </a:extLst>
          </a:blip>
          <a:srcRect/>
          <a:stretch/>
        </p:blipFill>
        <p:spPr>
          <a:xfrm>
            <a:off x="6785182" y="457200"/>
            <a:ext cx="4850157" cy="5951114"/>
          </a:xfrm>
          <a:prstGeom prst="rect">
            <a:avLst/>
          </a:prstGeom>
        </p:spPr>
      </p:pic>
    </p:spTree>
    <p:extLst>
      <p:ext uri="{BB962C8B-B14F-4D97-AF65-F5344CB8AC3E}">
        <p14:creationId xmlns:p14="http://schemas.microsoft.com/office/powerpoint/2010/main" val="2548794876"/>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7" name="Rectangle 26">
            <a:extLst>
              <a:ext uri="{FF2B5EF4-FFF2-40B4-BE49-F238E27FC236}">
                <a16:creationId xmlns:a16="http://schemas.microsoft.com/office/drawing/2014/main" id="{BD4C0BBB-0042-4603-A226-6117F3FD5B3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0" y="6400799"/>
            <a:ext cx="12192000" cy="456773"/>
          </a:xfrm>
          <a:prstGeom prst="rect">
            <a:avLst/>
          </a:prstGeom>
          <a:gradFill>
            <a:gsLst>
              <a:gs pos="14000">
                <a:schemeClr val="accent4">
                  <a:alpha val="28000"/>
                </a:schemeClr>
              </a:gs>
              <a:gs pos="100000">
                <a:schemeClr val="accent5">
                  <a:alpha val="85000"/>
                </a:schemeClr>
              </a:gs>
            </a:gsLst>
            <a:lin ang="6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9" name="Rectangle 28">
            <a:extLst>
              <a:ext uri="{FF2B5EF4-FFF2-40B4-BE49-F238E27FC236}">
                <a16:creationId xmlns:a16="http://schemas.microsoft.com/office/drawing/2014/main" id="{EC44F520-2598-460E-9F91-B02F60830CA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4038600" y="6400799"/>
            <a:ext cx="8153398" cy="456772"/>
          </a:xfrm>
          <a:prstGeom prst="rect">
            <a:avLst/>
          </a:prstGeom>
          <a:gradFill>
            <a:gsLst>
              <a:gs pos="9000">
                <a:schemeClr val="accent2">
                  <a:lumMod val="60000"/>
                  <a:lumOff val="40000"/>
                  <a:alpha val="55000"/>
                </a:schemeClr>
              </a:gs>
              <a:gs pos="99000">
                <a:schemeClr val="accent2"/>
              </a:gs>
            </a:gsLst>
            <a:lin ang="14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31" name="Rectangle 30">
            <a:extLst>
              <a:ext uri="{FF2B5EF4-FFF2-40B4-BE49-F238E27FC236}">
                <a16:creationId xmlns:a16="http://schemas.microsoft.com/office/drawing/2014/main" id="{9EDC711F-4DA7-4E33-A776-F079ACDA6DE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3" name="Rectangle 32">
            <a:extLst>
              <a:ext uri="{FF2B5EF4-FFF2-40B4-BE49-F238E27FC236}">
                <a16:creationId xmlns:a16="http://schemas.microsoft.com/office/drawing/2014/main" id="{B3E32D53-FD05-46F1-97E2-C13949F5984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483" y="1"/>
            <a:ext cx="8110817" cy="6858000"/>
          </a:xfrm>
          <a:prstGeom prst="rect">
            <a:avLst/>
          </a:prstGeom>
          <a:gradFill>
            <a:gsLst>
              <a:gs pos="3000">
                <a:schemeClr val="accent5">
                  <a:alpha val="83000"/>
                </a:schemeClr>
              </a:gs>
              <a:gs pos="100000">
                <a:schemeClr val="accent6"/>
              </a:gs>
            </a:gsLst>
            <a:lin ang="20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5" name="Rectangle 34">
            <a:extLst>
              <a:ext uri="{FF2B5EF4-FFF2-40B4-BE49-F238E27FC236}">
                <a16:creationId xmlns:a16="http://schemas.microsoft.com/office/drawing/2014/main" id="{FDA9E872-DB12-4A7B-A151-052FA077390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6200000" flipH="1">
            <a:off x="626407" y="-626409"/>
            <a:ext cx="6858002" cy="8110820"/>
          </a:xfrm>
          <a:prstGeom prst="rect">
            <a:avLst/>
          </a:prstGeom>
          <a:gradFill>
            <a:gsLst>
              <a:gs pos="11000">
                <a:schemeClr val="accent2">
                  <a:alpha val="50000"/>
                </a:schemeClr>
              </a:gs>
              <a:gs pos="99000">
                <a:schemeClr val="accent4">
                  <a:alpha val="0"/>
                </a:schemeClr>
              </a:gs>
            </a:gsLst>
            <a:lin ang="10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7" name="Rectangle 36">
            <a:extLst>
              <a:ext uri="{FF2B5EF4-FFF2-40B4-BE49-F238E27FC236}">
                <a16:creationId xmlns:a16="http://schemas.microsoft.com/office/drawing/2014/main" id="{3B984CFC-8941-41C1-9730-F447E13EB44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1878315" y="-1878315"/>
            <a:ext cx="4354180" cy="8110814"/>
          </a:xfrm>
          <a:prstGeom prst="rect">
            <a:avLst/>
          </a:prstGeom>
          <a:gradFill>
            <a:gsLst>
              <a:gs pos="0">
                <a:schemeClr val="accent4">
                  <a:lumMod val="60000"/>
                  <a:lumOff val="40000"/>
                  <a:alpha val="26000"/>
                </a:schemeClr>
              </a:gs>
              <a:gs pos="92000">
                <a:schemeClr val="accent5">
                  <a:alpha val="33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9" name="Rectangle 38">
            <a:extLst>
              <a:ext uri="{FF2B5EF4-FFF2-40B4-BE49-F238E27FC236}">
                <a16:creationId xmlns:a16="http://schemas.microsoft.com/office/drawing/2014/main" id="{D3185161-AC26-4077-A972-6C3306B241E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6200000">
            <a:off x="12439" y="447866"/>
            <a:ext cx="6805130" cy="5909388"/>
          </a:xfrm>
          <a:prstGeom prst="rect">
            <a:avLst/>
          </a:prstGeom>
          <a:gradFill>
            <a:gsLst>
              <a:gs pos="38000">
                <a:schemeClr val="accent5">
                  <a:lumMod val="60000"/>
                  <a:lumOff val="40000"/>
                  <a:alpha val="0"/>
                </a:schemeClr>
              </a:gs>
              <a:gs pos="99000">
                <a:schemeClr val="accent5">
                  <a:alpha val="46000"/>
                </a:schemeClr>
              </a:gs>
            </a:gsLst>
            <a:lin ang="186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41" name="Oval 40">
            <a:extLst>
              <a:ext uri="{FF2B5EF4-FFF2-40B4-BE49-F238E27FC236}">
                <a16:creationId xmlns:a16="http://schemas.microsoft.com/office/drawing/2014/main" id="{39B0F207-7872-4A1E-BCCD-EBF4B8A6ACA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7178826">
            <a:off x="1555888" y="899682"/>
            <a:ext cx="5005754" cy="5005754"/>
          </a:xfrm>
          <a:prstGeom prst="ellipse">
            <a:avLst/>
          </a:prstGeom>
          <a:gradFill>
            <a:gsLst>
              <a:gs pos="31000">
                <a:schemeClr val="accent6">
                  <a:alpha val="0"/>
                </a:schemeClr>
              </a:gs>
              <a:gs pos="85000">
                <a:schemeClr val="accent6">
                  <a:lumMod val="60000"/>
                  <a:lumOff val="40000"/>
                  <a:alpha val="23000"/>
                </a:schemeClr>
              </a:gs>
            </a:gsLst>
            <a:lin ang="11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a:extLst>
              <a:ext uri="{FF2B5EF4-FFF2-40B4-BE49-F238E27FC236}">
                <a16:creationId xmlns:a16="http://schemas.microsoft.com/office/drawing/2014/main" id="{9B837EDA-B604-41C9-9C45-CCF2C73D9F01}"/>
              </a:ext>
            </a:extLst>
          </p:cNvPr>
          <p:cNvSpPr>
            <a:spLocks noGrp="1"/>
          </p:cNvSpPr>
          <p:nvPr>
            <p:ph type="title"/>
          </p:nvPr>
        </p:nvSpPr>
        <p:spPr>
          <a:xfrm>
            <a:off x="1896177" y="1467133"/>
            <a:ext cx="4199822" cy="3634255"/>
          </a:xfrm>
        </p:spPr>
        <p:txBody>
          <a:bodyPr vert="horz" lIns="0" tIns="0" rIns="0" bIns="0" rtlCol="0" anchor="t">
            <a:normAutofit fontScale="90000"/>
          </a:bodyPr>
          <a:lstStyle/>
          <a:p>
            <a:r>
              <a:rPr lang="en-US" sz="4000" spc="750" dirty="0">
                <a:solidFill>
                  <a:srgbClr val="FF0000"/>
                </a:solidFill>
              </a:rPr>
              <a:t>New</a:t>
            </a:r>
            <a:br>
              <a:rPr lang="en-US" sz="4000" spc="750" dirty="0">
                <a:solidFill>
                  <a:schemeClr val="bg1"/>
                </a:solidFill>
              </a:rPr>
            </a:br>
            <a:r>
              <a:rPr lang="en-US" sz="4000" spc="750" dirty="0">
                <a:solidFill>
                  <a:schemeClr val="bg1"/>
                </a:solidFill>
              </a:rPr>
              <a:t>DIGITALLY SIGNED</a:t>
            </a:r>
            <a:br>
              <a:rPr lang="en-US" sz="4000" spc="750" dirty="0">
                <a:solidFill>
                  <a:schemeClr val="bg1"/>
                </a:solidFill>
              </a:rPr>
            </a:br>
            <a:r>
              <a:rPr lang="en-US" sz="4000" spc="750" dirty="0">
                <a:solidFill>
                  <a:schemeClr val="bg1"/>
                </a:solidFill>
              </a:rPr>
              <a:t>travel</a:t>
            </a:r>
            <a:br>
              <a:rPr lang="en-US" sz="4000" spc="750" dirty="0">
                <a:solidFill>
                  <a:schemeClr val="bg1"/>
                </a:solidFill>
              </a:rPr>
            </a:br>
            <a:r>
              <a:rPr lang="en-US" sz="4000" spc="750" dirty="0" err="1">
                <a:solidFill>
                  <a:schemeClr val="bg1"/>
                </a:solidFill>
              </a:rPr>
              <a:t>forM</a:t>
            </a:r>
            <a:br>
              <a:rPr lang="en-US" sz="4000" spc="750" dirty="0">
                <a:solidFill>
                  <a:schemeClr val="bg1"/>
                </a:solidFill>
              </a:rPr>
            </a:br>
            <a:r>
              <a:rPr lang="en-US" sz="4000" spc="750" dirty="0">
                <a:solidFill>
                  <a:schemeClr val="bg1"/>
                </a:solidFill>
              </a:rPr>
              <a:t>sample</a:t>
            </a:r>
          </a:p>
        </p:txBody>
      </p:sp>
      <p:pic>
        <p:nvPicPr>
          <p:cNvPr id="5" name="Content Placeholder 4">
            <a:extLst>
              <a:ext uri="{FF2B5EF4-FFF2-40B4-BE49-F238E27FC236}">
                <a16:creationId xmlns:a16="http://schemas.microsoft.com/office/drawing/2014/main" id="{4294A9CF-9307-4729-A91D-56E8537C43BE}"/>
              </a:ext>
            </a:extLst>
          </p:cNvPr>
          <p:cNvPicPr>
            <a:picLocks noGrp="1" noChangeAspect="1"/>
          </p:cNvPicPr>
          <p:nvPr>
            <p:ph idx="1"/>
          </p:nvPr>
        </p:nvPicPr>
        <p:blipFill>
          <a:blip r:embed="rId2">
            <a:extLst>
              <a:ext uri="{28A0092B-C50C-407E-A947-70E740481C1C}">
                <a14:useLocalDpi xmlns:a14="http://schemas.microsoft.com/office/drawing/2010/main" val="0"/>
              </a:ext>
            </a:extLst>
          </a:blip>
          <a:srcRect/>
          <a:stretch/>
        </p:blipFill>
        <p:spPr>
          <a:xfrm>
            <a:off x="6747987" y="457200"/>
            <a:ext cx="4924546" cy="5951114"/>
          </a:xfrm>
          <a:prstGeom prst="rect">
            <a:avLst/>
          </a:prstGeom>
        </p:spPr>
      </p:pic>
    </p:spTree>
    <p:extLst>
      <p:ext uri="{BB962C8B-B14F-4D97-AF65-F5344CB8AC3E}">
        <p14:creationId xmlns:p14="http://schemas.microsoft.com/office/powerpoint/2010/main" val="1114778153"/>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040BF4A1-714C-419E-A19F-578DE93BE02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a:extLst>
              <a:ext uri="{FF2B5EF4-FFF2-40B4-BE49-F238E27FC236}">
                <a16:creationId xmlns:a16="http://schemas.microsoft.com/office/drawing/2014/main" id="{2F91A9BD-D57F-4941-931F-40597AB3701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6200000" flipH="1">
            <a:off x="-1409317" y="1410082"/>
            <a:ext cx="6858000" cy="4037835"/>
          </a:xfrm>
          <a:prstGeom prst="rect">
            <a:avLst/>
          </a:prstGeom>
          <a:gradFill>
            <a:gsLst>
              <a:gs pos="8000">
                <a:schemeClr val="accent6"/>
              </a:gs>
              <a:gs pos="100000">
                <a:schemeClr val="accent5">
                  <a:alpha val="89000"/>
                </a:schemeClr>
              </a:gs>
            </a:gsLst>
            <a:lin ang="3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ectangle 12">
            <a:extLst>
              <a:ext uri="{FF2B5EF4-FFF2-40B4-BE49-F238E27FC236}">
                <a16:creationId xmlns:a16="http://schemas.microsoft.com/office/drawing/2014/main" id="{C54DB264-9467-4730-B9E9-C9A97DD6692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6200000" flipH="1">
            <a:off x="790128" y="3609527"/>
            <a:ext cx="2458347" cy="4038601"/>
          </a:xfrm>
          <a:prstGeom prst="rect">
            <a:avLst/>
          </a:prstGeom>
          <a:gradFill>
            <a:gsLst>
              <a:gs pos="0">
                <a:schemeClr val="accent5">
                  <a:lumMod val="60000"/>
                  <a:lumOff val="40000"/>
                  <a:alpha val="0"/>
                </a:schemeClr>
              </a:gs>
              <a:gs pos="99000">
                <a:schemeClr val="accent2"/>
              </a:gs>
            </a:gsLst>
            <a:lin ang="36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Freeform: Shape 14">
            <a:extLst>
              <a:ext uri="{FF2B5EF4-FFF2-40B4-BE49-F238E27FC236}">
                <a16:creationId xmlns:a16="http://schemas.microsoft.com/office/drawing/2014/main" id="{BB097F88-2120-47B4-B891-5B28F66BBD4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20635413">
            <a:off x="-364227" y="1757079"/>
            <a:ext cx="3900088" cy="4178958"/>
          </a:xfrm>
          <a:custGeom>
            <a:avLst/>
            <a:gdLst>
              <a:gd name="connsiteX0" fmla="*/ 2431956 w 3900088"/>
              <a:gd name="connsiteY0" fmla="*/ 93939 h 4178958"/>
              <a:gd name="connsiteX1" fmla="*/ 3900088 w 3900088"/>
              <a:gd name="connsiteY1" fmla="*/ 2089479 h 4178958"/>
              <a:gd name="connsiteX2" fmla="*/ 1810609 w 3900088"/>
              <a:gd name="connsiteY2" fmla="*/ 4178958 h 4178958"/>
              <a:gd name="connsiteX3" fmla="*/ 77980 w 3900088"/>
              <a:gd name="connsiteY3" fmla="*/ 3257727 h 4178958"/>
              <a:gd name="connsiteX4" fmla="*/ 0 w 3900088"/>
              <a:gd name="connsiteY4" fmla="*/ 3129367 h 4178958"/>
              <a:gd name="connsiteX5" fmla="*/ 831517 w 3900088"/>
              <a:gd name="connsiteY5" fmla="*/ 244059 h 4178958"/>
              <a:gd name="connsiteX6" fmla="*/ 997290 w 3900088"/>
              <a:gd name="connsiteY6" fmla="*/ 164202 h 4178958"/>
              <a:gd name="connsiteX7" fmla="*/ 1810609 w 3900088"/>
              <a:gd name="connsiteY7" fmla="*/ 0 h 4178958"/>
              <a:gd name="connsiteX8" fmla="*/ 2431956 w 3900088"/>
              <a:gd name="connsiteY8" fmla="*/ 93939 h 417895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900088" h="4178958">
                <a:moveTo>
                  <a:pt x="2431956" y="93939"/>
                </a:moveTo>
                <a:cubicBezTo>
                  <a:pt x="3282517" y="358491"/>
                  <a:pt x="3900088" y="1151865"/>
                  <a:pt x="3900088" y="2089479"/>
                </a:cubicBezTo>
                <a:cubicBezTo>
                  <a:pt x="3900088" y="3243466"/>
                  <a:pt x="2964596" y="4178958"/>
                  <a:pt x="1810609" y="4178958"/>
                </a:cubicBezTo>
                <a:cubicBezTo>
                  <a:pt x="1089367" y="4178958"/>
                  <a:pt x="453475" y="3813531"/>
                  <a:pt x="77980" y="3257727"/>
                </a:cubicBezTo>
                <a:lnTo>
                  <a:pt x="0" y="3129367"/>
                </a:lnTo>
                <a:lnTo>
                  <a:pt x="831517" y="244059"/>
                </a:lnTo>
                <a:lnTo>
                  <a:pt x="997290" y="164202"/>
                </a:lnTo>
                <a:cubicBezTo>
                  <a:pt x="1247271" y="58468"/>
                  <a:pt x="1522112" y="0"/>
                  <a:pt x="1810609" y="0"/>
                </a:cubicBezTo>
                <a:cubicBezTo>
                  <a:pt x="2026982" y="0"/>
                  <a:pt x="2235673" y="32888"/>
                  <a:pt x="2431956" y="93939"/>
                </a:cubicBezTo>
                <a:close/>
              </a:path>
            </a:pathLst>
          </a:custGeom>
          <a:gradFill>
            <a:gsLst>
              <a:gs pos="36000">
                <a:schemeClr val="accent6">
                  <a:lumMod val="60000"/>
                  <a:lumOff val="40000"/>
                  <a:alpha val="6000"/>
                </a:schemeClr>
              </a:gs>
              <a:gs pos="100000">
                <a:schemeClr val="accent6">
                  <a:alpha val="26000"/>
                </a:schemeClr>
              </a:gs>
            </a:gsLst>
            <a:lin ang="1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17" name="Rectangle 16">
            <a:extLst>
              <a:ext uri="{FF2B5EF4-FFF2-40B4-BE49-F238E27FC236}">
                <a16:creationId xmlns:a16="http://schemas.microsoft.com/office/drawing/2014/main" id="{BF9338F5-05AB-4DC5-BD1C-1A9F26C38A7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50099" y="411154"/>
            <a:ext cx="4395601" cy="3581400"/>
          </a:xfrm>
          <a:prstGeom prst="rect">
            <a:avLst/>
          </a:prstGeom>
          <a:gradFill>
            <a:gsLst>
              <a:gs pos="0">
                <a:schemeClr val="accent5">
                  <a:alpha val="29000"/>
                </a:schemeClr>
              </a:gs>
              <a:gs pos="100000">
                <a:schemeClr val="accent4">
                  <a:alpha val="0"/>
                </a:schemeClr>
              </a:gs>
            </a:gsLst>
            <a:lin ang="66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6C86A525-5AC1-4C09-82C9-19E84C54E901}"/>
              </a:ext>
            </a:extLst>
          </p:cNvPr>
          <p:cNvSpPr>
            <a:spLocks noGrp="1"/>
          </p:cNvSpPr>
          <p:nvPr>
            <p:ph type="title"/>
          </p:nvPr>
        </p:nvSpPr>
        <p:spPr>
          <a:xfrm>
            <a:off x="182880" y="868280"/>
            <a:ext cx="3763478" cy="3363597"/>
          </a:xfrm>
        </p:spPr>
        <p:txBody>
          <a:bodyPr>
            <a:normAutofit/>
          </a:bodyPr>
          <a:lstStyle/>
          <a:p>
            <a:pPr algn="r"/>
            <a:r>
              <a:rPr lang="en-US" sz="3200" dirty="0">
                <a:solidFill>
                  <a:schemeClr val="bg1"/>
                </a:solidFill>
              </a:rPr>
              <a:t>Online forms and help</a:t>
            </a:r>
          </a:p>
        </p:txBody>
      </p:sp>
      <p:graphicFrame>
        <p:nvGraphicFramePr>
          <p:cNvPr id="5" name="Content Placeholder 2">
            <a:extLst>
              <a:ext uri="{FF2B5EF4-FFF2-40B4-BE49-F238E27FC236}">
                <a16:creationId xmlns:a16="http://schemas.microsoft.com/office/drawing/2014/main" id="{EDBFB92D-0FAA-47DE-2002-C0699C7C9212}"/>
              </a:ext>
            </a:extLst>
          </p:cNvPr>
          <p:cNvGraphicFramePr>
            <a:graphicFrameLocks noGrp="1"/>
          </p:cNvGraphicFramePr>
          <p:nvPr>
            <p:ph idx="1"/>
            <p:extLst>
              <p:ext uri="{D42A27DB-BD31-4B8C-83A1-F6EECF244321}">
                <p14:modId xmlns:p14="http://schemas.microsoft.com/office/powerpoint/2010/main" val="1662279328"/>
              </p:ext>
            </p:extLst>
          </p:nvPr>
        </p:nvGraphicFramePr>
        <p:xfrm>
          <a:off x="4494654" y="457200"/>
          <a:ext cx="7240146" cy="59436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pic>
        <p:nvPicPr>
          <p:cNvPr id="4" name="Graphic 3" descr="Classroom with solid fill">
            <a:extLst>
              <a:ext uri="{FF2B5EF4-FFF2-40B4-BE49-F238E27FC236}">
                <a16:creationId xmlns:a16="http://schemas.microsoft.com/office/drawing/2014/main" id="{C3173E55-E162-C7AF-9616-8AEF9E920E51}"/>
              </a:ext>
            </a:extLst>
          </p:cNvPr>
          <p:cNvPicPr>
            <a:picLocks noChangeAspect="1"/>
          </p:cNvPicPr>
          <p:nvPr/>
        </p:nvPicPr>
        <p:blipFill>
          <a:blip r:embed="rId7">
            <a:extLst>
              <a:ext uri="{96DAC541-7B7A-43D3-8B79-37D633B846F1}">
                <asvg:svgBlip xmlns:asvg="http://schemas.microsoft.com/office/drawing/2016/SVG/main" r:embed="rId8"/>
              </a:ext>
            </a:extLst>
          </a:blip>
          <a:stretch>
            <a:fillRect/>
          </a:stretch>
        </p:blipFill>
        <p:spPr>
          <a:xfrm>
            <a:off x="4812943" y="910834"/>
            <a:ext cx="914400" cy="914400"/>
          </a:xfrm>
          <a:prstGeom prst="rect">
            <a:avLst/>
          </a:prstGeom>
        </p:spPr>
      </p:pic>
      <p:pic>
        <p:nvPicPr>
          <p:cNvPr id="7" name="Graphic 6" descr="Usb Stick with solid fill">
            <a:extLst>
              <a:ext uri="{FF2B5EF4-FFF2-40B4-BE49-F238E27FC236}">
                <a16:creationId xmlns:a16="http://schemas.microsoft.com/office/drawing/2014/main" id="{A003E2B6-7ED3-D605-236B-26971ED0DB99}"/>
              </a:ext>
            </a:extLst>
          </p:cNvPr>
          <p:cNvPicPr>
            <a:picLocks noChangeAspect="1"/>
          </p:cNvPicPr>
          <p:nvPr/>
        </p:nvPicPr>
        <p:blipFill>
          <a:blip r:embed="rId9">
            <a:extLst>
              <a:ext uri="{96DAC541-7B7A-43D3-8B79-37D633B846F1}">
                <asvg:svgBlip xmlns:asvg="http://schemas.microsoft.com/office/drawing/2016/SVG/main" r:embed="rId10"/>
              </a:ext>
            </a:extLst>
          </a:blip>
          <a:stretch>
            <a:fillRect/>
          </a:stretch>
        </p:blipFill>
        <p:spPr>
          <a:xfrm>
            <a:off x="4812943" y="3620672"/>
            <a:ext cx="914400" cy="914400"/>
          </a:xfrm>
          <a:prstGeom prst="rect">
            <a:avLst/>
          </a:prstGeom>
        </p:spPr>
      </p:pic>
    </p:spTree>
    <p:extLst>
      <p:ext uri="{BB962C8B-B14F-4D97-AF65-F5344CB8AC3E}">
        <p14:creationId xmlns:p14="http://schemas.microsoft.com/office/powerpoint/2010/main" val="859394592"/>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6" name="Rectangle 8">
            <a:extLst>
              <a:ext uri="{FF2B5EF4-FFF2-40B4-BE49-F238E27FC236}">
                <a16:creationId xmlns:a16="http://schemas.microsoft.com/office/drawing/2014/main" id="{36F292AA-C8DB-4CAA-97C9-456CF854069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8" name="Picture 3" descr="Rainbow behind clouds">
            <a:extLst>
              <a:ext uri="{FF2B5EF4-FFF2-40B4-BE49-F238E27FC236}">
                <a16:creationId xmlns:a16="http://schemas.microsoft.com/office/drawing/2014/main" id="{881372A0-350A-914E-6217-2F206C532783}"/>
              </a:ext>
            </a:extLst>
          </p:cNvPr>
          <p:cNvPicPr>
            <a:picLocks noChangeAspect="1"/>
          </p:cNvPicPr>
          <p:nvPr/>
        </p:nvPicPr>
        <p:blipFill rotWithShape="1">
          <a:blip r:embed="rId2"/>
          <a:srcRect l="38979" r="16366" b="-1"/>
          <a:stretch/>
        </p:blipFill>
        <p:spPr>
          <a:xfrm>
            <a:off x="-1" y="10"/>
            <a:ext cx="4587901" cy="6857990"/>
          </a:xfrm>
          <a:prstGeom prst="rect">
            <a:avLst/>
          </a:prstGeom>
        </p:spPr>
      </p:pic>
      <p:sp>
        <p:nvSpPr>
          <p:cNvPr id="19" name="Rectangle 10">
            <a:extLst>
              <a:ext uri="{FF2B5EF4-FFF2-40B4-BE49-F238E27FC236}">
                <a16:creationId xmlns:a16="http://schemas.microsoft.com/office/drawing/2014/main" id="{AA065953-3D69-4CD4-80C3-DF10DEB4C76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587902" y="-429"/>
            <a:ext cx="7604097" cy="6857571"/>
          </a:xfrm>
          <a:prstGeom prst="rect">
            <a:avLst/>
          </a:prstGeom>
          <a:gradFill>
            <a:gsLst>
              <a:gs pos="0">
                <a:schemeClr val="accent6">
                  <a:lumMod val="75000"/>
                  <a:alpha val="73000"/>
                </a:schemeClr>
              </a:gs>
              <a:gs pos="100000">
                <a:schemeClr val="accent2"/>
              </a:gs>
            </a:gsLst>
            <a:lin ang="16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 name="Rectangle 12">
            <a:extLst>
              <a:ext uri="{FF2B5EF4-FFF2-40B4-BE49-F238E27FC236}">
                <a16:creationId xmlns:a16="http://schemas.microsoft.com/office/drawing/2014/main" id="{2AB36DB5-F10D-4EDB-87E2-ECB9301FFC6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587901" y="0"/>
            <a:ext cx="7604097" cy="6858000"/>
          </a:xfrm>
          <a:prstGeom prst="rect">
            <a:avLst/>
          </a:prstGeom>
          <a:gradFill>
            <a:gsLst>
              <a:gs pos="0">
                <a:schemeClr val="accent5">
                  <a:alpha val="37000"/>
                </a:schemeClr>
              </a:gs>
              <a:gs pos="98000">
                <a:schemeClr val="accent2">
                  <a:alpha val="66000"/>
                </a:schemeClr>
              </a:gs>
            </a:gsLst>
            <a:lin ang="126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Rectangle 14">
            <a:extLst>
              <a:ext uri="{FF2B5EF4-FFF2-40B4-BE49-F238E27FC236}">
                <a16:creationId xmlns:a16="http://schemas.microsoft.com/office/drawing/2014/main" id="{446F195D-95DC-419E-BBC1-E2B601A6067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a:off x="4599847" y="4355164"/>
            <a:ext cx="7592151" cy="2502836"/>
          </a:xfrm>
          <a:prstGeom prst="rect">
            <a:avLst/>
          </a:prstGeom>
          <a:gradFill>
            <a:gsLst>
              <a:gs pos="22000">
                <a:schemeClr val="accent6">
                  <a:alpha val="39000"/>
                </a:schemeClr>
              </a:gs>
              <a:gs pos="82000">
                <a:schemeClr val="accent5">
                  <a:alpha val="19000"/>
                </a:schemeClr>
              </a:gs>
            </a:gsLst>
            <a:lin ang="17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Oval 16">
            <a:extLst>
              <a:ext uri="{FF2B5EF4-FFF2-40B4-BE49-F238E27FC236}">
                <a16:creationId xmlns:a16="http://schemas.microsoft.com/office/drawing/2014/main" id="{2256CF5B-1DAD-4912-86B9-FCA733692FE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3704304">
            <a:off x="6080918" y="830588"/>
            <a:ext cx="4998441" cy="4998441"/>
          </a:xfrm>
          <a:prstGeom prst="ellipse">
            <a:avLst/>
          </a:prstGeom>
          <a:gradFill>
            <a:gsLst>
              <a:gs pos="39000">
                <a:schemeClr val="accent4">
                  <a:lumMod val="20000"/>
                  <a:lumOff val="80000"/>
                  <a:alpha val="0"/>
                </a:schemeClr>
              </a:gs>
              <a:gs pos="100000">
                <a:schemeClr val="accent6">
                  <a:alpha val="18000"/>
                </a:schemeClr>
              </a:gs>
            </a:gsLst>
            <a:lin ang="7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a:extLst>
              <a:ext uri="{FF2B5EF4-FFF2-40B4-BE49-F238E27FC236}">
                <a16:creationId xmlns:a16="http://schemas.microsoft.com/office/drawing/2014/main" id="{A6F1BC8B-7CA4-47E2-9C41-5F0980709E6F}"/>
              </a:ext>
            </a:extLst>
          </p:cNvPr>
          <p:cNvSpPr>
            <a:spLocks noGrp="1"/>
          </p:cNvSpPr>
          <p:nvPr>
            <p:ph type="ctrTitle"/>
          </p:nvPr>
        </p:nvSpPr>
        <p:spPr>
          <a:xfrm>
            <a:off x="5275425" y="768485"/>
            <a:ext cx="6133656" cy="3169674"/>
          </a:xfrm>
        </p:spPr>
        <p:txBody>
          <a:bodyPr>
            <a:normAutofit/>
          </a:bodyPr>
          <a:lstStyle/>
          <a:p>
            <a:pPr algn="r"/>
            <a:r>
              <a:rPr lang="en-US" dirty="0">
                <a:solidFill>
                  <a:schemeClr val="bg1"/>
                </a:solidFill>
              </a:rPr>
              <a:t>Questions</a:t>
            </a:r>
          </a:p>
        </p:txBody>
      </p:sp>
      <p:sp>
        <p:nvSpPr>
          <p:cNvPr id="3" name="Subtitle 2">
            <a:extLst>
              <a:ext uri="{FF2B5EF4-FFF2-40B4-BE49-F238E27FC236}">
                <a16:creationId xmlns:a16="http://schemas.microsoft.com/office/drawing/2014/main" id="{1901DC7C-7D18-4EE5-BFAF-1084F150C4D8}"/>
              </a:ext>
            </a:extLst>
          </p:cNvPr>
          <p:cNvSpPr>
            <a:spLocks noGrp="1"/>
          </p:cNvSpPr>
          <p:nvPr>
            <p:ph type="subTitle" idx="1"/>
          </p:nvPr>
        </p:nvSpPr>
        <p:spPr>
          <a:xfrm>
            <a:off x="5275425" y="4793128"/>
            <a:ext cx="6049987" cy="1141157"/>
          </a:xfrm>
        </p:spPr>
        <p:txBody>
          <a:bodyPr>
            <a:normAutofit fontScale="62500" lnSpcReduction="20000"/>
          </a:bodyPr>
          <a:lstStyle/>
          <a:p>
            <a:r>
              <a:rPr lang="en-US" sz="1400" b="1" dirty="0">
                <a:solidFill>
                  <a:schemeClr val="bg1"/>
                </a:solidFill>
              </a:rPr>
              <a:t>Contact Information</a:t>
            </a:r>
          </a:p>
          <a:p>
            <a:pPr algn="l"/>
            <a:r>
              <a:rPr lang="en-US" sz="1400" spc="0" dirty="0">
                <a:solidFill>
                  <a:schemeClr val="bg1"/>
                </a:solidFill>
              </a:rPr>
              <a:t>Debbie Torres – Director – </a:t>
            </a:r>
            <a:r>
              <a:rPr lang="en-US" sz="1400" spc="0" dirty="0">
                <a:solidFill>
                  <a:srgbClr val="FF0000"/>
                </a:solidFill>
                <a:hlinkClick r:id="rId3">
                  <a:extLst>
                    <a:ext uri="{A12FA001-AC4F-418D-AE19-62706E023703}">
                      <ahyp:hlinkClr xmlns:ahyp="http://schemas.microsoft.com/office/drawing/2018/hyperlinkcolor" val="tx"/>
                    </a:ext>
                  </a:extLst>
                </a:hlinkClick>
              </a:rPr>
              <a:t>debbie.torres@gpisd.org</a:t>
            </a:r>
            <a:r>
              <a:rPr lang="en-US" sz="1400" spc="0" dirty="0">
                <a:solidFill>
                  <a:schemeClr val="bg1"/>
                </a:solidFill>
              </a:rPr>
              <a:t> - Ext. 5515 </a:t>
            </a:r>
          </a:p>
          <a:p>
            <a:pPr algn="l"/>
            <a:r>
              <a:rPr lang="en-US" sz="1400" spc="0" dirty="0">
                <a:solidFill>
                  <a:schemeClr val="bg1"/>
                </a:solidFill>
              </a:rPr>
              <a:t>Jim Colbath – assistant Director </a:t>
            </a:r>
            <a:r>
              <a:rPr lang="en-US" sz="1400" spc="0" dirty="0">
                <a:solidFill>
                  <a:srgbClr val="FF0000"/>
                </a:solidFill>
              </a:rPr>
              <a:t>– </a:t>
            </a:r>
            <a:r>
              <a:rPr lang="en-US" sz="1400" spc="0" dirty="0">
                <a:solidFill>
                  <a:srgbClr val="FF0000"/>
                </a:solidFill>
                <a:hlinkClick r:id="rId4">
                  <a:extLst>
                    <a:ext uri="{A12FA001-AC4F-418D-AE19-62706E023703}">
                      <ahyp:hlinkClr xmlns:ahyp="http://schemas.microsoft.com/office/drawing/2018/hyperlinkcolor" val="tx"/>
                    </a:ext>
                  </a:extLst>
                </a:hlinkClick>
              </a:rPr>
              <a:t>jim.Colbath@gpisd.org</a:t>
            </a:r>
            <a:r>
              <a:rPr lang="en-US" sz="1400" spc="0" dirty="0">
                <a:solidFill>
                  <a:srgbClr val="FF0000"/>
                </a:solidFill>
              </a:rPr>
              <a:t> </a:t>
            </a:r>
            <a:r>
              <a:rPr lang="en-US" sz="1400" spc="0" dirty="0">
                <a:solidFill>
                  <a:schemeClr val="bg1"/>
                </a:solidFill>
              </a:rPr>
              <a:t>- ext. 5516</a:t>
            </a:r>
          </a:p>
          <a:p>
            <a:pPr algn="l"/>
            <a:r>
              <a:rPr lang="en-US" sz="1400" spc="0" dirty="0">
                <a:solidFill>
                  <a:schemeClr val="bg1"/>
                </a:solidFill>
              </a:rPr>
              <a:t>Brooke Alexander – Coordinator – </a:t>
            </a:r>
            <a:r>
              <a:rPr lang="en-US" sz="1400" spc="0" dirty="0">
                <a:solidFill>
                  <a:srgbClr val="FF0000"/>
                </a:solidFill>
                <a:hlinkClick r:id="rId5">
                  <a:extLst>
                    <a:ext uri="{A12FA001-AC4F-418D-AE19-62706E023703}">
                      <ahyp:hlinkClr xmlns:ahyp="http://schemas.microsoft.com/office/drawing/2018/hyperlinkcolor" val="tx"/>
                    </a:ext>
                  </a:extLst>
                </a:hlinkClick>
              </a:rPr>
              <a:t>brooke.alexander@gpisd.org</a:t>
            </a:r>
            <a:r>
              <a:rPr lang="en-US" sz="1400" spc="0" dirty="0">
                <a:solidFill>
                  <a:srgbClr val="FF0000"/>
                </a:solidFill>
              </a:rPr>
              <a:t> </a:t>
            </a:r>
            <a:r>
              <a:rPr lang="en-US" sz="1400" spc="0" dirty="0">
                <a:solidFill>
                  <a:schemeClr val="bg1"/>
                </a:solidFill>
              </a:rPr>
              <a:t>- Ext. 4022</a:t>
            </a:r>
          </a:p>
          <a:p>
            <a:pPr algn="r"/>
            <a:endParaRPr lang="en-US" sz="1400" dirty="0">
              <a:solidFill>
                <a:schemeClr val="bg1"/>
              </a:solidFill>
            </a:endParaRPr>
          </a:p>
        </p:txBody>
      </p:sp>
      <p:pic>
        <p:nvPicPr>
          <p:cNvPr id="5" name="Graphic 4" descr="Questions with solid fill">
            <a:extLst>
              <a:ext uri="{FF2B5EF4-FFF2-40B4-BE49-F238E27FC236}">
                <a16:creationId xmlns:a16="http://schemas.microsoft.com/office/drawing/2014/main" id="{B07A621E-D20B-6250-3C6C-243429DF246B}"/>
              </a:ext>
            </a:extLst>
          </p:cNvPr>
          <p:cNvPicPr>
            <a:picLocks noChangeAspect="1"/>
          </p:cNvPicPr>
          <p:nvPr/>
        </p:nvPicPr>
        <p:blipFill>
          <a:blip r:embed="rId6">
            <a:extLst>
              <a:ext uri="{96DAC541-7B7A-43D3-8B79-37D633B846F1}">
                <asvg:svgBlip xmlns:asvg="http://schemas.microsoft.com/office/drawing/2016/SVG/main" r:embed="rId7"/>
              </a:ext>
            </a:extLst>
          </a:blip>
          <a:stretch>
            <a:fillRect/>
          </a:stretch>
        </p:blipFill>
        <p:spPr>
          <a:xfrm>
            <a:off x="5417418" y="2215819"/>
            <a:ext cx="1984409" cy="1920295"/>
          </a:xfrm>
          <a:prstGeom prst="rect">
            <a:avLst/>
          </a:prstGeom>
        </p:spPr>
      </p:pic>
    </p:spTree>
    <p:extLst>
      <p:ext uri="{BB962C8B-B14F-4D97-AF65-F5344CB8AC3E}">
        <p14:creationId xmlns:p14="http://schemas.microsoft.com/office/powerpoint/2010/main" val="1457587259"/>
      </p:ext>
    </p:extLst>
  </p:cSld>
  <p:clrMapOvr>
    <a:masterClrMapping/>
  </p:clrMapOvr>
</p:sld>
</file>

<file path=ppt/theme/theme1.xml><?xml version="1.0" encoding="utf-8"?>
<a:theme xmlns:a="http://schemas.openxmlformats.org/drawingml/2006/main" name="GradientRiseVTI">
  <a:themeElements>
    <a:clrScheme name="AnalogousFromLightSeed_2SEEDS">
      <a:dk1>
        <a:srgbClr val="000000"/>
      </a:dk1>
      <a:lt1>
        <a:srgbClr val="FFFFFF"/>
      </a:lt1>
      <a:dk2>
        <a:srgbClr val="413324"/>
      </a:dk2>
      <a:lt2>
        <a:srgbClr val="E2E5E8"/>
      </a:lt2>
      <a:accent1>
        <a:srgbClr val="C19B73"/>
      </a:accent1>
      <a:accent2>
        <a:srgbClr val="CC928C"/>
      </a:accent2>
      <a:accent3>
        <a:srgbClr val="A6A374"/>
      </a:accent3>
      <a:accent4>
        <a:srgbClr val="6BAABC"/>
      </a:accent4>
      <a:accent5>
        <a:srgbClr val="8BA2CC"/>
      </a:accent5>
      <a:accent6>
        <a:srgbClr val="7B76C3"/>
      </a:accent6>
      <a:hlink>
        <a:srgbClr val="6084A9"/>
      </a:hlink>
      <a:folHlink>
        <a:srgbClr val="7F7F7F"/>
      </a:folHlink>
    </a:clrScheme>
    <a:fontScheme name="Avenir">
      <a:majorFont>
        <a:latin typeface="Tw Cen MT"/>
        <a:ea typeface=""/>
        <a:cs typeface=""/>
      </a:majorFont>
      <a:minorFont>
        <a:latin typeface="Tw Cen MT"/>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GradientRiseVTI" id="{C2FC082F-B444-4222-AF20-78444CCB5722}" vid="{39F213E4-0CBC-40CB-B3F6-8C5562B6B99A}"/>
    </a:ext>
  </a:extLst>
</a:theme>
</file>

<file path=docProps/app.xml><?xml version="1.0" encoding="utf-8"?>
<Properties xmlns="http://schemas.openxmlformats.org/officeDocument/2006/extended-properties" xmlns:vt="http://schemas.openxmlformats.org/officeDocument/2006/docPropsVTypes">
  <Template>Organic</Template>
  <TotalTime>1141</TotalTime>
  <Words>1183</Words>
  <Application>Microsoft Office PowerPoint</Application>
  <PresentationFormat>Widescreen</PresentationFormat>
  <Paragraphs>63</Paragraphs>
  <Slides>15</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15</vt:i4>
      </vt:variant>
    </vt:vector>
  </HeadingPairs>
  <TitlesOfParts>
    <vt:vector size="18" baseType="lpstr">
      <vt:lpstr>Arial</vt:lpstr>
      <vt:lpstr>Tw Cen MT</vt:lpstr>
      <vt:lpstr>GradientRiseVTI</vt:lpstr>
      <vt:lpstr>Secretaries meeting August 29, 2024</vt:lpstr>
      <vt:lpstr>Requisitions /purchase orders</vt:lpstr>
      <vt:lpstr>Requisitions/purchase orders</vt:lpstr>
      <vt:lpstr>NEW - procedures</vt:lpstr>
      <vt:lpstr>NEW - procedures</vt:lpstr>
      <vt:lpstr>NEW - procedures</vt:lpstr>
      <vt:lpstr>Purchasing Violations</vt:lpstr>
      <vt:lpstr>Contracts</vt:lpstr>
      <vt:lpstr>Vendors</vt:lpstr>
      <vt:lpstr>Request for New Vendor - sample</vt:lpstr>
      <vt:lpstr>Travel Purchase orders</vt:lpstr>
      <vt:lpstr>Digitally signed obligation form - sample</vt:lpstr>
      <vt:lpstr>New DIGITALLY SIGNED travel forM sample</vt:lpstr>
      <vt:lpstr>Online forms and help</vt:lpstr>
      <vt:lpstr>Questions</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Purchasing Department Agenda</dc:title>
  <dc:creator>Debbie Torres</dc:creator>
  <cp:lastModifiedBy>Brooke Alexander</cp:lastModifiedBy>
  <cp:revision>12</cp:revision>
  <dcterms:created xsi:type="dcterms:W3CDTF">2022-06-29T18:56:18Z</dcterms:created>
  <dcterms:modified xsi:type="dcterms:W3CDTF">2024-08-29T16:00:20Z</dcterms:modified>
</cp:coreProperties>
</file>