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5" r:id="rId1"/>
  </p:sldMasterIdLst>
  <p:notesMasterIdLst>
    <p:notesMasterId r:id="rId12"/>
  </p:notesMasterIdLst>
  <p:sldIdLst>
    <p:sldId id="256" r:id="rId2"/>
    <p:sldId id="257" r:id="rId3"/>
    <p:sldId id="258" r:id="rId4"/>
    <p:sldId id="269" r:id="rId5"/>
    <p:sldId id="281" r:id="rId6"/>
    <p:sldId id="282" r:id="rId7"/>
    <p:sldId id="286" r:id="rId8"/>
    <p:sldId id="284" r:id="rId9"/>
    <p:sldId id="287" r:id="rId10"/>
    <p:sldId id="280" r:id="rId11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B6E5C56-7E6C-4CC2-B60D-3A56EF844277}">
  <a:tblStyle styleId="{7B6E5C56-7E6C-4CC2-B60D-3A56EF84427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725" autoAdjust="0"/>
    <p:restoredTop sz="96702" autoAdjust="0"/>
  </p:normalViewPr>
  <p:slideViewPr>
    <p:cSldViewPr snapToGrid="0">
      <p:cViewPr varScale="1">
        <p:scale>
          <a:sx n="166" d="100"/>
          <a:sy n="166" d="100"/>
        </p:scale>
        <p:origin x="420" y="1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F9F4BA-70D1-4663-B2C0-3A0258652999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D7321292-B291-43D4-93FB-18533AACECC1}">
      <dgm:prSet phldrT="[Text]" custT="1"/>
      <dgm:spPr/>
      <dgm:t>
        <a:bodyPr/>
        <a:lstStyle/>
        <a:p>
          <a:r>
            <a:rPr lang="en-US" sz="900" dirty="0"/>
            <a:t>District contact discusses contract with potential vendors</a:t>
          </a:r>
        </a:p>
      </dgm:t>
    </dgm:pt>
    <dgm:pt modelId="{EC080F0E-E495-43DC-B902-E0065743FDEF}" type="parTrans" cxnId="{F6ABEEA5-63B0-4339-86A0-51D74DBB401A}">
      <dgm:prSet/>
      <dgm:spPr/>
      <dgm:t>
        <a:bodyPr/>
        <a:lstStyle/>
        <a:p>
          <a:endParaRPr lang="en-US"/>
        </a:p>
      </dgm:t>
    </dgm:pt>
    <dgm:pt modelId="{A14391FD-9EA6-47EB-89EF-5F434E0B772C}" type="sibTrans" cxnId="{F6ABEEA5-63B0-4339-86A0-51D74DBB401A}">
      <dgm:prSet/>
      <dgm:spPr/>
      <dgm:t>
        <a:bodyPr/>
        <a:lstStyle/>
        <a:p>
          <a:endParaRPr lang="en-US"/>
        </a:p>
      </dgm:t>
    </dgm:pt>
    <dgm:pt modelId="{5074868B-AB6E-433B-BC7E-8D31AB6055B6}">
      <dgm:prSet phldrT="[Text]" custT="1"/>
      <dgm:spPr/>
      <dgm:t>
        <a:bodyPr/>
        <a:lstStyle/>
        <a:p>
          <a:r>
            <a:rPr lang="en-US" sz="900" dirty="0"/>
            <a:t>Potential vendor selected</a:t>
          </a:r>
        </a:p>
      </dgm:t>
    </dgm:pt>
    <dgm:pt modelId="{E6A8BFD4-C980-4D7A-AD9A-3CCEEF582425}" type="parTrans" cxnId="{BD9B7A69-F93D-47EB-95B8-291C56B4E375}">
      <dgm:prSet/>
      <dgm:spPr/>
      <dgm:t>
        <a:bodyPr/>
        <a:lstStyle/>
        <a:p>
          <a:endParaRPr lang="en-US"/>
        </a:p>
      </dgm:t>
    </dgm:pt>
    <dgm:pt modelId="{D62ECE14-882F-4207-987D-C036487B76BE}" type="sibTrans" cxnId="{BD9B7A69-F93D-47EB-95B8-291C56B4E375}">
      <dgm:prSet/>
      <dgm:spPr/>
      <dgm:t>
        <a:bodyPr/>
        <a:lstStyle/>
        <a:p>
          <a:endParaRPr lang="en-US"/>
        </a:p>
      </dgm:t>
    </dgm:pt>
    <dgm:pt modelId="{474811F5-402C-4C46-AB8F-0B7FB16B590B}">
      <dgm:prSet phldrT="[Text]" custT="1"/>
      <dgm:spPr/>
      <dgm:t>
        <a:bodyPr/>
        <a:lstStyle/>
        <a:p>
          <a:r>
            <a:rPr lang="en-US" sz="900" dirty="0"/>
            <a:t>Initiator enters and submits a contract in the eRFP</a:t>
          </a:r>
        </a:p>
      </dgm:t>
    </dgm:pt>
    <dgm:pt modelId="{4580600D-8622-47DD-AC15-FEA0E97E5A89}" type="parTrans" cxnId="{E8E150B5-11D3-4CF0-B9E2-540AC0E90B1D}">
      <dgm:prSet/>
      <dgm:spPr/>
      <dgm:t>
        <a:bodyPr/>
        <a:lstStyle/>
        <a:p>
          <a:endParaRPr lang="en-US"/>
        </a:p>
      </dgm:t>
    </dgm:pt>
    <dgm:pt modelId="{8F0E6A7B-2B02-40F2-9D45-8475F052E2C2}" type="sibTrans" cxnId="{E8E150B5-11D3-4CF0-B9E2-540AC0E90B1D}">
      <dgm:prSet/>
      <dgm:spPr/>
      <dgm:t>
        <a:bodyPr/>
        <a:lstStyle/>
        <a:p>
          <a:endParaRPr lang="en-US"/>
        </a:p>
      </dgm:t>
    </dgm:pt>
    <dgm:pt modelId="{41D0017F-0107-40BB-8AC5-65E4E324EC8A}">
      <dgm:prSet phldrT="[Text]" custT="1"/>
      <dgm:spPr/>
      <dgm:t>
        <a:bodyPr/>
        <a:lstStyle/>
        <a:p>
          <a:r>
            <a:rPr lang="en-US" sz="900" dirty="0"/>
            <a:t>Purchasing &amp; Contract Services (P&amp;CS) reviews contract, assigns approval workflow or requests further information</a:t>
          </a:r>
        </a:p>
      </dgm:t>
    </dgm:pt>
    <dgm:pt modelId="{B8BBA083-F3A9-487C-9176-8EE1674EE3E0}" type="parTrans" cxnId="{CEC98ED9-6B61-42E9-9E42-EACD28ED1B15}">
      <dgm:prSet/>
      <dgm:spPr/>
      <dgm:t>
        <a:bodyPr/>
        <a:lstStyle/>
        <a:p>
          <a:endParaRPr lang="en-US"/>
        </a:p>
      </dgm:t>
    </dgm:pt>
    <dgm:pt modelId="{E43C1233-BFA4-4D3B-821A-990B9D5EE239}" type="sibTrans" cxnId="{CEC98ED9-6B61-42E9-9E42-EACD28ED1B15}">
      <dgm:prSet/>
      <dgm:spPr/>
      <dgm:t>
        <a:bodyPr/>
        <a:lstStyle/>
        <a:p>
          <a:endParaRPr lang="en-US"/>
        </a:p>
      </dgm:t>
    </dgm:pt>
    <dgm:pt modelId="{BF669FDD-F397-471B-9028-990CDF2C768E}">
      <dgm:prSet phldrT="[Text]" custT="1"/>
      <dgm:spPr/>
      <dgm:t>
        <a:bodyPr/>
        <a:lstStyle/>
        <a:p>
          <a:r>
            <a:rPr lang="en-US" sz="900" dirty="0"/>
            <a:t>Approval workflow completed in the eRFP</a:t>
          </a:r>
        </a:p>
      </dgm:t>
    </dgm:pt>
    <dgm:pt modelId="{F43906F9-B3ED-42B6-8E08-48158C2AEB8A}" type="parTrans" cxnId="{12B6ABDE-629F-457E-B370-784E60198D8C}">
      <dgm:prSet/>
      <dgm:spPr/>
      <dgm:t>
        <a:bodyPr/>
        <a:lstStyle/>
        <a:p>
          <a:endParaRPr lang="en-US"/>
        </a:p>
      </dgm:t>
    </dgm:pt>
    <dgm:pt modelId="{8B1B5EF8-0432-426A-A9FB-EDC379D4BD72}" type="sibTrans" cxnId="{12B6ABDE-629F-457E-B370-784E60198D8C}">
      <dgm:prSet/>
      <dgm:spPr/>
      <dgm:t>
        <a:bodyPr/>
        <a:lstStyle/>
        <a:p>
          <a:endParaRPr lang="en-US"/>
        </a:p>
      </dgm:t>
    </dgm:pt>
    <dgm:pt modelId="{F54B0457-EFB9-4146-B166-D435EF0A21F0}">
      <dgm:prSet phldrT="[Text]" custT="1"/>
      <dgm:spPr/>
      <dgm:t>
        <a:bodyPr/>
        <a:lstStyle/>
        <a:p>
          <a:r>
            <a:rPr lang="en-US" sz="900" dirty="0"/>
            <a:t>P&amp;CS will send contract to vendor for signature</a:t>
          </a:r>
        </a:p>
      </dgm:t>
    </dgm:pt>
    <dgm:pt modelId="{F91582B6-BF60-4576-BEF8-1EC4761C27F0}" type="parTrans" cxnId="{9212BF47-4B1D-48F4-B060-C3A1E340D7F8}">
      <dgm:prSet/>
      <dgm:spPr/>
      <dgm:t>
        <a:bodyPr/>
        <a:lstStyle/>
        <a:p>
          <a:endParaRPr lang="en-US"/>
        </a:p>
      </dgm:t>
    </dgm:pt>
    <dgm:pt modelId="{BCA1C4F3-3B85-464B-8C4D-BD635E354839}" type="sibTrans" cxnId="{9212BF47-4B1D-48F4-B060-C3A1E340D7F8}">
      <dgm:prSet/>
      <dgm:spPr/>
      <dgm:t>
        <a:bodyPr/>
        <a:lstStyle/>
        <a:p>
          <a:endParaRPr lang="en-US"/>
        </a:p>
      </dgm:t>
    </dgm:pt>
    <dgm:pt modelId="{B7A514EB-CDA4-4D28-840C-79BA3DE19A7F}">
      <dgm:prSet phldrT="[Text]" custT="1"/>
      <dgm:spPr/>
      <dgm:t>
        <a:bodyPr/>
        <a:lstStyle/>
        <a:p>
          <a:r>
            <a:rPr lang="en-US" sz="900" dirty="0"/>
            <a:t>Vendor returns signed contract to P&amp;CS who will secure appropriate SPPS signature</a:t>
          </a:r>
        </a:p>
      </dgm:t>
    </dgm:pt>
    <dgm:pt modelId="{FF8E4C36-92E6-4A3A-9DED-607BB429EF4D}" type="parTrans" cxnId="{197FE38C-9DD0-421B-B0B1-603A8CF172E3}">
      <dgm:prSet/>
      <dgm:spPr/>
      <dgm:t>
        <a:bodyPr/>
        <a:lstStyle/>
        <a:p>
          <a:endParaRPr lang="en-US"/>
        </a:p>
      </dgm:t>
    </dgm:pt>
    <dgm:pt modelId="{C51180D9-F778-40FD-A90D-610F5BBEAAC6}" type="sibTrans" cxnId="{197FE38C-9DD0-421B-B0B1-603A8CF172E3}">
      <dgm:prSet/>
      <dgm:spPr/>
      <dgm:t>
        <a:bodyPr/>
        <a:lstStyle/>
        <a:p>
          <a:endParaRPr lang="en-US"/>
        </a:p>
      </dgm:t>
    </dgm:pt>
    <dgm:pt modelId="{CBBC295C-EA56-4DBB-8CA9-7897A76ED2A8}">
      <dgm:prSet phldrT="[Text]" custT="1"/>
      <dgm:spPr/>
      <dgm:t>
        <a:bodyPr/>
        <a:lstStyle/>
        <a:p>
          <a:r>
            <a:rPr lang="en-US" sz="900" dirty="0"/>
            <a:t>P&amp;CS captures fully executed agreement and any other documents in the eRFP and then creates Purchase Order in PeopleSoft</a:t>
          </a:r>
        </a:p>
      </dgm:t>
    </dgm:pt>
    <dgm:pt modelId="{C7A3163E-0EFF-4581-A147-4A3AAFB84021}" type="parTrans" cxnId="{E573DAFD-FDD1-4A42-870B-A8DEC579B468}">
      <dgm:prSet/>
      <dgm:spPr/>
      <dgm:t>
        <a:bodyPr/>
        <a:lstStyle/>
        <a:p>
          <a:endParaRPr lang="en-US"/>
        </a:p>
      </dgm:t>
    </dgm:pt>
    <dgm:pt modelId="{1F207E69-2D21-4A90-97B2-8428AD8CFB64}" type="sibTrans" cxnId="{E573DAFD-FDD1-4A42-870B-A8DEC579B468}">
      <dgm:prSet/>
      <dgm:spPr/>
      <dgm:t>
        <a:bodyPr/>
        <a:lstStyle/>
        <a:p>
          <a:endParaRPr lang="en-US"/>
        </a:p>
      </dgm:t>
    </dgm:pt>
    <dgm:pt modelId="{7DE13B6C-0657-40E4-9074-47C920DA7B71}" type="pres">
      <dgm:prSet presAssocID="{50F9F4BA-70D1-4663-B2C0-3A0258652999}" presName="Name0" presStyleCnt="0">
        <dgm:presLayoutVars>
          <dgm:dir/>
          <dgm:resizeHandles val="exact"/>
        </dgm:presLayoutVars>
      </dgm:prSet>
      <dgm:spPr/>
    </dgm:pt>
    <dgm:pt modelId="{1A995C90-F6F4-4A81-BAE8-9CB727943C4C}" type="pres">
      <dgm:prSet presAssocID="{50F9F4BA-70D1-4663-B2C0-3A0258652999}" presName="arrow" presStyleLbl="bgShp" presStyleIdx="0" presStyleCnt="1"/>
      <dgm:spPr/>
    </dgm:pt>
    <dgm:pt modelId="{F521B97D-89EA-4075-90F9-2D1D869E7067}" type="pres">
      <dgm:prSet presAssocID="{50F9F4BA-70D1-4663-B2C0-3A0258652999}" presName="points" presStyleCnt="0"/>
      <dgm:spPr/>
    </dgm:pt>
    <dgm:pt modelId="{D116BFE6-C28E-4FBC-8593-2E23B4044AC8}" type="pres">
      <dgm:prSet presAssocID="{D7321292-B291-43D4-93FB-18533AACECC1}" presName="compositeA" presStyleCnt="0"/>
      <dgm:spPr/>
    </dgm:pt>
    <dgm:pt modelId="{38DAEFD9-127E-4A96-A984-FCA6F7B89B4D}" type="pres">
      <dgm:prSet presAssocID="{D7321292-B291-43D4-93FB-18533AACECC1}" presName="textA" presStyleLbl="revTx" presStyleIdx="0" presStyleCnt="8" custScaleX="166518">
        <dgm:presLayoutVars>
          <dgm:bulletEnabled val="1"/>
        </dgm:presLayoutVars>
      </dgm:prSet>
      <dgm:spPr/>
    </dgm:pt>
    <dgm:pt modelId="{58BDF0D8-89ED-4D66-8C57-DED30E92B418}" type="pres">
      <dgm:prSet presAssocID="{D7321292-B291-43D4-93FB-18533AACECC1}" presName="circleA" presStyleLbl="node1" presStyleIdx="0" presStyleCnt="8"/>
      <dgm:spPr>
        <a:ln>
          <a:solidFill>
            <a:schemeClr val="accent2"/>
          </a:solidFill>
        </a:ln>
      </dgm:spPr>
    </dgm:pt>
    <dgm:pt modelId="{226A6A9F-3F42-48CC-A658-CC904B89CE39}" type="pres">
      <dgm:prSet presAssocID="{D7321292-B291-43D4-93FB-18533AACECC1}" presName="spaceA" presStyleCnt="0"/>
      <dgm:spPr/>
    </dgm:pt>
    <dgm:pt modelId="{18B63FB3-FFE6-4860-A9A7-3552CD645C1B}" type="pres">
      <dgm:prSet presAssocID="{A14391FD-9EA6-47EB-89EF-5F434E0B772C}" presName="space" presStyleCnt="0"/>
      <dgm:spPr/>
    </dgm:pt>
    <dgm:pt modelId="{E02D3613-A84C-47CC-9339-89F39AB2A567}" type="pres">
      <dgm:prSet presAssocID="{5074868B-AB6E-433B-BC7E-8D31AB6055B6}" presName="compositeB" presStyleCnt="0"/>
      <dgm:spPr/>
    </dgm:pt>
    <dgm:pt modelId="{C7007B48-7CB5-452B-ACBD-4C9FDC29BA9A}" type="pres">
      <dgm:prSet presAssocID="{5074868B-AB6E-433B-BC7E-8D31AB6055B6}" presName="textB" presStyleLbl="revTx" presStyleIdx="1" presStyleCnt="8" custScaleX="166873">
        <dgm:presLayoutVars>
          <dgm:bulletEnabled val="1"/>
        </dgm:presLayoutVars>
      </dgm:prSet>
      <dgm:spPr/>
    </dgm:pt>
    <dgm:pt modelId="{7FE917F7-8714-4F40-916D-A1BBB4BB2D09}" type="pres">
      <dgm:prSet presAssocID="{5074868B-AB6E-433B-BC7E-8D31AB6055B6}" presName="circleB" presStyleLbl="node1" presStyleIdx="1" presStyleCnt="8"/>
      <dgm:spPr>
        <a:ln>
          <a:solidFill>
            <a:schemeClr val="accent2"/>
          </a:solidFill>
        </a:ln>
      </dgm:spPr>
    </dgm:pt>
    <dgm:pt modelId="{407CE2C5-11F8-476B-814C-9CC77FD31B72}" type="pres">
      <dgm:prSet presAssocID="{5074868B-AB6E-433B-BC7E-8D31AB6055B6}" presName="spaceB" presStyleCnt="0"/>
      <dgm:spPr/>
    </dgm:pt>
    <dgm:pt modelId="{53FC5111-EAF3-40DE-B3C7-4175C9BB71CD}" type="pres">
      <dgm:prSet presAssocID="{D62ECE14-882F-4207-987D-C036487B76BE}" presName="space" presStyleCnt="0"/>
      <dgm:spPr/>
    </dgm:pt>
    <dgm:pt modelId="{A1759E7A-FC9A-426E-BD12-423D52DAB7B3}" type="pres">
      <dgm:prSet presAssocID="{474811F5-402C-4C46-AB8F-0B7FB16B590B}" presName="compositeA" presStyleCnt="0"/>
      <dgm:spPr/>
    </dgm:pt>
    <dgm:pt modelId="{16BD84C0-4D16-4962-91E1-A512682286CE}" type="pres">
      <dgm:prSet presAssocID="{474811F5-402C-4C46-AB8F-0B7FB16B590B}" presName="textA" presStyleLbl="revTx" presStyleIdx="2" presStyleCnt="8" custScaleX="123324">
        <dgm:presLayoutVars>
          <dgm:bulletEnabled val="1"/>
        </dgm:presLayoutVars>
      </dgm:prSet>
      <dgm:spPr/>
    </dgm:pt>
    <dgm:pt modelId="{A61EC099-B47F-495D-98B2-46F7F9B2F4BE}" type="pres">
      <dgm:prSet presAssocID="{474811F5-402C-4C46-AB8F-0B7FB16B590B}" presName="circleA" presStyleLbl="node1" presStyleIdx="2" presStyleCnt="8"/>
      <dgm:spPr>
        <a:ln>
          <a:solidFill>
            <a:schemeClr val="accent2"/>
          </a:solidFill>
        </a:ln>
      </dgm:spPr>
    </dgm:pt>
    <dgm:pt modelId="{9492B5AC-6908-43F8-ADFE-49615C50B0F7}" type="pres">
      <dgm:prSet presAssocID="{474811F5-402C-4C46-AB8F-0B7FB16B590B}" presName="spaceA" presStyleCnt="0"/>
      <dgm:spPr/>
    </dgm:pt>
    <dgm:pt modelId="{BBE22FC5-2BE0-4C86-A3B8-1D3EFCF24607}" type="pres">
      <dgm:prSet presAssocID="{8F0E6A7B-2B02-40F2-9D45-8475F052E2C2}" presName="space" presStyleCnt="0"/>
      <dgm:spPr/>
    </dgm:pt>
    <dgm:pt modelId="{5F6B5291-282C-4EAB-943C-C7A4D9D62D1F}" type="pres">
      <dgm:prSet presAssocID="{41D0017F-0107-40BB-8AC5-65E4E324EC8A}" presName="compositeB" presStyleCnt="0"/>
      <dgm:spPr/>
    </dgm:pt>
    <dgm:pt modelId="{7A25DFC1-0B03-440C-BA85-C0319679CAFA}" type="pres">
      <dgm:prSet presAssocID="{41D0017F-0107-40BB-8AC5-65E4E324EC8A}" presName="textB" presStyleLbl="revTx" presStyleIdx="3" presStyleCnt="8" custScaleX="174090">
        <dgm:presLayoutVars>
          <dgm:bulletEnabled val="1"/>
        </dgm:presLayoutVars>
      </dgm:prSet>
      <dgm:spPr/>
    </dgm:pt>
    <dgm:pt modelId="{3FBD4483-27B1-40AA-AA5B-11187DCD0FF2}" type="pres">
      <dgm:prSet presAssocID="{41D0017F-0107-40BB-8AC5-65E4E324EC8A}" presName="circleB" presStyleLbl="node1" presStyleIdx="3" presStyleCnt="8"/>
      <dgm:spPr>
        <a:ln>
          <a:solidFill>
            <a:srgbClr val="7030A0"/>
          </a:solidFill>
        </a:ln>
      </dgm:spPr>
    </dgm:pt>
    <dgm:pt modelId="{6A45266E-37B1-43E7-A1C8-49D0BB66CE4A}" type="pres">
      <dgm:prSet presAssocID="{41D0017F-0107-40BB-8AC5-65E4E324EC8A}" presName="spaceB" presStyleCnt="0"/>
      <dgm:spPr/>
    </dgm:pt>
    <dgm:pt modelId="{FE93EBE4-BC9F-4259-860D-8FD2C049032B}" type="pres">
      <dgm:prSet presAssocID="{E43C1233-BFA4-4D3B-821A-990B9D5EE239}" presName="space" presStyleCnt="0"/>
      <dgm:spPr/>
    </dgm:pt>
    <dgm:pt modelId="{B621AC98-8A9D-40AC-88BE-57D4ADC424B5}" type="pres">
      <dgm:prSet presAssocID="{BF669FDD-F397-471B-9028-990CDF2C768E}" presName="compositeA" presStyleCnt="0"/>
      <dgm:spPr/>
    </dgm:pt>
    <dgm:pt modelId="{3D2AD20C-D76F-4591-A7CF-47684941201C}" type="pres">
      <dgm:prSet presAssocID="{BF669FDD-F397-471B-9028-990CDF2C768E}" presName="textA" presStyleLbl="revTx" presStyleIdx="4" presStyleCnt="8" custScaleX="141284">
        <dgm:presLayoutVars>
          <dgm:bulletEnabled val="1"/>
        </dgm:presLayoutVars>
      </dgm:prSet>
      <dgm:spPr/>
    </dgm:pt>
    <dgm:pt modelId="{21F9A5A7-6B56-46B6-9F28-B299534F08FD}" type="pres">
      <dgm:prSet presAssocID="{BF669FDD-F397-471B-9028-990CDF2C768E}" presName="circleA" presStyleLbl="node1" presStyleIdx="4" presStyleCnt="8"/>
      <dgm:spPr>
        <a:ln>
          <a:solidFill>
            <a:schemeClr val="accent3"/>
          </a:solidFill>
        </a:ln>
      </dgm:spPr>
    </dgm:pt>
    <dgm:pt modelId="{735E4267-E551-4D9C-9078-2A4BF33BE85A}" type="pres">
      <dgm:prSet presAssocID="{BF669FDD-F397-471B-9028-990CDF2C768E}" presName="spaceA" presStyleCnt="0"/>
      <dgm:spPr/>
    </dgm:pt>
    <dgm:pt modelId="{BB1F9829-4BF1-45E3-AE0E-B1086D07A9E7}" type="pres">
      <dgm:prSet presAssocID="{8B1B5EF8-0432-426A-A9FB-EDC379D4BD72}" presName="space" presStyleCnt="0"/>
      <dgm:spPr/>
    </dgm:pt>
    <dgm:pt modelId="{863E5F85-634A-440A-8D49-AFE3C8C3953B}" type="pres">
      <dgm:prSet presAssocID="{F54B0457-EFB9-4146-B166-D435EF0A21F0}" presName="compositeB" presStyleCnt="0"/>
      <dgm:spPr/>
    </dgm:pt>
    <dgm:pt modelId="{CA282EAC-C3BD-4C1E-861E-1A7A22192065}" type="pres">
      <dgm:prSet presAssocID="{F54B0457-EFB9-4146-B166-D435EF0A21F0}" presName="textB" presStyleLbl="revTx" presStyleIdx="5" presStyleCnt="8" custScaleX="154582">
        <dgm:presLayoutVars>
          <dgm:bulletEnabled val="1"/>
        </dgm:presLayoutVars>
      </dgm:prSet>
      <dgm:spPr/>
    </dgm:pt>
    <dgm:pt modelId="{555A84A1-8CB9-42E4-8B2F-A60E613A4C94}" type="pres">
      <dgm:prSet presAssocID="{F54B0457-EFB9-4146-B166-D435EF0A21F0}" presName="circleB" presStyleLbl="node1" presStyleIdx="5" presStyleCnt="8"/>
      <dgm:spPr>
        <a:ln>
          <a:solidFill>
            <a:srgbClr val="7030A0"/>
          </a:solidFill>
        </a:ln>
      </dgm:spPr>
    </dgm:pt>
    <dgm:pt modelId="{65D3F978-C1D2-4585-8A28-60B59882B545}" type="pres">
      <dgm:prSet presAssocID="{F54B0457-EFB9-4146-B166-D435EF0A21F0}" presName="spaceB" presStyleCnt="0"/>
      <dgm:spPr/>
    </dgm:pt>
    <dgm:pt modelId="{CE99F0D8-F7BE-47DA-A6B8-6D9B2CCDA03F}" type="pres">
      <dgm:prSet presAssocID="{BCA1C4F3-3B85-464B-8C4D-BD635E354839}" presName="space" presStyleCnt="0"/>
      <dgm:spPr/>
    </dgm:pt>
    <dgm:pt modelId="{6A095409-2578-456D-BB0E-524729AD0C43}" type="pres">
      <dgm:prSet presAssocID="{B7A514EB-CDA4-4D28-840C-79BA3DE19A7F}" presName="compositeA" presStyleCnt="0"/>
      <dgm:spPr/>
    </dgm:pt>
    <dgm:pt modelId="{D02209F4-4F15-42CF-BC62-93C5398F6730}" type="pres">
      <dgm:prSet presAssocID="{B7A514EB-CDA4-4D28-840C-79BA3DE19A7F}" presName="textA" presStyleLbl="revTx" presStyleIdx="6" presStyleCnt="8" custScaleX="138009">
        <dgm:presLayoutVars>
          <dgm:bulletEnabled val="1"/>
        </dgm:presLayoutVars>
      </dgm:prSet>
      <dgm:spPr/>
    </dgm:pt>
    <dgm:pt modelId="{CE3E8C79-E8A3-4B61-95E6-B0E5C6DEA2C2}" type="pres">
      <dgm:prSet presAssocID="{B7A514EB-CDA4-4D28-840C-79BA3DE19A7F}" presName="circleA" presStyleLbl="node1" presStyleIdx="6" presStyleCnt="8"/>
      <dgm:spPr>
        <a:ln>
          <a:solidFill>
            <a:srgbClr val="7030A0"/>
          </a:solidFill>
        </a:ln>
      </dgm:spPr>
    </dgm:pt>
    <dgm:pt modelId="{1E9541FD-BB51-4ECA-999B-77DE5C926BFC}" type="pres">
      <dgm:prSet presAssocID="{B7A514EB-CDA4-4D28-840C-79BA3DE19A7F}" presName="spaceA" presStyleCnt="0"/>
      <dgm:spPr/>
    </dgm:pt>
    <dgm:pt modelId="{FAEFC49B-FFCB-4CA5-9B8A-2EE92F8289DB}" type="pres">
      <dgm:prSet presAssocID="{C51180D9-F778-40FD-A90D-610F5BBEAAC6}" presName="space" presStyleCnt="0"/>
      <dgm:spPr/>
    </dgm:pt>
    <dgm:pt modelId="{43CB1DEF-05E6-4F4C-A0E9-E7A0CFE2CB5C}" type="pres">
      <dgm:prSet presAssocID="{CBBC295C-EA56-4DBB-8CA9-7897A76ED2A8}" presName="compositeB" presStyleCnt="0"/>
      <dgm:spPr/>
    </dgm:pt>
    <dgm:pt modelId="{578D637F-9C06-4590-A572-F93123CA081C}" type="pres">
      <dgm:prSet presAssocID="{CBBC295C-EA56-4DBB-8CA9-7897A76ED2A8}" presName="textB" presStyleLbl="revTx" presStyleIdx="7" presStyleCnt="8" custScaleX="146228">
        <dgm:presLayoutVars>
          <dgm:bulletEnabled val="1"/>
        </dgm:presLayoutVars>
      </dgm:prSet>
      <dgm:spPr/>
    </dgm:pt>
    <dgm:pt modelId="{625AF6B6-BFA6-410A-9B22-B76D52702A66}" type="pres">
      <dgm:prSet presAssocID="{CBBC295C-EA56-4DBB-8CA9-7897A76ED2A8}" presName="circleB" presStyleLbl="node1" presStyleIdx="7" presStyleCnt="8"/>
      <dgm:spPr>
        <a:ln>
          <a:solidFill>
            <a:srgbClr val="7030A0"/>
          </a:solidFill>
        </a:ln>
      </dgm:spPr>
    </dgm:pt>
    <dgm:pt modelId="{D04D2538-2C33-4F2F-865A-9A0575D86AA1}" type="pres">
      <dgm:prSet presAssocID="{CBBC295C-EA56-4DBB-8CA9-7897A76ED2A8}" presName="spaceB" presStyleCnt="0"/>
      <dgm:spPr/>
    </dgm:pt>
  </dgm:ptLst>
  <dgm:cxnLst>
    <dgm:cxn modelId="{BFAB1611-106D-4288-AC02-1E22191E7003}" type="presOf" srcId="{F54B0457-EFB9-4146-B166-D435EF0A21F0}" destId="{CA282EAC-C3BD-4C1E-861E-1A7A22192065}" srcOrd="0" destOrd="0" presId="urn:microsoft.com/office/officeart/2005/8/layout/hProcess11"/>
    <dgm:cxn modelId="{9212BF47-4B1D-48F4-B060-C3A1E340D7F8}" srcId="{50F9F4BA-70D1-4663-B2C0-3A0258652999}" destId="{F54B0457-EFB9-4146-B166-D435EF0A21F0}" srcOrd="5" destOrd="0" parTransId="{F91582B6-BF60-4576-BEF8-1EC4761C27F0}" sibTransId="{BCA1C4F3-3B85-464B-8C4D-BD635E354839}"/>
    <dgm:cxn modelId="{BD9B7A69-F93D-47EB-95B8-291C56B4E375}" srcId="{50F9F4BA-70D1-4663-B2C0-3A0258652999}" destId="{5074868B-AB6E-433B-BC7E-8D31AB6055B6}" srcOrd="1" destOrd="0" parTransId="{E6A8BFD4-C980-4D7A-AD9A-3CCEEF582425}" sibTransId="{D62ECE14-882F-4207-987D-C036487B76BE}"/>
    <dgm:cxn modelId="{4F96258C-8951-489B-BB68-9486D00FBF34}" type="presOf" srcId="{CBBC295C-EA56-4DBB-8CA9-7897A76ED2A8}" destId="{578D637F-9C06-4590-A572-F93123CA081C}" srcOrd="0" destOrd="0" presId="urn:microsoft.com/office/officeart/2005/8/layout/hProcess11"/>
    <dgm:cxn modelId="{197FE38C-9DD0-421B-B0B1-603A8CF172E3}" srcId="{50F9F4BA-70D1-4663-B2C0-3A0258652999}" destId="{B7A514EB-CDA4-4D28-840C-79BA3DE19A7F}" srcOrd="6" destOrd="0" parTransId="{FF8E4C36-92E6-4A3A-9DED-607BB429EF4D}" sibTransId="{C51180D9-F778-40FD-A90D-610F5BBEAAC6}"/>
    <dgm:cxn modelId="{89743390-DF6B-4167-8786-92A03A4CB0C1}" type="presOf" srcId="{BF669FDD-F397-471B-9028-990CDF2C768E}" destId="{3D2AD20C-D76F-4591-A7CF-47684941201C}" srcOrd="0" destOrd="0" presId="urn:microsoft.com/office/officeart/2005/8/layout/hProcess11"/>
    <dgm:cxn modelId="{7EEBF199-16B0-4313-9006-BEDB4B245267}" type="presOf" srcId="{B7A514EB-CDA4-4D28-840C-79BA3DE19A7F}" destId="{D02209F4-4F15-42CF-BC62-93C5398F6730}" srcOrd="0" destOrd="0" presId="urn:microsoft.com/office/officeart/2005/8/layout/hProcess11"/>
    <dgm:cxn modelId="{F6ABEEA5-63B0-4339-86A0-51D74DBB401A}" srcId="{50F9F4BA-70D1-4663-B2C0-3A0258652999}" destId="{D7321292-B291-43D4-93FB-18533AACECC1}" srcOrd="0" destOrd="0" parTransId="{EC080F0E-E495-43DC-B902-E0065743FDEF}" sibTransId="{A14391FD-9EA6-47EB-89EF-5F434E0B772C}"/>
    <dgm:cxn modelId="{DF3331AB-6B69-4EDB-ADFD-94EECD37674B}" type="presOf" srcId="{50F9F4BA-70D1-4663-B2C0-3A0258652999}" destId="{7DE13B6C-0657-40E4-9074-47C920DA7B71}" srcOrd="0" destOrd="0" presId="urn:microsoft.com/office/officeart/2005/8/layout/hProcess11"/>
    <dgm:cxn modelId="{E8E150B5-11D3-4CF0-B9E2-540AC0E90B1D}" srcId="{50F9F4BA-70D1-4663-B2C0-3A0258652999}" destId="{474811F5-402C-4C46-AB8F-0B7FB16B590B}" srcOrd="2" destOrd="0" parTransId="{4580600D-8622-47DD-AC15-FEA0E97E5A89}" sibTransId="{8F0E6A7B-2B02-40F2-9D45-8475F052E2C2}"/>
    <dgm:cxn modelId="{9A21C0BE-D935-43EE-9E87-540EF8D6CE85}" type="presOf" srcId="{474811F5-402C-4C46-AB8F-0B7FB16B590B}" destId="{16BD84C0-4D16-4962-91E1-A512682286CE}" srcOrd="0" destOrd="0" presId="urn:microsoft.com/office/officeart/2005/8/layout/hProcess11"/>
    <dgm:cxn modelId="{CEC98ED9-6B61-42E9-9E42-EACD28ED1B15}" srcId="{50F9F4BA-70D1-4663-B2C0-3A0258652999}" destId="{41D0017F-0107-40BB-8AC5-65E4E324EC8A}" srcOrd="3" destOrd="0" parTransId="{B8BBA083-F3A9-487C-9176-8EE1674EE3E0}" sibTransId="{E43C1233-BFA4-4D3B-821A-990B9D5EE239}"/>
    <dgm:cxn modelId="{A66B3EDA-9B80-47B0-AC98-D724EDB53110}" type="presOf" srcId="{D7321292-B291-43D4-93FB-18533AACECC1}" destId="{38DAEFD9-127E-4A96-A984-FCA6F7B89B4D}" srcOrd="0" destOrd="0" presId="urn:microsoft.com/office/officeart/2005/8/layout/hProcess11"/>
    <dgm:cxn modelId="{12B6ABDE-629F-457E-B370-784E60198D8C}" srcId="{50F9F4BA-70D1-4663-B2C0-3A0258652999}" destId="{BF669FDD-F397-471B-9028-990CDF2C768E}" srcOrd="4" destOrd="0" parTransId="{F43906F9-B3ED-42B6-8E08-48158C2AEB8A}" sibTransId="{8B1B5EF8-0432-426A-A9FB-EDC379D4BD72}"/>
    <dgm:cxn modelId="{809584F0-DEDA-40E7-A5E2-894FFC5FC32B}" type="presOf" srcId="{41D0017F-0107-40BB-8AC5-65E4E324EC8A}" destId="{7A25DFC1-0B03-440C-BA85-C0319679CAFA}" srcOrd="0" destOrd="0" presId="urn:microsoft.com/office/officeart/2005/8/layout/hProcess11"/>
    <dgm:cxn modelId="{BEC3D4F9-47BF-40B7-B86E-F6F9AE5E8020}" type="presOf" srcId="{5074868B-AB6E-433B-BC7E-8D31AB6055B6}" destId="{C7007B48-7CB5-452B-ACBD-4C9FDC29BA9A}" srcOrd="0" destOrd="0" presId="urn:microsoft.com/office/officeart/2005/8/layout/hProcess11"/>
    <dgm:cxn modelId="{E573DAFD-FDD1-4A42-870B-A8DEC579B468}" srcId="{50F9F4BA-70D1-4663-B2C0-3A0258652999}" destId="{CBBC295C-EA56-4DBB-8CA9-7897A76ED2A8}" srcOrd="7" destOrd="0" parTransId="{C7A3163E-0EFF-4581-A147-4A3AAFB84021}" sibTransId="{1F207E69-2D21-4A90-97B2-8428AD8CFB64}"/>
    <dgm:cxn modelId="{0C50752B-2790-40C5-AC0C-59CFBA7B7C73}" type="presParOf" srcId="{7DE13B6C-0657-40E4-9074-47C920DA7B71}" destId="{1A995C90-F6F4-4A81-BAE8-9CB727943C4C}" srcOrd="0" destOrd="0" presId="urn:microsoft.com/office/officeart/2005/8/layout/hProcess11"/>
    <dgm:cxn modelId="{A20432A6-3CC4-48BE-A685-1BFA72BF50B1}" type="presParOf" srcId="{7DE13B6C-0657-40E4-9074-47C920DA7B71}" destId="{F521B97D-89EA-4075-90F9-2D1D869E7067}" srcOrd="1" destOrd="0" presId="urn:microsoft.com/office/officeart/2005/8/layout/hProcess11"/>
    <dgm:cxn modelId="{D64153C6-D7FD-40CC-AEBA-6E7080A2C749}" type="presParOf" srcId="{F521B97D-89EA-4075-90F9-2D1D869E7067}" destId="{D116BFE6-C28E-4FBC-8593-2E23B4044AC8}" srcOrd="0" destOrd="0" presId="urn:microsoft.com/office/officeart/2005/8/layout/hProcess11"/>
    <dgm:cxn modelId="{A5C60DAC-1D39-415E-B500-34695117C95C}" type="presParOf" srcId="{D116BFE6-C28E-4FBC-8593-2E23B4044AC8}" destId="{38DAEFD9-127E-4A96-A984-FCA6F7B89B4D}" srcOrd="0" destOrd="0" presId="urn:microsoft.com/office/officeart/2005/8/layout/hProcess11"/>
    <dgm:cxn modelId="{B878F653-AF07-4CD4-BCA5-9052BD29AD3E}" type="presParOf" srcId="{D116BFE6-C28E-4FBC-8593-2E23B4044AC8}" destId="{58BDF0D8-89ED-4D66-8C57-DED30E92B418}" srcOrd="1" destOrd="0" presId="urn:microsoft.com/office/officeart/2005/8/layout/hProcess11"/>
    <dgm:cxn modelId="{5E92A7E1-0F04-4AB9-864D-4E6345BFA748}" type="presParOf" srcId="{D116BFE6-C28E-4FBC-8593-2E23B4044AC8}" destId="{226A6A9F-3F42-48CC-A658-CC904B89CE39}" srcOrd="2" destOrd="0" presId="urn:microsoft.com/office/officeart/2005/8/layout/hProcess11"/>
    <dgm:cxn modelId="{B176CA62-E08A-4E7D-A92E-3DCFA1A2E6A2}" type="presParOf" srcId="{F521B97D-89EA-4075-90F9-2D1D869E7067}" destId="{18B63FB3-FFE6-4860-A9A7-3552CD645C1B}" srcOrd="1" destOrd="0" presId="urn:microsoft.com/office/officeart/2005/8/layout/hProcess11"/>
    <dgm:cxn modelId="{C217F03D-E590-4733-B7ED-D90153B9BB8B}" type="presParOf" srcId="{F521B97D-89EA-4075-90F9-2D1D869E7067}" destId="{E02D3613-A84C-47CC-9339-89F39AB2A567}" srcOrd="2" destOrd="0" presId="urn:microsoft.com/office/officeart/2005/8/layout/hProcess11"/>
    <dgm:cxn modelId="{3F537CD9-0FA0-4CCE-93CD-157C71EDBAEE}" type="presParOf" srcId="{E02D3613-A84C-47CC-9339-89F39AB2A567}" destId="{C7007B48-7CB5-452B-ACBD-4C9FDC29BA9A}" srcOrd="0" destOrd="0" presId="urn:microsoft.com/office/officeart/2005/8/layout/hProcess11"/>
    <dgm:cxn modelId="{33E2876E-87CC-41D5-AF80-9611A4818A1D}" type="presParOf" srcId="{E02D3613-A84C-47CC-9339-89F39AB2A567}" destId="{7FE917F7-8714-4F40-916D-A1BBB4BB2D09}" srcOrd="1" destOrd="0" presId="urn:microsoft.com/office/officeart/2005/8/layout/hProcess11"/>
    <dgm:cxn modelId="{2DF94460-787D-4A5B-BC73-4A32967F46ED}" type="presParOf" srcId="{E02D3613-A84C-47CC-9339-89F39AB2A567}" destId="{407CE2C5-11F8-476B-814C-9CC77FD31B72}" srcOrd="2" destOrd="0" presId="urn:microsoft.com/office/officeart/2005/8/layout/hProcess11"/>
    <dgm:cxn modelId="{4412BC59-2A3C-435B-AFB9-9BB2773F6FAE}" type="presParOf" srcId="{F521B97D-89EA-4075-90F9-2D1D869E7067}" destId="{53FC5111-EAF3-40DE-B3C7-4175C9BB71CD}" srcOrd="3" destOrd="0" presId="urn:microsoft.com/office/officeart/2005/8/layout/hProcess11"/>
    <dgm:cxn modelId="{9CF750E1-698F-4169-A2F8-7D755819EE6E}" type="presParOf" srcId="{F521B97D-89EA-4075-90F9-2D1D869E7067}" destId="{A1759E7A-FC9A-426E-BD12-423D52DAB7B3}" srcOrd="4" destOrd="0" presId="urn:microsoft.com/office/officeart/2005/8/layout/hProcess11"/>
    <dgm:cxn modelId="{56953ECE-BF87-42D1-AE3E-DD6094C97C34}" type="presParOf" srcId="{A1759E7A-FC9A-426E-BD12-423D52DAB7B3}" destId="{16BD84C0-4D16-4962-91E1-A512682286CE}" srcOrd="0" destOrd="0" presId="urn:microsoft.com/office/officeart/2005/8/layout/hProcess11"/>
    <dgm:cxn modelId="{D4A39060-E7E4-43A5-AC58-1A0A6B27BA4D}" type="presParOf" srcId="{A1759E7A-FC9A-426E-BD12-423D52DAB7B3}" destId="{A61EC099-B47F-495D-98B2-46F7F9B2F4BE}" srcOrd="1" destOrd="0" presId="urn:microsoft.com/office/officeart/2005/8/layout/hProcess11"/>
    <dgm:cxn modelId="{DB56E096-CCB8-4A7D-A9CF-7C1EFFEE91BD}" type="presParOf" srcId="{A1759E7A-FC9A-426E-BD12-423D52DAB7B3}" destId="{9492B5AC-6908-43F8-ADFE-49615C50B0F7}" srcOrd="2" destOrd="0" presId="urn:microsoft.com/office/officeart/2005/8/layout/hProcess11"/>
    <dgm:cxn modelId="{93DA9F45-FF71-4BA7-8FE8-F352DEE55160}" type="presParOf" srcId="{F521B97D-89EA-4075-90F9-2D1D869E7067}" destId="{BBE22FC5-2BE0-4C86-A3B8-1D3EFCF24607}" srcOrd="5" destOrd="0" presId="urn:microsoft.com/office/officeart/2005/8/layout/hProcess11"/>
    <dgm:cxn modelId="{6295AE89-8BC3-4371-9503-D8DACCA4B492}" type="presParOf" srcId="{F521B97D-89EA-4075-90F9-2D1D869E7067}" destId="{5F6B5291-282C-4EAB-943C-C7A4D9D62D1F}" srcOrd="6" destOrd="0" presId="urn:microsoft.com/office/officeart/2005/8/layout/hProcess11"/>
    <dgm:cxn modelId="{3FAA2996-D406-450A-AFF0-483D95F6AA6A}" type="presParOf" srcId="{5F6B5291-282C-4EAB-943C-C7A4D9D62D1F}" destId="{7A25DFC1-0B03-440C-BA85-C0319679CAFA}" srcOrd="0" destOrd="0" presId="urn:microsoft.com/office/officeart/2005/8/layout/hProcess11"/>
    <dgm:cxn modelId="{395832DD-AC52-4214-AFB8-18A5626D6BB0}" type="presParOf" srcId="{5F6B5291-282C-4EAB-943C-C7A4D9D62D1F}" destId="{3FBD4483-27B1-40AA-AA5B-11187DCD0FF2}" srcOrd="1" destOrd="0" presId="urn:microsoft.com/office/officeart/2005/8/layout/hProcess11"/>
    <dgm:cxn modelId="{F0652B57-9603-47BA-BAB9-80545C4B920D}" type="presParOf" srcId="{5F6B5291-282C-4EAB-943C-C7A4D9D62D1F}" destId="{6A45266E-37B1-43E7-A1C8-49D0BB66CE4A}" srcOrd="2" destOrd="0" presId="urn:microsoft.com/office/officeart/2005/8/layout/hProcess11"/>
    <dgm:cxn modelId="{C352C9AE-B36B-4507-90AB-ED0525907851}" type="presParOf" srcId="{F521B97D-89EA-4075-90F9-2D1D869E7067}" destId="{FE93EBE4-BC9F-4259-860D-8FD2C049032B}" srcOrd="7" destOrd="0" presId="urn:microsoft.com/office/officeart/2005/8/layout/hProcess11"/>
    <dgm:cxn modelId="{81EC976F-DBB9-4355-B8DE-5ED7DD956099}" type="presParOf" srcId="{F521B97D-89EA-4075-90F9-2D1D869E7067}" destId="{B621AC98-8A9D-40AC-88BE-57D4ADC424B5}" srcOrd="8" destOrd="0" presId="urn:microsoft.com/office/officeart/2005/8/layout/hProcess11"/>
    <dgm:cxn modelId="{6359DAE5-D41A-49E0-9048-8686AE940C84}" type="presParOf" srcId="{B621AC98-8A9D-40AC-88BE-57D4ADC424B5}" destId="{3D2AD20C-D76F-4591-A7CF-47684941201C}" srcOrd="0" destOrd="0" presId="urn:microsoft.com/office/officeart/2005/8/layout/hProcess11"/>
    <dgm:cxn modelId="{1E98DA9B-0AED-48E3-AEDC-01E8A7566776}" type="presParOf" srcId="{B621AC98-8A9D-40AC-88BE-57D4ADC424B5}" destId="{21F9A5A7-6B56-46B6-9F28-B299534F08FD}" srcOrd="1" destOrd="0" presId="urn:microsoft.com/office/officeart/2005/8/layout/hProcess11"/>
    <dgm:cxn modelId="{EB57653A-C6F0-4ED8-8B4A-51C228C6097D}" type="presParOf" srcId="{B621AC98-8A9D-40AC-88BE-57D4ADC424B5}" destId="{735E4267-E551-4D9C-9078-2A4BF33BE85A}" srcOrd="2" destOrd="0" presId="urn:microsoft.com/office/officeart/2005/8/layout/hProcess11"/>
    <dgm:cxn modelId="{39340A81-7A5E-4B27-B9C6-9BD41D634603}" type="presParOf" srcId="{F521B97D-89EA-4075-90F9-2D1D869E7067}" destId="{BB1F9829-4BF1-45E3-AE0E-B1086D07A9E7}" srcOrd="9" destOrd="0" presId="urn:microsoft.com/office/officeart/2005/8/layout/hProcess11"/>
    <dgm:cxn modelId="{CC1E7EAF-74D7-40CF-9F4A-827FEF970357}" type="presParOf" srcId="{F521B97D-89EA-4075-90F9-2D1D869E7067}" destId="{863E5F85-634A-440A-8D49-AFE3C8C3953B}" srcOrd="10" destOrd="0" presId="urn:microsoft.com/office/officeart/2005/8/layout/hProcess11"/>
    <dgm:cxn modelId="{52B7647A-D0CE-4E6E-9AD1-729EE9339B0D}" type="presParOf" srcId="{863E5F85-634A-440A-8D49-AFE3C8C3953B}" destId="{CA282EAC-C3BD-4C1E-861E-1A7A22192065}" srcOrd="0" destOrd="0" presId="urn:microsoft.com/office/officeart/2005/8/layout/hProcess11"/>
    <dgm:cxn modelId="{514D8362-F883-4EE3-9172-B7D7918730D0}" type="presParOf" srcId="{863E5F85-634A-440A-8D49-AFE3C8C3953B}" destId="{555A84A1-8CB9-42E4-8B2F-A60E613A4C94}" srcOrd="1" destOrd="0" presId="urn:microsoft.com/office/officeart/2005/8/layout/hProcess11"/>
    <dgm:cxn modelId="{138EFC29-ACC7-450C-992E-909E52F220AC}" type="presParOf" srcId="{863E5F85-634A-440A-8D49-AFE3C8C3953B}" destId="{65D3F978-C1D2-4585-8A28-60B59882B545}" srcOrd="2" destOrd="0" presId="urn:microsoft.com/office/officeart/2005/8/layout/hProcess11"/>
    <dgm:cxn modelId="{31ED51F9-ACC9-4284-BA94-17BFF17A1AFE}" type="presParOf" srcId="{F521B97D-89EA-4075-90F9-2D1D869E7067}" destId="{CE99F0D8-F7BE-47DA-A6B8-6D9B2CCDA03F}" srcOrd="11" destOrd="0" presId="urn:microsoft.com/office/officeart/2005/8/layout/hProcess11"/>
    <dgm:cxn modelId="{6B5D78C7-A77D-4CFD-AC0C-D640C7526654}" type="presParOf" srcId="{F521B97D-89EA-4075-90F9-2D1D869E7067}" destId="{6A095409-2578-456D-BB0E-524729AD0C43}" srcOrd="12" destOrd="0" presId="urn:microsoft.com/office/officeart/2005/8/layout/hProcess11"/>
    <dgm:cxn modelId="{6DF93E75-5F75-4D56-A0AA-0EA05DF49002}" type="presParOf" srcId="{6A095409-2578-456D-BB0E-524729AD0C43}" destId="{D02209F4-4F15-42CF-BC62-93C5398F6730}" srcOrd="0" destOrd="0" presId="urn:microsoft.com/office/officeart/2005/8/layout/hProcess11"/>
    <dgm:cxn modelId="{5AF1C7F3-4EE1-4074-A346-C6FAF6510417}" type="presParOf" srcId="{6A095409-2578-456D-BB0E-524729AD0C43}" destId="{CE3E8C79-E8A3-4B61-95E6-B0E5C6DEA2C2}" srcOrd="1" destOrd="0" presId="urn:microsoft.com/office/officeart/2005/8/layout/hProcess11"/>
    <dgm:cxn modelId="{66AF1CB6-F949-4950-8A56-42273D559AA7}" type="presParOf" srcId="{6A095409-2578-456D-BB0E-524729AD0C43}" destId="{1E9541FD-BB51-4ECA-999B-77DE5C926BFC}" srcOrd="2" destOrd="0" presId="urn:microsoft.com/office/officeart/2005/8/layout/hProcess11"/>
    <dgm:cxn modelId="{15F27B00-1B27-450F-86A3-4D4BC2C0536F}" type="presParOf" srcId="{F521B97D-89EA-4075-90F9-2D1D869E7067}" destId="{FAEFC49B-FFCB-4CA5-9B8A-2EE92F8289DB}" srcOrd="13" destOrd="0" presId="urn:microsoft.com/office/officeart/2005/8/layout/hProcess11"/>
    <dgm:cxn modelId="{F4EF23DB-7388-4DB4-B446-C7CA6698B7EB}" type="presParOf" srcId="{F521B97D-89EA-4075-90F9-2D1D869E7067}" destId="{43CB1DEF-05E6-4F4C-A0E9-E7A0CFE2CB5C}" srcOrd="14" destOrd="0" presId="urn:microsoft.com/office/officeart/2005/8/layout/hProcess11"/>
    <dgm:cxn modelId="{E7C2CDAF-C18E-4416-9803-0BE3FB89B0B5}" type="presParOf" srcId="{43CB1DEF-05E6-4F4C-A0E9-E7A0CFE2CB5C}" destId="{578D637F-9C06-4590-A572-F93123CA081C}" srcOrd="0" destOrd="0" presId="urn:microsoft.com/office/officeart/2005/8/layout/hProcess11"/>
    <dgm:cxn modelId="{ED1EE955-89D1-46A3-B9DF-A74FCBD892B8}" type="presParOf" srcId="{43CB1DEF-05E6-4F4C-A0E9-E7A0CFE2CB5C}" destId="{625AF6B6-BFA6-410A-9B22-B76D52702A66}" srcOrd="1" destOrd="0" presId="urn:microsoft.com/office/officeart/2005/8/layout/hProcess11"/>
    <dgm:cxn modelId="{8AD8B9EB-DF03-415F-899D-1B5B1C85F3BC}" type="presParOf" srcId="{43CB1DEF-05E6-4F4C-A0E9-E7A0CFE2CB5C}" destId="{D04D2538-2C33-4F2F-865A-9A0575D86AA1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995C90-F6F4-4A81-BAE8-9CB727943C4C}">
      <dsp:nvSpPr>
        <dsp:cNvPr id="0" name=""/>
        <dsp:cNvSpPr/>
      </dsp:nvSpPr>
      <dsp:spPr>
        <a:xfrm>
          <a:off x="0" y="1071866"/>
          <a:ext cx="7209184" cy="1429154"/>
        </a:xfrm>
        <a:prstGeom prst="notched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8DAEFD9-127E-4A96-A984-FCA6F7B89B4D}">
      <dsp:nvSpPr>
        <dsp:cNvPr id="0" name=""/>
        <dsp:cNvSpPr/>
      </dsp:nvSpPr>
      <dsp:spPr>
        <a:xfrm>
          <a:off x="2528" y="0"/>
          <a:ext cx="866493" cy="142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District contact discusses contract with potential vendors</a:t>
          </a:r>
        </a:p>
      </dsp:txBody>
      <dsp:txXfrm>
        <a:off x="2528" y="0"/>
        <a:ext cx="866493" cy="1429154"/>
      </dsp:txXfrm>
    </dsp:sp>
    <dsp:sp modelId="{58BDF0D8-89ED-4D66-8C57-DED30E92B418}">
      <dsp:nvSpPr>
        <dsp:cNvPr id="0" name=""/>
        <dsp:cNvSpPr/>
      </dsp:nvSpPr>
      <dsp:spPr>
        <a:xfrm>
          <a:off x="257130" y="1607799"/>
          <a:ext cx="357288" cy="357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007B48-7CB5-452B-ACBD-4C9FDC29BA9A}">
      <dsp:nvSpPr>
        <dsp:cNvPr id="0" name=""/>
        <dsp:cNvSpPr/>
      </dsp:nvSpPr>
      <dsp:spPr>
        <a:xfrm>
          <a:off x="895039" y="2143732"/>
          <a:ext cx="868340" cy="142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Potential vendor selected</a:t>
          </a:r>
        </a:p>
      </dsp:txBody>
      <dsp:txXfrm>
        <a:off x="895039" y="2143732"/>
        <a:ext cx="868340" cy="1429154"/>
      </dsp:txXfrm>
    </dsp:sp>
    <dsp:sp modelId="{7FE917F7-8714-4F40-916D-A1BBB4BB2D09}">
      <dsp:nvSpPr>
        <dsp:cNvPr id="0" name=""/>
        <dsp:cNvSpPr/>
      </dsp:nvSpPr>
      <dsp:spPr>
        <a:xfrm>
          <a:off x="1150565" y="1607799"/>
          <a:ext cx="357288" cy="357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BD84C0-4D16-4962-91E1-A512682286CE}">
      <dsp:nvSpPr>
        <dsp:cNvPr id="0" name=""/>
        <dsp:cNvSpPr/>
      </dsp:nvSpPr>
      <dsp:spPr>
        <a:xfrm>
          <a:off x="1789398" y="0"/>
          <a:ext cx="641728" cy="142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Initiator enters and submits a contract in the eRFP</a:t>
          </a:r>
        </a:p>
      </dsp:txBody>
      <dsp:txXfrm>
        <a:off x="1789398" y="0"/>
        <a:ext cx="641728" cy="1429154"/>
      </dsp:txXfrm>
    </dsp:sp>
    <dsp:sp modelId="{A61EC099-B47F-495D-98B2-46F7F9B2F4BE}">
      <dsp:nvSpPr>
        <dsp:cNvPr id="0" name=""/>
        <dsp:cNvSpPr/>
      </dsp:nvSpPr>
      <dsp:spPr>
        <a:xfrm>
          <a:off x="1931618" y="1607799"/>
          <a:ext cx="357288" cy="357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25DFC1-0B03-440C-BA85-C0319679CAFA}">
      <dsp:nvSpPr>
        <dsp:cNvPr id="0" name=""/>
        <dsp:cNvSpPr/>
      </dsp:nvSpPr>
      <dsp:spPr>
        <a:xfrm>
          <a:off x="2457145" y="2143732"/>
          <a:ext cx="905895" cy="142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Purchasing &amp; Contract Services (P&amp;CS) reviews contract, assigns approval workflow or requests further information</a:t>
          </a:r>
        </a:p>
      </dsp:txBody>
      <dsp:txXfrm>
        <a:off x="2457145" y="2143732"/>
        <a:ext cx="905895" cy="1429154"/>
      </dsp:txXfrm>
    </dsp:sp>
    <dsp:sp modelId="{3FBD4483-27B1-40AA-AA5B-11187DCD0FF2}">
      <dsp:nvSpPr>
        <dsp:cNvPr id="0" name=""/>
        <dsp:cNvSpPr/>
      </dsp:nvSpPr>
      <dsp:spPr>
        <a:xfrm>
          <a:off x="2731448" y="1607799"/>
          <a:ext cx="357288" cy="357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2AD20C-D76F-4591-A7CF-47684941201C}">
      <dsp:nvSpPr>
        <dsp:cNvPr id="0" name=""/>
        <dsp:cNvSpPr/>
      </dsp:nvSpPr>
      <dsp:spPr>
        <a:xfrm>
          <a:off x="3389058" y="0"/>
          <a:ext cx="735185" cy="142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Approval workflow completed in the eRFP</a:t>
          </a:r>
        </a:p>
      </dsp:txBody>
      <dsp:txXfrm>
        <a:off x="3389058" y="0"/>
        <a:ext cx="735185" cy="1429154"/>
      </dsp:txXfrm>
    </dsp:sp>
    <dsp:sp modelId="{21F9A5A7-6B56-46B6-9F28-B299534F08FD}">
      <dsp:nvSpPr>
        <dsp:cNvPr id="0" name=""/>
        <dsp:cNvSpPr/>
      </dsp:nvSpPr>
      <dsp:spPr>
        <a:xfrm>
          <a:off x="3578006" y="1607799"/>
          <a:ext cx="357288" cy="357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282EAC-C3BD-4C1E-861E-1A7A22192065}">
      <dsp:nvSpPr>
        <dsp:cNvPr id="0" name=""/>
        <dsp:cNvSpPr/>
      </dsp:nvSpPr>
      <dsp:spPr>
        <a:xfrm>
          <a:off x="4150261" y="2143732"/>
          <a:ext cx="804383" cy="142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P&amp;CS will send contract to vendor for signature</a:t>
          </a:r>
        </a:p>
      </dsp:txBody>
      <dsp:txXfrm>
        <a:off x="4150261" y="2143732"/>
        <a:ext cx="804383" cy="1429154"/>
      </dsp:txXfrm>
    </dsp:sp>
    <dsp:sp modelId="{555A84A1-8CB9-42E4-8B2F-A60E613A4C94}">
      <dsp:nvSpPr>
        <dsp:cNvPr id="0" name=""/>
        <dsp:cNvSpPr/>
      </dsp:nvSpPr>
      <dsp:spPr>
        <a:xfrm>
          <a:off x="4373809" y="1607799"/>
          <a:ext cx="357288" cy="357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2209F4-4F15-42CF-BC62-93C5398F6730}">
      <dsp:nvSpPr>
        <dsp:cNvPr id="0" name=""/>
        <dsp:cNvSpPr/>
      </dsp:nvSpPr>
      <dsp:spPr>
        <a:xfrm>
          <a:off x="4980663" y="0"/>
          <a:ext cx="718143" cy="142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b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Vendor returns signed contract to P&amp;CS who will secure appropriate SPPS signature</a:t>
          </a:r>
        </a:p>
      </dsp:txBody>
      <dsp:txXfrm>
        <a:off x="4980663" y="0"/>
        <a:ext cx="718143" cy="1429154"/>
      </dsp:txXfrm>
    </dsp:sp>
    <dsp:sp modelId="{CE3E8C79-E8A3-4B61-95E6-B0E5C6DEA2C2}">
      <dsp:nvSpPr>
        <dsp:cNvPr id="0" name=""/>
        <dsp:cNvSpPr/>
      </dsp:nvSpPr>
      <dsp:spPr>
        <a:xfrm>
          <a:off x="5161090" y="1607799"/>
          <a:ext cx="357288" cy="357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D637F-9C06-4590-A572-F93123CA081C}">
      <dsp:nvSpPr>
        <dsp:cNvPr id="0" name=""/>
        <dsp:cNvSpPr/>
      </dsp:nvSpPr>
      <dsp:spPr>
        <a:xfrm>
          <a:off x="5724825" y="2143732"/>
          <a:ext cx="760912" cy="1429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64008" bIns="64008" numCol="1" spcCol="1270" anchor="t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P&amp;CS captures fully executed agreement and any other documents in the eRFP and then creates Purchase Order in PeopleSoft</a:t>
          </a:r>
        </a:p>
      </dsp:txBody>
      <dsp:txXfrm>
        <a:off x="5724825" y="2143732"/>
        <a:ext cx="760912" cy="1429154"/>
      </dsp:txXfrm>
    </dsp:sp>
    <dsp:sp modelId="{625AF6B6-BFA6-410A-9B22-B76D52702A66}">
      <dsp:nvSpPr>
        <dsp:cNvPr id="0" name=""/>
        <dsp:cNvSpPr/>
      </dsp:nvSpPr>
      <dsp:spPr>
        <a:xfrm>
          <a:off x="5926636" y="1607799"/>
          <a:ext cx="357288" cy="35728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7030A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" name="Google Shape;3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5b77e8d8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5b77e8d8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5b77e8d8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5b77e8d8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5b77e8d8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5b77e8d8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Initiators – Clerks at schools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Budget approvers – Principals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77534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5b77e8d8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5b77e8d8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65588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5b77e8d8e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" name="Google Shape;42;g5b77e8d8e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District contact is the staff who gives the clerks the contract and information to enter in the eRFP.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This can be your principal, assistant principal or a teacher at your school.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For the purpose of eRFP entry, you would select your own name or your principal’s name, we will see this later in the demo.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4422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623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4489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5b77e8d8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5b77e8d8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615531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-8175" y="0"/>
            <a:ext cx="9188100" cy="5143500"/>
          </a:xfrm>
          <a:prstGeom prst="rect">
            <a:avLst/>
          </a:prstGeom>
          <a:solidFill>
            <a:srgbClr val="0194D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77625" y="2235217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677625" y="3491354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9" name="Google Shape;19;p2"/>
          <p:cNvPicPr preferRelativeResize="0"/>
          <p:nvPr/>
        </p:nvPicPr>
        <p:blipFill rotWithShape="1">
          <a:blip r:embed="rId2">
            <a:alphaModFix/>
          </a:blip>
          <a:srcRect t="4245" b="4254"/>
          <a:stretch/>
        </p:blipFill>
        <p:spPr>
          <a:xfrm>
            <a:off x="3262025" y="1284700"/>
            <a:ext cx="2205850" cy="1102925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/>
        </p:nvSpPr>
        <p:spPr>
          <a:xfrm>
            <a:off x="8787250" y="4824950"/>
            <a:ext cx="3570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 b="1">
                <a:solidFill>
                  <a:srgbClr val="FFFFFF"/>
                </a:solidFill>
              </a:rPr>
              <a:t>‹#›</a:t>
            </a:fld>
            <a:endParaRPr sz="1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SzPts val="2400"/>
              <a:buChar char="●"/>
              <a:defRPr sz="2400"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SzPts val="1000"/>
              <a:buChar char="●"/>
              <a:defRPr sz="1000"/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SzPts val="1000"/>
              <a:buChar char="○"/>
              <a:defRPr sz="1000"/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SzPts val="1000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Clr>
                <a:srgbClr val="3C3C3C"/>
              </a:buClr>
              <a:buSzPts val="1800"/>
              <a:buNone/>
              <a:defRPr sz="1800">
                <a:solidFill>
                  <a:srgbClr val="3C3C3C"/>
                </a:solidFill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SPPS_Horizontal_Pattern_B.jpg"/>
          <p:cNvPicPr preferRelativeResize="0"/>
          <p:nvPr/>
        </p:nvPicPr>
        <p:blipFill rotWithShape="1">
          <a:blip r:embed="rId8">
            <a:alphaModFix/>
          </a:blip>
          <a:srcRect l="7491" r="6597"/>
          <a:stretch/>
        </p:blipFill>
        <p:spPr>
          <a:xfrm>
            <a:off x="6433300" y="4634825"/>
            <a:ext cx="2746775" cy="50862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/>
          <p:nvPr/>
        </p:nvSpPr>
        <p:spPr>
          <a:xfrm>
            <a:off x="7772250" y="4607025"/>
            <a:ext cx="885300" cy="542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194D3"/>
              </a:buClr>
              <a:buSzPts val="3600"/>
              <a:buNone/>
              <a:defRPr sz="3600" b="1">
                <a:solidFill>
                  <a:srgbClr val="0194D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666666"/>
              </a:buClr>
              <a:buSzPts val="3000"/>
              <a:buChar char="●"/>
              <a:defRPr sz="3000">
                <a:solidFill>
                  <a:srgbClr val="666666"/>
                </a:solidFill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Char char="○"/>
              <a:defRPr sz="2400">
                <a:solidFill>
                  <a:srgbClr val="666666"/>
                </a:solidFill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Char char="■"/>
              <a:defRPr sz="2400">
                <a:solidFill>
                  <a:srgbClr val="666666"/>
                </a:solidFill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  <a:defRPr sz="1800">
                <a:solidFill>
                  <a:srgbClr val="666666"/>
                </a:solidFill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○"/>
              <a:defRPr sz="1800">
                <a:solidFill>
                  <a:srgbClr val="666666"/>
                </a:solidFill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■"/>
              <a:defRPr sz="1800">
                <a:solidFill>
                  <a:srgbClr val="666666"/>
                </a:solidFill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●"/>
              <a:defRPr sz="1800">
                <a:solidFill>
                  <a:srgbClr val="666666"/>
                </a:solidFill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○"/>
              <a:defRPr sz="1800">
                <a:solidFill>
                  <a:srgbClr val="666666"/>
                </a:solidFill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Char char="■"/>
              <a:defRPr sz="1800">
                <a:solidFill>
                  <a:srgbClr val="666666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300">
                <a:solidFill>
                  <a:schemeClr val="dk1"/>
                </a:solidFill>
              </a:defRPr>
            </a:lvl1pPr>
            <a:lvl2pPr lvl="1" algn="r" rtl="0">
              <a:buNone/>
              <a:defRPr sz="1300">
                <a:solidFill>
                  <a:schemeClr val="dk1"/>
                </a:solidFill>
              </a:defRPr>
            </a:lvl2pPr>
            <a:lvl3pPr lvl="2" algn="r" rtl="0">
              <a:buNone/>
              <a:defRPr sz="1300">
                <a:solidFill>
                  <a:schemeClr val="dk1"/>
                </a:solidFill>
              </a:defRPr>
            </a:lvl3pPr>
            <a:lvl4pPr lvl="3" algn="r" rtl="0">
              <a:buNone/>
              <a:defRPr sz="1300">
                <a:solidFill>
                  <a:schemeClr val="dk1"/>
                </a:solidFill>
              </a:defRPr>
            </a:lvl4pPr>
            <a:lvl5pPr lvl="4" algn="r" rtl="0">
              <a:buNone/>
              <a:defRPr sz="1300">
                <a:solidFill>
                  <a:schemeClr val="dk1"/>
                </a:solidFill>
              </a:defRPr>
            </a:lvl5pPr>
            <a:lvl6pPr lvl="5" algn="r" rtl="0">
              <a:buNone/>
              <a:defRPr sz="1300">
                <a:solidFill>
                  <a:schemeClr val="dk1"/>
                </a:solidFill>
              </a:defRPr>
            </a:lvl6pPr>
            <a:lvl7pPr lvl="6" algn="r" rtl="0">
              <a:buNone/>
              <a:defRPr sz="1300">
                <a:solidFill>
                  <a:schemeClr val="dk1"/>
                </a:solidFill>
              </a:defRPr>
            </a:lvl7pPr>
            <a:lvl8pPr lvl="7" algn="r" rtl="0">
              <a:buNone/>
              <a:defRPr sz="1300">
                <a:solidFill>
                  <a:schemeClr val="dk1"/>
                </a:solidFill>
              </a:defRPr>
            </a:lvl8pPr>
            <a:lvl9pPr lvl="8" algn="r" rtl="0">
              <a:buNone/>
              <a:defRPr sz="1300">
                <a:solidFill>
                  <a:schemeClr val="dk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>
            <a:off x="8787250" y="4824950"/>
            <a:ext cx="357000" cy="3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 b="1">
                <a:solidFill>
                  <a:srgbClr val="FFFFFF"/>
                </a:solidFill>
              </a:rPr>
              <a:t>‹#›</a:t>
            </a:fld>
            <a:endParaRPr sz="1000" b="1">
              <a:solidFill>
                <a:srgbClr val="FFFFFF"/>
              </a:solidFill>
            </a:endParaRPr>
          </a:p>
        </p:txBody>
      </p:sp>
      <p:pic>
        <p:nvPicPr>
          <p:cNvPr id="12" name="Google Shape;12;p1" descr="SPPS_Horizontal_Pattern_B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0" y="4634825"/>
            <a:ext cx="3197325" cy="50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"/>
          <p:cNvPicPr preferRelativeResize="0"/>
          <p:nvPr/>
        </p:nvPicPr>
        <p:blipFill rotWithShape="1">
          <a:blip r:embed="rId9">
            <a:alphaModFix/>
          </a:blip>
          <a:srcRect l="6369" r="6378"/>
          <a:stretch/>
        </p:blipFill>
        <p:spPr>
          <a:xfrm>
            <a:off x="7814766" y="4634825"/>
            <a:ext cx="812159" cy="508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1" descr="SPPS_Horizontal_Pattern_B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22719" y="4634826"/>
            <a:ext cx="3197325" cy="50862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  <p:sldLayoutId id="2147483653" r:id="rId5"/>
    <p:sldLayoutId id="2147483654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rfp.integratise.com/spp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purchasing.department@spps.or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brian.cihacek@spp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 txBox="1">
            <a:spLocks noGrp="1"/>
          </p:cNvSpPr>
          <p:nvPr>
            <p:ph type="ctrTitle"/>
          </p:nvPr>
        </p:nvSpPr>
        <p:spPr>
          <a:xfrm>
            <a:off x="677625" y="2235217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eRFP T</a:t>
            </a:r>
            <a:r>
              <a:rPr lang="en" dirty="0"/>
              <a:t>raining</a:t>
            </a:r>
            <a:endParaRPr dirty="0"/>
          </a:p>
        </p:txBody>
      </p:sp>
      <p:sp>
        <p:nvSpPr>
          <p:cNvPr id="39" name="Google Shape;39;p9"/>
          <p:cNvSpPr txBox="1">
            <a:spLocks noGrp="1"/>
          </p:cNvSpPr>
          <p:nvPr>
            <p:ph type="subTitle" idx="1"/>
          </p:nvPr>
        </p:nvSpPr>
        <p:spPr>
          <a:xfrm>
            <a:off x="677625" y="3491354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Purchasing &amp; Contract Services </a:t>
            </a:r>
            <a:r>
              <a:rPr lang="en-US" dirty="0"/>
              <a:t>Department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12</a:t>
            </a:r>
            <a:r>
              <a:rPr lang="en-US" baseline="30000" dirty="0"/>
              <a:t>th</a:t>
            </a:r>
            <a:r>
              <a:rPr lang="en-US" dirty="0"/>
              <a:t> August, 2024 – 14</a:t>
            </a:r>
            <a:r>
              <a:rPr lang="en-US" baseline="30000" dirty="0"/>
              <a:t>th</a:t>
            </a:r>
            <a:r>
              <a:rPr lang="en-US" dirty="0"/>
              <a:t> August, 2024</a:t>
            </a:r>
            <a:endParaRPr lang="e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Topics for toda</a:t>
            </a:r>
            <a:r>
              <a:rPr lang="en-US" dirty="0"/>
              <a:t>y </a:t>
            </a:r>
            <a:endParaRPr dirty="0"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-US" dirty="0">
                <a:solidFill>
                  <a:schemeClr val="tx1"/>
                </a:solidFill>
              </a:rPr>
              <a:t>eRFP </a:t>
            </a:r>
            <a:endParaRPr dirty="0">
              <a:solidFill>
                <a:schemeClr val="tx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>
                <a:solidFill>
                  <a:schemeClr val="tx1"/>
                </a:solidFill>
              </a:rPr>
              <a:t>Who uses the eRFP 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>
                <a:solidFill>
                  <a:schemeClr val="tx1"/>
                </a:solidFill>
              </a:rPr>
              <a:t>Where to access the eRFP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>
                <a:solidFill>
                  <a:schemeClr val="tx1"/>
                </a:solidFill>
              </a:rPr>
              <a:t>eRFP Process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>
                <a:solidFill>
                  <a:schemeClr val="tx1"/>
                </a:solidFill>
              </a:rPr>
              <a:t>Pre-requisites</a:t>
            </a:r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eRFP: Entering and submitting a contract – Demo</a:t>
            </a:r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Points to remember</a:t>
            </a:r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Contact  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endParaRPr dirty="0"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eRFP</a:t>
            </a:r>
            <a:endParaRPr dirty="0"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1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eRFP is a cloud based tool to create, review/approve, execute, and catalog all agreements for the District</a:t>
            </a:r>
          </a:p>
          <a:p>
            <a:pPr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When to use the eRFP: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Services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1"/>
                </a:solidFill>
              </a:rPr>
              <a:t> enter a contract in eRFP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Contracts (documents that the District signs)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olidFill>
                  <a:schemeClr val="tx1"/>
                </a:solidFill>
              </a:rPr>
              <a:t> enter a contract in eRFP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Software subscriptions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enter a contract if a signature is needed</a:t>
            </a:r>
            <a:endParaRPr lang="en-US" dirty="0">
              <a:solidFill>
                <a:schemeClr val="tx1"/>
              </a:solidFill>
            </a:endParaRPr>
          </a:p>
          <a:p>
            <a:pPr marL="57150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Who uses the </a:t>
            </a:r>
            <a:r>
              <a:rPr lang="en-US" dirty="0"/>
              <a:t>eRFP</a:t>
            </a:r>
            <a:endParaRPr dirty="0"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600"/>
              </a:spcBef>
              <a:spcAft>
                <a:spcPts val="0"/>
              </a:spcAft>
              <a:buSzPts val="2400"/>
              <a:buChar char="●"/>
            </a:pPr>
            <a:r>
              <a:rPr lang="en-US" b="1" dirty="0">
                <a:solidFill>
                  <a:schemeClr val="tx1"/>
                </a:solidFill>
              </a:rPr>
              <a:t>Contract Initiators </a:t>
            </a:r>
            <a:r>
              <a:rPr lang="en-US" dirty="0">
                <a:solidFill>
                  <a:schemeClr val="tx1"/>
                </a:solidFill>
              </a:rPr>
              <a:t>use it to start the contract process.  </a:t>
            </a:r>
            <a:endParaRPr dirty="0">
              <a:solidFill>
                <a:schemeClr val="tx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b="1" dirty="0">
                <a:solidFill>
                  <a:schemeClr val="tx1"/>
                </a:solidFill>
              </a:rPr>
              <a:t>Approvers</a:t>
            </a:r>
            <a:r>
              <a:rPr lang="en-US" dirty="0">
                <a:solidFill>
                  <a:schemeClr val="tx1"/>
                </a:solidFill>
              </a:rPr>
              <a:t> use it to review and approve contracts.  This includes budget approvers, Legal, and Accounting approvers.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b="1" dirty="0">
                <a:solidFill>
                  <a:schemeClr val="tx1"/>
                </a:solidFill>
              </a:rPr>
              <a:t>Purchasing</a:t>
            </a:r>
            <a:r>
              <a:rPr lang="en-US" dirty="0">
                <a:solidFill>
                  <a:schemeClr val="tx1"/>
                </a:solidFill>
              </a:rPr>
              <a:t> department staff use it to review, execute and store contracts. 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342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Where to access the </a:t>
            </a:r>
            <a:r>
              <a:rPr lang="en-US" dirty="0"/>
              <a:t>eRFP</a:t>
            </a:r>
            <a:endParaRPr dirty="0"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eRFP Link : </a:t>
            </a:r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https://erfp.integratise.com/spps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Your user name to the system is your AD username without the "e" (i.e. 555123). </a:t>
            </a:r>
          </a:p>
          <a:p>
            <a:pPr lvl="0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Those without an access to the eRFP should contact the Purchasing Manager or the Purchasing department to be set up.</a:t>
            </a:r>
            <a:endParaRPr dirty="0">
              <a:solidFill>
                <a:schemeClr val="tx1"/>
              </a:solidFill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97541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eRFP Process</a:t>
            </a:r>
            <a:endParaRPr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47323138"/>
              </p:ext>
            </p:extLst>
          </p:nvPr>
        </p:nvGraphicFramePr>
        <p:xfrm>
          <a:off x="304800" y="800331"/>
          <a:ext cx="7209184" cy="3572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513984" y="1586500"/>
            <a:ext cx="12324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Services can be provided by vendor on the  contract </a:t>
            </a:r>
          </a:p>
        </p:txBody>
      </p:sp>
    </p:spTree>
    <p:extLst>
      <p:ext uri="{BB962C8B-B14F-4D97-AF65-F5344CB8AC3E}">
        <p14:creationId xmlns:p14="http://schemas.microsoft.com/office/powerpoint/2010/main" val="3747511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9D51D-0E78-44CC-ADCC-4F5A3277E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Pre-requisites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C2F0B8-51FE-4463-8396-42F0CBAF4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>
                <a:solidFill>
                  <a:schemeClr val="tx1"/>
                </a:solidFill>
              </a:rPr>
              <a:t>W9 from the vendor if the vendor is not already in PeopleSoft (no need to submit Vendor request form)</a:t>
            </a:r>
          </a:p>
          <a:p>
            <a:r>
              <a:rPr lang="en-US" sz="2000" dirty="0">
                <a:solidFill>
                  <a:schemeClr val="tx1"/>
                </a:solidFill>
              </a:rPr>
              <a:t>Budget code from your accounting representative</a:t>
            </a:r>
          </a:p>
          <a:p>
            <a:r>
              <a:rPr lang="en-US" sz="2000" dirty="0">
                <a:solidFill>
                  <a:schemeClr val="tx1"/>
                </a:solidFill>
              </a:rPr>
              <a:t>If contract amount is more than $5,000 but less than $175,000: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Quote from a different vendor </a:t>
            </a:r>
            <a:r>
              <a:rPr lang="en-US" sz="1600" b="1" dirty="0">
                <a:solidFill>
                  <a:schemeClr val="tx1"/>
                </a:solidFill>
              </a:rPr>
              <a:t>OR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Completed sole source form </a:t>
            </a:r>
            <a:r>
              <a:rPr lang="en-US" sz="1600" b="1" dirty="0">
                <a:solidFill>
                  <a:schemeClr val="tx1"/>
                </a:solidFill>
              </a:rPr>
              <a:t>OR</a:t>
            </a:r>
            <a:endParaRPr lang="en-US" sz="1600" dirty="0">
              <a:solidFill>
                <a:schemeClr val="tx1"/>
              </a:solidFill>
            </a:endParaRP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An equivalent instrument that demonstrates competitive application process in the vendor selection</a:t>
            </a:r>
          </a:p>
          <a:p>
            <a:r>
              <a:rPr lang="en-US" sz="2000" dirty="0">
                <a:solidFill>
                  <a:schemeClr val="tx1"/>
                </a:solidFill>
              </a:rPr>
              <a:t>No need to get the certificate of insurance from the vendor</a:t>
            </a:r>
          </a:p>
          <a:p>
            <a:r>
              <a:rPr lang="en-US" sz="2000" dirty="0">
                <a:solidFill>
                  <a:schemeClr val="tx1"/>
                </a:solidFill>
              </a:rPr>
              <a:t>No need to fill the IC vs EE form.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636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93DA9-160A-4A74-B829-E2A06977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919789"/>
            <a:ext cx="8229600" cy="857250"/>
          </a:xfrm>
        </p:spPr>
        <p:txBody>
          <a:bodyPr/>
          <a:lstStyle/>
          <a:p>
            <a:r>
              <a:rPr lang="en-US" dirty="0"/>
              <a:t>eRFP: Entering and submitting a contract – Demo </a:t>
            </a:r>
          </a:p>
        </p:txBody>
      </p:sp>
    </p:spTree>
    <p:extLst>
      <p:ext uri="{BB962C8B-B14F-4D97-AF65-F5344CB8AC3E}">
        <p14:creationId xmlns:p14="http://schemas.microsoft.com/office/powerpoint/2010/main" val="4126491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AABD8-4D2A-4328-82BD-B665765D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Points to remember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5BBAF-C87F-4963-9894-36CBF8CEAA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Please submit the contracts at least 3 weeks before the scheduled start date. 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Monitor the progress of the contracts through the “Workflow Status” and </a:t>
            </a:r>
            <a:r>
              <a:rPr lang="en-US" b="1" dirty="0">
                <a:solidFill>
                  <a:schemeClr val="tx1"/>
                </a:solidFill>
                <a:sym typeface="Wingdings" panose="05000000000000000000" pitchFamily="2" charset="2"/>
              </a:rPr>
              <a:t>follow up as needed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Ensure contracts are not signed until they have been reviewed through the eRFP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Restrict the use of special characters `~!@#$%^&amp;*()=+,/|]{]} in the filename</a:t>
            </a:r>
          </a:p>
          <a:p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762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61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Contact</a:t>
            </a:r>
            <a:endParaRPr dirty="0"/>
          </a:p>
        </p:txBody>
      </p:sp>
      <p:sp>
        <p:nvSpPr>
          <p:cNvPr id="51" name="Google Shape;51;p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15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Purchasing Department -  </a:t>
            </a:r>
            <a:r>
              <a:rPr lang="en-US" dirty="0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purchasing.department@spps.org</a:t>
            </a:r>
            <a:endParaRPr lang="en-US" dirty="0">
              <a:solidFill>
                <a:schemeClr val="tx1"/>
              </a:solidFill>
            </a:endParaRP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tx1"/>
                </a:solidFill>
              </a:rPr>
              <a:t>Purchasing Manager - Brian Cihacek </a:t>
            </a:r>
            <a:r>
              <a:rPr lang="en-US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brian.cihacek@spps.org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 dirty="0">
                <a:solidFill>
                  <a:schemeClr val="tx1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67976118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973</TotalTime>
  <Words>563</Words>
  <Application>Microsoft Office PowerPoint</Application>
  <PresentationFormat>On-screen Show (16:9)</PresentationFormat>
  <Paragraphs>61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Courier New</vt:lpstr>
      <vt:lpstr>Wingdings</vt:lpstr>
      <vt:lpstr>Simple Light</vt:lpstr>
      <vt:lpstr>eRFP Training</vt:lpstr>
      <vt:lpstr>Topics for today </vt:lpstr>
      <vt:lpstr>eRFP</vt:lpstr>
      <vt:lpstr>Who uses the eRFP</vt:lpstr>
      <vt:lpstr>Where to access the eRFP</vt:lpstr>
      <vt:lpstr>eRFP Process</vt:lpstr>
      <vt:lpstr>Pre-requisites</vt:lpstr>
      <vt:lpstr>eRFP: Entering and submitting a contract – Demo </vt:lpstr>
      <vt:lpstr>Points to remember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FY20 fall clerk training</dc:title>
  <dc:creator>Jamie Atkins</dc:creator>
  <cp:lastModifiedBy>Erna Tamrakar</cp:lastModifiedBy>
  <cp:revision>52</cp:revision>
  <dcterms:modified xsi:type="dcterms:W3CDTF">2024-08-12T18:48:54Z</dcterms:modified>
</cp:coreProperties>
</file>