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handoutMasterIdLst>
    <p:handoutMasterId r:id="rId16"/>
  </p:handoutMasterIdLst>
  <p:sldIdLst>
    <p:sldId id="289" r:id="rId5"/>
    <p:sldId id="290" r:id="rId6"/>
    <p:sldId id="302" r:id="rId7"/>
    <p:sldId id="301" r:id="rId8"/>
    <p:sldId id="294" r:id="rId9"/>
    <p:sldId id="303" r:id="rId10"/>
    <p:sldId id="300" r:id="rId11"/>
    <p:sldId id="304" r:id="rId12"/>
    <p:sldId id="297" r:id="rId13"/>
    <p:sldId id="299" r:id="rId14"/>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4" userDrawn="1">
          <p15:clr>
            <a:srgbClr val="A4A3A4"/>
          </p15:clr>
        </p15:guide>
        <p15:guide id="2" pos="576" userDrawn="1">
          <p15:clr>
            <a:srgbClr val="A4A3A4"/>
          </p15:clr>
        </p15:guide>
        <p15:guide id="8" orient="horz" pos="3744" userDrawn="1">
          <p15:clr>
            <a:srgbClr val="A4A3A4"/>
          </p15:clr>
        </p15:guide>
        <p15:guide id="9"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08" autoAdjust="0"/>
    <p:restoredTop sz="93386" autoAdjust="0"/>
  </p:normalViewPr>
  <p:slideViewPr>
    <p:cSldViewPr snapToGrid="0" showGuides="1">
      <p:cViewPr varScale="1">
        <p:scale>
          <a:sx n="60" d="100"/>
          <a:sy n="60" d="100"/>
        </p:scale>
        <p:origin x="948" y="66"/>
      </p:cViewPr>
      <p:guideLst>
        <p:guide orient="horz" pos="1344"/>
        <p:guide pos="576"/>
        <p:guide orient="horz" pos="3744"/>
        <p:guide pos="3840"/>
      </p:guideLst>
    </p:cSldViewPr>
  </p:slideViewPr>
  <p:outlineViewPr>
    <p:cViewPr>
      <p:scale>
        <a:sx n="33" d="100"/>
        <a:sy n="33" d="100"/>
      </p:scale>
      <p:origin x="0" y="-5938"/>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94" d="100"/>
          <a:sy n="94" d="100"/>
        </p:scale>
        <p:origin x="2992"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65DC31D-6BBA-1E40-9A7E-1FE0A421F3AA}"/>
              </a:ext>
            </a:extLst>
          </p:cNvPr>
          <p:cNvSpPr>
            <a:spLocks noGrp="1"/>
          </p:cNvSpPr>
          <p:nvPr>
            <p:ph type="hdr" sz="quarter"/>
          </p:nvPr>
        </p:nvSpPr>
        <p:spPr>
          <a:xfrm>
            <a:off x="0" y="0"/>
            <a:ext cx="3066733" cy="469780"/>
          </a:xfrm>
          <a:prstGeom prst="rect">
            <a:avLst/>
          </a:prstGeom>
        </p:spPr>
        <p:txBody>
          <a:bodyPr vert="horz" lIns="93936" tIns="46968" rIns="93936" bIns="46968" rtlCol="0"/>
          <a:lstStyle>
            <a:lvl1pPr algn="l">
              <a:defRPr sz="1200"/>
            </a:lvl1pPr>
          </a:lstStyle>
          <a:p>
            <a:endParaRPr lang="en-US" dirty="0"/>
          </a:p>
        </p:txBody>
      </p:sp>
      <p:sp>
        <p:nvSpPr>
          <p:cNvPr id="3" name="Date Placeholder 2">
            <a:extLst>
              <a:ext uri="{FF2B5EF4-FFF2-40B4-BE49-F238E27FC236}">
                <a16:creationId xmlns:a16="http://schemas.microsoft.com/office/drawing/2014/main" id="{D609E10C-1649-9148-9887-C4B5DF38CEEE}"/>
              </a:ext>
            </a:extLst>
          </p:cNvPr>
          <p:cNvSpPr>
            <a:spLocks noGrp="1"/>
          </p:cNvSpPr>
          <p:nvPr>
            <p:ph type="dt" sz="quarter" idx="1"/>
          </p:nvPr>
        </p:nvSpPr>
        <p:spPr>
          <a:xfrm>
            <a:off x="4008705" y="0"/>
            <a:ext cx="3066733" cy="469780"/>
          </a:xfrm>
          <a:prstGeom prst="rect">
            <a:avLst/>
          </a:prstGeom>
        </p:spPr>
        <p:txBody>
          <a:bodyPr vert="horz" lIns="93936" tIns="46968" rIns="93936" bIns="46968" rtlCol="0"/>
          <a:lstStyle>
            <a:lvl1pPr algn="r">
              <a:defRPr sz="1200"/>
            </a:lvl1pPr>
          </a:lstStyle>
          <a:p>
            <a:fld id="{4C465657-3F36-724B-A332-D448C4527D30}" type="datetimeFigureOut">
              <a:rPr lang="en-US"/>
              <a:t>9/24/2024</a:t>
            </a:fld>
            <a:endParaRPr lang="en-US" dirty="0"/>
          </a:p>
        </p:txBody>
      </p:sp>
      <p:sp>
        <p:nvSpPr>
          <p:cNvPr id="4" name="Footer Placeholder 3">
            <a:extLst>
              <a:ext uri="{FF2B5EF4-FFF2-40B4-BE49-F238E27FC236}">
                <a16:creationId xmlns:a16="http://schemas.microsoft.com/office/drawing/2014/main" id="{FE09E7DC-2FE3-FA48-929A-C3D3179E1EA0}"/>
              </a:ext>
            </a:extLst>
          </p:cNvPr>
          <p:cNvSpPr>
            <a:spLocks noGrp="1"/>
          </p:cNvSpPr>
          <p:nvPr>
            <p:ph type="ftr" sz="quarter" idx="2"/>
          </p:nvPr>
        </p:nvSpPr>
        <p:spPr>
          <a:xfrm>
            <a:off x="0" y="8893297"/>
            <a:ext cx="3066733" cy="469779"/>
          </a:xfrm>
          <a:prstGeom prst="rect">
            <a:avLst/>
          </a:prstGeom>
        </p:spPr>
        <p:txBody>
          <a:bodyPr vert="horz" lIns="93936" tIns="46968" rIns="93936" bIns="46968"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1F40692-4B9B-A444-A85B-911AF05DE37E}"/>
              </a:ext>
            </a:extLst>
          </p:cNvPr>
          <p:cNvSpPr>
            <a:spLocks noGrp="1"/>
          </p:cNvSpPr>
          <p:nvPr>
            <p:ph type="sldNum" sz="quarter" idx="3"/>
          </p:nvPr>
        </p:nvSpPr>
        <p:spPr>
          <a:xfrm>
            <a:off x="4008705" y="8893297"/>
            <a:ext cx="3066733" cy="469779"/>
          </a:xfrm>
          <a:prstGeom prst="rect">
            <a:avLst/>
          </a:prstGeom>
        </p:spPr>
        <p:txBody>
          <a:bodyPr vert="horz" lIns="93936" tIns="46968" rIns="93936" bIns="46968" rtlCol="0" anchor="b"/>
          <a:lstStyle>
            <a:lvl1pPr algn="r">
              <a:defRPr sz="1200"/>
            </a:lvl1pPr>
          </a:lstStyle>
          <a:p>
            <a:fld id="{DFF0D8CC-6079-CB40-AF25-90B118481BE2}" type="slidenum">
              <a:rPr/>
              <a:t>‹#›</a:t>
            </a:fld>
            <a:endParaRPr lang="en-US" dirty="0"/>
          </a:p>
        </p:txBody>
      </p:sp>
    </p:spTree>
    <p:extLst>
      <p:ext uri="{BB962C8B-B14F-4D97-AF65-F5344CB8AC3E}">
        <p14:creationId xmlns:p14="http://schemas.microsoft.com/office/powerpoint/2010/main" val="39336163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08438" y="0"/>
            <a:ext cx="3067050" cy="469900"/>
          </a:xfrm>
          <a:prstGeom prst="rect">
            <a:avLst/>
          </a:prstGeom>
        </p:spPr>
        <p:txBody>
          <a:bodyPr vert="horz" lIns="91440" tIns="45720" rIns="91440" bIns="45720" rtlCol="0"/>
          <a:lstStyle>
            <a:lvl1pPr algn="r">
              <a:defRPr sz="1200"/>
            </a:lvl1pPr>
          </a:lstStyle>
          <a:p>
            <a:fld id="{33CFA581-59D6-414D-8889-1563EB3C2EDE}" type="datetimeFigureOut">
              <a:rPr lang="en-US" smtClean="0"/>
              <a:t>9/24/2024</a:t>
            </a:fld>
            <a:endParaRPr lang="en-US"/>
          </a:p>
        </p:txBody>
      </p:sp>
      <p:sp>
        <p:nvSpPr>
          <p:cNvPr id="4" name="Slide Image Placeholder 3"/>
          <p:cNvSpPr>
            <a:spLocks noGrp="1" noRot="1" noChangeAspect="1"/>
          </p:cNvSpPr>
          <p:nvPr>
            <p:ph type="sldImg" idx="2"/>
          </p:nvPr>
        </p:nvSpPr>
        <p:spPr>
          <a:xfrm>
            <a:off x="728663" y="1169988"/>
            <a:ext cx="5619750" cy="31607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175"/>
            <a:ext cx="3067050"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08438" y="8893175"/>
            <a:ext cx="3067050" cy="469900"/>
          </a:xfrm>
          <a:prstGeom prst="rect">
            <a:avLst/>
          </a:prstGeom>
        </p:spPr>
        <p:txBody>
          <a:bodyPr vert="horz" lIns="91440" tIns="45720" rIns="91440" bIns="45720" rtlCol="0" anchor="b"/>
          <a:lstStyle>
            <a:lvl1pPr algn="r">
              <a:defRPr sz="1200"/>
            </a:lvl1pPr>
          </a:lstStyle>
          <a:p>
            <a:fld id="{1E4A63B9-7C02-471D-9B08-B0A6F228E01A}" type="slidenum">
              <a:rPr lang="en-US" smtClean="0"/>
              <a:t>‹#›</a:t>
            </a:fld>
            <a:endParaRPr lang="en-US"/>
          </a:p>
        </p:txBody>
      </p:sp>
    </p:spTree>
    <p:extLst>
      <p:ext uri="{BB962C8B-B14F-4D97-AF65-F5344CB8AC3E}">
        <p14:creationId xmlns:p14="http://schemas.microsoft.com/office/powerpoint/2010/main" val="2319056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E4A63B9-7C02-471D-9B08-B0A6F228E01A}" type="slidenum">
              <a:rPr lang="en-US" smtClean="0"/>
              <a:t>9</a:t>
            </a:fld>
            <a:endParaRPr lang="en-US"/>
          </a:p>
        </p:txBody>
      </p:sp>
    </p:spTree>
    <p:extLst>
      <p:ext uri="{BB962C8B-B14F-4D97-AF65-F5344CB8AC3E}">
        <p14:creationId xmlns:p14="http://schemas.microsoft.com/office/powerpoint/2010/main" val="2925161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ADDF-D82C-4780-9143-87E5F529D813}"/>
              </a:ext>
            </a:extLst>
          </p:cNvPr>
          <p:cNvSpPr>
            <a:spLocks noGrp="1"/>
          </p:cNvSpPr>
          <p:nvPr>
            <p:ph type="title" hasCustomPrompt="1"/>
          </p:nvPr>
        </p:nvSpPr>
        <p:spPr>
          <a:xfrm>
            <a:off x="2898648" y="813816"/>
            <a:ext cx="6400800" cy="640080"/>
          </a:xfrm>
        </p:spPr>
        <p:txBody>
          <a:bodyPr/>
          <a:lstStyle>
            <a:lvl1pPr algn="ctr">
              <a:defRPr sz="2400">
                <a:solidFill>
                  <a:schemeClr val="bg1"/>
                </a:solidFill>
              </a:defRPr>
            </a:lvl1pPr>
          </a:lstStyle>
          <a:p>
            <a:r>
              <a:rPr lang="en-US" dirty="0"/>
              <a:t>Add text</a:t>
            </a:r>
          </a:p>
        </p:txBody>
      </p:sp>
      <p:sp>
        <p:nvSpPr>
          <p:cNvPr id="6" name="Text Placeholder 5">
            <a:extLst>
              <a:ext uri="{FF2B5EF4-FFF2-40B4-BE49-F238E27FC236}">
                <a16:creationId xmlns:a16="http://schemas.microsoft.com/office/drawing/2014/main" id="{D12B550A-AB53-4D15-A89E-6EEBB5151B92}"/>
              </a:ext>
            </a:extLst>
          </p:cNvPr>
          <p:cNvSpPr>
            <a:spLocks noGrp="1"/>
          </p:cNvSpPr>
          <p:nvPr>
            <p:ph type="body" sz="quarter" idx="10" hasCustomPrompt="1"/>
          </p:nvPr>
        </p:nvSpPr>
        <p:spPr>
          <a:xfrm>
            <a:off x="2441448" y="1655064"/>
            <a:ext cx="7315200" cy="1143000"/>
          </a:xfrm>
        </p:spPr>
        <p:txBody>
          <a:bodyPr/>
          <a:lstStyle>
            <a:lvl1pPr algn="ctr">
              <a:defRPr sz="8000">
                <a:solidFill>
                  <a:schemeClr val="bg1"/>
                </a:solidFill>
                <a:latin typeface="+mj-lt"/>
              </a:defRPr>
            </a:lvl1pPr>
          </a:lstStyle>
          <a:p>
            <a:pPr lvl="0"/>
            <a:r>
              <a:rPr lang="en-US" dirty="0"/>
              <a:t>Add text</a:t>
            </a:r>
          </a:p>
        </p:txBody>
      </p:sp>
      <p:sp>
        <p:nvSpPr>
          <p:cNvPr id="8" name="Text Placeholder 7">
            <a:extLst>
              <a:ext uri="{FF2B5EF4-FFF2-40B4-BE49-F238E27FC236}">
                <a16:creationId xmlns:a16="http://schemas.microsoft.com/office/drawing/2014/main" id="{7CDE1EB1-91FE-4CB8-81BD-5BBBFC22C672}"/>
              </a:ext>
            </a:extLst>
          </p:cNvPr>
          <p:cNvSpPr>
            <a:spLocks noGrp="1"/>
          </p:cNvSpPr>
          <p:nvPr>
            <p:ph type="body" sz="quarter" idx="11" hasCustomPrompt="1"/>
          </p:nvPr>
        </p:nvSpPr>
        <p:spPr>
          <a:xfrm>
            <a:off x="2898648" y="3027707"/>
            <a:ext cx="6858000" cy="640080"/>
          </a:xfrm>
        </p:spPr>
        <p:txBody>
          <a:bodyPr/>
          <a:lstStyle>
            <a:lvl1pPr algn="ctr">
              <a:defRPr sz="2400">
                <a:solidFill>
                  <a:schemeClr val="bg1"/>
                </a:solidFill>
                <a:latin typeface="+mj-lt"/>
              </a:defRPr>
            </a:lvl1pPr>
          </a:lstStyle>
          <a:p>
            <a:pPr lvl="0"/>
            <a:r>
              <a:rPr lang="en-US" dirty="0"/>
              <a:t>Add text</a:t>
            </a:r>
          </a:p>
        </p:txBody>
      </p:sp>
    </p:spTree>
    <p:extLst>
      <p:ext uri="{BB962C8B-B14F-4D97-AF65-F5344CB8AC3E}">
        <p14:creationId xmlns:p14="http://schemas.microsoft.com/office/powerpoint/2010/main" val="1860281967"/>
      </p:ext>
    </p:extLst>
  </p:cSld>
  <p:clrMapOvr>
    <a:masterClrMapping/>
  </p:clrMapOvr>
  <mc:AlternateContent xmlns:mc="http://schemas.openxmlformats.org/markup-compatibility/2006" xmlns:p14="http://schemas.microsoft.com/office/powerpoint/2010/main">
    <mc:Choice Requires="p14">
      <p:transition spd="slow" p14:dur="2000" advTm="3831"/>
    </mc:Choice>
    <mc:Fallback xmlns="">
      <p:transition spd="slow" advTm="3831"/>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E11DAB-71A2-44C9-B830-25E19DC5833C}"/>
              </a:ext>
            </a:extLst>
          </p:cNvPr>
          <p:cNvSpPr>
            <a:spLocks noGrp="1"/>
          </p:cNvSpPr>
          <p:nvPr>
            <p:ph type="title" hasCustomPrompt="1"/>
          </p:nvPr>
        </p:nvSpPr>
        <p:spPr>
          <a:xfrm>
            <a:off x="914400" y="914401"/>
            <a:ext cx="6400800" cy="685800"/>
          </a:xfrm>
        </p:spPr>
        <p:txBody>
          <a:bodyPr>
            <a:noAutofit/>
          </a:bodyPr>
          <a:lstStyle>
            <a:lvl1pPr>
              <a:defRPr sz="4000">
                <a:solidFill>
                  <a:schemeClr val="tx1">
                    <a:lumMod val="75000"/>
                    <a:lumOff val="25000"/>
                  </a:schemeClr>
                </a:solidFill>
              </a:defRPr>
            </a:lvl1pPr>
          </a:lstStyle>
          <a:p>
            <a:r>
              <a:rPr lang="en-US" dirty="0"/>
              <a:t>Add title</a:t>
            </a:r>
          </a:p>
        </p:txBody>
      </p:sp>
      <p:sp>
        <p:nvSpPr>
          <p:cNvPr id="10" name="Text Placeholder 9">
            <a:extLst>
              <a:ext uri="{FF2B5EF4-FFF2-40B4-BE49-F238E27FC236}">
                <a16:creationId xmlns:a16="http://schemas.microsoft.com/office/drawing/2014/main" id="{5F9B5FD0-EA88-4EA1-89FF-A0346C36D9C6}"/>
              </a:ext>
            </a:extLst>
          </p:cNvPr>
          <p:cNvSpPr>
            <a:spLocks noGrp="1"/>
          </p:cNvSpPr>
          <p:nvPr>
            <p:ph type="body" sz="quarter" idx="11"/>
          </p:nvPr>
        </p:nvSpPr>
        <p:spPr>
          <a:xfrm>
            <a:off x="914400" y="2203704"/>
            <a:ext cx="6400800" cy="4206240"/>
          </a:xfrm>
        </p:spPr>
        <p:txBody>
          <a:bodyPr>
            <a:normAutofit/>
          </a:bodyPr>
          <a:lstStyle>
            <a:lvl1pPr>
              <a:defRPr sz="1800">
                <a:solidFill>
                  <a:schemeClr val="tx1">
                    <a:lumMod val="75000"/>
                    <a:lumOff val="25000"/>
                  </a:schemeClr>
                </a:solidFill>
              </a:defRPr>
            </a:lvl1pPr>
          </a:lstStyle>
          <a:p>
            <a:pPr lvl="0"/>
            <a:r>
              <a:rPr lang="en-US"/>
              <a:t>Click to edit Master text styles</a:t>
            </a:r>
          </a:p>
        </p:txBody>
      </p:sp>
    </p:spTree>
    <p:extLst>
      <p:ext uri="{BB962C8B-B14F-4D97-AF65-F5344CB8AC3E}">
        <p14:creationId xmlns:p14="http://schemas.microsoft.com/office/powerpoint/2010/main" val="2857116349"/>
      </p:ext>
    </p:extLst>
  </p:cSld>
  <p:clrMapOvr>
    <a:masterClrMapping/>
  </p:clrMapOvr>
  <mc:AlternateContent xmlns:mc="http://schemas.openxmlformats.org/markup-compatibility/2006" xmlns:p14="http://schemas.microsoft.com/office/powerpoint/2010/main">
    <mc:Choice Requires="p14">
      <p:transition spd="slow" p14:dur="2000" advTm="3831"/>
    </mc:Choice>
    <mc:Fallback xmlns="">
      <p:transition spd="slow" advTm="3831"/>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accent1">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EE24C-B229-452F-B387-BA3429761CA7}"/>
              </a:ext>
            </a:extLst>
          </p:cNvPr>
          <p:cNvSpPr>
            <a:spLocks noGrp="1"/>
          </p:cNvSpPr>
          <p:nvPr>
            <p:ph type="title" hasCustomPrompt="1"/>
          </p:nvPr>
        </p:nvSpPr>
        <p:spPr>
          <a:xfrm>
            <a:off x="4389119" y="946653"/>
            <a:ext cx="6857999" cy="653547"/>
          </a:xfrm>
        </p:spPr>
        <p:txBody>
          <a:bodyPr>
            <a:normAutofit/>
          </a:bodyPr>
          <a:lstStyle>
            <a:lvl1pPr>
              <a:defRPr sz="4000">
                <a:solidFill>
                  <a:schemeClr val="tx1">
                    <a:lumMod val="75000"/>
                    <a:lumOff val="25000"/>
                  </a:schemeClr>
                </a:solidFill>
              </a:defRPr>
            </a:lvl1pPr>
          </a:lstStyle>
          <a:p>
            <a:r>
              <a:rPr lang="en-US" dirty="0"/>
              <a:t>Add title</a:t>
            </a:r>
          </a:p>
        </p:txBody>
      </p:sp>
      <p:sp>
        <p:nvSpPr>
          <p:cNvPr id="7" name="Text Placeholder 6">
            <a:extLst>
              <a:ext uri="{FF2B5EF4-FFF2-40B4-BE49-F238E27FC236}">
                <a16:creationId xmlns:a16="http://schemas.microsoft.com/office/drawing/2014/main" id="{DFCEFA7B-7934-4EAA-8C20-7D9B03B9E5A3}"/>
              </a:ext>
            </a:extLst>
          </p:cNvPr>
          <p:cNvSpPr>
            <a:spLocks noGrp="1"/>
          </p:cNvSpPr>
          <p:nvPr>
            <p:ph type="body" sz="quarter" idx="11" hasCustomPrompt="1"/>
          </p:nvPr>
        </p:nvSpPr>
        <p:spPr>
          <a:xfrm>
            <a:off x="4389120" y="1981933"/>
            <a:ext cx="6858000" cy="4233672"/>
          </a:xfrm>
        </p:spPr>
        <p:txBody>
          <a:bodyPr>
            <a:normAutofit/>
          </a:bodyPr>
          <a:lstStyle>
            <a:lvl1pPr>
              <a:defRPr sz="1800">
                <a:solidFill>
                  <a:schemeClr val="tx1">
                    <a:lumMod val="75000"/>
                    <a:lumOff val="25000"/>
                  </a:schemeClr>
                </a:solidFill>
              </a:defRPr>
            </a:lvl1pPr>
          </a:lstStyle>
          <a:p>
            <a:pPr lvl="0"/>
            <a:r>
              <a:rPr lang="en-US" dirty="0"/>
              <a:t>Add text</a:t>
            </a:r>
          </a:p>
        </p:txBody>
      </p:sp>
    </p:spTree>
    <p:extLst>
      <p:ext uri="{BB962C8B-B14F-4D97-AF65-F5344CB8AC3E}">
        <p14:creationId xmlns:p14="http://schemas.microsoft.com/office/powerpoint/2010/main" val="2930501832"/>
      </p:ext>
    </p:extLst>
  </p:cSld>
  <p:clrMapOvr>
    <a:masterClrMapping/>
  </p:clrMapOvr>
  <mc:AlternateContent xmlns:mc="http://schemas.openxmlformats.org/markup-compatibility/2006" xmlns:p14="http://schemas.microsoft.com/office/powerpoint/2010/main">
    <mc:Choice Requires="p14">
      <p:transition spd="slow" p14:dur="2000" advTm="3831"/>
    </mc:Choice>
    <mc:Fallback xmlns="">
      <p:transition spd="slow" advTm="3831"/>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3E35BBCA-FB90-42AF-995A-AA6CE87BD6E8}"/>
              </a:ext>
            </a:extLst>
          </p:cNvPr>
          <p:cNvPicPr>
            <a:picLocks noChangeAspect="1"/>
          </p:cNvPicPr>
          <p:nvPr userDrawn="1"/>
        </p:nvPicPr>
        <p:blipFill>
          <a:blip r:embed="rId2">
            <a:extLst>
              <a:ext uri="{96DAC541-7B7A-43D3-8B79-37D633B846F1}">
                <asvg:svgBlip xmlns:asvg="http://schemas.microsoft.com/office/drawing/2016/SVG/main" r:embed="rId3"/>
              </a:ext>
            </a:extLst>
          </a:blip>
          <a:srcRect b="13643"/>
          <a:stretch>
            <a:fillRect/>
          </a:stretch>
        </p:blipFill>
        <p:spPr>
          <a:xfrm>
            <a:off x="914400" y="466647"/>
            <a:ext cx="10563726" cy="6391353"/>
          </a:xfrm>
          <a:custGeom>
            <a:avLst/>
            <a:gdLst>
              <a:gd name="connsiteX0" fmla="*/ 0 w 10563726"/>
              <a:gd name="connsiteY0" fmla="*/ 0 h 6391353"/>
              <a:gd name="connsiteX1" fmla="*/ 10563726 w 10563726"/>
              <a:gd name="connsiteY1" fmla="*/ 0 h 6391353"/>
              <a:gd name="connsiteX2" fmla="*/ 10563726 w 10563726"/>
              <a:gd name="connsiteY2" fmla="*/ 6391353 h 6391353"/>
              <a:gd name="connsiteX3" fmla="*/ 0 w 10563726"/>
              <a:gd name="connsiteY3" fmla="*/ 6391353 h 6391353"/>
            </a:gdLst>
            <a:ahLst/>
            <a:cxnLst>
              <a:cxn ang="0">
                <a:pos x="connsiteX0" y="connsiteY0"/>
              </a:cxn>
              <a:cxn ang="0">
                <a:pos x="connsiteX1" y="connsiteY1"/>
              </a:cxn>
              <a:cxn ang="0">
                <a:pos x="connsiteX2" y="connsiteY2"/>
              </a:cxn>
              <a:cxn ang="0">
                <a:pos x="connsiteX3" y="connsiteY3"/>
              </a:cxn>
            </a:cxnLst>
            <a:rect l="l" t="t" r="r" b="b"/>
            <a:pathLst>
              <a:path w="10563726" h="6391353">
                <a:moveTo>
                  <a:pt x="0" y="0"/>
                </a:moveTo>
                <a:lnTo>
                  <a:pt x="10563726" y="0"/>
                </a:lnTo>
                <a:lnTo>
                  <a:pt x="10563726" y="6391353"/>
                </a:lnTo>
                <a:lnTo>
                  <a:pt x="0" y="6391353"/>
                </a:lnTo>
                <a:close/>
              </a:path>
            </a:pathLst>
          </a:custGeom>
        </p:spPr>
      </p:pic>
      <p:sp>
        <p:nvSpPr>
          <p:cNvPr id="2" name="Title 1">
            <a:extLst>
              <a:ext uri="{FF2B5EF4-FFF2-40B4-BE49-F238E27FC236}">
                <a16:creationId xmlns:a16="http://schemas.microsoft.com/office/drawing/2014/main" id="{8DF399BE-6A96-4D58-AF62-861F9AE20C7E}"/>
              </a:ext>
            </a:extLst>
          </p:cNvPr>
          <p:cNvSpPr>
            <a:spLocks noGrp="1"/>
          </p:cNvSpPr>
          <p:nvPr>
            <p:ph type="title" hasCustomPrompt="1"/>
          </p:nvPr>
        </p:nvSpPr>
        <p:spPr>
          <a:xfrm>
            <a:off x="2331718" y="1460692"/>
            <a:ext cx="7772402" cy="685800"/>
          </a:xfrm>
        </p:spPr>
        <p:txBody>
          <a:bodyPr>
            <a:normAutofit/>
          </a:bodyPr>
          <a:lstStyle>
            <a:lvl1pPr>
              <a:defRPr sz="4000">
                <a:solidFill>
                  <a:schemeClr val="tx1">
                    <a:lumMod val="75000"/>
                    <a:lumOff val="25000"/>
                  </a:schemeClr>
                </a:solidFill>
              </a:defRPr>
            </a:lvl1pPr>
          </a:lstStyle>
          <a:p>
            <a:r>
              <a:rPr lang="en-US" dirty="0"/>
              <a:t>Add title</a:t>
            </a:r>
          </a:p>
        </p:txBody>
      </p:sp>
      <p:sp>
        <p:nvSpPr>
          <p:cNvPr id="11" name="Text Placeholder 10">
            <a:extLst>
              <a:ext uri="{FF2B5EF4-FFF2-40B4-BE49-F238E27FC236}">
                <a16:creationId xmlns:a16="http://schemas.microsoft.com/office/drawing/2014/main" id="{0AE12991-70DA-442D-98F3-673914646355}"/>
              </a:ext>
            </a:extLst>
          </p:cNvPr>
          <p:cNvSpPr>
            <a:spLocks noGrp="1"/>
          </p:cNvSpPr>
          <p:nvPr>
            <p:ph type="body" sz="quarter" idx="11" hasCustomPrompt="1"/>
          </p:nvPr>
        </p:nvSpPr>
        <p:spPr>
          <a:xfrm>
            <a:off x="2331720" y="2724912"/>
            <a:ext cx="7772401" cy="3657600"/>
          </a:xfrm>
        </p:spPr>
        <p:txBody>
          <a:bodyPr>
            <a:normAutofit/>
          </a:bodyPr>
          <a:lstStyle>
            <a:lvl1pPr>
              <a:defRPr sz="1800">
                <a:solidFill>
                  <a:schemeClr val="tx1">
                    <a:lumMod val="75000"/>
                    <a:lumOff val="25000"/>
                  </a:schemeClr>
                </a:solidFill>
              </a:defRPr>
            </a:lvl1pPr>
          </a:lstStyle>
          <a:p>
            <a:pPr lvl="0"/>
            <a:r>
              <a:rPr lang="en-US" dirty="0"/>
              <a:t>Add text</a:t>
            </a:r>
          </a:p>
        </p:txBody>
      </p:sp>
      <p:pic>
        <p:nvPicPr>
          <p:cNvPr id="3" name="Graphic 2">
            <a:extLst>
              <a:ext uri="{FF2B5EF4-FFF2-40B4-BE49-F238E27FC236}">
                <a16:creationId xmlns:a16="http://schemas.microsoft.com/office/drawing/2014/main" id="{1F778D16-894A-4379-8B5B-DC2423451519}"/>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3021930" y="2240374"/>
            <a:ext cx="6148139" cy="195327"/>
          </a:xfrm>
          <a:prstGeom prst="rect">
            <a:avLst/>
          </a:prstGeom>
        </p:spPr>
      </p:pic>
    </p:spTree>
    <p:extLst>
      <p:ext uri="{BB962C8B-B14F-4D97-AF65-F5344CB8AC3E}">
        <p14:creationId xmlns:p14="http://schemas.microsoft.com/office/powerpoint/2010/main" val="122029610"/>
      </p:ext>
    </p:extLst>
  </p:cSld>
  <p:clrMapOvr>
    <a:masterClrMapping/>
  </p:clrMapOvr>
  <mc:AlternateContent xmlns:mc="http://schemas.openxmlformats.org/markup-compatibility/2006" xmlns:p14="http://schemas.microsoft.com/office/powerpoint/2010/main">
    <mc:Choice Requires="p14">
      <p:transition spd="slow" p14:dur="2000" advTm="3831"/>
    </mc:Choice>
    <mc:Fallback xmlns="">
      <p:transition spd="slow" advTm="3831"/>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lumMod val="75000"/>
          </a:schemeClr>
        </a:solidFill>
        <a:effectLst/>
      </p:bgPr>
    </p:bg>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5106A418-68CC-4D3D-9032-696498842FBD}"/>
              </a:ext>
            </a:extLst>
          </p:cNvPr>
          <p:cNvSpPr>
            <a:spLocks noGrp="1"/>
          </p:cNvSpPr>
          <p:nvPr>
            <p:ph type="title" hasCustomPrompt="1"/>
          </p:nvPr>
        </p:nvSpPr>
        <p:spPr>
          <a:xfrm>
            <a:off x="914400" y="914401"/>
            <a:ext cx="6400800" cy="685800"/>
          </a:xfrm>
        </p:spPr>
        <p:txBody>
          <a:bodyPr>
            <a:noAutofit/>
          </a:bodyPr>
          <a:lstStyle>
            <a:lvl1pPr>
              <a:defRPr sz="4000">
                <a:solidFill>
                  <a:schemeClr val="bg1"/>
                </a:solidFill>
              </a:defRPr>
            </a:lvl1pPr>
          </a:lstStyle>
          <a:p>
            <a:r>
              <a:rPr lang="en-US" dirty="0"/>
              <a:t>Add title</a:t>
            </a:r>
          </a:p>
        </p:txBody>
      </p:sp>
      <p:sp>
        <p:nvSpPr>
          <p:cNvPr id="7" name="Text Placeholder 6">
            <a:extLst>
              <a:ext uri="{FF2B5EF4-FFF2-40B4-BE49-F238E27FC236}">
                <a16:creationId xmlns:a16="http://schemas.microsoft.com/office/drawing/2014/main" id="{9E93C440-01C8-4E08-A98E-D76F10D08BF4}"/>
              </a:ext>
            </a:extLst>
          </p:cNvPr>
          <p:cNvSpPr>
            <a:spLocks noGrp="1"/>
          </p:cNvSpPr>
          <p:nvPr>
            <p:ph type="body" sz="quarter" idx="11" hasCustomPrompt="1"/>
          </p:nvPr>
        </p:nvSpPr>
        <p:spPr>
          <a:xfrm>
            <a:off x="914400" y="1913064"/>
            <a:ext cx="6858001" cy="4279392"/>
          </a:xfrm>
        </p:spPr>
        <p:txBody>
          <a:bodyPr>
            <a:normAutofit/>
          </a:bodyPr>
          <a:lstStyle>
            <a:lvl1pPr>
              <a:defRPr sz="1800">
                <a:solidFill>
                  <a:schemeClr val="bg1"/>
                </a:solidFill>
              </a:defRPr>
            </a:lvl1pPr>
          </a:lstStyle>
          <a:p>
            <a:pPr lvl="0"/>
            <a:r>
              <a:rPr lang="en-US" dirty="0"/>
              <a:t>Add text</a:t>
            </a:r>
          </a:p>
        </p:txBody>
      </p:sp>
    </p:spTree>
    <p:extLst>
      <p:ext uri="{BB962C8B-B14F-4D97-AF65-F5344CB8AC3E}">
        <p14:creationId xmlns:p14="http://schemas.microsoft.com/office/powerpoint/2010/main" val="560476140"/>
      </p:ext>
    </p:extLst>
  </p:cSld>
  <p:clrMapOvr>
    <a:masterClrMapping/>
  </p:clrMapOvr>
  <mc:AlternateContent xmlns:mc="http://schemas.openxmlformats.org/markup-compatibility/2006" xmlns:p14="http://schemas.microsoft.com/office/powerpoint/2010/main">
    <mc:Choice Requires="p14">
      <p:transition spd="slow" p14:dur="2000" advTm="3831"/>
    </mc:Choice>
    <mc:Fallback xmlns="">
      <p:transition spd="slow" advTm="3831"/>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accent4"/>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7AA20A23-A33B-4A1B-9162-707282E53592}"/>
              </a:ext>
            </a:extLst>
          </p:cNvPr>
          <p:cNvPicPr>
            <a:picLocks noChangeAspect="1"/>
          </p:cNvPicPr>
          <p:nvPr userDrawn="1"/>
        </p:nvPicPr>
        <p:blipFill>
          <a:blip r:embed="rId2">
            <a:extLst>
              <a:ext uri="{96DAC541-7B7A-43D3-8B79-37D633B846F1}">
                <asvg:svgBlip xmlns:asvg="http://schemas.microsoft.com/office/drawing/2016/SVG/main" r:embed="rId3"/>
              </a:ext>
            </a:extLst>
          </a:blip>
          <a:srcRect b="15602"/>
          <a:stretch>
            <a:fillRect/>
          </a:stretch>
        </p:blipFill>
        <p:spPr>
          <a:xfrm>
            <a:off x="1066800" y="523183"/>
            <a:ext cx="10058400" cy="6334817"/>
          </a:xfrm>
          <a:custGeom>
            <a:avLst/>
            <a:gdLst>
              <a:gd name="connsiteX0" fmla="*/ 0 w 10058400"/>
              <a:gd name="connsiteY0" fmla="*/ 0 h 6334817"/>
              <a:gd name="connsiteX1" fmla="*/ 10058400 w 10058400"/>
              <a:gd name="connsiteY1" fmla="*/ 0 h 6334817"/>
              <a:gd name="connsiteX2" fmla="*/ 10058400 w 10058400"/>
              <a:gd name="connsiteY2" fmla="*/ 6334817 h 6334817"/>
              <a:gd name="connsiteX3" fmla="*/ 0 w 10058400"/>
              <a:gd name="connsiteY3" fmla="*/ 6334817 h 6334817"/>
            </a:gdLst>
            <a:ahLst/>
            <a:cxnLst>
              <a:cxn ang="0">
                <a:pos x="connsiteX0" y="connsiteY0"/>
              </a:cxn>
              <a:cxn ang="0">
                <a:pos x="connsiteX1" y="connsiteY1"/>
              </a:cxn>
              <a:cxn ang="0">
                <a:pos x="connsiteX2" y="connsiteY2"/>
              </a:cxn>
              <a:cxn ang="0">
                <a:pos x="connsiteX3" y="connsiteY3"/>
              </a:cxn>
            </a:cxnLst>
            <a:rect l="l" t="t" r="r" b="b"/>
            <a:pathLst>
              <a:path w="10058400" h="6334817">
                <a:moveTo>
                  <a:pt x="0" y="0"/>
                </a:moveTo>
                <a:lnTo>
                  <a:pt x="10058400" y="0"/>
                </a:lnTo>
                <a:lnTo>
                  <a:pt x="10058400" y="6334817"/>
                </a:lnTo>
                <a:lnTo>
                  <a:pt x="0" y="6334817"/>
                </a:lnTo>
                <a:close/>
              </a:path>
            </a:pathLst>
          </a:custGeom>
        </p:spPr>
      </p:pic>
      <p:sp>
        <p:nvSpPr>
          <p:cNvPr id="5" name="Title 1">
            <a:extLst>
              <a:ext uri="{FF2B5EF4-FFF2-40B4-BE49-F238E27FC236}">
                <a16:creationId xmlns:a16="http://schemas.microsoft.com/office/drawing/2014/main" id="{B136F446-5EA3-48C4-AA8D-AB9850B03B61}"/>
              </a:ext>
            </a:extLst>
          </p:cNvPr>
          <p:cNvSpPr>
            <a:spLocks noGrp="1"/>
          </p:cNvSpPr>
          <p:nvPr>
            <p:ph type="title" hasCustomPrompt="1"/>
          </p:nvPr>
        </p:nvSpPr>
        <p:spPr>
          <a:xfrm>
            <a:off x="2331718" y="1460692"/>
            <a:ext cx="7772402" cy="685800"/>
          </a:xfrm>
        </p:spPr>
        <p:txBody>
          <a:bodyPr>
            <a:normAutofit/>
          </a:bodyPr>
          <a:lstStyle>
            <a:lvl1pPr marL="0" indent="0" algn="ctr">
              <a:buFont typeface="Arial" panose="020B0604020202020204" pitchFamily="34" charset="0"/>
              <a:buNone/>
              <a:defRPr sz="4000">
                <a:solidFill>
                  <a:schemeClr val="tx1">
                    <a:lumMod val="75000"/>
                    <a:lumOff val="25000"/>
                  </a:schemeClr>
                </a:solidFill>
              </a:defRPr>
            </a:lvl1pPr>
          </a:lstStyle>
          <a:p>
            <a:r>
              <a:rPr lang="en-US" dirty="0"/>
              <a:t>Add title</a:t>
            </a:r>
          </a:p>
        </p:txBody>
      </p:sp>
      <p:sp>
        <p:nvSpPr>
          <p:cNvPr id="11" name="Text Placeholder 10">
            <a:extLst>
              <a:ext uri="{FF2B5EF4-FFF2-40B4-BE49-F238E27FC236}">
                <a16:creationId xmlns:a16="http://schemas.microsoft.com/office/drawing/2014/main" id="{66B70600-CFB5-4805-BC68-5AE22166B568}"/>
              </a:ext>
            </a:extLst>
          </p:cNvPr>
          <p:cNvSpPr>
            <a:spLocks noGrp="1"/>
          </p:cNvSpPr>
          <p:nvPr>
            <p:ph type="body" sz="quarter" idx="11" hasCustomPrompt="1"/>
          </p:nvPr>
        </p:nvSpPr>
        <p:spPr>
          <a:xfrm>
            <a:off x="2331720" y="2951305"/>
            <a:ext cx="7772400" cy="3456432"/>
          </a:xfrm>
        </p:spPr>
        <p:txBody>
          <a:bodyPr/>
          <a:lstStyle>
            <a:lvl1pPr algn="l">
              <a:defRPr sz="1800">
                <a:solidFill>
                  <a:schemeClr val="tx1">
                    <a:lumMod val="75000"/>
                    <a:lumOff val="25000"/>
                  </a:schemeClr>
                </a:solidFill>
              </a:defRPr>
            </a:lvl1pPr>
          </a:lstStyle>
          <a:p>
            <a:pPr lvl="0"/>
            <a:r>
              <a:rPr lang="en-US" dirty="0"/>
              <a:t>Add text</a:t>
            </a:r>
          </a:p>
        </p:txBody>
      </p:sp>
      <p:pic>
        <p:nvPicPr>
          <p:cNvPr id="2" name="Graphic 1">
            <a:extLst>
              <a:ext uri="{FF2B5EF4-FFF2-40B4-BE49-F238E27FC236}">
                <a16:creationId xmlns:a16="http://schemas.microsoft.com/office/drawing/2014/main" id="{09C8060D-32CA-4A3C-9EAF-A2D3801AB86B}"/>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flipH="1">
            <a:off x="3021930" y="2240374"/>
            <a:ext cx="6148139" cy="195327"/>
          </a:xfrm>
          <a:prstGeom prst="rect">
            <a:avLst/>
          </a:prstGeom>
        </p:spPr>
      </p:pic>
    </p:spTree>
    <p:extLst>
      <p:ext uri="{BB962C8B-B14F-4D97-AF65-F5344CB8AC3E}">
        <p14:creationId xmlns:p14="http://schemas.microsoft.com/office/powerpoint/2010/main" val="3688022504"/>
      </p:ext>
    </p:extLst>
  </p:cSld>
  <p:clrMapOvr>
    <a:masterClrMapping/>
  </p:clrMapOvr>
  <mc:AlternateContent xmlns:mc="http://schemas.openxmlformats.org/markup-compatibility/2006" xmlns:p14="http://schemas.microsoft.com/office/powerpoint/2010/main">
    <mc:Choice Requires="p14">
      <p:transition spd="slow" p14:dur="2000" advTm="3831"/>
    </mc:Choice>
    <mc:Fallback xmlns="">
      <p:transition spd="slow" advTm="3831"/>
    </mc:Fallback>
  </mc:AlternateContent>
  <p:extLst>
    <p:ext uri="{DCECCB84-F9BA-43D5-87BE-67443E8EF086}">
      <p15:sldGuideLst xmlns:p15="http://schemas.microsoft.com/office/powerpoint/2012/main">
        <p15:guide id="1" orient="horz" pos="172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CC92641-A8C8-41F9-8E1C-7C929693C69C}"/>
              </a:ext>
            </a:extLst>
          </p:cNvPr>
          <p:cNvSpPr>
            <a:spLocks noGrp="1"/>
          </p:cNvSpPr>
          <p:nvPr>
            <p:ph type="title" hasCustomPrompt="1"/>
          </p:nvPr>
        </p:nvSpPr>
        <p:spPr>
          <a:xfrm>
            <a:off x="4389119" y="946653"/>
            <a:ext cx="6857999" cy="653547"/>
          </a:xfrm>
        </p:spPr>
        <p:txBody>
          <a:bodyPr>
            <a:normAutofit/>
          </a:bodyPr>
          <a:lstStyle>
            <a:lvl1pPr>
              <a:defRPr sz="4000">
                <a:solidFill>
                  <a:schemeClr val="bg1"/>
                </a:solidFill>
              </a:defRPr>
            </a:lvl1pPr>
          </a:lstStyle>
          <a:p>
            <a:r>
              <a:rPr lang="en-US" dirty="0"/>
              <a:t>Add title</a:t>
            </a:r>
          </a:p>
        </p:txBody>
      </p:sp>
      <p:sp>
        <p:nvSpPr>
          <p:cNvPr id="7" name="Text Placeholder 6">
            <a:extLst>
              <a:ext uri="{FF2B5EF4-FFF2-40B4-BE49-F238E27FC236}">
                <a16:creationId xmlns:a16="http://schemas.microsoft.com/office/drawing/2014/main" id="{97CC55B6-E9DA-4B68-A0D8-957F46B46517}"/>
              </a:ext>
            </a:extLst>
          </p:cNvPr>
          <p:cNvSpPr>
            <a:spLocks noGrp="1"/>
          </p:cNvSpPr>
          <p:nvPr>
            <p:ph type="body" sz="quarter" idx="11" hasCustomPrompt="1"/>
          </p:nvPr>
        </p:nvSpPr>
        <p:spPr>
          <a:xfrm>
            <a:off x="4389120" y="2062956"/>
            <a:ext cx="6858000" cy="4233672"/>
          </a:xfrm>
        </p:spPr>
        <p:txBody>
          <a:bodyPr>
            <a:normAutofit/>
          </a:bodyPr>
          <a:lstStyle>
            <a:lvl1pPr>
              <a:defRPr sz="1800">
                <a:solidFill>
                  <a:schemeClr val="bg1"/>
                </a:solidFill>
              </a:defRPr>
            </a:lvl1pPr>
          </a:lstStyle>
          <a:p>
            <a:pPr lvl="0"/>
            <a:r>
              <a:rPr lang="en-US" dirty="0"/>
              <a:t>Add text</a:t>
            </a:r>
          </a:p>
        </p:txBody>
      </p:sp>
    </p:spTree>
    <p:extLst>
      <p:ext uri="{BB962C8B-B14F-4D97-AF65-F5344CB8AC3E}">
        <p14:creationId xmlns:p14="http://schemas.microsoft.com/office/powerpoint/2010/main" val="2630451732"/>
      </p:ext>
    </p:extLst>
  </p:cSld>
  <p:clrMapOvr>
    <a:masterClrMapping/>
  </p:clrMapOvr>
  <mc:AlternateContent xmlns:mc="http://schemas.openxmlformats.org/markup-compatibility/2006" xmlns:p14="http://schemas.microsoft.com/office/powerpoint/2010/main">
    <mc:Choice Requires="p14">
      <p:transition spd="slow" p14:dur="2000" advTm="3831"/>
    </mc:Choice>
    <mc:Fallback xmlns="">
      <p:transition spd="slow" advTm="3831"/>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ustom Layout">
    <p:bg>
      <p:bgPr>
        <a:solidFill>
          <a:schemeClr val="accent4"/>
        </a:solidFill>
        <a:effectLst/>
      </p:bgPr>
    </p:bg>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C6103AFC-AC4C-4756-AEEE-B0D669AC8C89}"/>
              </a:ext>
            </a:extLst>
          </p:cNvPr>
          <p:cNvPicPr>
            <a:picLocks noChangeAspect="1"/>
          </p:cNvPicPr>
          <p:nvPr userDrawn="1"/>
        </p:nvPicPr>
        <p:blipFill>
          <a:blip r:embed="rId2">
            <a:extLst>
              <a:ext uri="{96DAC541-7B7A-43D3-8B79-37D633B846F1}">
                <asvg:svgBlip xmlns:asvg="http://schemas.microsoft.com/office/drawing/2016/SVG/main" r:embed="rId3"/>
              </a:ext>
            </a:extLst>
          </a:blip>
          <a:srcRect b="44880"/>
          <a:stretch>
            <a:fillRect/>
          </a:stretch>
        </p:blipFill>
        <p:spPr>
          <a:xfrm>
            <a:off x="878302" y="469222"/>
            <a:ext cx="10424160" cy="6388778"/>
          </a:xfrm>
          <a:custGeom>
            <a:avLst/>
            <a:gdLst>
              <a:gd name="connsiteX0" fmla="*/ 0 w 10424160"/>
              <a:gd name="connsiteY0" fmla="*/ 0 h 6388778"/>
              <a:gd name="connsiteX1" fmla="*/ 10424160 w 10424160"/>
              <a:gd name="connsiteY1" fmla="*/ 0 h 6388778"/>
              <a:gd name="connsiteX2" fmla="*/ 10424160 w 10424160"/>
              <a:gd name="connsiteY2" fmla="*/ 6388778 h 6388778"/>
              <a:gd name="connsiteX3" fmla="*/ 0 w 10424160"/>
              <a:gd name="connsiteY3" fmla="*/ 6388778 h 6388778"/>
            </a:gdLst>
            <a:ahLst/>
            <a:cxnLst>
              <a:cxn ang="0">
                <a:pos x="connsiteX0" y="connsiteY0"/>
              </a:cxn>
              <a:cxn ang="0">
                <a:pos x="connsiteX1" y="connsiteY1"/>
              </a:cxn>
              <a:cxn ang="0">
                <a:pos x="connsiteX2" y="connsiteY2"/>
              </a:cxn>
              <a:cxn ang="0">
                <a:pos x="connsiteX3" y="connsiteY3"/>
              </a:cxn>
            </a:cxnLst>
            <a:rect l="l" t="t" r="r" b="b"/>
            <a:pathLst>
              <a:path w="10424160" h="6388778">
                <a:moveTo>
                  <a:pt x="0" y="0"/>
                </a:moveTo>
                <a:lnTo>
                  <a:pt x="10424160" y="0"/>
                </a:lnTo>
                <a:lnTo>
                  <a:pt x="10424160" y="6388778"/>
                </a:lnTo>
                <a:lnTo>
                  <a:pt x="0" y="6388778"/>
                </a:lnTo>
                <a:close/>
              </a:path>
            </a:pathLst>
          </a:custGeom>
        </p:spPr>
      </p:pic>
      <p:sp>
        <p:nvSpPr>
          <p:cNvPr id="5" name="Title 1">
            <a:extLst>
              <a:ext uri="{FF2B5EF4-FFF2-40B4-BE49-F238E27FC236}">
                <a16:creationId xmlns:a16="http://schemas.microsoft.com/office/drawing/2014/main" id="{A4604EF9-570E-48F5-BA06-DEB9EB7F7D59}"/>
              </a:ext>
            </a:extLst>
          </p:cNvPr>
          <p:cNvSpPr>
            <a:spLocks noGrp="1"/>
          </p:cNvSpPr>
          <p:nvPr>
            <p:ph type="title" hasCustomPrompt="1"/>
          </p:nvPr>
        </p:nvSpPr>
        <p:spPr>
          <a:xfrm>
            <a:off x="3657599" y="1460692"/>
            <a:ext cx="6857999" cy="685800"/>
          </a:xfrm>
        </p:spPr>
        <p:txBody>
          <a:bodyPr>
            <a:normAutofit/>
          </a:bodyPr>
          <a:lstStyle>
            <a:lvl1pPr>
              <a:defRPr sz="4000">
                <a:solidFill>
                  <a:schemeClr val="tx1">
                    <a:lumMod val="75000"/>
                    <a:lumOff val="25000"/>
                  </a:schemeClr>
                </a:solidFill>
              </a:defRPr>
            </a:lvl1pPr>
          </a:lstStyle>
          <a:p>
            <a:r>
              <a:rPr lang="en-US" dirty="0"/>
              <a:t>Add title</a:t>
            </a:r>
          </a:p>
        </p:txBody>
      </p:sp>
      <p:sp>
        <p:nvSpPr>
          <p:cNvPr id="12" name="Text Placeholder 11">
            <a:extLst>
              <a:ext uri="{FF2B5EF4-FFF2-40B4-BE49-F238E27FC236}">
                <a16:creationId xmlns:a16="http://schemas.microsoft.com/office/drawing/2014/main" id="{F0B30880-FB83-4FD8-B7A4-675D68A47928}"/>
              </a:ext>
            </a:extLst>
          </p:cNvPr>
          <p:cNvSpPr>
            <a:spLocks noGrp="1"/>
          </p:cNvSpPr>
          <p:nvPr>
            <p:ph type="body" sz="quarter" idx="11" hasCustomPrompt="1"/>
          </p:nvPr>
        </p:nvSpPr>
        <p:spPr>
          <a:xfrm>
            <a:off x="3657600" y="2438570"/>
            <a:ext cx="6858000" cy="3950208"/>
          </a:xfrm>
        </p:spPr>
        <p:txBody>
          <a:bodyPr>
            <a:normAutofit/>
          </a:bodyPr>
          <a:lstStyle>
            <a:lvl1pPr>
              <a:defRPr sz="1800">
                <a:solidFill>
                  <a:schemeClr val="tx1">
                    <a:lumMod val="75000"/>
                    <a:lumOff val="25000"/>
                  </a:schemeClr>
                </a:solidFill>
              </a:defRPr>
            </a:lvl1pPr>
          </a:lstStyle>
          <a:p>
            <a:pPr lvl="0"/>
            <a:r>
              <a:rPr lang="en-US" dirty="0"/>
              <a:t>Add text</a:t>
            </a:r>
          </a:p>
        </p:txBody>
      </p:sp>
    </p:spTree>
    <p:extLst>
      <p:ext uri="{BB962C8B-B14F-4D97-AF65-F5344CB8AC3E}">
        <p14:creationId xmlns:p14="http://schemas.microsoft.com/office/powerpoint/2010/main" val="838183944"/>
      </p:ext>
    </p:extLst>
  </p:cSld>
  <p:clrMapOvr>
    <a:masterClrMapping/>
  </p:clrMapOvr>
  <mc:AlternateContent xmlns:mc="http://schemas.openxmlformats.org/markup-compatibility/2006" xmlns:p14="http://schemas.microsoft.com/office/powerpoint/2010/main">
    <mc:Choice Requires="p14">
      <p:transition spd="slow" p14:dur="2000" advTm="3831"/>
    </mc:Choice>
    <mc:Fallback xmlns="">
      <p:transition spd="slow" advTm="3831"/>
    </mc:Fallback>
  </mc:AlternateContent>
  <p:extLst>
    <p:ext uri="{DCECCB84-F9BA-43D5-87BE-67443E8EF086}">
      <p15:sldGuideLst xmlns:p15="http://schemas.microsoft.com/office/powerpoint/2012/main">
        <p15:guide id="1" orient="horz" pos="129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9775E2-26ED-4CEF-94F6-7C85D113D53B}"/>
              </a:ext>
            </a:extLst>
          </p:cNvPr>
          <p:cNvSpPr>
            <a:spLocks noGrp="1"/>
          </p:cNvSpPr>
          <p:nvPr>
            <p:ph type="title"/>
          </p:nvPr>
        </p:nvSpPr>
        <p:spPr>
          <a:xfrm>
            <a:off x="914400" y="946653"/>
            <a:ext cx="10058400" cy="132556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BF32AB5-76E2-49F4-96EE-B419AF1F03C2}"/>
              </a:ext>
            </a:extLst>
          </p:cNvPr>
          <p:cNvSpPr>
            <a:spLocks noGrp="1"/>
          </p:cNvSpPr>
          <p:nvPr>
            <p:ph type="body" idx="1"/>
          </p:nvPr>
        </p:nvSpPr>
        <p:spPr>
          <a:xfrm>
            <a:off x="914400" y="2294859"/>
            <a:ext cx="10058400" cy="372093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66057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7" r:id="rId3"/>
    <p:sldLayoutId id="2147483662" r:id="rId4"/>
    <p:sldLayoutId id="2147483663" r:id="rId5"/>
    <p:sldLayoutId id="2147483664" r:id="rId6"/>
    <p:sldLayoutId id="2147483665" r:id="rId7"/>
    <p:sldLayoutId id="2147483666" r:id="rId8"/>
  </p:sldLayoutIdLst>
  <mc:AlternateContent xmlns:mc="http://schemas.openxmlformats.org/markup-compatibility/2006" xmlns:p14="http://schemas.microsoft.com/office/powerpoint/2010/main">
    <mc:Choice Requires="p14">
      <p:transition spd="slow" p14:dur="2000" advTm="3831"/>
    </mc:Choice>
    <mc:Fallback xmlns="">
      <p:transition spd="slow" advTm="3831"/>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6" userDrawn="1">
          <p15:clr>
            <a:srgbClr val="F26B43"/>
          </p15:clr>
        </p15:guide>
        <p15:guide id="2" pos="576" userDrawn="1">
          <p15:clr>
            <a:srgbClr val="F26B43"/>
          </p15:clr>
        </p15:guide>
        <p15:guide id="3" pos="7104" userDrawn="1">
          <p15:clr>
            <a:srgbClr val="F26B43"/>
          </p15:clr>
        </p15:guide>
        <p15:guide id="4" orient="horz" pos="3744" userDrawn="1">
          <p15:clr>
            <a:srgbClr val="F26B43"/>
          </p15:clr>
        </p15:guide>
        <p15:guide id="5" pos="2760" userDrawn="1">
          <p15:clr>
            <a:srgbClr val="F26B43"/>
          </p15:clr>
        </p15:guide>
        <p15:guide id="6" pos="4944" userDrawn="1">
          <p15:clr>
            <a:srgbClr val="F26B43"/>
          </p15:clr>
        </p15:guide>
        <p15:guide id="7"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6.svg"/></Relationships>
</file>

<file path=ppt/slides/_rels/slide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7E3D5-B129-455A-8D61-5DE355CFB91F}"/>
              </a:ext>
            </a:extLst>
          </p:cNvPr>
          <p:cNvSpPr>
            <a:spLocks noGrp="1"/>
          </p:cNvSpPr>
          <p:nvPr>
            <p:ph type="title"/>
          </p:nvPr>
        </p:nvSpPr>
        <p:spPr/>
        <p:txBody>
          <a:bodyPr>
            <a:noAutofit/>
          </a:bodyPr>
          <a:lstStyle/>
          <a:p>
            <a:r>
              <a:rPr lang="en-US" sz="2800" dirty="0"/>
              <a:t>Wilson</a:t>
            </a:r>
            <a:r>
              <a:rPr lang="en-US" sz="2800" dirty="0">
                <a:latin typeface="+mj-lt"/>
              </a:rPr>
              <a:t> Elementary School</a:t>
            </a:r>
            <a:br>
              <a:rPr lang="en-US" dirty="0">
                <a:latin typeface="+mj-lt"/>
              </a:rPr>
            </a:br>
            <a:endParaRPr lang="en-US" dirty="0"/>
          </a:p>
        </p:txBody>
      </p:sp>
      <p:sp>
        <p:nvSpPr>
          <p:cNvPr id="3" name="Text Placeholder 2">
            <a:extLst>
              <a:ext uri="{FF2B5EF4-FFF2-40B4-BE49-F238E27FC236}">
                <a16:creationId xmlns:a16="http://schemas.microsoft.com/office/drawing/2014/main" id="{EDE512D6-1B42-4E1C-AEE3-478A340AC162}"/>
              </a:ext>
            </a:extLst>
          </p:cNvPr>
          <p:cNvSpPr>
            <a:spLocks noGrp="1"/>
          </p:cNvSpPr>
          <p:nvPr>
            <p:ph type="body" sz="quarter" idx="10"/>
          </p:nvPr>
        </p:nvSpPr>
        <p:spPr/>
        <p:txBody>
          <a:bodyPr>
            <a:normAutofit fontScale="47500" lnSpcReduction="20000"/>
          </a:bodyPr>
          <a:lstStyle/>
          <a:p>
            <a:r>
              <a:rPr lang="en-US" dirty="0"/>
              <a:t>Mrs. </a:t>
            </a:r>
            <a:r>
              <a:rPr lang="en-US" dirty="0" err="1"/>
              <a:t>Makarets</a:t>
            </a:r>
            <a:endParaRPr lang="en-US" dirty="0"/>
          </a:p>
          <a:p>
            <a:r>
              <a:rPr lang="en-US" dirty="0"/>
              <a:t>School Nurse</a:t>
            </a:r>
          </a:p>
        </p:txBody>
      </p:sp>
      <p:sp>
        <p:nvSpPr>
          <p:cNvPr id="4" name="Text Placeholder 3">
            <a:extLst>
              <a:ext uri="{FF2B5EF4-FFF2-40B4-BE49-F238E27FC236}">
                <a16:creationId xmlns:a16="http://schemas.microsoft.com/office/drawing/2014/main" id="{88B348B4-1179-40C0-B903-717D79F0A399}"/>
              </a:ext>
            </a:extLst>
          </p:cNvPr>
          <p:cNvSpPr>
            <a:spLocks noGrp="1"/>
          </p:cNvSpPr>
          <p:nvPr>
            <p:ph type="body" sz="quarter" idx="11"/>
          </p:nvPr>
        </p:nvSpPr>
        <p:spPr/>
        <p:txBody>
          <a:bodyPr>
            <a:normAutofit/>
          </a:bodyPr>
          <a:lstStyle/>
          <a:p>
            <a:r>
              <a:rPr lang="en-US" dirty="0">
                <a:latin typeface="+mj-lt"/>
              </a:rPr>
              <a:t>Back to School Night 2024-2025 Year</a:t>
            </a:r>
          </a:p>
          <a:p>
            <a:endParaRPr lang="en-US" dirty="0"/>
          </a:p>
        </p:txBody>
      </p:sp>
      <p:pic>
        <p:nvPicPr>
          <p:cNvPr id="12" name="Graphic 11" descr="Illustration of a pencil character ">
            <a:extLst>
              <a:ext uri="{FF2B5EF4-FFF2-40B4-BE49-F238E27FC236}">
                <a16:creationId xmlns:a16="http://schemas.microsoft.com/office/drawing/2014/main" id="{937FAC84-23F1-401F-A313-68AD63D601F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1077964">
            <a:off x="1811563" y="4144102"/>
            <a:ext cx="1155789" cy="1971643"/>
          </a:xfrm>
          <a:prstGeom prst="rect">
            <a:avLst/>
          </a:prstGeom>
        </p:spPr>
      </p:pic>
      <p:pic>
        <p:nvPicPr>
          <p:cNvPr id="8" name="Graphic 7" descr="Illustration of a blue bag of school supplies character ">
            <a:extLst>
              <a:ext uri="{FF2B5EF4-FFF2-40B4-BE49-F238E27FC236}">
                <a16:creationId xmlns:a16="http://schemas.microsoft.com/office/drawing/2014/main" id="{F3A63EAE-D921-4D74-B1C8-6D0E847DFDD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422560" y="4391095"/>
            <a:ext cx="2483858" cy="1709233"/>
          </a:xfrm>
          <a:prstGeom prst="rect">
            <a:avLst/>
          </a:prstGeom>
        </p:spPr>
      </p:pic>
      <p:pic>
        <p:nvPicPr>
          <p:cNvPr id="10" name="Graphic 9" descr="Illustration of a purple book character ">
            <a:extLst>
              <a:ext uri="{FF2B5EF4-FFF2-40B4-BE49-F238E27FC236}">
                <a16:creationId xmlns:a16="http://schemas.microsoft.com/office/drawing/2014/main" id="{8A4FC9B1-AAE5-49E7-9209-B1CD7DC8CD9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6269620" y="4059937"/>
            <a:ext cx="1775352" cy="2059055"/>
          </a:xfrm>
          <a:prstGeom prst="rect">
            <a:avLst/>
          </a:prstGeom>
        </p:spPr>
      </p:pic>
      <p:pic>
        <p:nvPicPr>
          <p:cNvPr id="6" name="Graphic 5" descr="Illustration of a globe character ">
            <a:extLst>
              <a:ext uri="{FF2B5EF4-FFF2-40B4-BE49-F238E27FC236}">
                <a16:creationId xmlns:a16="http://schemas.microsoft.com/office/drawing/2014/main" id="{A1CF0450-3738-4D52-BF18-A90C1F16AC6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408174" y="4442978"/>
            <a:ext cx="2213723" cy="1748841"/>
          </a:xfrm>
          <a:prstGeom prst="rect">
            <a:avLst/>
          </a:prstGeom>
        </p:spPr>
      </p:pic>
    </p:spTree>
    <p:extLst>
      <p:ext uri="{BB962C8B-B14F-4D97-AF65-F5344CB8AC3E}">
        <p14:creationId xmlns:p14="http://schemas.microsoft.com/office/powerpoint/2010/main" val="2437550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96520-2640-4559-BAB1-ADE3A7386530}"/>
              </a:ext>
            </a:extLst>
          </p:cNvPr>
          <p:cNvSpPr>
            <a:spLocks noGrp="1"/>
          </p:cNvSpPr>
          <p:nvPr>
            <p:ph type="title"/>
          </p:nvPr>
        </p:nvSpPr>
        <p:spPr>
          <a:xfrm>
            <a:off x="1139868" y="889348"/>
            <a:ext cx="6613741" cy="1853851"/>
          </a:xfrm>
        </p:spPr>
        <p:txBody>
          <a:bodyPr/>
          <a:lstStyle/>
          <a:p>
            <a:r>
              <a:rPr lang="en-US" sz="4800" dirty="0"/>
              <a:t>Welcome Parents!</a:t>
            </a:r>
          </a:p>
        </p:txBody>
      </p:sp>
      <p:sp>
        <p:nvSpPr>
          <p:cNvPr id="6" name="Text Placeholder 5">
            <a:extLst>
              <a:ext uri="{FF2B5EF4-FFF2-40B4-BE49-F238E27FC236}">
                <a16:creationId xmlns:a16="http://schemas.microsoft.com/office/drawing/2014/main" id="{DED39638-AED5-4483-9DDA-49E033B81173}"/>
              </a:ext>
            </a:extLst>
          </p:cNvPr>
          <p:cNvSpPr>
            <a:spLocks noGrp="1"/>
          </p:cNvSpPr>
          <p:nvPr>
            <p:ph type="body" sz="quarter" idx="11"/>
          </p:nvPr>
        </p:nvSpPr>
        <p:spPr>
          <a:xfrm>
            <a:off x="413359" y="2129426"/>
            <a:ext cx="7072529" cy="4173838"/>
          </a:xfrm>
        </p:spPr>
        <p:txBody>
          <a:bodyPr/>
          <a:lstStyle/>
          <a:p>
            <a:pPr algn="ctr">
              <a:lnSpc>
                <a:spcPts val="2800"/>
              </a:lnSpc>
            </a:pPr>
            <a:endParaRPr lang="en-US" sz="2800" dirty="0"/>
          </a:p>
          <a:p>
            <a:pPr algn="ctr">
              <a:lnSpc>
                <a:spcPts val="2800"/>
              </a:lnSpc>
            </a:pPr>
            <a:r>
              <a:rPr lang="en-US" sz="2800" dirty="0"/>
              <a:t>My goal each year is to create a safe and healthy learning environment for all the children and staff of our building</a:t>
            </a:r>
          </a:p>
          <a:p>
            <a:pPr algn="ctr">
              <a:lnSpc>
                <a:spcPts val="2800"/>
              </a:lnSpc>
            </a:pPr>
            <a:endParaRPr lang="en-US" sz="2800" dirty="0"/>
          </a:p>
          <a:p>
            <a:pPr algn="ctr"/>
            <a:endParaRPr lang="en-US" dirty="0"/>
          </a:p>
          <a:p>
            <a:pPr algn="ctr"/>
            <a:endParaRPr lang="en-US" sz="2400" dirty="0"/>
          </a:p>
          <a:p>
            <a:pPr algn="ctr"/>
            <a:r>
              <a:rPr lang="en-US" sz="2400" dirty="0"/>
              <a:t>Elena </a:t>
            </a:r>
            <a:r>
              <a:rPr lang="en-US" sz="2400" dirty="0" err="1"/>
              <a:t>Makarets</a:t>
            </a:r>
            <a:r>
              <a:rPr lang="en-US" sz="2400" dirty="0"/>
              <a:t>, RN, BSN, CSN</a:t>
            </a:r>
          </a:p>
          <a:p>
            <a:endParaRPr lang="en-US" dirty="0"/>
          </a:p>
        </p:txBody>
      </p:sp>
      <p:sp>
        <p:nvSpPr>
          <p:cNvPr id="15" name="Freeform: Shape 14">
            <a:extLst>
              <a:ext uri="{FF2B5EF4-FFF2-40B4-BE49-F238E27FC236}">
                <a16:creationId xmlns:a16="http://schemas.microsoft.com/office/drawing/2014/main" id="{155DC304-4CC2-4AA6-99F0-241F19673CE7}"/>
              </a:ext>
              <a:ext uri="{C183D7F6-B498-43B3-948B-1728B52AA6E4}">
                <adec:decorative xmlns:adec="http://schemas.microsoft.com/office/drawing/2017/decorative" val="1"/>
              </a:ext>
            </a:extLst>
          </p:cNvPr>
          <p:cNvSpPr/>
          <p:nvPr/>
        </p:nvSpPr>
        <p:spPr>
          <a:xfrm>
            <a:off x="8279457" y="0"/>
            <a:ext cx="3981702" cy="6858000"/>
          </a:xfrm>
          <a:custGeom>
            <a:avLst/>
            <a:gdLst>
              <a:gd name="connsiteX0" fmla="*/ 2056998 w 4367464"/>
              <a:gd name="connsiteY0" fmla="*/ 0 h 6858000"/>
              <a:gd name="connsiteX1" fmla="*/ 4367464 w 4367464"/>
              <a:gd name="connsiteY1" fmla="*/ 0 h 6858000"/>
              <a:gd name="connsiteX2" fmla="*/ 4367464 w 4367464"/>
              <a:gd name="connsiteY2" fmla="*/ 6858000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0" fmla="*/ 2056998 w 4367464"/>
              <a:gd name="connsiteY0" fmla="*/ 0 h 6858000"/>
              <a:gd name="connsiteX1" fmla="*/ 4367464 w 4367464"/>
              <a:gd name="connsiteY1" fmla="*/ 0 h 6858000"/>
              <a:gd name="connsiteX2" fmla="*/ 3981702 w 4367464"/>
              <a:gd name="connsiteY2" fmla="*/ 6843712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7" fmla="*/ 2056998 w 4367464"/>
              <a:gd name="connsiteY7" fmla="*/ 0 h 6858000"/>
              <a:gd name="connsiteX0" fmla="*/ 2056998 w 3981702"/>
              <a:gd name="connsiteY0" fmla="*/ 28575 h 6886575"/>
              <a:gd name="connsiteX1" fmla="*/ 3881689 w 3981702"/>
              <a:gd name="connsiteY1" fmla="*/ 0 h 6886575"/>
              <a:gd name="connsiteX2" fmla="*/ 3981702 w 3981702"/>
              <a:gd name="connsiteY2" fmla="*/ 6872287 h 6886575"/>
              <a:gd name="connsiteX3" fmla="*/ 2783919 w 3981702"/>
              <a:gd name="connsiteY3" fmla="*/ 6886575 h 6886575"/>
              <a:gd name="connsiteX4" fmla="*/ 2752534 w 3981702"/>
              <a:gd name="connsiteY4" fmla="*/ 6879332 h 6886575"/>
              <a:gd name="connsiteX5" fmla="*/ 0 w 3981702"/>
              <a:gd name="connsiteY5" fmla="*/ 3325229 h 6886575"/>
              <a:gd name="connsiteX6" fmla="*/ 1920467 w 3981702"/>
              <a:gd name="connsiteY6" fmla="*/ 98502 h 6886575"/>
              <a:gd name="connsiteX7" fmla="*/ 2056998 w 3981702"/>
              <a:gd name="connsiteY7" fmla="*/ 28575 h 6886575"/>
              <a:gd name="connsiteX0" fmla="*/ 2056998 w 3981702"/>
              <a:gd name="connsiteY0" fmla="*/ 14287 h 6872287"/>
              <a:gd name="connsiteX1" fmla="*/ 3967414 w 3981702"/>
              <a:gd name="connsiteY1" fmla="*/ 0 h 6872287"/>
              <a:gd name="connsiteX2" fmla="*/ 3981702 w 3981702"/>
              <a:gd name="connsiteY2" fmla="*/ 6857999 h 6872287"/>
              <a:gd name="connsiteX3" fmla="*/ 2783919 w 3981702"/>
              <a:gd name="connsiteY3" fmla="*/ 6872287 h 6872287"/>
              <a:gd name="connsiteX4" fmla="*/ 2752534 w 3981702"/>
              <a:gd name="connsiteY4" fmla="*/ 6865044 h 6872287"/>
              <a:gd name="connsiteX5" fmla="*/ 0 w 3981702"/>
              <a:gd name="connsiteY5" fmla="*/ 3310941 h 6872287"/>
              <a:gd name="connsiteX6" fmla="*/ 1920467 w 3981702"/>
              <a:gd name="connsiteY6" fmla="*/ 84214 h 6872287"/>
              <a:gd name="connsiteX7" fmla="*/ 2056998 w 3981702"/>
              <a:gd name="connsiteY7" fmla="*/ 14287 h 6872287"/>
              <a:gd name="connsiteX0" fmla="*/ 2056998 w 4039095"/>
              <a:gd name="connsiteY0" fmla="*/ 14287 h 6872287"/>
              <a:gd name="connsiteX1" fmla="*/ 4038852 w 4039095"/>
              <a:gd name="connsiteY1" fmla="*/ 0 h 6872287"/>
              <a:gd name="connsiteX2" fmla="*/ 3981702 w 4039095"/>
              <a:gd name="connsiteY2" fmla="*/ 6857999 h 6872287"/>
              <a:gd name="connsiteX3" fmla="*/ 2783919 w 4039095"/>
              <a:gd name="connsiteY3" fmla="*/ 6872287 h 6872287"/>
              <a:gd name="connsiteX4" fmla="*/ 2752534 w 4039095"/>
              <a:gd name="connsiteY4" fmla="*/ 6865044 h 6872287"/>
              <a:gd name="connsiteX5" fmla="*/ 0 w 4039095"/>
              <a:gd name="connsiteY5" fmla="*/ 3310941 h 6872287"/>
              <a:gd name="connsiteX6" fmla="*/ 1920467 w 4039095"/>
              <a:gd name="connsiteY6" fmla="*/ 84214 h 6872287"/>
              <a:gd name="connsiteX7" fmla="*/ 2056998 w 4039095"/>
              <a:gd name="connsiteY7" fmla="*/ 14287 h 6872287"/>
              <a:gd name="connsiteX0" fmla="*/ 2056998 w 3981702"/>
              <a:gd name="connsiteY0" fmla="*/ 0 h 6858000"/>
              <a:gd name="connsiteX1" fmla="*/ 3953127 w 3981702"/>
              <a:gd name="connsiteY1" fmla="*/ 0 h 6858000"/>
              <a:gd name="connsiteX2" fmla="*/ 3981702 w 3981702"/>
              <a:gd name="connsiteY2" fmla="*/ 6843712 h 6858000"/>
              <a:gd name="connsiteX3" fmla="*/ 2783919 w 3981702"/>
              <a:gd name="connsiteY3" fmla="*/ 6858000 h 6858000"/>
              <a:gd name="connsiteX4" fmla="*/ 2752534 w 3981702"/>
              <a:gd name="connsiteY4" fmla="*/ 6850757 h 6858000"/>
              <a:gd name="connsiteX5" fmla="*/ 0 w 3981702"/>
              <a:gd name="connsiteY5" fmla="*/ 3296654 h 6858000"/>
              <a:gd name="connsiteX6" fmla="*/ 1920467 w 3981702"/>
              <a:gd name="connsiteY6" fmla="*/ 69927 h 6858000"/>
              <a:gd name="connsiteX7" fmla="*/ 2056998 w 398170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702" h="6858000">
                <a:moveTo>
                  <a:pt x="2056998" y="0"/>
                </a:moveTo>
                <a:lnTo>
                  <a:pt x="3953127" y="0"/>
                </a:lnTo>
                <a:cubicBezTo>
                  <a:pt x="3957890" y="2286000"/>
                  <a:pt x="3976939" y="4557712"/>
                  <a:pt x="3981702" y="6843712"/>
                </a:cubicBezTo>
                <a:lnTo>
                  <a:pt x="2783919" y="6858000"/>
                </a:lnTo>
                <a:lnTo>
                  <a:pt x="2752534" y="6850757"/>
                </a:lnTo>
                <a:cubicBezTo>
                  <a:pt x="1169639" y="6443496"/>
                  <a:pt x="0" y="5006667"/>
                  <a:pt x="0" y="3296654"/>
                </a:cubicBezTo>
                <a:cubicBezTo>
                  <a:pt x="0" y="1903310"/>
                  <a:pt x="776551" y="691340"/>
                  <a:pt x="1920467" y="69927"/>
                </a:cubicBezTo>
                <a:lnTo>
                  <a:pt x="205699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Picture 4">
            <a:extLst>
              <a:ext uri="{FF2B5EF4-FFF2-40B4-BE49-F238E27FC236}">
                <a16:creationId xmlns:a16="http://schemas.microsoft.com/office/drawing/2014/main" id="{BDE33A3C-0013-4EFC-85A1-CBE95BF496CD}"/>
              </a:ext>
            </a:extLst>
          </p:cNvPr>
          <p:cNvPicPr>
            <a:picLocks noChangeAspect="1"/>
          </p:cNvPicPr>
          <p:nvPr/>
        </p:nvPicPr>
        <p:blipFill>
          <a:blip r:embed="rId2"/>
          <a:stretch>
            <a:fillRect/>
          </a:stretch>
        </p:blipFill>
        <p:spPr>
          <a:xfrm>
            <a:off x="8833978" y="1703539"/>
            <a:ext cx="3206663" cy="3206663"/>
          </a:xfrm>
          <a:prstGeom prst="rect">
            <a:avLst/>
          </a:prstGeom>
        </p:spPr>
      </p:pic>
    </p:spTree>
    <p:extLst>
      <p:ext uri="{BB962C8B-B14F-4D97-AF65-F5344CB8AC3E}">
        <p14:creationId xmlns:p14="http://schemas.microsoft.com/office/powerpoint/2010/main" val="3001952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61755D0-5562-4A11-BF40-227C0B57EFCA}"/>
              </a:ext>
            </a:extLst>
          </p:cNvPr>
          <p:cNvSpPr>
            <a:spLocks noGrp="1"/>
          </p:cNvSpPr>
          <p:nvPr>
            <p:ph type="title"/>
          </p:nvPr>
        </p:nvSpPr>
        <p:spPr>
          <a:xfrm>
            <a:off x="4346532" y="237995"/>
            <a:ext cx="6900586" cy="1310389"/>
          </a:xfrm>
        </p:spPr>
        <p:txBody>
          <a:bodyPr>
            <a:normAutofit/>
          </a:bodyPr>
          <a:lstStyle/>
          <a:p>
            <a:pPr algn="ctr"/>
            <a:r>
              <a:rPr lang="en-US" dirty="0"/>
              <a:t>State Requirements-Documentation</a:t>
            </a:r>
          </a:p>
        </p:txBody>
      </p:sp>
      <p:sp>
        <p:nvSpPr>
          <p:cNvPr id="6" name="Freeform: Shape 14">
            <a:extLst>
              <a:ext uri="{FF2B5EF4-FFF2-40B4-BE49-F238E27FC236}">
                <a16:creationId xmlns:a16="http://schemas.microsoft.com/office/drawing/2014/main" id="{868E2822-F0BF-D949-B8E2-C5C9D5994043}"/>
              </a:ext>
              <a:ext uri="{C183D7F6-B498-43B3-948B-1728B52AA6E4}">
                <adec:decorative xmlns:adec="http://schemas.microsoft.com/office/drawing/2017/decorative" val="1"/>
              </a:ext>
            </a:extLst>
          </p:cNvPr>
          <p:cNvSpPr/>
          <p:nvPr/>
        </p:nvSpPr>
        <p:spPr>
          <a:xfrm flipH="1">
            <a:off x="-28576" y="0"/>
            <a:ext cx="3987118" cy="6867328"/>
          </a:xfrm>
          <a:custGeom>
            <a:avLst/>
            <a:gdLst>
              <a:gd name="connsiteX0" fmla="*/ 2056998 w 4367464"/>
              <a:gd name="connsiteY0" fmla="*/ 0 h 6858000"/>
              <a:gd name="connsiteX1" fmla="*/ 4367464 w 4367464"/>
              <a:gd name="connsiteY1" fmla="*/ 0 h 6858000"/>
              <a:gd name="connsiteX2" fmla="*/ 4367464 w 4367464"/>
              <a:gd name="connsiteY2" fmla="*/ 6858000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0" fmla="*/ 2056998 w 4367464"/>
              <a:gd name="connsiteY0" fmla="*/ 0 h 6858000"/>
              <a:gd name="connsiteX1" fmla="*/ 4367464 w 4367464"/>
              <a:gd name="connsiteY1" fmla="*/ 0 h 6858000"/>
              <a:gd name="connsiteX2" fmla="*/ 3981702 w 4367464"/>
              <a:gd name="connsiteY2" fmla="*/ 6843712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7" fmla="*/ 2056998 w 4367464"/>
              <a:gd name="connsiteY7" fmla="*/ 0 h 6858000"/>
              <a:gd name="connsiteX0" fmla="*/ 2056998 w 3981702"/>
              <a:gd name="connsiteY0" fmla="*/ 28575 h 6886575"/>
              <a:gd name="connsiteX1" fmla="*/ 3881689 w 3981702"/>
              <a:gd name="connsiteY1" fmla="*/ 0 h 6886575"/>
              <a:gd name="connsiteX2" fmla="*/ 3981702 w 3981702"/>
              <a:gd name="connsiteY2" fmla="*/ 6872287 h 6886575"/>
              <a:gd name="connsiteX3" fmla="*/ 2783919 w 3981702"/>
              <a:gd name="connsiteY3" fmla="*/ 6886575 h 6886575"/>
              <a:gd name="connsiteX4" fmla="*/ 2752534 w 3981702"/>
              <a:gd name="connsiteY4" fmla="*/ 6879332 h 6886575"/>
              <a:gd name="connsiteX5" fmla="*/ 0 w 3981702"/>
              <a:gd name="connsiteY5" fmla="*/ 3325229 h 6886575"/>
              <a:gd name="connsiteX6" fmla="*/ 1920467 w 3981702"/>
              <a:gd name="connsiteY6" fmla="*/ 98502 h 6886575"/>
              <a:gd name="connsiteX7" fmla="*/ 2056998 w 3981702"/>
              <a:gd name="connsiteY7" fmla="*/ 28575 h 6886575"/>
              <a:gd name="connsiteX0" fmla="*/ 2056998 w 3981702"/>
              <a:gd name="connsiteY0" fmla="*/ 14287 h 6872287"/>
              <a:gd name="connsiteX1" fmla="*/ 3967414 w 3981702"/>
              <a:gd name="connsiteY1" fmla="*/ 0 h 6872287"/>
              <a:gd name="connsiteX2" fmla="*/ 3981702 w 3981702"/>
              <a:gd name="connsiteY2" fmla="*/ 6857999 h 6872287"/>
              <a:gd name="connsiteX3" fmla="*/ 2783919 w 3981702"/>
              <a:gd name="connsiteY3" fmla="*/ 6872287 h 6872287"/>
              <a:gd name="connsiteX4" fmla="*/ 2752534 w 3981702"/>
              <a:gd name="connsiteY4" fmla="*/ 6865044 h 6872287"/>
              <a:gd name="connsiteX5" fmla="*/ 0 w 3981702"/>
              <a:gd name="connsiteY5" fmla="*/ 3310941 h 6872287"/>
              <a:gd name="connsiteX6" fmla="*/ 1920467 w 3981702"/>
              <a:gd name="connsiteY6" fmla="*/ 84214 h 6872287"/>
              <a:gd name="connsiteX7" fmla="*/ 2056998 w 3981702"/>
              <a:gd name="connsiteY7" fmla="*/ 14287 h 6872287"/>
              <a:gd name="connsiteX0" fmla="*/ 2056998 w 4039095"/>
              <a:gd name="connsiteY0" fmla="*/ 14287 h 6872287"/>
              <a:gd name="connsiteX1" fmla="*/ 4038852 w 4039095"/>
              <a:gd name="connsiteY1" fmla="*/ 0 h 6872287"/>
              <a:gd name="connsiteX2" fmla="*/ 3981702 w 4039095"/>
              <a:gd name="connsiteY2" fmla="*/ 6857999 h 6872287"/>
              <a:gd name="connsiteX3" fmla="*/ 2783919 w 4039095"/>
              <a:gd name="connsiteY3" fmla="*/ 6872287 h 6872287"/>
              <a:gd name="connsiteX4" fmla="*/ 2752534 w 4039095"/>
              <a:gd name="connsiteY4" fmla="*/ 6865044 h 6872287"/>
              <a:gd name="connsiteX5" fmla="*/ 0 w 4039095"/>
              <a:gd name="connsiteY5" fmla="*/ 3310941 h 6872287"/>
              <a:gd name="connsiteX6" fmla="*/ 1920467 w 4039095"/>
              <a:gd name="connsiteY6" fmla="*/ 84214 h 6872287"/>
              <a:gd name="connsiteX7" fmla="*/ 2056998 w 4039095"/>
              <a:gd name="connsiteY7" fmla="*/ 14287 h 6872287"/>
              <a:gd name="connsiteX0" fmla="*/ 2056998 w 3981702"/>
              <a:gd name="connsiteY0" fmla="*/ 0 h 6858000"/>
              <a:gd name="connsiteX1" fmla="*/ 3953127 w 3981702"/>
              <a:gd name="connsiteY1" fmla="*/ 0 h 6858000"/>
              <a:gd name="connsiteX2" fmla="*/ 3981702 w 3981702"/>
              <a:gd name="connsiteY2" fmla="*/ 6843712 h 6858000"/>
              <a:gd name="connsiteX3" fmla="*/ 2783919 w 3981702"/>
              <a:gd name="connsiteY3" fmla="*/ 6858000 h 6858000"/>
              <a:gd name="connsiteX4" fmla="*/ 2752534 w 3981702"/>
              <a:gd name="connsiteY4" fmla="*/ 6850757 h 6858000"/>
              <a:gd name="connsiteX5" fmla="*/ 0 w 3981702"/>
              <a:gd name="connsiteY5" fmla="*/ 3296654 h 6858000"/>
              <a:gd name="connsiteX6" fmla="*/ 1920467 w 3981702"/>
              <a:gd name="connsiteY6" fmla="*/ 69927 h 6858000"/>
              <a:gd name="connsiteX7" fmla="*/ 2056998 w 398170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702" h="6858000">
                <a:moveTo>
                  <a:pt x="2056998" y="0"/>
                </a:moveTo>
                <a:lnTo>
                  <a:pt x="3953127" y="0"/>
                </a:lnTo>
                <a:cubicBezTo>
                  <a:pt x="3957890" y="2286000"/>
                  <a:pt x="3976939" y="4557712"/>
                  <a:pt x="3981702" y="6843712"/>
                </a:cubicBezTo>
                <a:lnTo>
                  <a:pt x="2783919" y="6858000"/>
                </a:lnTo>
                <a:lnTo>
                  <a:pt x="2752534" y="6850757"/>
                </a:lnTo>
                <a:cubicBezTo>
                  <a:pt x="1169639" y="6443496"/>
                  <a:pt x="0" y="5006667"/>
                  <a:pt x="0" y="3296654"/>
                </a:cubicBezTo>
                <a:cubicBezTo>
                  <a:pt x="0" y="1903310"/>
                  <a:pt x="776551" y="691340"/>
                  <a:pt x="1920467" y="69927"/>
                </a:cubicBezTo>
                <a:lnTo>
                  <a:pt x="2056998" y="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5" name="Graphic 4" descr="Illustration of a purple book character">
            <a:extLst>
              <a:ext uri="{FF2B5EF4-FFF2-40B4-BE49-F238E27FC236}">
                <a16:creationId xmlns:a16="http://schemas.microsoft.com/office/drawing/2014/main" id="{66D65075-912A-0B45-A895-6C8FA62F346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a:off x="688912" y="2074690"/>
            <a:ext cx="2240025" cy="2708619"/>
          </a:xfrm>
          <a:prstGeom prst="rect">
            <a:avLst/>
          </a:prstGeom>
        </p:spPr>
      </p:pic>
      <p:sp>
        <p:nvSpPr>
          <p:cNvPr id="3" name="Text Placeholder 2">
            <a:extLst>
              <a:ext uri="{FF2B5EF4-FFF2-40B4-BE49-F238E27FC236}">
                <a16:creationId xmlns:a16="http://schemas.microsoft.com/office/drawing/2014/main" id="{D7550585-CA92-EB41-9898-BB8983638AD6}"/>
              </a:ext>
            </a:extLst>
          </p:cNvPr>
          <p:cNvSpPr>
            <a:spLocks noGrp="1"/>
          </p:cNvSpPr>
          <p:nvPr>
            <p:ph type="body" sz="quarter" idx="11"/>
          </p:nvPr>
        </p:nvSpPr>
        <p:spPr>
          <a:xfrm>
            <a:off x="3646425" y="1691014"/>
            <a:ext cx="8153093" cy="5166986"/>
          </a:xfrm>
        </p:spPr>
        <p:txBody>
          <a:bodyPr>
            <a:normAutofit/>
          </a:bodyPr>
          <a:lstStyle/>
          <a:p>
            <a:pPr marL="342900" indent="-342900">
              <a:lnSpc>
                <a:spcPts val="2800"/>
              </a:lnSpc>
              <a:buFont typeface="Arial" panose="020B0604020202020204" pitchFamily="34" charset="0"/>
              <a:buChar char="•"/>
            </a:pPr>
            <a:r>
              <a:rPr lang="en-US" sz="3300" dirty="0"/>
              <a:t>Per the State of New Jersey, all students entering school for the first time or enrolling in a new school district must present a health physical from their physician</a:t>
            </a:r>
          </a:p>
          <a:p>
            <a:pPr marL="342900" indent="-342900">
              <a:lnSpc>
                <a:spcPts val="2800"/>
              </a:lnSpc>
              <a:buFont typeface="Arial" panose="020B0604020202020204" pitchFamily="34" charset="0"/>
              <a:buChar char="•"/>
            </a:pPr>
            <a:endParaRPr lang="en-US" sz="3300" dirty="0"/>
          </a:p>
          <a:p>
            <a:pPr marL="342900" indent="-342900">
              <a:lnSpc>
                <a:spcPts val="2800"/>
              </a:lnSpc>
              <a:buFont typeface="Arial" panose="020B0604020202020204" pitchFamily="34" charset="0"/>
              <a:buChar char="•"/>
            </a:pPr>
            <a:r>
              <a:rPr lang="en-US" sz="3300" dirty="0"/>
              <a:t>Mandatory vaccines must be completed</a:t>
            </a:r>
          </a:p>
          <a:p>
            <a:pPr marL="342900" indent="-342900">
              <a:lnSpc>
                <a:spcPts val="2800"/>
              </a:lnSpc>
              <a:buFont typeface="Arial" panose="020B0604020202020204" pitchFamily="34" charset="0"/>
              <a:buChar char="•"/>
            </a:pPr>
            <a:endParaRPr lang="en-US" sz="3300" dirty="0"/>
          </a:p>
          <a:p>
            <a:pPr marL="342900" indent="-342900">
              <a:lnSpc>
                <a:spcPts val="2800"/>
              </a:lnSpc>
              <a:buFont typeface="Arial" panose="020B0604020202020204" pitchFamily="34" charset="0"/>
              <a:buChar char="•"/>
            </a:pPr>
            <a:r>
              <a:rPr lang="en-US" sz="3300" dirty="0"/>
              <a:t>If you received a letter or email from the health office regarding missing documentation, please provide information as soon as possible</a:t>
            </a:r>
          </a:p>
          <a:p>
            <a:endParaRPr lang="en-US" dirty="0"/>
          </a:p>
          <a:p>
            <a:endParaRPr lang="en-US" dirty="0"/>
          </a:p>
        </p:txBody>
      </p:sp>
    </p:spTree>
    <p:extLst>
      <p:ext uri="{BB962C8B-B14F-4D97-AF65-F5344CB8AC3E}">
        <p14:creationId xmlns:p14="http://schemas.microsoft.com/office/powerpoint/2010/main" val="2174736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34B320A-560D-4493-AA6A-79A2C8DC387F}"/>
              </a:ext>
            </a:extLst>
          </p:cNvPr>
          <p:cNvSpPr>
            <a:spLocks noGrp="1"/>
          </p:cNvSpPr>
          <p:nvPr>
            <p:ph type="title"/>
          </p:nvPr>
        </p:nvSpPr>
        <p:spPr/>
        <p:txBody>
          <a:bodyPr/>
          <a:lstStyle/>
          <a:p>
            <a:pPr algn="ctr"/>
            <a:r>
              <a:rPr lang="en-US" dirty="0"/>
              <a:t>Medication Orders</a:t>
            </a:r>
          </a:p>
        </p:txBody>
      </p:sp>
      <p:sp>
        <p:nvSpPr>
          <p:cNvPr id="3" name="Text Placeholder 2">
            <a:extLst>
              <a:ext uri="{FF2B5EF4-FFF2-40B4-BE49-F238E27FC236}">
                <a16:creationId xmlns:a16="http://schemas.microsoft.com/office/drawing/2014/main" id="{E9A2FFE3-A7C7-9249-96D4-8D9AC15E0150}"/>
              </a:ext>
            </a:extLst>
          </p:cNvPr>
          <p:cNvSpPr>
            <a:spLocks noGrp="1"/>
          </p:cNvSpPr>
          <p:nvPr>
            <p:ph type="body" sz="quarter" idx="11"/>
          </p:nvPr>
        </p:nvSpPr>
        <p:spPr>
          <a:xfrm>
            <a:off x="1004587" y="2472638"/>
            <a:ext cx="9642536" cy="4297680"/>
          </a:xfrm>
        </p:spPr>
        <p:txBody>
          <a:bodyPr>
            <a:normAutofit/>
          </a:bodyPr>
          <a:lstStyle/>
          <a:p>
            <a:pPr algn="ctr">
              <a:lnSpc>
                <a:spcPts val="2800"/>
              </a:lnSpc>
            </a:pPr>
            <a:r>
              <a:rPr lang="en-US" b="1" dirty="0"/>
              <a:t>No Medication may be given in school unless a written order is received from a Doctor</a:t>
            </a:r>
          </a:p>
          <a:p>
            <a:pPr marL="285750" indent="-285750">
              <a:lnSpc>
                <a:spcPts val="2800"/>
              </a:lnSpc>
              <a:buFont typeface="Arial" panose="020B0604020202020204" pitchFamily="34" charset="0"/>
              <a:buChar char="•"/>
            </a:pPr>
            <a:r>
              <a:rPr lang="en-US" dirty="0">
                <a:solidFill>
                  <a:schemeClr val="tx1">
                    <a:lumMod val="75000"/>
                    <a:lumOff val="25000"/>
                  </a:schemeClr>
                </a:solidFill>
              </a:rPr>
              <a:t>There are general medication orders, Asthma Action Plan Orders, Allergy and Anaphylaxis Plan Orders and Seizure Plan Orders under district website. district&gt;department&gt;health services </a:t>
            </a:r>
          </a:p>
          <a:p>
            <a:pPr marL="285750" indent="-285750">
              <a:lnSpc>
                <a:spcPts val="2800"/>
              </a:lnSpc>
              <a:buFont typeface="Arial" panose="020B0604020202020204" pitchFamily="34" charset="0"/>
              <a:buChar char="•"/>
            </a:pPr>
            <a:r>
              <a:rPr lang="en-US" dirty="0"/>
              <a:t>P</a:t>
            </a:r>
            <a:r>
              <a:rPr lang="en-US" dirty="0">
                <a:solidFill>
                  <a:schemeClr val="tx1">
                    <a:lumMod val="75000"/>
                    <a:lumOff val="25000"/>
                  </a:schemeClr>
                </a:solidFill>
              </a:rPr>
              <a:t>arent must provide medication in the original prescription packing (not expired), with child’s name printed on the label. Medications must be dropped off by </a:t>
            </a:r>
            <a:r>
              <a:rPr lang="en-US" b="1" dirty="0">
                <a:solidFill>
                  <a:schemeClr val="tx1">
                    <a:lumMod val="75000"/>
                    <a:lumOff val="25000"/>
                  </a:schemeClr>
                </a:solidFill>
              </a:rPr>
              <a:t>parent</a:t>
            </a:r>
            <a:r>
              <a:rPr lang="en-US" dirty="0">
                <a:solidFill>
                  <a:schemeClr val="tx1">
                    <a:lumMod val="75000"/>
                    <a:lumOff val="25000"/>
                  </a:schemeClr>
                </a:solidFill>
              </a:rPr>
              <a:t> with written orders from the doctor. (Medication must be picked up by parent at end of every year)</a:t>
            </a:r>
          </a:p>
          <a:p>
            <a:pPr marL="285750" indent="-285750">
              <a:lnSpc>
                <a:spcPts val="2800"/>
              </a:lnSpc>
              <a:buFont typeface="Arial" panose="020B0604020202020204" pitchFamily="34" charset="0"/>
              <a:buChar char="•"/>
            </a:pPr>
            <a:r>
              <a:rPr lang="en-US" dirty="0">
                <a:solidFill>
                  <a:schemeClr val="tx1">
                    <a:lumMod val="75000"/>
                    <a:lumOff val="25000"/>
                  </a:schemeClr>
                </a:solidFill>
              </a:rPr>
              <a:t>Students are not permitted to carry or self-administer medications (including Tylenol, </a:t>
            </a:r>
            <a:r>
              <a:rPr lang="en-US" dirty="0"/>
              <a:t>M</a:t>
            </a:r>
            <a:r>
              <a:rPr lang="en-US" dirty="0">
                <a:solidFill>
                  <a:schemeClr val="tx1">
                    <a:lumMod val="75000"/>
                    <a:lumOff val="25000"/>
                  </a:schemeClr>
                </a:solidFill>
              </a:rPr>
              <a:t>otrin or cough drops (choking hazard for elementary)</a:t>
            </a:r>
          </a:p>
          <a:p>
            <a:pPr marL="285750" indent="-285750">
              <a:lnSpc>
                <a:spcPts val="2800"/>
              </a:lnSpc>
              <a:buFont typeface="Arial" panose="020B0604020202020204" pitchFamily="34" charset="0"/>
              <a:buChar char="•"/>
            </a:pPr>
            <a:r>
              <a:rPr lang="en-US" dirty="0"/>
              <a:t>Inhaler usage</a:t>
            </a:r>
            <a:r>
              <a:rPr lang="en-US" dirty="0">
                <a:solidFill>
                  <a:schemeClr val="tx1">
                    <a:lumMod val="75000"/>
                    <a:lumOff val="25000"/>
                  </a:schemeClr>
                </a:solidFill>
              </a:rPr>
              <a:t>: Spacer must be provided by the parent</a:t>
            </a:r>
          </a:p>
          <a:p>
            <a:endParaRPr lang="en-US" dirty="0"/>
          </a:p>
          <a:p>
            <a:endParaRPr lang="en-US" dirty="0"/>
          </a:p>
        </p:txBody>
      </p:sp>
    </p:spTree>
    <p:extLst>
      <p:ext uri="{BB962C8B-B14F-4D97-AF65-F5344CB8AC3E}">
        <p14:creationId xmlns:p14="http://schemas.microsoft.com/office/powerpoint/2010/main" val="5249395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FB7C4AF-BB0C-400D-A8AA-F137B0266E2D}"/>
              </a:ext>
            </a:extLst>
          </p:cNvPr>
          <p:cNvSpPr>
            <a:spLocks noGrp="1"/>
          </p:cNvSpPr>
          <p:nvPr>
            <p:ph type="title"/>
          </p:nvPr>
        </p:nvSpPr>
        <p:spPr>
          <a:xfrm>
            <a:off x="2079321" y="320479"/>
            <a:ext cx="9167797" cy="1279721"/>
          </a:xfrm>
        </p:spPr>
        <p:txBody>
          <a:bodyPr/>
          <a:lstStyle/>
          <a:p>
            <a:r>
              <a:rPr lang="en-US" dirty="0"/>
              <a:t>Emergency Contact Info.</a:t>
            </a:r>
          </a:p>
        </p:txBody>
      </p:sp>
      <p:sp>
        <p:nvSpPr>
          <p:cNvPr id="7" name="Oval 6">
            <a:extLst>
              <a:ext uri="{FF2B5EF4-FFF2-40B4-BE49-F238E27FC236}">
                <a16:creationId xmlns:a16="http://schemas.microsoft.com/office/drawing/2014/main" id="{AA4F2D27-80D1-43A4-B893-7086233F71D1}"/>
              </a:ext>
              <a:ext uri="{C183D7F6-B498-43B3-948B-1728B52AA6E4}">
                <adec:decorative xmlns:adec="http://schemas.microsoft.com/office/drawing/2017/decorative" val="1"/>
              </a:ext>
            </a:extLst>
          </p:cNvPr>
          <p:cNvSpPr/>
          <p:nvPr/>
        </p:nvSpPr>
        <p:spPr>
          <a:xfrm>
            <a:off x="0" y="1390389"/>
            <a:ext cx="4313591" cy="40474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3562FEA6-8248-4738-93E1-2DBD6D4DB684}"/>
              </a:ext>
            </a:extLst>
          </p:cNvPr>
          <p:cNvSpPr>
            <a:spLocks noGrp="1"/>
          </p:cNvSpPr>
          <p:nvPr>
            <p:ph type="body" sz="quarter" idx="11"/>
          </p:nvPr>
        </p:nvSpPr>
        <p:spPr>
          <a:xfrm>
            <a:off x="4108538" y="1052186"/>
            <a:ext cx="8083462" cy="5805813"/>
          </a:xfrm>
        </p:spPr>
        <p:txBody>
          <a:bodyPr>
            <a:noAutofit/>
          </a:bodyPr>
          <a:lstStyle/>
          <a:p>
            <a:pPr marL="342900" indent="-342900" algn="l">
              <a:lnSpc>
                <a:spcPts val="2800"/>
              </a:lnSpc>
              <a:buFont typeface="Arial" panose="020B0604020202020204" pitchFamily="34" charset="0"/>
              <a:buChar char="•"/>
            </a:pPr>
            <a:endParaRPr lang="en-US" sz="2400" dirty="0"/>
          </a:p>
          <a:p>
            <a:pPr marL="342900" indent="-342900" algn="l">
              <a:lnSpc>
                <a:spcPts val="2800"/>
              </a:lnSpc>
              <a:buFont typeface="Arial" panose="020B0604020202020204" pitchFamily="34" charset="0"/>
              <a:buChar char="•"/>
            </a:pPr>
            <a:r>
              <a:rPr lang="en-US" sz="2400" dirty="0"/>
              <a:t>Please keep your contact information as well as emergency contacts updated throughout the school year</a:t>
            </a:r>
          </a:p>
          <a:p>
            <a:pPr marL="342900" indent="-342900" algn="l">
              <a:lnSpc>
                <a:spcPts val="2800"/>
              </a:lnSpc>
              <a:buFont typeface="Arial" panose="020B0604020202020204" pitchFamily="34" charset="0"/>
              <a:buChar char="•"/>
            </a:pPr>
            <a:endParaRPr lang="en-US" sz="2400" dirty="0"/>
          </a:p>
          <a:p>
            <a:pPr marL="342900" indent="-342900" algn="l">
              <a:lnSpc>
                <a:spcPts val="2800"/>
              </a:lnSpc>
              <a:buFont typeface="Arial" panose="020B0604020202020204" pitchFamily="34" charset="0"/>
              <a:buChar char="•"/>
            </a:pPr>
            <a:r>
              <a:rPr lang="en-US" sz="2400" dirty="0"/>
              <a:t>The information should include:</a:t>
            </a:r>
          </a:p>
          <a:p>
            <a:pPr marL="800100" lvl="1" indent="-342900" algn="l">
              <a:lnSpc>
                <a:spcPts val="2800"/>
              </a:lnSpc>
              <a:buFont typeface="Wingdings" panose="05000000000000000000" pitchFamily="2" charset="2"/>
              <a:buChar char="ü"/>
            </a:pPr>
            <a:r>
              <a:rPr lang="en-US" dirty="0">
                <a:solidFill>
                  <a:schemeClr val="tx1">
                    <a:lumMod val="75000"/>
                    <a:lumOff val="25000"/>
                  </a:schemeClr>
                </a:solidFill>
              </a:rPr>
              <a:t>Contact phone numbers for use during the school day</a:t>
            </a:r>
          </a:p>
          <a:p>
            <a:pPr marL="800100" lvl="1" indent="-342900" algn="l">
              <a:lnSpc>
                <a:spcPts val="2800"/>
              </a:lnSpc>
              <a:buFont typeface="Wingdings" panose="05000000000000000000" pitchFamily="2" charset="2"/>
              <a:buChar char="ü"/>
            </a:pPr>
            <a:r>
              <a:rPr lang="en-US" dirty="0">
                <a:solidFill>
                  <a:schemeClr val="tx1">
                    <a:lumMod val="75000"/>
                    <a:lumOff val="25000"/>
                  </a:schemeClr>
                </a:solidFill>
              </a:rPr>
              <a:t>Active email accounts for parents</a:t>
            </a:r>
          </a:p>
          <a:p>
            <a:pPr marL="800100" lvl="1" indent="-342900" algn="l">
              <a:lnSpc>
                <a:spcPts val="2800"/>
              </a:lnSpc>
              <a:buFont typeface="Wingdings" panose="05000000000000000000" pitchFamily="2" charset="2"/>
              <a:buChar char="ü"/>
            </a:pPr>
            <a:r>
              <a:rPr lang="en-US" dirty="0">
                <a:solidFill>
                  <a:schemeClr val="tx1">
                    <a:lumMod val="75000"/>
                    <a:lumOff val="25000"/>
                  </a:schemeClr>
                </a:solidFill>
              </a:rPr>
              <a:t>Please try to provide 2 emergency contacts</a:t>
            </a:r>
          </a:p>
          <a:p>
            <a:pPr marL="800100" lvl="1" indent="-342900" algn="l">
              <a:lnSpc>
                <a:spcPts val="2800"/>
              </a:lnSpc>
              <a:buFont typeface="Wingdings" panose="05000000000000000000" pitchFamily="2" charset="2"/>
              <a:buChar char="ü"/>
            </a:pPr>
            <a:r>
              <a:rPr lang="en-US" dirty="0">
                <a:solidFill>
                  <a:schemeClr val="tx1">
                    <a:lumMod val="75000"/>
                    <a:lumOff val="25000"/>
                  </a:schemeClr>
                </a:solidFill>
              </a:rPr>
              <a:t>Please update the information throughout the year if there are any changes</a:t>
            </a:r>
          </a:p>
          <a:p>
            <a:pPr marL="800100" lvl="1" indent="-342900" algn="l">
              <a:lnSpc>
                <a:spcPts val="2800"/>
              </a:lnSpc>
              <a:buFont typeface="Wingdings" panose="05000000000000000000" pitchFamily="2" charset="2"/>
              <a:buChar char="ü"/>
            </a:pPr>
            <a:r>
              <a:rPr lang="en-US" dirty="0">
                <a:solidFill>
                  <a:schemeClr val="tx1">
                    <a:lumMod val="75000"/>
                    <a:lumOff val="25000"/>
                  </a:schemeClr>
                </a:solidFill>
              </a:rPr>
              <a:t>Please have contacts that could pick up your child within 30-60 minutes (or drop spare clothes off in needed)</a:t>
            </a:r>
            <a:endParaRPr lang="en-US" dirty="0"/>
          </a:p>
        </p:txBody>
      </p:sp>
      <p:pic>
        <p:nvPicPr>
          <p:cNvPr id="11" name="Picture 10">
            <a:extLst>
              <a:ext uri="{FF2B5EF4-FFF2-40B4-BE49-F238E27FC236}">
                <a16:creationId xmlns:a16="http://schemas.microsoft.com/office/drawing/2014/main" id="{F25D5C46-F7CC-4CC9-91B7-C6C25C7AB09F}"/>
              </a:ext>
            </a:extLst>
          </p:cNvPr>
          <p:cNvPicPr>
            <a:picLocks noChangeAspect="1"/>
          </p:cNvPicPr>
          <p:nvPr/>
        </p:nvPicPr>
        <p:blipFill>
          <a:blip r:embed="rId2"/>
          <a:stretch>
            <a:fillRect/>
          </a:stretch>
        </p:blipFill>
        <p:spPr>
          <a:xfrm>
            <a:off x="1032562" y="2133621"/>
            <a:ext cx="2543174" cy="2442575"/>
          </a:xfrm>
          <a:prstGeom prst="rect">
            <a:avLst/>
          </a:prstGeom>
        </p:spPr>
      </p:pic>
    </p:spTree>
    <p:extLst>
      <p:ext uri="{BB962C8B-B14F-4D97-AF65-F5344CB8AC3E}">
        <p14:creationId xmlns:p14="http://schemas.microsoft.com/office/powerpoint/2010/main" val="24586985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917F77-243B-4BBF-93F5-981B781895FB}"/>
              </a:ext>
            </a:extLst>
          </p:cNvPr>
          <p:cNvSpPr>
            <a:spLocks noGrp="1"/>
          </p:cNvSpPr>
          <p:nvPr>
            <p:ph type="title"/>
          </p:nvPr>
        </p:nvSpPr>
        <p:spPr>
          <a:xfrm>
            <a:off x="3552406" y="212943"/>
            <a:ext cx="4697260" cy="801665"/>
          </a:xfrm>
        </p:spPr>
        <p:txBody>
          <a:bodyPr>
            <a:normAutofit/>
          </a:bodyPr>
          <a:lstStyle/>
          <a:p>
            <a:r>
              <a:rPr lang="en-US" sz="4400" dirty="0"/>
              <a:t>School Policies</a:t>
            </a:r>
          </a:p>
        </p:txBody>
      </p:sp>
      <p:sp>
        <p:nvSpPr>
          <p:cNvPr id="6" name="Freeform: Shape 14">
            <a:extLst>
              <a:ext uri="{FF2B5EF4-FFF2-40B4-BE49-F238E27FC236}">
                <a16:creationId xmlns:a16="http://schemas.microsoft.com/office/drawing/2014/main" id="{868E2822-F0BF-D949-B8E2-C5C9D5994043}"/>
              </a:ext>
              <a:ext uri="{C183D7F6-B498-43B3-948B-1728B52AA6E4}">
                <adec:decorative xmlns:adec="http://schemas.microsoft.com/office/drawing/2017/decorative" val="1"/>
              </a:ext>
            </a:extLst>
          </p:cNvPr>
          <p:cNvSpPr>
            <a:spLocks noChangeAspect="1"/>
          </p:cNvSpPr>
          <p:nvPr/>
        </p:nvSpPr>
        <p:spPr>
          <a:xfrm flipH="1">
            <a:off x="-81024" y="0"/>
            <a:ext cx="4023360" cy="6929752"/>
          </a:xfrm>
          <a:custGeom>
            <a:avLst/>
            <a:gdLst>
              <a:gd name="connsiteX0" fmla="*/ 2056998 w 4367464"/>
              <a:gd name="connsiteY0" fmla="*/ 0 h 6858000"/>
              <a:gd name="connsiteX1" fmla="*/ 4367464 w 4367464"/>
              <a:gd name="connsiteY1" fmla="*/ 0 h 6858000"/>
              <a:gd name="connsiteX2" fmla="*/ 4367464 w 4367464"/>
              <a:gd name="connsiteY2" fmla="*/ 6858000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0" fmla="*/ 2056998 w 4367464"/>
              <a:gd name="connsiteY0" fmla="*/ 0 h 6858000"/>
              <a:gd name="connsiteX1" fmla="*/ 4367464 w 4367464"/>
              <a:gd name="connsiteY1" fmla="*/ 0 h 6858000"/>
              <a:gd name="connsiteX2" fmla="*/ 3981702 w 4367464"/>
              <a:gd name="connsiteY2" fmla="*/ 6843712 h 6858000"/>
              <a:gd name="connsiteX3" fmla="*/ 2783919 w 4367464"/>
              <a:gd name="connsiteY3" fmla="*/ 6858000 h 6858000"/>
              <a:gd name="connsiteX4" fmla="*/ 2752534 w 4367464"/>
              <a:gd name="connsiteY4" fmla="*/ 6850757 h 6858000"/>
              <a:gd name="connsiteX5" fmla="*/ 0 w 4367464"/>
              <a:gd name="connsiteY5" fmla="*/ 3296654 h 6858000"/>
              <a:gd name="connsiteX6" fmla="*/ 1920467 w 4367464"/>
              <a:gd name="connsiteY6" fmla="*/ 69927 h 6858000"/>
              <a:gd name="connsiteX7" fmla="*/ 2056998 w 4367464"/>
              <a:gd name="connsiteY7" fmla="*/ 0 h 6858000"/>
              <a:gd name="connsiteX0" fmla="*/ 2056998 w 3981702"/>
              <a:gd name="connsiteY0" fmla="*/ 28575 h 6886575"/>
              <a:gd name="connsiteX1" fmla="*/ 3881689 w 3981702"/>
              <a:gd name="connsiteY1" fmla="*/ 0 h 6886575"/>
              <a:gd name="connsiteX2" fmla="*/ 3981702 w 3981702"/>
              <a:gd name="connsiteY2" fmla="*/ 6872287 h 6886575"/>
              <a:gd name="connsiteX3" fmla="*/ 2783919 w 3981702"/>
              <a:gd name="connsiteY3" fmla="*/ 6886575 h 6886575"/>
              <a:gd name="connsiteX4" fmla="*/ 2752534 w 3981702"/>
              <a:gd name="connsiteY4" fmla="*/ 6879332 h 6886575"/>
              <a:gd name="connsiteX5" fmla="*/ 0 w 3981702"/>
              <a:gd name="connsiteY5" fmla="*/ 3325229 h 6886575"/>
              <a:gd name="connsiteX6" fmla="*/ 1920467 w 3981702"/>
              <a:gd name="connsiteY6" fmla="*/ 98502 h 6886575"/>
              <a:gd name="connsiteX7" fmla="*/ 2056998 w 3981702"/>
              <a:gd name="connsiteY7" fmla="*/ 28575 h 6886575"/>
              <a:gd name="connsiteX0" fmla="*/ 2056998 w 3981702"/>
              <a:gd name="connsiteY0" fmla="*/ 14287 h 6872287"/>
              <a:gd name="connsiteX1" fmla="*/ 3967414 w 3981702"/>
              <a:gd name="connsiteY1" fmla="*/ 0 h 6872287"/>
              <a:gd name="connsiteX2" fmla="*/ 3981702 w 3981702"/>
              <a:gd name="connsiteY2" fmla="*/ 6857999 h 6872287"/>
              <a:gd name="connsiteX3" fmla="*/ 2783919 w 3981702"/>
              <a:gd name="connsiteY3" fmla="*/ 6872287 h 6872287"/>
              <a:gd name="connsiteX4" fmla="*/ 2752534 w 3981702"/>
              <a:gd name="connsiteY4" fmla="*/ 6865044 h 6872287"/>
              <a:gd name="connsiteX5" fmla="*/ 0 w 3981702"/>
              <a:gd name="connsiteY5" fmla="*/ 3310941 h 6872287"/>
              <a:gd name="connsiteX6" fmla="*/ 1920467 w 3981702"/>
              <a:gd name="connsiteY6" fmla="*/ 84214 h 6872287"/>
              <a:gd name="connsiteX7" fmla="*/ 2056998 w 3981702"/>
              <a:gd name="connsiteY7" fmla="*/ 14287 h 6872287"/>
              <a:gd name="connsiteX0" fmla="*/ 2056998 w 4039095"/>
              <a:gd name="connsiteY0" fmla="*/ 14287 h 6872287"/>
              <a:gd name="connsiteX1" fmla="*/ 4038852 w 4039095"/>
              <a:gd name="connsiteY1" fmla="*/ 0 h 6872287"/>
              <a:gd name="connsiteX2" fmla="*/ 3981702 w 4039095"/>
              <a:gd name="connsiteY2" fmla="*/ 6857999 h 6872287"/>
              <a:gd name="connsiteX3" fmla="*/ 2783919 w 4039095"/>
              <a:gd name="connsiteY3" fmla="*/ 6872287 h 6872287"/>
              <a:gd name="connsiteX4" fmla="*/ 2752534 w 4039095"/>
              <a:gd name="connsiteY4" fmla="*/ 6865044 h 6872287"/>
              <a:gd name="connsiteX5" fmla="*/ 0 w 4039095"/>
              <a:gd name="connsiteY5" fmla="*/ 3310941 h 6872287"/>
              <a:gd name="connsiteX6" fmla="*/ 1920467 w 4039095"/>
              <a:gd name="connsiteY6" fmla="*/ 84214 h 6872287"/>
              <a:gd name="connsiteX7" fmla="*/ 2056998 w 4039095"/>
              <a:gd name="connsiteY7" fmla="*/ 14287 h 6872287"/>
              <a:gd name="connsiteX0" fmla="*/ 2056998 w 3981702"/>
              <a:gd name="connsiteY0" fmla="*/ 0 h 6858000"/>
              <a:gd name="connsiteX1" fmla="*/ 3953127 w 3981702"/>
              <a:gd name="connsiteY1" fmla="*/ 0 h 6858000"/>
              <a:gd name="connsiteX2" fmla="*/ 3981702 w 3981702"/>
              <a:gd name="connsiteY2" fmla="*/ 6843712 h 6858000"/>
              <a:gd name="connsiteX3" fmla="*/ 2783919 w 3981702"/>
              <a:gd name="connsiteY3" fmla="*/ 6858000 h 6858000"/>
              <a:gd name="connsiteX4" fmla="*/ 2752534 w 3981702"/>
              <a:gd name="connsiteY4" fmla="*/ 6850757 h 6858000"/>
              <a:gd name="connsiteX5" fmla="*/ 0 w 3981702"/>
              <a:gd name="connsiteY5" fmla="*/ 3296654 h 6858000"/>
              <a:gd name="connsiteX6" fmla="*/ 1920467 w 3981702"/>
              <a:gd name="connsiteY6" fmla="*/ 69927 h 6858000"/>
              <a:gd name="connsiteX7" fmla="*/ 2056998 w 3981702"/>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81702" h="6858000">
                <a:moveTo>
                  <a:pt x="2056998" y="0"/>
                </a:moveTo>
                <a:lnTo>
                  <a:pt x="3953127" y="0"/>
                </a:lnTo>
                <a:cubicBezTo>
                  <a:pt x="3957890" y="2286000"/>
                  <a:pt x="3976939" y="4557712"/>
                  <a:pt x="3981702" y="6843712"/>
                </a:cubicBezTo>
                <a:lnTo>
                  <a:pt x="2783919" y="6858000"/>
                </a:lnTo>
                <a:lnTo>
                  <a:pt x="2752534" y="6850757"/>
                </a:lnTo>
                <a:cubicBezTo>
                  <a:pt x="1169639" y="6443496"/>
                  <a:pt x="0" y="5006667"/>
                  <a:pt x="0" y="3296654"/>
                </a:cubicBezTo>
                <a:cubicBezTo>
                  <a:pt x="0" y="1903310"/>
                  <a:pt x="776551" y="691340"/>
                  <a:pt x="1920467" y="69927"/>
                </a:cubicBezTo>
                <a:lnTo>
                  <a:pt x="2056998" y="0"/>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 name="Graphic 6" descr="Illustration of a pencil character ">
            <a:extLst>
              <a:ext uri="{FF2B5EF4-FFF2-40B4-BE49-F238E27FC236}">
                <a16:creationId xmlns:a16="http://schemas.microsoft.com/office/drawing/2014/main" id="{222ABB80-F4BD-D04A-9014-C1E1AC2799E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492209">
            <a:off x="715004" y="1795108"/>
            <a:ext cx="1915595" cy="3267784"/>
          </a:xfrm>
          <a:prstGeom prst="rect">
            <a:avLst/>
          </a:prstGeom>
        </p:spPr>
      </p:pic>
      <p:sp>
        <p:nvSpPr>
          <p:cNvPr id="3" name="Text Placeholder 2">
            <a:extLst>
              <a:ext uri="{FF2B5EF4-FFF2-40B4-BE49-F238E27FC236}">
                <a16:creationId xmlns:a16="http://schemas.microsoft.com/office/drawing/2014/main" id="{D7550585-CA92-EB41-9898-BB8983638AD6}"/>
              </a:ext>
            </a:extLst>
          </p:cNvPr>
          <p:cNvSpPr>
            <a:spLocks noGrp="1"/>
          </p:cNvSpPr>
          <p:nvPr>
            <p:ph type="body" sz="quarter" idx="11"/>
          </p:nvPr>
        </p:nvSpPr>
        <p:spPr>
          <a:xfrm>
            <a:off x="3832964" y="1227550"/>
            <a:ext cx="8359036" cy="5702201"/>
          </a:xfrm>
        </p:spPr>
        <p:txBody>
          <a:bodyPr>
            <a:normAutofit fontScale="85000" lnSpcReduction="10000"/>
          </a:bodyPr>
          <a:lstStyle/>
          <a:p>
            <a:pPr marL="342900" indent="-342900">
              <a:lnSpc>
                <a:spcPts val="2800"/>
              </a:lnSpc>
              <a:buFont typeface="Arial" panose="020B0604020202020204" pitchFamily="34" charset="0"/>
              <a:buChar char="•"/>
            </a:pPr>
            <a:r>
              <a:rPr lang="en-US" sz="2800" dirty="0"/>
              <a:t>If your child will be absent from school please call and leave a voicemail or email indicating the reason for absence</a:t>
            </a:r>
          </a:p>
          <a:p>
            <a:pPr marL="342900" indent="-342900">
              <a:lnSpc>
                <a:spcPts val="2800"/>
              </a:lnSpc>
              <a:buFont typeface="Arial" panose="020B0604020202020204" pitchFamily="34" charset="0"/>
              <a:buChar char="•"/>
            </a:pPr>
            <a:endParaRPr lang="en-US" sz="2800" dirty="0"/>
          </a:p>
          <a:p>
            <a:pPr marL="342900" indent="-342900">
              <a:lnSpc>
                <a:spcPts val="2800"/>
              </a:lnSpc>
              <a:buFont typeface="Arial" panose="020B0604020202020204" pitchFamily="34" charset="0"/>
              <a:buChar char="•"/>
            </a:pPr>
            <a:r>
              <a:rPr lang="en-US" sz="2800" dirty="0">
                <a:solidFill>
                  <a:schemeClr val="bg1"/>
                </a:solidFill>
              </a:rPr>
              <a:t>An automated message around 10am will be sent out each day the child is marked </a:t>
            </a:r>
            <a:r>
              <a:rPr lang="en-US" sz="2800" dirty="0"/>
              <a:t>absent</a:t>
            </a:r>
          </a:p>
          <a:p>
            <a:pPr marL="342900" indent="-342900">
              <a:lnSpc>
                <a:spcPts val="2800"/>
              </a:lnSpc>
              <a:buFont typeface="Arial" panose="020B0604020202020204" pitchFamily="34" charset="0"/>
              <a:buChar char="•"/>
            </a:pPr>
            <a:endParaRPr lang="en-US" sz="2800" dirty="0"/>
          </a:p>
          <a:p>
            <a:pPr marL="342900" indent="-342900">
              <a:lnSpc>
                <a:spcPts val="2800"/>
              </a:lnSpc>
              <a:buFont typeface="Arial" panose="020B0604020202020204" pitchFamily="34" charset="0"/>
              <a:buChar char="•"/>
            </a:pPr>
            <a:r>
              <a:rPr lang="en-US" sz="2800" dirty="0"/>
              <a:t>If your child has an injury (e.g. cast/stitches) they will not be able to participate in gym/recess. Please provide a doctor’s note with any restrictions or considerations necessary </a:t>
            </a:r>
          </a:p>
          <a:p>
            <a:pPr marL="342900" indent="-342900">
              <a:lnSpc>
                <a:spcPts val="2800"/>
              </a:lnSpc>
              <a:buFont typeface="Arial" panose="020B0604020202020204" pitchFamily="34" charset="0"/>
              <a:buChar char="•"/>
            </a:pPr>
            <a:endParaRPr lang="en-US" sz="2800" dirty="0"/>
          </a:p>
          <a:p>
            <a:pPr marL="342900" indent="-342900">
              <a:lnSpc>
                <a:spcPts val="2800"/>
              </a:lnSpc>
              <a:buFont typeface="Arial" panose="020B0604020202020204" pitchFamily="34" charset="0"/>
              <a:buChar char="•"/>
            </a:pPr>
            <a:r>
              <a:rPr lang="en-US" sz="2800" dirty="0"/>
              <a:t>For a student to resume normal activities after an injury a doctor’s clearance letter is required</a:t>
            </a:r>
          </a:p>
          <a:p>
            <a:pPr lvl="1">
              <a:lnSpc>
                <a:spcPts val="2800"/>
              </a:lnSpc>
            </a:pPr>
            <a:endParaRPr lang="en-US" sz="1800" dirty="0">
              <a:solidFill>
                <a:schemeClr val="bg1"/>
              </a:solidFill>
            </a:endParaRPr>
          </a:p>
          <a:p>
            <a:endParaRPr lang="en-US" dirty="0"/>
          </a:p>
        </p:txBody>
      </p:sp>
    </p:spTree>
    <p:extLst>
      <p:ext uri="{BB962C8B-B14F-4D97-AF65-F5344CB8AC3E}">
        <p14:creationId xmlns:p14="http://schemas.microsoft.com/office/powerpoint/2010/main" val="112335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1489C1B-E610-4A9C-9D28-118BB1DC57A9}"/>
              </a:ext>
            </a:extLst>
          </p:cNvPr>
          <p:cNvSpPr>
            <a:spLocks noGrp="1"/>
          </p:cNvSpPr>
          <p:nvPr>
            <p:ph type="title"/>
          </p:nvPr>
        </p:nvSpPr>
        <p:spPr>
          <a:xfrm>
            <a:off x="2331718" y="1315233"/>
            <a:ext cx="7772402" cy="926926"/>
          </a:xfrm>
        </p:spPr>
        <p:txBody>
          <a:bodyPr>
            <a:normAutofit/>
          </a:bodyPr>
          <a:lstStyle/>
          <a:p>
            <a:r>
              <a:rPr lang="en-US" dirty="0"/>
              <a:t>Sick Days</a:t>
            </a:r>
          </a:p>
          <a:p>
            <a:endParaRPr lang="en-US" dirty="0"/>
          </a:p>
        </p:txBody>
      </p:sp>
      <p:sp>
        <p:nvSpPr>
          <p:cNvPr id="3" name="Text Placeholder 2">
            <a:extLst>
              <a:ext uri="{FF2B5EF4-FFF2-40B4-BE49-F238E27FC236}">
                <a16:creationId xmlns:a16="http://schemas.microsoft.com/office/drawing/2014/main" id="{1795168B-77B1-A847-B1E3-2433BEBFD31A}"/>
              </a:ext>
            </a:extLst>
          </p:cNvPr>
          <p:cNvSpPr>
            <a:spLocks noGrp="1"/>
          </p:cNvSpPr>
          <p:nvPr>
            <p:ph type="body" sz="quarter" idx="11"/>
          </p:nvPr>
        </p:nvSpPr>
        <p:spPr>
          <a:xfrm>
            <a:off x="1803749" y="2329841"/>
            <a:ext cx="8680536" cy="4528159"/>
          </a:xfrm>
        </p:spPr>
        <p:txBody>
          <a:bodyPr>
            <a:normAutofit fontScale="92500"/>
          </a:bodyPr>
          <a:lstStyle/>
          <a:p>
            <a:pPr marL="285750" indent="-285750" algn="l">
              <a:lnSpc>
                <a:spcPts val="2800"/>
              </a:lnSpc>
              <a:buFont typeface="Arial" panose="020B0604020202020204" pitchFamily="34" charset="0"/>
              <a:buChar char="•"/>
            </a:pPr>
            <a:r>
              <a:rPr lang="en-US" sz="2000" b="1" dirty="0"/>
              <a:t>Fever-</a:t>
            </a:r>
            <a:r>
              <a:rPr lang="en-US" sz="2000" dirty="0"/>
              <a:t>If child has a fever of 100.4 degrees or higher they will be required to stay home from school (or sent home if they are already at school). Student may return to school once they have been fever-free for 24 hours without the aid of fever-reducing medication (Tylenol/Motrin)</a:t>
            </a:r>
          </a:p>
          <a:p>
            <a:pPr marL="285750" indent="-285750" algn="l">
              <a:lnSpc>
                <a:spcPts val="2800"/>
              </a:lnSpc>
              <a:buFont typeface="Arial" panose="020B0604020202020204" pitchFamily="34" charset="0"/>
              <a:buChar char="•"/>
            </a:pPr>
            <a:r>
              <a:rPr lang="en-US" sz="2000" b="1" dirty="0"/>
              <a:t>Pink eye- </a:t>
            </a:r>
            <a:r>
              <a:rPr lang="en-US" sz="2000" dirty="0"/>
              <a:t>Requires doctor clearance (Redness with thick discharge/crust)</a:t>
            </a:r>
          </a:p>
          <a:p>
            <a:pPr marL="285750" indent="-285750" algn="l">
              <a:lnSpc>
                <a:spcPts val="2800"/>
              </a:lnSpc>
              <a:buFont typeface="Arial" panose="020B0604020202020204" pitchFamily="34" charset="0"/>
              <a:buChar char="•"/>
            </a:pPr>
            <a:r>
              <a:rPr lang="en-US" sz="2000" b="1" dirty="0"/>
              <a:t>Strep throat- </a:t>
            </a:r>
            <a:r>
              <a:rPr lang="en-US" sz="2000" dirty="0"/>
              <a:t>24 hours after treatment (antibiotics). (Pain when swallowing, swollen glands, white spots on the roof of the mouth, fever, headache or stomach pains)</a:t>
            </a:r>
          </a:p>
          <a:p>
            <a:pPr marL="285750" indent="-285750" algn="l">
              <a:lnSpc>
                <a:spcPts val="2800"/>
              </a:lnSpc>
              <a:buFont typeface="Arial" panose="020B0604020202020204" pitchFamily="34" charset="0"/>
              <a:buChar char="•"/>
            </a:pPr>
            <a:r>
              <a:rPr lang="en-US" sz="2000" b="1" dirty="0"/>
              <a:t> Vomiting/diarrhea- </a:t>
            </a:r>
            <a:r>
              <a:rPr lang="en-US" sz="2000" dirty="0"/>
              <a:t>if your child is experiencing vomiting or diarrhea, they must be v/d free 24 hours and able to tolerate food prior to returning to school. (If sent home during the school day-student should stay home the next day)</a:t>
            </a:r>
          </a:p>
          <a:p>
            <a:endParaRPr lang="en-US" dirty="0"/>
          </a:p>
          <a:p>
            <a:endParaRPr lang="en-US" dirty="0"/>
          </a:p>
        </p:txBody>
      </p:sp>
    </p:spTree>
    <p:extLst>
      <p:ext uri="{BB962C8B-B14F-4D97-AF65-F5344CB8AC3E}">
        <p14:creationId xmlns:p14="http://schemas.microsoft.com/office/powerpoint/2010/main" val="1120563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40A5D-A775-466E-B4B1-245664C972D3}"/>
              </a:ext>
            </a:extLst>
          </p:cNvPr>
          <p:cNvSpPr>
            <a:spLocks noGrp="1"/>
          </p:cNvSpPr>
          <p:nvPr>
            <p:ph type="title"/>
          </p:nvPr>
        </p:nvSpPr>
        <p:spPr/>
        <p:txBody>
          <a:bodyPr/>
          <a:lstStyle/>
          <a:p>
            <a:r>
              <a:rPr lang="en-US" dirty="0"/>
              <a:t>Sick Days Cont.</a:t>
            </a:r>
          </a:p>
        </p:txBody>
      </p:sp>
      <p:sp>
        <p:nvSpPr>
          <p:cNvPr id="3" name="Text Placeholder 2">
            <a:extLst>
              <a:ext uri="{FF2B5EF4-FFF2-40B4-BE49-F238E27FC236}">
                <a16:creationId xmlns:a16="http://schemas.microsoft.com/office/drawing/2014/main" id="{D20E7B8A-BC57-48C8-A7D7-A709521B511B}"/>
              </a:ext>
            </a:extLst>
          </p:cNvPr>
          <p:cNvSpPr>
            <a:spLocks noGrp="1"/>
          </p:cNvSpPr>
          <p:nvPr>
            <p:ph type="body" sz="quarter" idx="11"/>
          </p:nvPr>
        </p:nvSpPr>
        <p:spPr>
          <a:xfrm>
            <a:off x="2054268" y="2404997"/>
            <a:ext cx="8317283" cy="4453003"/>
          </a:xfrm>
        </p:spPr>
        <p:txBody>
          <a:bodyPr>
            <a:noAutofit/>
          </a:bodyPr>
          <a:lstStyle/>
          <a:p>
            <a:pPr marL="342900" indent="-342900">
              <a:lnSpc>
                <a:spcPct val="100000"/>
              </a:lnSpc>
              <a:buFont typeface="Arial" panose="020B0604020202020204" pitchFamily="34" charset="0"/>
              <a:buChar char="•"/>
            </a:pPr>
            <a:r>
              <a:rPr lang="en-US" sz="2000" b="1" dirty="0"/>
              <a:t>Persistent cough- </a:t>
            </a:r>
            <a:r>
              <a:rPr lang="en-US" sz="2000" dirty="0"/>
              <a:t>can be disruptive to your child/classmates during the school day, making learning difficult. A child with a deep or uncontrollable cough should stay home</a:t>
            </a:r>
          </a:p>
          <a:p>
            <a:pPr marL="342900" indent="-342900">
              <a:lnSpc>
                <a:spcPct val="100000"/>
              </a:lnSpc>
              <a:buFont typeface="Arial" panose="020B0604020202020204" pitchFamily="34" charset="0"/>
              <a:buChar char="•"/>
            </a:pPr>
            <a:endParaRPr lang="en-US" sz="2000" dirty="0"/>
          </a:p>
          <a:p>
            <a:pPr marL="342900" indent="-342900">
              <a:lnSpc>
                <a:spcPct val="100000"/>
              </a:lnSpc>
              <a:buFont typeface="Arial" panose="020B0604020202020204" pitchFamily="34" charset="0"/>
              <a:buChar char="•"/>
            </a:pPr>
            <a:r>
              <a:rPr lang="en-US" sz="2000" b="1" dirty="0"/>
              <a:t>General</a:t>
            </a:r>
            <a:r>
              <a:rPr lang="en-US" sz="2000" dirty="0"/>
              <a:t> – if your child is “just not feeling well”, i.e. very tired, loss of appetite, irritable, pale or presents any change from their normal behavior, a day of rest at home should be considered</a:t>
            </a:r>
          </a:p>
          <a:p>
            <a:pPr marL="342900" indent="-342900">
              <a:lnSpc>
                <a:spcPct val="100000"/>
              </a:lnSpc>
              <a:buFont typeface="Arial" panose="020B0604020202020204" pitchFamily="34" charset="0"/>
              <a:buChar char="•"/>
            </a:pPr>
            <a:endParaRPr lang="en-US" sz="2000" dirty="0"/>
          </a:p>
          <a:p>
            <a:pPr marL="342900" indent="-342900">
              <a:lnSpc>
                <a:spcPct val="100000"/>
              </a:lnSpc>
              <a:buFont typeface="Arial" panose="020B0604020202020204" pitchFamily="34" charset="0"/>
              <a:buChar char="•"/>
            </a:pPr>
            <a:r>
              <a:rPr lang="en-US" sz="2000" dirty="0"/>
              <a:t>If your doctor indicates that your child should stay home for a specific number of days due to illness, please keep your child home</a:t>
            </a:r>
          </a:p>
          <a:p>
            <a:pPr marL="342900" indent="-342900">
              <a:lnSpc>
                <a:spcPct val="100000"/>
              </a:lnSpc>
              <a:buFont typeface="Arial" panose="020B0604020202020204" pitchFamily="34" charset="0"/>
              <a:buChar char="•"/>
            </a:pPr>
            <a:r>
              <a:rPr lang="en-US" sz="2000" dirty="0"/>
              <a:t>Please forward a copy of any doctor’s notes to the nurse. Although they do not “excuse” absences, they will be noted for reason of absence</a:t>
            </a:r>
          </a:p>
        </p:txBody>
      </p:sp>
    </p:spTree>
    <p:extLst>
      <p:ext uri="{BB962C8B-B14F-4D97-AF65-F5344CB8AC3E}">
        <p14:creationId xmlns:p14="http://schemas.microsoft.com/office/powerpoint/2010/main" val="2150841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16C4-8E88-4788-939C-687DC13FBBAF}"/>
              </a:ext>
            </a:extLst>
          </p:cNvPr>
          <p:cNvSpPr>
            <a:spLocks noGrp="1"/>
          </p:cNvSpPr>
          <p:nvPr>
            <p:ph type="title"/>
          </p:nvPr>
        </p:nvSpPr>
        <p:spPr>
          <a:xfrm>
            <a:off x="3220507" y="495716"/>
            <a:ext cx="6857999" cy="653547"/>
          </a:xfrm>
        </p:spPr>
        <p:txBody>
          <a:bodyPr/>
          <a:lstStyle/>
          <a:p>
            <a:r>
              <a:rPr lang="en-US" dirty="0"/>
              <a:t>Accidents happen</a:t>
            </a:r>
          </a:p>
        </p:txBody>
      </p:sp>
      <p:sp>
        <p:nvSpPr>
          <p:cNvPr id="6" name="Oval 5">
            <a:extLst>
              <a:ext uri="{FF2B5EF4-FFF2-40B4-BE49-F238E27FC236}">
                <a16:creationId xmlns:a16="http://schemas.microsoft.com/office/drawing/2014/main" id="{1B916BCB-384D-4A08-BEE7-8E8B4C216B7D}"/>
              </a:ext>
              <a:ext uri="{C183D7F6-B498-43B3-948B-1728B52AA6E4}">
                <adec:decorative xmlns:adec="http://schemas.microsoft.com/office/drawing/2017/decorative" val="1"/>
              </a:ext>
            </a:extLst>
          </p:cNvPr>
          <p:cNvSpPr/>
          <p:nvPr/>
        </p:nvSpPr>
        <p:spPr>
          <a:xfrm>
            <a:off x="439127" y="1438927"/>
            <a:ext cx="4746648" cy="4477956"/>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C6CC9A77-60CE-4D42-8E97-990157A99D3E}"/>
              </a:ext>
            </a:extLst>
          </p:cNvPr>
          <p:cNvSpPr>
            <a:spLocks noGrp="1"/>
          </p:cNvSpPr>
          <p:nvPr>
            <p:ph type="body" sz="quarter" idx="11"/>
          </p:nvPr>
        </p:nvSpPr>
        <p:spPr>
          <a:xfrm>
            <a:off x="5558849" y="1240077"/>
            <a:ext cx="6002674" cy="5361139"/>
          </a:xfrm>
        </p:spPr>
        <p:txBody>
          <a:bodyPr>
            <a:noAutofit/>
          </a:bodyPr>
          <a:lstStyle/>
          <a:p>
            <a:pPr marL="285750" indent="-285750" algn="l">
              <a:lnSpc>
                <a:spcPts val="2800"/>
              </a:lnSpc>
              <a:buFont typeface="Arial" panose="020B0604020202020204" pitchFamily="34" charset="0"/>
              <a:buChar char="•"/>
            </a:pPr>
            <a:endParaRPr lang="en-US" sz="2400" dirty="0"/>
          </a:p>
          <a:p>
            <a:pPr marL="342900" indent="-342900" algn="l">
              <a:lnSpc>
                <a:spcPts val="2800"/>
              </a:lnSpc>
              <a:buFont typeface="Courier New" panose="02070309020205020404" pitchFamily="49" charset="0"/>
              <a:buChar char="o"/>
            </a:pPr>
            <a:endParaRPr lang="en-US" sz="2400" dirty="0"/>
          </a:p>
          <a:p>
            <a:pPr marL="342900" indent="-342900" algn="ctr">
              <a:lnSpc>
                <a:spcPts val="2800"/>
              </a:lnSpc>
              <a:buFont typeface="Courier New" panose="02070309020205020404" pitchFamily="49" charset="0"/>
              <a:buChar char="o"/>
            </a:pPr>
            <a:r>
              <a:rPr lang="en-US" sz="2400" dirty="0"/>
              <a:t>Bathroom accidents</a:t>
            </a:r>
          </a:p>
          <a:p>
            <a:pPr marL="342900" indent="-342900" algn="ctr">
              <a:lnSpc>
                <a:spcPts val="2800"/>
              </a:lnSpc>
              <a:buFont typeface="Courier New" panose="02070309020205020404" pitchFamily="49" charset="0"/>
              <a:buChar char="o"/>
            </a:pPr>
            <a:endParaRPr lang="en-US" sz="2400" dirty="0"/>
          </a:p>
          <a:p>
            <a:pPr marL="342900" indent="-342900" algn="ctr">
              <a:lnSpc>
                <a:spcPts val="2800"/>
              </a:lnSpc>
              <a:buFont typeface="Courier New" panose="02070309020205020404" pitchFamily="49" charset="0"/>
              <a:buChar char="o"/>
            </a:pPr>
            <a:r>
              <a:rPr lang="en-US" sz="2400" dirty="0"/>
              <a:t>Food/drink spills</a:t>
            </a:r>
          </a:p>
          <a:p>
            <a:pPr algn="ctr">
              <a:lnSpc>
                <a:spcPts val="2800"/>
              </a:lnSpc>
            </a:pPr>
            <a:endParaRPr lang="en-US" sz="2400" dirty="0"/>
          </a:p>
          <a:p>
            <a:pPr algn="ctr">
              <a:lnSpc>
                <a:spcPts val="2800"/>
              </a:lnSpc>
            </a:pPr>
            <a:r>
              <a:rPr lang="en-US" sz="2400" dirty="0"/>
              <a:t> Please put a change of clothes (shirt, pants, underwear, socks) in your child’s backpack to keep at school in case of an accident</a:t>
            </a:r>
          </a:p>
          <a:p>
            <a:pPr marL="285750" indent="-285750" algn="l">
              <a:lnSpc>
                <a:spcPts val="2800"/>
              </a:lnSpc>
              <a:buFont typeface="Arial" panose="020B0604020202020204" pitchFamily="34" charset="0"/>
              <a:buChar char="•"/>
            </a:pPr>
            <a:endParaRPr lang="en-US" sz="2400" dirty="0"/>
          </a:p>
        </p:txBody>
      </p:sp>
      <p:pic>
        <p:nvPicPr>
          <p:cNvPr id="5" name="Picture 4">
            <a:extLst>
              <a:ext uri="{FF2B5EF4-FFF2-40B4-BE49-F238E27FC236}">
                <a16:creationId xmlns:a16="http://schemas.microsoft.com/office/drawing/2014/main" id="{B1AF12EF-00E9-4656-B61A-73BBB32A6D03}"/>
              </a:ext>
            </a:extLst>
          </p:cNvPr>
          <p:cNvPicPr>
            <a:picLocks noChangeAspect="1"/>
          </p:cNvPicPr>
          <p:nvPr/>
        </p:nvPicPr>
        <p:blipFill>
          <a:blip r:embed="rId3"/>
          <a:stretch>
            <a:fillRect/>
          </a:stretch>
        </p:blipFill>
        <p:spPr>
          <a:xfrm>
            <a:off x="1565851" y="2055784"/>
            <a:ext cx="2493199" cy="3244241"/>
          </a:xfrm>
          <a:prstGeom prst="rect">
            <a:avLst/>
          </a:prstGeom>
        </p:spPr>
      </p:pic>
    </p:spTree>
    <p:extLst>
      <p:ext uri="{BB962C8B-B14F-4D97-AF65-F5344CB8AC3E}">
        <p14:creationId xmlns:p14="http://schemas.microsoft.com/office/powerpoint/2010/main" val="2600515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089901-0028-451D-BEFF-E66F1CA09E5A}"/>
              </a:ext>
            </a:extLst>
          </p:cNvPr>
          <p:cNvSpPr>
            <a:spLocks noGrp="1"/>
          </p:cNvSpPr>
          <p:nvPr>
            <p:ph type="title"/>
          </p:nvPr>
        </p:nvSpPr>
        <p:spPr>
          <a:xfrm>
            <a:off x="3231714" y="1816274"/>
            <a:ext cx="3432132" cy="1929007"/>
          </a:xfrm>
        </p:spPr>
        <p:txBody>
          <a:bodyPr>
            <a:normAutofit/>
          </a:bodyPr>
          <a:lstStyle/>
          <a:p>
            <a:r>
              <a:rPr lang="en-US" dirty="0"/>
              <a:t>Contact Information</a:t>
            </a:r>
          </a:p>
          <a:p>
            <a:endParaRPr lang="en-US" dirty="0"/>
          </a:p>
        </p:txBody>
      </p:sp>
      <p:sp>
        <p:nvSpPr>
          <p:cNvPr id="3" name="Text Placeholder 2">
            <a:extLst>
              <a:ext uri="{FF2B5EF4-FFF2-40B4-BE49-F238E27FC236}">
                <a16:creationId xmlns:a16="http://schemas.microsoft.com/office/drawing/2014/main" id="{D3379B97-A3DA-7541-9D49-39EC686F9E3F}"/>
              </a:ext>
            </a:extLst>
          </p:cNvPr>
          <p:cNvSpPr>
            <a:spLocks noGrp="1"/>
          </p:cNvSpPr>
          <p:nvPr>
            <p:ph type="body" sz="quarter" idx="11"/>
          </p:nvPr>
        </p:nvSpPr>
        <p:spPr>
          <a:xfrm>
            <a:off x="3093928" y="2918564"/>
            <a:ext cx="7866346" cy="3757808"/>
          </a:xfrm>
        </p:spPr>
        <p:txBody>
          <a:bodyPr>
            <a:normAutofit/>
          </a:bodyPr>
          <a:lstStyle/>
          <a:p>
            <a:pPr>
              <a:lnSpc>
                <a:spcPts val="2800"/>
              </a:lnSpc>
            </a:pPr>
            <a:endParaRPr lang="en-US" sz="2400" dirty="0"/>
          </a:p>
          <a:p>
            <a:pPr algn="ctr">
              <a:lnSpc>
                <a:spcPts val="2800"/>
              </a:lnSpc>
            </a:pPr>
            <a:endParaRPr lang="en-US" sz="2400" dirty="0"/>
          </a:p>
          <a:p>
            <a:pPr algn="ctr">
              <a:lnSpc>
                <a:spcPts val="2800"/>
              </a:lnSpc>
            </a:pPr>
            <a:r>
              <a:rPr lang="en-US" sz="2400" dirty="0"/>
              <a:t>Please do not hesitate to contact me with any questions or concerns regarding your child</a:t>
            </a:r>
          </a:p>
          <a:p>
            <a:pPr algn="ctr">
              <a:lnSpc>
                <a:spcPts val="2800"/>
              </a:lnSpc>
            </a:pPr>
            <a:endParaRPr lang="en-US" sz="2400" dirty="0"/>
          </a:p>
          <a:p>
            <a:pPr algn="ctr">
              <a:lnSpc>
                <a:spcPts val="2800"/>
              </a:lnSpc>
            </a:pPr>
            <a:r>
              <a:rPr lang="en-US" sz="2800" dirty="0"/>
              <a:t>Phone: 732-525-5237</a:t>
            </a:r>
          </a:p>
          <a:p>
            <a:pPr marL="285750" indent="-285750" algn="ctr">
              <a:lnSpc>
                <a:spcPts val="2800"/>
              </a:lnSpc>
              <a:buFont typeface="Arial" panose="020B0604020202020204" pitchFamily="34" charset="0"/>
              <a:buChar char="•"/>
            </a:pPr>
            <a:endParaRPr lang="en-US" sz="2800" dirty="0"/>
          </a:p>
          <a:p>
            <a:pPr algn="ctr">
              <a:lnSpc>
                <a:spcPts val="2800"/>
              </a:lnSpc>
            </a:pPr>
            <a:r>
              <a:rPr lang="en-US" sz="2800" dirty="0"/>
              <a:t>Email: Elena.Makarets@Sayrevillek12.net</a:t>
            </a:r>
          </a:p>
          <a:p>
            <a:endParaRPr lang="en-US" dirty="0"/>
          </a:p>
        </p:txBody>
      </p:sp>
      <p:pic>
        <p:nvPicPr>
          <p:cNvPr id="7" name="Picture 6">
            <a:extLst>
              <a:ext uri="{FF2B5EF4-FFF2-40B4-BE49-F238E27FC236}">
                <a16:creationId xmlns:a16="http://schemas.microsoft.com/office/drawing/2014/main" id="{CAD01902-D7FD-44BF-90C0-B49BAAF6E349}"/>
              </a:ext>
            </a:extLst>
          </p:cNvPr>
          <p:cNvPicPr>
            <a:picLocks noChangeAspect="1"/>
          </p:cNvPicPr>
          <p:nvPr/>
        </p:nvPicPr>
        <p:blipFill>
          <a:blip r:embed="rId2"/>
          <a:stretch>
            <a:fillRect/>
          </a:stretch>
        </p:blipFill>
        <p:spPr>
          <a:xfrm>
            <a:off x="6446882" y="793983"/>
            <a:ext cx="4175190" cy="2760277"/>
          </a:xfrm>
          <a:prstGeom prst="rect">
            <a:avLst/>
          </a:prstGeom>
        </p:spPr>
      </p:pic>
    </p:spTree>
    <p:extLst>
      <p:ext uri="{BB962C8B-B14F-4D97-AF65-F5344CB8AC3E}">
        <p14:creationId xmlns:p14="http://schemas.microsoft.com/office/powerpoint/2010/main" val="3669335291"/>
      </p:ext>
    </p:extLst>
  </p:cSld>
  <p:clrMapOvr>
    <a:masterClrMapping/>
  </p:clrMapOvr>
</p:sld>
</file>

<file path=ppt/theme/theme1.xml><?xml version="1.0" encoding="utf-8"?>
<a:theme xmlns:a="http://schemas.openxmlformats.org/drawingml/2006/main" name="Office Theme">
  <a:themeElements>
    <a:clrScheme name="back to school">
      <a:dk1>
        <a:sysClr val="windowText" lastClr="000000"/>
      </a:dk1>
      <a:lt1>
        <a:sysClr val="window" lastClr="FFFFFF"/>
      </a:lt1>
      <a:dk2>
        <a:srgbClr val="445EA2"/>
      </a:dk2>
      <a:lt2>
        <a:srgbClr val="EBEBEB"/>
      </a:lt2>
      <a:accent1>
        <a:srgbClr val="4495A2"/>
      </a:accent1>
      <a:accent2>
        <a:srgbClr val="7CA655"/>
      </a:accent2>
      <a:accent3>
        <a:srgbClr val="DFB240"/>
      </a:accent3>
      <a:accent4>
        <a:srgbClr val="DF8C40"/>
      </a:accent4>
      <a:accent5>
        <a:srgbClr val="DF5D40"/>
      </a:accent5>
      <a:accent6>
        <a:srgbClr val="8760AD"/>
      </a:accent6>
      <a:hlink>
        <a:srgbClr val="DF5D40"/>
      </a:hlink>
      <a:folHlink>
        <a:srgbClr val="8760AD"/>
      </a:folHlink>
    </a:clrScheme>
    <a:fontScheme name="Custom 30">
      <a:majorFont>
        <a:latin typeface="Kristen ITC"/>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penHousePresentation_Elementary_Win32_JB_v2" id="{76CC1F8F-1616-4FD5-B5D9-5288357CAB76}" vid="{CCFA5B03-57D1-4BF3-98DD-85D1A7F0AA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04EE7CA-01E4-4C36-A155-A254FEC02701}">
  <we:reference id="wa104178141" version="4.3.3.0" store="en-US" storeType="OMEX"/>
  <we:alternateReferences>
    <we:reference id="wa104178141" version="4.3.3.0" store="WA104178141"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60F07EB6-DDE3-49D2-9047-A171C0D29C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431A9B-4B87-4F2F-AB9E-CAE6A6729B86}">
  <ds:schemaRefs>
    <ds:schemaRef ds:uri="http://schemas.microsoft.com/sharepoint/v3/contenttype/forms"/>
  </ds:schemaRefs>
</ds:datastoreItem>
</file>

<file path=customXml/itemProps3.xml><?xml version="1.0" encoding="utf-8"?>
<ds:datastoreItem xmlns:ds="http://schemas.openxmlformats.org/officeDocument/2006/customXml" ds:itemID="{984EED2D-C894-47C4-9CDD-55EC03B2713B}">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16c05727-aa75-4e4a-9b5f-8a80a1165891"/>
    <ds:schemaRef ds:uri="http://purl.org/dc/dcmitype/"/>
    <ds:schemaRef ds:uri="71af3243-3dd4-4a8d-8c0d-dd76da1f02a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Open house presentation</Template>
  <TotalTime>574</TotalTime>
  <Words>757</Words>
  <Application>Microsoft Office PowerPoint</Application>
  <PresentationFormat>Widescreen</PresentationFormat>
  <Paragraphs>70</Paragraphs>
  <Slides>10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Courier New</vt:lpstr>
      <vt:lpstr>Kristen ITC</vt:lpstr>
      <vt:lpstr>Quire Sans</vt:lpstr>
      <vt:lpstr>Wingdings</vt:lpstr>
      <vt:lpstr>Office Theme</vt:lpstr>
      <vt:lpstr>Wilson Elementary School </vt:lpstr>
      <vt:lpstr>Welcome Parents!</vt:lpstr>
      <vt:lpstr>State Requirements-Documentation</vt:lpstr>
      <vt:lpstr>Medication Orders</vt:lpstr>
      <vt:lpstr>Emergency Contact Info.</vt:lpstr>
      <vt:lpstr>School Policies</vt:lpstr>
      <vt:lpstr>Sick Days </vt:lpstr>
      <vt:lpstr>Sick Days Cont.</vt:lpstr>
      <vt:lpstr>Accidents happen</vt:lpstr>
      <vt:lpstr>Contact Information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Eisenhower Elementary School</dc:title>
  <dc:creator>Tricia Lazzaro</dc:creator>
  <cp:lastModifiedBy>Parisen, Nicole</cp:lastModifiedBy>
  <cp:revision>39</cp:revision>
  <cp:lastPrinted>2020-09-16T15:07:05Z</cp:lastPrinted>
  <dcterms:created xsi:type="dcterms:W3CDTF">2020-09-16T13:05:22Z</dcterms:created>
  <dcterms:modified xsi:type="dcterms:W3CDTF">2024-09-24T13:03:29Z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