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58" r:id="rId4"/>
  </p:sldMasterIdLst>
  <p:notesMasterIdLst>
    <p:notesMasterId r:id="rId19"/>
  </p:notesMasterIdLst>
  <p:handoutMasterIdLst>
    <p:handoutMasterId r:id="rId20"/>
  </p:handoutMasterIdLst>
  <p:sldIdLst>
    <p:sldId id="256" r:id="rId5"/>
    <p:sldId id="336" r:id="rId6"/>
    <p:sldId id="337" r:id="rId7"/>
    <p:sldId id="350" r:id="rId8"/>
    <p:sldId id="260" r:id="rId9"/>
    <p:sldId id="265" r:id="rId10"/>
    <p:sldId id="343" r:id="rId11"/>
    <p:sldId id="344" r:id="rId12"/>
    <p:sldId id="345" r:id="rId13"/>
    <p:sldId id="348" r:id="rId14"/>
    <p:sldId id="349" r:id="rId15"/>
    <p:sldId id="346" r:id="rId16"/>
    <p:sldId id="339" r:id="rId17"/>
    <p:sldId id="341" r:id="rId18"/>
  </p:sldIdLst>
  <p:sldSz cx="12192000" cy="6858000"/>
  <p:notesSz cx="7026275" cy="93122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577" autoAdjust="0"/>
    <p:restoredTop sz="77584" autoAdjust="0"/>
  </p:normalViewPr>
  <p:slideViewPr>
    <p:cSldViewPr snapToGrid="0">
      <p:cViewPr varScale="1">
        <p:scale>
          <a:sx n="63" d="100"/>
          <a:sy n="63" d="100"/>
        </p:scale>
        <p:origin x="1474" y="48"/>
      </p:cViewPr>
      <p:guideLst/>
    </p:cSldViewPr>
  </p:slideViewPr>
  <p:notesTextViewPr>
    <p:cViewPr>
      <p:scale>
        <a:sx n="75" d="100"/>
        <a:sy n="75" d="100"/>
      </p:scale>
      <p:origin x="0" y="0"/>
    </p:cViewPr>
  </p:notesTextViewPr>
  <p:sorterViewPr>
    <p:cViewPr>
      <p:scale>
        <a:sx n="70" d="100"/>
        <a:sy n="70" d="100"/>
      </p:scale>
      <p:origin x="0" y="0"/>
    </p:cViewPr>
  </p:sorterViewPr>
  <p:notesViewPr>
    <p:cSldViewPr snapToGrid="0">
      <p:cViewPr varScale="1">
        <p:scale>
          <a:sx n="65" d="100"/>
          <a:sy n="65" d="100"/>
        </p:scale>
        <p:origin x="3154" y="43"/>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4D09DBF-A593-4775-819E-959410F5C0F9}" type="doc">
      <dgm:prSet loTypeId="urn:microsoft.com/office/officeart/2005/8/layout/pyramid3" loCatId="pyramid" qsTypeId="urn:microsoft.com/office/officeart/2005/8/quickstyle/simple1" qsCatId="simple" csTypeId="urn:microsoft.com/office/officeart/2005/8/colors/colorful4" csCatId="colorful" phldr="1"/>
      <dgm:spPr/>
    </dgm:pt>
    <dgm:pt modelId="{366B2289-4089-4DDE-8220-E306EEDFB648}">
      <dgm:prSet phldrT="[Text]"/>
      <dgm:spPr/>
      <dgm:t>
        <a:bodyPr/>
        <a:lstStyle/>
        <a:p>
          <a:r>
            <a:rPr lang="en-US" dirty="0"/>
            <a:t>Procedures</a:t>
          </a:r>
        </a:p>
      </dgm:t>
    </dgm:pt>
    <dgm:pt modelId="{CEB72A8A-4264-4E5E-98FC-C328BB7E214B}" type="parTrans" cxnId="{90FDCC1F-6B64-4927-97AF-0E68C696DD2D}">
      <dgm:prSet/>
      <dgm:spPr/>
      <dgm:t>
        <a:bodyPr/>
        <a:lstStyle/>
        <a:p>
          <a:endParaRPr lang="en-US"/>
        </a:p>
      </dgm:t>
    </dgm:pt>
    <dgm:pt modelId="{674AEB64-0C12-4917-8489-49D84A0B8160}" type="sibTrans" cxnId="{90FDCC1F-6B64-4927-97AF-0E68C696DD2D}">
      <dgm:prSet/>
      <dgm:spPr/>
      <dgm:t>
        <a:bodyPr/>
        <a:lstStyle/>
        <a:p>
          <a:endParaRPr lang="en-US"/>
        </a:p>
      </dgm:t>
    </dgm:pt>
    <dgm:pt modelId="{C4EE0B62-562A-4AC2-BF1F-9EAD96B07633}">
      <dgm:prSet phldrT="[Text]"/>
      <dgm:spPr/>
      <dgm:t>
        <a:bodyPr/>
        <a:lstStyle/>
        <a:p>
          <a:r>
            <a:rPr lang="en-US" dirty="0"/>
            <a:t>Tasks</a:t>
          </a:r>
        </a:p>
      </dgm:t>
    </dgm:pt>
    <dgm:pt modelId="{15CBCC8F-5D44-4B1C-824A-09A0EFB75D81}" type="parTrans" cxnId="{227EFAB3-D12B-41FC-B78C-618FC3591D57}">
      <dgm:prSet/>
      <dgm:spPr/>
      <dgm:t>
        <a:bodyPr/>
        <a:lstStyle/>
        <a:p>
          <a:endParaRPr lang="en-US"/>
        </a:p>
      </dgm:t>
    </dgm:pt>
    <dgm:pt modelId="{826E7937-34C2-4469-AA09-EF2FFC746364}" type="sibTrans" cxnId="{227EFAB3-D12B-41FC-B78C-618FC3591D57}">
      <dgm:prSet/>
      <dgm:spPr/>
      <dgm:t>
        <a:bodyPr/>
        <a:lstStyle/>
        <a:p>
          <a:endParaRPr lang="en-US"/>
        </a:p>
      </dgm:t>
    </dgm:pt>
    <dgm:pt modelId="{FA82EF5C-422F-403D-B034-F636BEFE9B36}">
      <dgm:prSet phldrT="[Text]"/>
      <dgm:spPr/>
      <dgm:t>
        <a:bodyPr/>
        <a:lstStyle/>
        <a:p>
          <a:r>
            <a:rPr lang="en-US" dirty="0"/>
            <a:t>Policies</a:t>
          </a:r>
        </a:p>
      </dgm:t>
    </dgm:pt>
    <dgm:pt modelId="{12414EFF-53AF-4422-98DA-9C56AEC816E9}" type="parTrans" cxnId="{BD367B6B-7E02-4953-BEC9-709846E3AFEC}">
      <dgm:prSet/>
      <dgm:spPr/>
      <dgm:t>
        <a:bodyPr/>
        <a:lstStyle/>
        <a:p>
          <a:endParaRPr lang="en-US"/>
        </a:p>
      </dgm:t>
    </dgm:pt>
    <dgm:pt modelId="{451DC485-FE3A-45CE-AD5F-606587B8E959}" type="sibTrans" cxnId="{BD367B6B-7E02-4953-BEC9-709846E3AFEC}">
      <dgm:prSet/>
      <dgm:spPr/>
      <dgm:t>
        <a:bodyPr/>
        <a:lstStyle/>
        <a:p>
          <a:endParaRPr lang="en-US"/>
        </a:p>
      </dgm:t>
    </dgm:pt>
    <dgm:pt modelId="{814AD4C5-9FC0-4FD7-BB0D-91DE9E5B7116}">
      <dgm:prSet phldrT="[Text]"/>
      <dgm:spPr/>
      <dgm:t>
        <a:bodyPr/>
        <a:lstStyle/>
        <a:p>
          <a:r>
            <a:rPr lang="en-US" dirty="0"/>
            <a:t>Mission, Purpose, Vision &amp; Values</a:t>
          </a:r>
        </a:p>
      </dgm:t>
    </dgm:pt>
    <dgm:pt modelId="{22EF9041-7572-4702-9395-8909D84E8898}" type="parTrans" cxnId="{3B1F6A90-DE5A-443E-9504-4D360B8B85A6}">
      <dgm:prSet/>
      <dgm:spPr/>
      <dgm:t>
        <a:bodyPr/>
        <a:lstStyle/>
        <a:p>
          <a:endParaRPr lang="en-US"/>
        </a:p>
      </dgm:t>
    </dgm:pt>
    <dgm:pt modelId="{1A3E3CF9-1140-4DBC-908E-8A88EBC7ACEC}" type="sibTrans" cxnId="{3B1F6A90-DE5A-443E-9504-4D360B8B85A6}">
      <dgm:prSet/>
      <dgm:spPr/>
      <dgm:t>
        <a:bodyPr/>
        <a:lstStyle/>
        <a:p>
          <a:endParaRPr lang="en-US"/>
        </a:p>
      </dgm:t>
    </dgm:pt>
    <dgm:pt modelId="{BECCBF93-39D4-494C-8407-52E72622109F}">
      <dgm:prSet phldrT="[Text]"/>
      <dgm:spPr/>
      <dgm:t>
        <a:bodyPr/>
        <a:lstStyle/>
        <a:p>
          <a:r>
            <a:rPr lang="en-US"/>
            <a:t>Strategic Plan &amp; Objectives</a:t>
          </a:r>
          <a:endParaRPr lang="en-US" dirty="0"/>
        </a:p>
      </dgm:t>
    </dgm:pt>
    <dgm:pt modelId="{75FDFA98-0A6B-40E4-8F02-7D05DC778E0A}" type="parTrans" cxnId="{59E2B5C5-AEB9-4368-A5FF-4256713AB8D1}">
      <dgm:prSet/>
      <dgm:spPr/>
      <dgm:t>
        <a:bodyPr/>
        <a:lstStyle/>
        <a:p>
          <a:endParaRPr lang="en-US"/>
        </a:p>
      </dgm:t>
    </dgm:pt>
    <dgm:pt modelId="{CF5988F9-AE55-42E1-B257-ACFEDD4B7173}" type="sibTrans" cxnId="{59E2B5C5-AEB9-4368-A5FF-4256713AB8D1}">
      <dgm:prSet/>
      <dgm:spPr/>
      <dgm:t>
        <a:bodyPr/>
        <a:lstStyle/>
        <a:p>
          <a:endParaRPr lang="en-US"/>
        </a:p>
      </dgm:t>
    </dgm:pt>
    <dgm:pt modelId="{89EC2642-59A8-450F-859E-3AB9B5274B39}" type="pres">
      <dgm:prSet presAssocID="{84D09DBF-A593-4775-819E-959410F5C0F9}" presName="Name0" presStyleCnt="0">
        <dgm:presLayoutVars>
          <dgm:dir/>
          <dgm:animLvl val="lvl"/>
          <dgm:resizeHandles val="exact"/>
        </dgm:presLayoutVars>
      </dgm:prSet>
      <dgm:spPr/>
    </dgm:pt>
    <dgm:pt modelId="{5EFF43EA-1F11-4174-99F9-199F69253B84}" type="pres">
      <dgm:prSet presAssocID="{814AD4C5-9FC0-4FD7-BB0D-91DE9E5B7116}" presName="Name8" presStyleCnt="0"/>
      <dgm:spPr/>
    </dgm:pt>
    <dgm:pt modelId="{29240152-3F99-4A08-A923-30D6C3584936}" type="pres">
      <dgm:prSet presAssocID="{814AD4C5-9FC0-4FD7-BB0D-91DE9E5B7116}" presName="level" presStyleLbl="node1" presStyleIdx="0" presStyleCnt="5" custLinFactNeighborX="3781" custLinFactNeighborY="-15339">
        <dgm:presLayoutVars>
          <dgm:chMax val="1"/>
          <dgm:bulletEnabled val="1"/>
        </dgm:presLayoutVars>
      </dgm:prSet>
      <dgm:spPr/>
    </dgm:pt>
    <dgm:pt modelId="{8B73A6D8-4960-43E2-9E75-69E84918BD50}" type="pres">
      <dgm:prSet presAssocID="{814AD4C5-9FC0-4FD7-BB0D-91DE9E5B7116}" presName="levelTx" presStyleLbl="revTx" presStyleIdx="0" presStyleCnt="0">
        <dgm:presLayoutVars>
          <dgm:chMax val="1"/>
          <dgm:bulletEnabled val="1"/>
        </dgm:presLayoutVars>
      </dgm:prSet>
      <dgm:spPr/>
    </dgm:pt>
    <dgm:pt modelId="{1358EABF-515F-48E6-B47C-0BC6F8CA529E}" type="pres">
      <dgm:prSet presAssocID="{BECCBF93-39D4-494C-8407-52E72622109F}" presName="Name8" presStyleCnt="0"/>
      <dgm:spPr/>
    </dgm:pt>
    <dgm:pt modelId="{6D127175-A637-4FFB-9B7D-A217D3401662}" type="pres">
      <dgm:prSet presAssocID="{BECCBF93-39D4-494C-8407-52E72622109F}" presName="level" presStyleLbl="node1" presStyleIdx="1" presStyleCnt="5">
        <dgm:presLayoutVars>
          <dgm:chMax val="1"/>
          <dgm:bulletEnabled val="1"/>
        </dgm:presLayoutVars>
      </dgm:prSet>
      <dgm:spPr/>
    </dgm:pt>
    <dgm:pt modelId="{CF6C7543-2F52-4068-86AC-4D839C078A8A}" type="pres">
      <dgm:prSet presAssocID="{BECCBF93-39D4-494C-8407-52E72622109F}" presName="levelTx" presStyleLbl="revTx" presStyleIdx="0" presStyleCnt="0">
        <dgm:presLayoutVars>
          <dgm:chMax val="1"/>
          <dgm:bulletEnabled val="1"/>
        </dgm:presLayoutVars>
      </dgm:prSet>
      <dgm:spPr/>
    </dgm:pt>
    <dgm:pt modelId="{78A0CBC5-41C5-4091-AFD0-A8967B6C63E0}" type="pres">
      <dgm:prSet presAssocID="{FA82EF5C-422F-403D-B034-F636BEFE9B36}" presName="Name8" presStyleCnt="0"/>
      <dgm:spPr/>
    </dgm:pt>
    <dgm:pt modelId="{9D176ED4-E6F1-45AE-9468-B7DC5D646932}" type="pres">
      <dgm:prSet presAssocID="{FA82EF5C-422F-403D-B034-F636BEFE9B36}" presName="level" presStyleLbl="node1" presStyleIdx="2" presStyleCnt="5">
        <dgm:presLayoutVars>
          <dgm:chMax val="1"/>
          <dgm:bulletEnabled val="1"/>
        </dgm:presLayoutVars>
      </dgm:prSet>
      <dgm:spPr/>
    </dgm:pt>
    <dgm:pt modelId="{E3AFB7A3-7A59-4D27-8560-CB90D035F4D8}" type="pres">
      <dgm:prSet presAssocID="{FA82EF5C-422F-403D-B034-F636BEFE9B36}" presName="levelTx" presStyleLbl="revTx" presStyleIdx="0" presStyleCnt="0">
        <dgm:presLayoutVars>
          <dgm:chMax val="1"/>
          <dgm:bulletEnabled val="1"/>
        </dgm:presLayoutVars>
      </dgm:prSet>
      <dgm:spPr/>
    </dgm:pt>
    <dgm:pt modelId="{7EA5144F-DA34-45A9-BD93-82F0FD4FE1FE}" type="pres">
      <dgm:prSet presAssocID="{366B2289-4089-4DDE-8220-E306EEDFB648}" presName="Name8" presStyleCnt="0"/>
      <dgm:spPr/>
    </dgm:pt>
    <dgm:pt modelId="{78D6D0E2-394F-4D27-82E2-CA048687B701}" type="pres">
      <dgm:prSet presAssocID="{366B2289-4089-4DDE-8220-E306EEDFB648}" presName="level" presStyleLbl="node1" presStyleIdx="3" presStyleCnt="5">
        <dgm:presLayoutVars>
          <dgm:chMax val="1"/>
          <dgm:bulletEnabled val="1"/>
        </dgm:presLayoutVars>
      </dgm:prSet>
      <dgm:spPr/>
    </dgm:pt>
    <dgm:pt modelId="{CBF048AB-A91B-4533-B271-B86B73E5EA98}" type="pres">
      <dgm:prSet presAssocID="{366B2289-4089-4DDE-8220-E306EEDFB648}" presName="levelTx" presStyleLbl="revTx" presStyleIdx="0" presStyleCnt="0">
        <dgm:presLayoutVars>
          <dgm:chMax val="1"/>
          <dgm:bulletEnabled val="1"/>
        </dgm:presLayoutVars>
      </dgm:prSet>
      <dgm:spPr/>
    </dgm:pt>
    <dgm:pt modelId="{86E9D89D-D3DD-4A68-984E-EE837E2E8D86}" type="pres">
      <dgm:prSet presAssocID="{C4EE0B62-562A-4AC2-BF1F-9EAD96B07633}" presName="Name8" presStyleCnt="0"/>
      <dgm:spPr/>
    </dgm:pt>
    <dgm:pt modelId="{E5E5F293-12A8-407F-8C91-9D130BB5F095}" type="pres">
      <dgm:prSet presAssocID="{C4EE0B62-562A-4AC2-BF1F-9EAD96B07633}" presName="level" presStyleLbl="node1" presStyleIdx="4" presStyleCnt="5">
        <dgm:presLayoutVars>
          <dgm:chMax val="1"/>
          <dgm:bulletEnabled val="1"/>
        </dgm:presLayoutVars>
      </dgm:prSet>
      <dgm:spPr/>
    </dgm:pt>
    <dgm:pt modelId="{EEBC862B-3351-409C-86DE-345744B2A7C0}" type="pres">
      <dgm:prSet presAssocID="{C4EE0B62-562A-4AC2-BF1F-9EAD96B07633}" presName="levelTx" presStyleLbl="revTx" presStyleIdx="0" presStyleCnt="0">
        <dgm:presLayoutVars>
          <dgm:chMax val="1"/>
          <dgm:bulletEnabled val="1"/>
        </dgm:presLayoutVars>
      </dgm:prSet>
      <dgm:spPr/>
    </dgm:pt>
  </dgm:ptLst>
  <dgm:cxnLst>
    <dgm:cxn modelId="{C7ED1C16-B59D-4CFE-96B4-648CF1635470}" type="presOf" srcId="{C4EE0B62-562A-4AC2-BF1F-9EAD96B07633}" destId="{EEBC862B-3351-409C-86DE-345744B2A7C0}" srcOrd="1" destOrd="0" presId="urn:microsoft.com/office/officeart/2005/8/layout/pyramid3"/>
    <dgm:cxn modelId="{E7515617-E5D3-4186-9C46-408917A2D76A}" type="presOf" srcId="{BECCBF93-39D4-494C-8407-52E72622109F}" destId="{CF6C7543-2F52-4068-86AC-4D839C078A8A}" srcOrd="1" destOrd="0" presId="urn:microsoft.com/office/officeart/2005/8/layout/pyramid3"/>
    <dgm:cxn modelId="{90FDCC1F-6B64-4927-97AF-0E68C696DD2D}" srcId="{84D09DBF-A593-4775-819E-959410F5C0F9}" destId="{366B2289-4089-4DDE-8220-E306EEDFB648}" srcOrd="3" destOrd="0" parTransId="{CEB72A8A-4264-4E5E-98FC-C328BB7E214B}" sibTransId="{674AEB64-0C12-4917-8489-49D84A0B8160}"/>
    <dgm:cxn modelId="{193C5F66-D044-4968-A10E-E15CD96B790F}" type="presOf" srcId="{814AD4C5-9FC0-4FD7-BB0D-91DE9E5B7116}" destId="{8B73A6D8-4960-43E2-9E75-69E84918BD50}" srcOrd="1" destOrd="0" presId="urn:microsoft.com/office/officeart/2005/8/layout/pyramid3"/>
    <dgm:cxn modelId="{BD367B6B-7E02-4953-BEC9-709846E3AFEC}" srcId="{84D09DBF-A593-4775-819E-959410F5C0F9}" destId="{FA82EF5C-422F-403D-B034-F636BEFE9B36}" srcOrd="2" destOrd="0" parTransId="{12414EFF-53AF-4422-98DA-9C56AEC816E9}" sibTransId="{451DC485-FE3A-45CE-AD5F-606587B8E959}"/>
    <dgm:cxn modelId="{72D49785-2693-4D95-8FEE-28ED9E7EE099}" type="presOf" srcId="{84D09DBF-A593-4775-819E-959410F5C0F9}" destId="{89EC2642-59A8-450F-859E-3AB9B5274B39}" srcOrd="0" destOrd="0" presId="urn:microsoft.com/office/officeart/2005/8/layout/pyramid3"/>
    <dgm:cxn modelId="{3B1F6A90-DE5A-443E-9504-4D360B8B85A6}" srcId="{84D09DBF-A593-4775-819E-959410F5C0F9}" destId="{814AD4C5-9FC0-4FD7-BB0D-91DE9E5B7116}" srcOrd="0" destOrd="0" parTransId="{22EF9041-7572-4702-9395-8909D84E8898}" sibTransId="{1A3E3CF9-1140-4DBC-908E-8A88EBC7ACEC}"/>
    <dgm:cxn modelId="{B83B2D9D-13CC-4B4A-89F4-71B74C53017A}" type="presOf" srcId="{366B2289-4089-4DDE-8220-E306EEDFB648}" destId="{CBF048AB-A91B-4533-B271-B86B73E5EA98}" srcOrd="1" destOrd="0" presId="urn:microsoft.com/office/officeart/2005/8/layout/pyramid3"/>
    <dgm:cxn modelId="{3B0711AC-8820-4E73-9066-B9D843E4C44F}" type="presOf" srcId="{FA82EF5C-422F-403D-B034-F636BEFE9B36}" destId="{E3AFB7A3-7A59-4D27-8560-CB90D035F4D8}" srcOrd="1" destOrd="0" presId="urn:microsoft.com/office/officeart/2005/8/layout/pyramid3"/>
    <dgm:cxn modelId="{B42352AC-22A6-4121-9EAB-BAF5AD741060}" type="presOf" srcId="{C4EE0B62-562A-4AC2-BF1F-9EAD96B07633}" destId="{E5E5F293-12A8-407F-8C91-9D130BB5F095}" srcOrd="0" destOrd="0" presId="urn:microsoft.com/office/officeart/2005/8/layout/pyramid3"/>
    <dgm:cxn modelId="{227EFAB3-D12B-41FC-B78C-618FC3591D57}" srcId="{84D09DBF-A593-4775-819E-959410F5C0F9}" destId="{C4EE0B62-562A-4AC2-BF1F-9EAD96B07633}" srcOrd="4" destOrd="0" parTransId="{15CBCC8F-5D44-4B1C-824A-09A0EFB75D81}" sibTransId="{826E7937-34C2-4469-AA09-EF2FFC746364}"/>
    <dgm:cxn modelId="{59E2B5C5-AEB9-4368-A5FF-4256713AB8D1}" srcId="{84D09DBF-A593-4775-819E-959410F5C0F9}" destId="{BECCBF93-39D4-494C-8407-52E72622109F}" srcOrd="1" destOrd="0" parTransId="{75FDFA98-0A6B-40E4-8F02-7D05DC778E0A}" sibTransId="{CF5988F9-AE55-42E1-B257-ACFEDD4B7173}"/>
    <dgm:cxn modelId="{E76E4FC7-15DF-4991-AAA8-0A0B64CCB0E1}" type="presOf" srcId="{BECCBF93-39D4-494C-8407-52E72622109F}" destId="{6D127175-A637-4FFB-9B7D-A217D3401662}" srcOrd="0" destOrd="0" presId="urn:microsoft.com/office/officeart/2005/8/layout/pyramid3"/>
    <dgm:cxn modelId="{50F667EA-C5BB-4774-A9FF-423C6F8A911E}" type="presOf" srcId="{366B2289-4089-4DDE-8220-E306EEDFB648}" destId="{78D6D0E2-394F-4D27-82E2-CA048687B701}" srcOrd="0" destOrd="0" presId="urn:microsoft.com/office/officeart/2005/8/layout/pyramid3"/>
    <dgm:cxn modelId="{07C23AF9-F4C5-4230-A106-539A8309CEA5}" type="presOf" srcId="{FA82EF5C-422F-403D-B034-F636BEFE9B36}" destId="{9D176ED4-E6F1-45AE-9468-B7DC5D646932}" srcOrd="0" destOrd="0" presId="urn:microsoft.com/office/officeart/2005/8/layout/pyramid3"/>
    <dgm:cxn modelId="{9B6737FA-1E9C-4BF9-B289-583F4487565C}" type="presOf" srcId="{814AD4C5-9FC0-4FD7-BB0D-91DE9E5B7116}" destId="{29240152-3F99-4A08-A923-30D6C3584936}" srcOrd="0" destOrd="0" presId="urn:microsoft.com/office/officeart/2005/8/layout/pyramid3"/>
    <dgm:cxn modelId="{916F61E8-9B54-4AD4-AD27-3C4F64E54C07}" type="presParOf" srcId="{89EC2642-59A8-450F-859E-3AB9B5274B39}" destId="{5EFF43EA-1F11-4174-99F9-199F69253B84}" srcOrd="0" destOrd="0" presId="urn:microsoft.com/office/officeart/2005/8/layout/pyramid3"/>
    <dgm:cxn modelId="{C9242D02-0C44-4F09-88FC-CDCA3E96E8B4}" type="presParOf" srcId="{5EFF43EA-1F11-4174-99F9-199F69253B84}" destId="{29240152-3F99-4A08-A923-30D6C3584936}" srcOrd="0" destOrd="0" presId="urn:microsoft.com/office/officeart/2005/8/layout/pyramid3"/>
    <dgm:cxn modelId="{1138E1AF-83DA-4CA2-99A4-165CA9C823C1}" type="presParOf" srcId="{5EFF43EA-1F11-4174-99F9-199F69253B84}" destId="{8B73A6D8-4960-43E2-9E75-69E84918BD50}" srcOrd="1" destOrd="0" presId="urn:microsoft.com/office/officeart/2005/8/layout/pyramid3"/>
    <dgm:cxn modelId="{6E1D3231-4B2F-4BCE-B311-D3BA297F1B9E}" type="presParOf" srcId="{89EC2642-59A8-450F-859E-3AB9B5274B39}" destId="{1358EABF-515F-48E6-B47C-0BC6F8CA529E}" srcOrd="1" destOrd="0" presId="urn:microsoft.com/office/officeart/2005/8/layout/pyramid3"/>
    <dgm:cxn modelId="{22DBFBF0-12DD-49E7-B479-6AD4F5363C8C}" type="presParOf" srcId="{1358EABF-515F-48E6-B47C-0BC6F8CA529E}" destId="{6D127175-A637-4FFB-9B7D-A217D3401662}" srcOrd="0" destOrd="0" presId="urn:microsoft.com/office/officeart/2005/8/layout/pyramid3"/>
    <dgm:cxn modelId="{F2A1649A-2D9D-4263-880D-1EC03CC4BC87}" type="presParOf" srcId="{1358EABF-515F-48E6-B47C-0BC6F8CA529E}" destId="{CF6C7543-2F52-4068-86AC-4D839C078A8A}" srcOrd="1" destOrd="0" presId="urn:microsoft.com/office/officeart/2005/8/layout/pyramid3"/>
    <dgm:cxn modelId="{76071120-E862-4C76-957F-A656117290FF}" type="presParOf" srcId="{89EC2642-59A8-450F-859E-3AB9B5274B39}" destId="{78A0CBC5-41C5-4091-AFD0-A8967B6C63E0}" srcOrd="2" destOrd="0" presId="urn:microsoft.com/office/officeart/2005/8/layout/pyramid3"/>
    <dgm:cxn modelId="{EC659432-F147-4E00-A719-4E7194224AAB}" type="presParOf" srcId="{78A0CBC5-41C5-4091-AFD0-A8967B6C63E0}" destId="{9D176ED4-E6F1-45AE-9468-B7DC5D646932}" srcOrd="0" destOrd="0" presId="urn:microsoft.com/office/officeart/2005/8/layout/pyramid3"/>
    <dgm:cxn modelId="{37E233E4-1E49-4DB1-B371-3D03E387A547}" type="presParOf" srcId="{78A0CBC5-41C5-4091-AFD0-A8967B6C63E0}" destId="{E3AFB7A3-7A59-4D27-8560-CB90D035F4D8}" srcOrd="1" destOrd="0" presId="urn:microsoft.com/office/officeart/2005/8/layout/pyramid3"/>
    <dgm:cxn modelId="{F6401773-2D26-452A-9689-90F2EF4BCB62}" type="presParOf" srcId="{89EC2642-59A8-450F-859E-3AB9B5274B39}" destId="{7EA5144F-DA34-45A9-BD93-82F0FD4FE1FE}" srcOrd="3" destOrd="0" presId="urn:microsoft.com/office/officeart/2005/8/layout/pyramid3"/>
    <dgm:cxn modelId="{09B4562C-CE16-46B4-A3B3-A2A6757EE07D}" type="presParOf" srcId="{7EA5144F-DA34-45A9-BD93-82F0FD4FE1FE}" destId="{78D6D0E2-394F-4D27-82E2-CA048687B701}" srcOrd="0" destOrd="0" presId="urn:microsoft.com/office/officeart/2005/8/layout/pyramid3"/>
    <dgm:cxn modelId="{F1ADF0EE-F573-43F7-B7F2-1BCE81F6F1F5}" type="presParOf" srcId="{7EA5144F-DA34-45A9-BD93-82F0FD4FE1FE}" destId="{CBF048AB-A91B-4533-B271-B86B73E5EA98}" srcOrd="1" destOrd="0" presId="urn:microsoft.com/office/officeart/2005/8/layout/pyramid3"/>
    <dgm:cxn modelId="{5B84416D-52B9-430E-8289-21D49AAC421E}" type="presParOf" srcId="{89EC2642-59A8-450F-859E-3AB9B5274B39}" destId="{86E9D89D-D3DD-4A68-984E-EE837E2E8D86}" srcOrd="4" destOrd="0" presId="urn:microsoft.com/office/officeart/2005/8/layout/pyramid3"/>
    <dgm:cxn modelId="{C3532A11-D999-45E4-A104-E5855C99824F}" type="presParOf" srcId="{86E9D89D-D3DD-4A68-984E-EE837E2E8D86}" destId="{E5E5F293-12A8-407F-8C91-9D130BB5F095}" srcOrd="0" destOrd="0" presId="urn:microsoft.com/office/officeart/2005/8/layout/pyramid3"/>
    <dgm:cxn modelId="{75122516-9C93-4209-8F0C-D57AFA14619A}" type="presParOf" srcId="{86E9D89D-D3DD-4A68-984E-EE837E2E8D86}" destId="{EEBC862B-3351-409C-86DE-345744B2A7C0}" srcOrd="1" destOrd="0" presId="urn:microsoft.com/office/officeart/2005/8/layout/pyramid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EA935CD-F8A2-4F05-B535-B4EDF2538146}" type="doc">
      <dgm:prSet loTypeId="urn:microsoft.com/office/officeart/2005/8/layout/radial4" loCatId="relationship" qsTypeId="urn:microsoft.com/office/officeart/2005/8/quickstyle/3d6" qsCatId="3D" csTypeId="urn:microsoft.com/office/officeart/2005/8/colors/accent1_2" csCatId="accent1" phldr="1"/>
      <dgm:spPr/>
      <dgm:t>
        <a:bodyPr/>
        <a:lstStyle/>
        <a:p>
          <a:endParaRPr lang="en-US"/>
        </a:p>
      </dgm:t>
    </dgm:pt>
    <dgm:pt modelId="{2D379741-1112-468D-B804-7D819FC558FD}">
      <dgm:prSet phldrT="[Text]"/>
      <dgm:spPr/>
      <dgm:t>
        <a:bodyPr/>
        <a:lstStyle/>
        <a:p>
          <a:r>
            <a:rPr lang="en-US" dirty="0"/>
            <a:t>Priority Matrix</a:t>
          </a:r>
        </a:p>
      </dgm:t>
    </dgm:pt>
    <dgm:pt modelId="{8AE6B40B-2B67-49F7-8338-4763506B9470}" type="parTrans" cxnId="{3DA49172-20C6-42CF-9A16-FC04A86535EE}">
      <dgm:prSet/>
      <dgm:spPr/>
      <dgm:t>
        <a:bodyPr/>
        <a:lstStyle/>
        <a:p>
          <a:endParaRPr lang="en-US"/>
        </a:p>
      </dgm:t>
    </dgm:pt>
    <dgm:pt modelId="{8166327A-334D-45F2-8F19-75B476F7B845}" type="sibTrans" cxnId="{3DA49172-20C6-42CF-9A16-FC04A86535EE}">
      <dgm:prSet/>
      <dgm:spPr/>
      <dgm:t>
        <a:bodyPr/>
        <a:lstStyle/>
        <a:p>
          <a:endParaRPr lang="en-US"/>
        </a:p>
      </dgm:t>
    </dgm:pt>
    <dgm:pt modelId="{E5033684-24CB-4DD6-A3A5-D07F34D8E1BC}">
      <dgm:prSet phldrT="[Text]"/>
      <dgm:spPr/>
      <dgm:t>
        <a:bodyPr/>
        <a:lstStyle/>
        <a:p>
          <a:r>
            <a:rPr lang="en-US" b="1" dirty="0"/>
            <a:t>NO</a:t>
          </a:r>
          <a:r>
            <a:rPr lang="en-US" dirty="0"/>
            <a:t> Vested Interest</a:t>
          </a:r>
        </a:p>
      </dgm:t>
    </dgm:pt>
    <dgm:pt modelId="{FC4578B6-4290-411D-A7A2-27AA0AEEBAEE}" type="parTrans" cxnId="{B85A676D-A69A-4F60-AE6B-15E15D8D10A2}">
      <dgm:prSet/>
      <dgm:spPr/>
      <dgm:t>
        <a:bodyPr/>
        <a:lstStyle/>
        <a:p>
          <a:endParaRPr lang="en-US"/>
        </a:p>
      </dgm:t>
    </dgm:pt>
    <dgm:pt modelId="{554C34DD-474D-4499-97F6-543E7BE85E57}" type="sibTrans" cxnId="{B85A676D-A69A-4F60-AE6B-15E15D8D10A2}">
      <dgm:prSet/>
      <dgm:spPr/>
      <dgm:t>
        <a:bodyPr/>
        <a:lstStyle/>
        <a:p>
          <a:endParaRPr lang="en-US"/>
        </a:p>
      </dgm:t>
    </dgm:pt>
    <dgm:pt modelId="{66143822-3890-49CB-9DF2-78503B351A16}">
      <dgm:prSet phldrT="[Text]"/>
      <dgm:spPr/>
      <dgm:t>
        <a:bodyPr/>
        <a:lstStyle/>
        <a:p>
          <a:r>
            <a:rPr lang="en-US" dirty="0"/>
            <a:t>Working knowledge of each site</a:t>
          </a:r>
        </a:p>
      </dgm:t>
    </dgm:pt>
    <dgm:pt modelId="{106472EC-6A49-456B-83C8-05CDC30984D5}" type="parTrans" cxnId="{4F20306F-E9A4-4787-A171-E89A1E5D3A52}">
      <dgm:prSet/>
      <dgm:spPr/>
      <dgm:t>
        <a:bodyPr/>
        <a:lstStyle/>
        <a:p>
          <a:endParaRPr lang="en-US"/>
        </a:p>
      </dgm:t>
    </dgm:pt>
    <dgm:pt modelId="{7D5AB4F2-E27C-4F65-8B86-8C03796E0529}" type="sibTrans" cxnId="{4F20306F-E9A4-4787-A171-E89A1E5D3A52}">
      <dgm:prSet/>
      <dgm:spPr/>
      <dgm:t>
        <a:bodyPr/>
        <a:lstStyle/>
        <a:p>
          <a:endParaRPr lang="en-US"/>
        </a:p>
      </dgm:t>
    </dgm:pt>
    <dgm:pt modelId="{9EF84945-5158-4042-B455-6DF75523B876}">
      <dgm:prSet phldrT="[Text]"/>
      <dgm:spPr/>
      <dgm:t>
        <a:bodyPr/>
        <a:lstStyle/>
        <a:p>
          <a:r>
            <a:rPr lang="en-US" dirty="0"/>
            <a:t>Procurement &amp; Financial Guidance</a:t>
          </a:r>
        </a:p>
      </dgm:t>
    </dgm:pt>
    <dgm:pt modelId="{9381A9FA-AD21-4224-B906-4BE4677DB6CF}" type="parTrans" cxnId="{93280E28-EA11-400F-9687-940A0F81E672}">
      <dgm:prSet/>
      <dgm:spPr/>
      <dgm:t>
        <a:bodyPr/>
        <a:lstStyle/>
        <a:p>
          <a:endParaRPr lang="en-US"/>
        </a:p>
      </dgm:t>
    </dgm:pt>
    <dgm:pt modelId="{A46F857F-0A6B-49E3-A4E4-6900352305B3}" type="sibTrans" cxnId="{93280E28-EA11-400F-9687-940A0F81E672}">
      <dgm:prSet/>
      <dgm:spPr/>
      <dgm:t>
        <a:bodyPr/>
        <a:lstStyle/>
        <a:p>
          <a:endParaRPr lang="en-US"/>
        </a:p>
      </dgm:t>
    </dgm:pt>
    <dgm:pt modelId="{A6953A30-82F4-4877-B5C8-78B60B3F5F09}" type="pres">
      <dgm:prSet presAssocID="{EEA935CD-F8A2-4F05-B535-B4EDF2538146}" presName="cycle" presStyleCnt="0">
        <dgm:presLayoutVars>
          <dgm:chMax val="1"/>
          <dgm:dir/>
          <dgm:animLvl val="ctr"/>
          <dgm:resizeHandles val="exact"/>
        </dgm:presLayoutVars>
      </dgm:prSet>
      <dgm:spPr/>
    </dgm:pt>
    <dgm:pt modelId="{13A9E0A5-67E3-4A74-B4DD-744EB5944DAA}" type="pres">
      <dgm:prSet presAssocID="{2D379741-1112-468D-B804-7D819FC558FD}" presName="centerShape" presStyleLbl="node0" presStyleIdx="0" presStyleCnt="1"/>
      <dgm:spPr/>
    </dgm:pt>
    <dgm:pt modelId="{FD085DD8-5517-4F79-ABAC-9B9A1B97D327}" type="pres">
      <dgm:prSet presAssocID="{FC4578B6-4290-411D-A7A2-27AA0AEEBAEE}" presName="parTrans" presStyleLbl="bgSibTrans2D1" presStyleIdx="0" presStyleCnt="3"/>
      <dgm:spPr/>
    </dgm:pt>
    <dgm:pt modelId="{4DEF6B9D-97C2-42DE-8FC9-8CC7FE15AB21}" type="pres">
      <dgm:prSet presAssocID="{E5033684-24CB-4DD6-A3A5-D07F34D8E1BC}" presName="node" presStyleLbl="node1" presStyleIdx="0" presStyleCnt="3">
        <dgm:presLayoutVars>
          <dgm:bulletEnabled val="1"/>
        </dgm:presLayoutVars>
      </dgm:prSet>
      <dgm:spPr/>
    </dgm:pt>
    <dgm:pt modelId="{760885B0-E985-454A-8060-E6CBC6972703}" type="pres">
      <dgm:prSet presAssocID="{106472EC-6A49-456B-83C8-05CDC30984D5}" presName="parTrans" presStyleLbl="bgSibTrans2D1" presStyleIdx="1" presStyleCnt="3"/>
      <dgm:spPr/>
    </dgm:pt>
    <dgm:pt modelId="{D26E3651-370E-452D-8424-EA8FD9AB5F93}" type="pres">
      <dgm:prSet presAssocID="{66143822-3890-49CB-9DF2-78503B351A16}" presName="node" presStyleLbl="node1" presStyleIdx="1" presStyleCnt="3">
        <dgm:presLayoutVars>
          <dgm:bulletEnabled val="1"/>
        </dgm:presLayoutVars>
      </dgm:prSet>
      <dgm:spPr/>
    </dgm:pt>
    <dgm:pt modelId="{2FC6DBA6-FCDD-49D1-A570-0FEA2CA34741}" type="pres">
      <dgm:prSet presAssocID="{9381A9FA-AD21-4224-B906-4BE4677DB6CF}" presName="parTrans" presStyleLbl="bgSibTrans2D1" presStyleIdx="2" presStyleCnt="3"/>
      <dgm:spPr/>
    </dgm:pt>
    <dgm:pt modelId="{1E1A8206-AC78-456A-BDDA-9F54CF20459B}" type="pres">
      <dgm:prSet presAssocID="{9EF84945-5158-4042-B455-6DF75523B876}" presName="node" presStyleLbl="node1" presStyleIdx="2" presStyleCnt="3">
        <dgm:presLayoutVars>
          <dgm:bulletEnabled val="1"/>
        </dgm:presLayoutVars>
      </dgm:prSet>
      <dgm:spPr/>
    </dgm:pt>
  </dgm:ptLst>
  <dgm:cxnLst>
    <dgm:cxn modelId="{9DB24022-9198-4B27-8CAF-B691B2A80506}" type="presOf" srcId="{9EF84945-5158-4042-B455-6DF75523B876}" destId="{1E1A8206-AC78-456A-BDDA-9F54CF20459B}" srcOrd="0" destOrd="0" presId="urn:microsoft.com/office/officeart/2005/8/layout/radial4"/>
    <dgm:cxn modelId="{93280E28-EA11-400F-9687-940A0F81E672}" srcId="{2D379741-1112-468D-B804-7D819FC558FD}" destId="{9EF84945-5158-4042-B455-6DF75523B876}" srcOrd="2" destOrd="0" parTransId="{9381A9FA-AD21-4224-B906-4BE4677DB6CF}" sibTransId="{A46F857F-0A6B-49E3-A4E4-6900352305B3}"/>
    <dgm:cxn modelId="{B85A676D-A69A-4F60-AE6B-15E15D8D10A2}" srcId="{2D379741-1112-468D-B804-7D819FC558FD}" destId="{E5033684-24CB-4DD6-A3A5-D07F34D8E1BC}" srcOrd="0" destOrd="0" parTransId="{FC4578B6-4290-411D-A7A2-27AA0AEEBAEE}" sibTransId="{554C34DD-474D-4499-97F6-543E7BE85E57}"/>
    <dgm:cxn modelId="{4F20306F-E9A4-4787-A171-E89A1E5D3A52}" srcId="{2D379741-1112-468D-B804-7D819FC558FD}" destId="{66143822-3890-49CB-9DF2-78503B351A16}" srcOrd="1" destOrd="0" parTransId="{106472EC-6A49-456B-83C8-05CDC30984D5}" sibTransId="{7D5AB4F2-E27C-4F65-8B86-8C03796E0529}"/>
    <dgm:cxn modelId="{1267A14F-6023-4A86-9044-4252ABA0A13F}" type="presOf" srcId="{66143822-3890-49CB-9DF2-78503B351A16}" destId="{D26E3651-370E-452D-8424-EA8FD9AB5F93}" srcOrd="0" destOrd="0" presId="urn:microsoft.com/office/officeart/2005/8/layout/radial4"/>
    <dgm:cxn modelId="{3DA49172-20C6-42CF-9A16-FC04A86535EE}" srcId="{EEA935CD-F8A2-4F05-B535-B4EDF2538146}" destId="{2D379741-1112-468D-B804-7D819FC558FD}" srcOrd="0" destOrd="0" parTransId="{8AE6B40B-2B67-49F7-8338-4763506B9470}" sibTransId="{8166327A-334D-45F2-8F19-75B476F7B845}"/>
    <dgm:cxn modelId="{B2C48E7B-45AA-44EF-929A-E8A60604026A}" type="presOf" srcId="{EEA935CD-F8A2-4F05-B535-B4EDF2538146}" destId="{A6953A30-82F4-4877-B5C8-78B60B3F5F09}" srcOrd="0" destOrd="0" presId="urn:microsoft.com/office/officeart/2005/8/layout/radial4"/>
    <dgm:cxn modelId="{C9A43B81-4101-43C2-91E8-151040D71842}" type="presOf" srcId="{FC4578B6-4290-411D-A7A2-27AA0AEEBAEE}" destId="{FD085DD8-5517-4F79-ABAC-9B9A1B97D327}" srcOrd="0" destOrd="0" presId="urn:microsoft.com/office/officeart/2005/8/layout/radial4"/>
    <dgm:cxn modelId="{0281739C-7123-46F3-A462-C41CBE68F99A}" type="presOf" srcId="{9381A9FA-AD21-4224-B906-4BE4677DB6CF}" destId="{2FC6DBA6-FCDD-49D1-A570-0FEA2CA34741}" srcOrd="0" destOrd="0" presId="urn:microsoft.com/office/officeart/2005/8/layout/radial4"/>
    <dgm:cxn modelId="{FDE2E3CC-C40C-4552-8F53-76A0731F65D6}" type="presOf" srcId="{2D379741-1112-468D-B804-7D819FC558FD}" destId="{13A9E0A5-67E3-4A74-B4DD-744EB5944DAA}" srcOrd="0" destOrd="0" presId="urn:microsoft.com/office/officeart/2005/8/layout/radial4"/>
    <dgm:cxn modelId="{5F4DC9DD-33A8-499F-8D7D-17ED2486EA91}" type="presOf" srcId="{106472EC-6A49-456B-83C8-05CDC30984D5}" destId="{760885B0-E985-454A-8060-E6CBC6972703}" srcOrd="0" destOrd="0" presId="urn:microsoft.com/office/officeart/2005/8/layout/radial4"/>
    <dgm:cxn modelId="{012B7FEB-26A7-4A1B-BD6B-BBBE89451895}" type="presOf" srcId="{E5033684-24CB-4DD6-A3A5-D07F34D8E1BC}" destId="{4DEF6B9D-97C2-42DE-8FC9-8CC7FE15AB21}" srcOrd="0" destOrd="0" presId="urn:microsoft.com/office/officeart/2005/8/layout/radial4"/>
    <dgm:cxn modelId="{6614C575-94F4-452A-95F5-9244630B4F49}" type="presParOf" srcId="{A6953A30-82F4-4877-B5C8-78B60B3F5F09}" destId="{13A9E0A5-67E3-4A74-B4DD-744EB5944DAA}" srcOrd="0" destOrd="0" presId="urn:microsoft.com/office/officeart/2005/8/layout/radial4"/>
    <dgm:cxn modelId="{19E138F0-3CE7-4CBB-B092-FAEEB32BFE48}" type="presParOf" srcId="{A6953A30-82F4-4877-B5C8-78B60B3F5F09}" destId="{FD085DD8-5517-4F79-ABAC-9B9A1B97D327}" srcOrd="1" destOrd="0" presId="urn:microsoft.com/office/officeart/2005/8/layout/radial4"/>
    <dgm:cxn modelId="{21FCBA31-1519-4023-B772-6B63E20DD433}" type="presParOf" srcId="{A6953A30-82F4-4877-B5C8-78B60B3F5F09}" destId="{4DEF6B9D-97C2-42DE-8FC9-8CC7FE15AB21}" srcOrd="2" destOrd="0" presId="urn:microsoft.com/office/officeart/2005/8/layout/radial4"/>
    <dgm:cxn modelId="{C1F9F9A5-C9E1-4578-945C-05B4680A9573}" type="presParOf" srcId="{A6953A30-82F4-4877-B5C8-78B60B3F5F09}" destId="{760885B0-E985-454A-8060-E6CBC6972703}" srcOrd="3" destOrd="0" presId="urn:microsoft.com/office/officeart/2005/8/layout/radial4"/>
    <dgm:cxn modelId="{6AAA5285-D596-4809-AE43-3B1676C433CE}" type="presParOf" srcId="{A6953A30-82F4-4877-B5C8-78B60B3F5F09}" destId="{D26E3651-370E-452D-8424-EA8FD9AB5F93}" srcOrd="4" destOrd="0" presId="urn:microsoft.com/office/officeart/2005/8/layout/radial4"/>
    <dgm:cxn modelId="{6F517ADA-C578-46C1-AE45-9F31C637EC31}" type="presParOf" srcId="{A6953A30-82F4-4877-B5C8-78B60B3F5F09}" destId="{2FC6DBA6-FCDD-49D1-A570-0FEA2CA34741}" srcOrd="5" destOrd="0" presId="urn:microsoft.com/office/officeart/2005/8/layout/radial4"/>
    <dgm:cxn modelId="{2851D27F-1CB8-41D7-8AC3-007C046956E6}" type="presParOf" srcId="{A6953A30-82F4-4877-B5C8-78B60B3F5F09}" destId="{1E1A8206-AC78-456A-BDDA-9F54CF20459B}" srcOrd="6"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240152-3F99-4A08-A923-30D6C3584936}">
      <dsp:nvSpPr>
        <dsp:cNvPr id="0" name=""/>
        <dsp:cNvSpPr/>
      </dsp:nvSpPr>
      <dsp:spPr>
        <a:xfrm rot="10800000">
          <a:off x="0" y="0"/>
          <a:ext cx="5430345" cy="1281969"/>
        </a:xfrm>
        <a:prstGeom prst="trapezoid">
          <a:avLst>
            <a:gd name="adj" fmla="val 42359"/>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a:t>Mission, Purpose, Vision &amp; Values</a:t>
          </a:r>
        </a:p>
      </dsp:txBody>
      <dsp:txXfrm rot="-10800000">
        <a:off x="950310" y="0"/>
        <a:ext cx="3529724" cy="1281969"/>
      </dsp:txXfrm>
    </dsp:sp>
    <dsp:sp modelId="{6D127175-A637-4FFB-9B7D-A217D3401662}">
      <dsp:nvSpPr>
        <dsp:cNvPr id="0" name=""/>
        <dsp:cNvSpPr/>
      </dsp:nvSpPr>
      <dsp:spPr>
        <a:xfrm rot="10800000">
          <a:off x="543034" y="1281969"/>
          <a:ext cx="4344276" cy="1281969"/>
        </a:xfrm>
        <a:prstGeom prst="trapezoid">
          <a:avLst>
            <a:gd name="adj" fmla="val 42359"/>
          </a:avLst>
        </a:prstGeom>
        <a:solidFill>
          <a:schemeClr val="accent4">
            <a:hueOff val="5105758"/>
            <a:satOff val="-5996"/>
            <a:lumOff val="2304"/>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a:t>Strategic Plan &amp; Objectives</a:t>
          </a:r>
          <a:endParaRPr lang="en-US" sz="2400" kern="1200" dirty="0"/>
        </a:p>
      </dsp:txBody>
      <dsp:txXfrm rot="-10800000">
        <a:off x="1303283" y="1281969"/>
        <a:ext cx="2823779" cy="1281969"/>
      </dsp:txXfrm>
    </dsp:sp>
    <dsp:sp modelId="{9D176ED4-E6F1-45AE-9468-B7DC5D646932}">
      <dsp:nvSpPr>
        <dsp:cNvPr id="0" name=""/>
        <dsp:cNvSpPr/>
      </dsp:nvSpPr>
      <dsp:spPr>
        <a:xfrm rot="10800000">
          <a:off x="1086069" y="2563938"/>
          <a:ext cx="3258207" cy="1281969"/>
        </a:xfrm>
        <a:prstGeom prst="trapezoid">
          <a:avLst>
            <a:gd name="adj" fmla="val 42359"/>
          </a:avLst>
        </a:prstGeom>
        <a:solidFill>
          <a:schemeClr val="accent4">
            <a:hueOff val="10211516"/>
            <a:satOff val="-11993"/>
            <a:lumOff val="4608"/>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a:t>Policies</a:t>
          </a:r>
        </a:p>
      </dsp:txBody>
      <dsp:txXfrm rot="-10800000">
        <a:off x="1656255" y="2563938"/>
        <a:ext cx="2117834" cy="1281969"/>
      </dsp:txXfrm>
    </dsp:sp>
    <dsp:sp modelId="{78D6D0E2-394F-4D27-82E2-CA048687B701}">
      <dsp:nvSpPr>
        <dsp:cNvPr id="0" name=""/>
        <dsp:cNvSpPr/>
      </dsp:nvSpPr>
      <dsp:spPr>
        <a:xfrm rot="10800000">
          <a:off x="1629103" y="3845908"/>
          <a:ext cx="2172138" cy="1281969"/>
        </a:xfrm>
        <a:prstGeom prst="trapezoid">
          <a:avLst>
            <a:gd name="adj" fmla="val 42359"/>
          </a:avLst>
        </a:prstGeom>
        <a:solidFill>
          <a:schemeClr val="accent4">
            <a:hueOff val="15317274"/>
            <a:satOff val="-17989"/>
            <a:lumOff val="6912"/>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a:t>Procedures</a:t>
          </a:r>
        </a:p>
      </dsp:txBody>
      <dsp:txXfrm rot="-10800000">
        <a:off x="2009228" y="3845908"/>
        <a:ext cx="1411889" cy="1281969"/>
      </dsp:txXfrm>
    </dsp:sp>
    <dsp:sp modelId="{E5E5F293-12A8-407F-8C91-9D130BB5F095}">
      <dsp:nvSpPr>
        <dsp:cNvPr id="0" name=""/>
        <dsp:cNvSpPr/>
      </dsp:nvSpPr>
      <dsp:spPr>
        <a:xfrm rot="10800000">
          <a:off x="2172138" y="5127877"/>
          <a:ext cx="1086069" cy="1281969"/>
        </a:xfrm>
        <a:prstGeom prst="trapezoid">
          <a:avLst>
            <a:gd name="adj" fmla="val 50000"/>
          </a:avLst>
        </a:prstGeom>
        <a:solidFill>
          <a:schemeClr val="accent4">
            <a:hueOff val="20423033"/>
            <a:satOff val="-23986"/>
            <a:lumOff val="9216"/>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a:t>Tasks</a:t>
          </a:r>
        </a:p>
      </dsp:txBody>
      <dsp:txXfrm rot="-10800000">
        <a:off x="2172138" y="5127877"/>
        <a:ext cx="1086069" cy="128196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A9E0A5-67E3-4A74-B4DD-744EB5944DAA}">
      <dsp:nvSpPr>
        <dsp:cNvPr id="0" name=""/>
        <dsp:cNvSpPr/>
      </dsp:nvSpPr>
      <dsp:spPr>
        <a:xfrm>
          <a:off x="1894165" y="2608191"/>
          <a:ext cx="1747129" cy="1747129"/>
        </a:xfrm>
        <a:prstGeom prst="ellipse">
          <a:avLst/>
        </a:prstGeom>
        <a:solidFill>
          <a:schemeClr val="accent1">
            <a:hueOff val="0"/>
            <a:satOff val="0"/>
            <a:lumOff val="0"/>
            <a:alphaOff val="0"/>
          </a:schemeClr>
        </a:solidFill>
        <a:ln>
          <a:noFill/>
        </a:ln>
        <a:effectLst>
          <a:outerShdw blurRad="38100" dist="12700" dir="5400000" algn="ctr" rotWithShape="0">
            <a:srgbClr val="000000">
              <a:alpha val="63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en-US" sz="3200" kern="1200" dirty="0"/>
            <a:t>Priority Matrix</a:t>
          </a:r>
        </a:p>
      </dsp:txBody>
      <dsp:txXfrm>
        <a:off x="2150026" y="2864052"/>
        <a:ext cx="1235407" cy="1235407"/>
      </dsp:txXfrm>
    </dsp:sp>
    <dsp:sp modelId="{FD085DD8-5517-4F79-ABAC-9B9A1B97D327}">
      <dsp:nvSpPr>
        <dsp:cNvPr id="0" name=""/>
        <dsp:cNvSpPr/>
      </dsp:nvSpPr>
      <dsp:spPr>
        <a:xfrm rot="12900000">
          <a:off x="703963" y="2280808"/>
          <a:ext cx="1408391" cy="497932"/>
        </a:xfrm>
        <a:prstGeom prst="leftArrow">
          <a:avLst>
            <a:gd name="adj1" fmla="val 60000"/>
            <a:gd name="adj2" fmla="val 50000"/>
          </a:avLst>
        </a:prstGeom>
        <a:solidFill>
          <a:schemeClr val="accent1">
            <a:tint val="60000"/>
            <a:hueOff val="0"/>
            <a:satOff val="0"/>
            <a:lumOff val="0"/>
            <a:alphaOff val="0"/>
          </a:schemeClr>
        </a:solidFill>
        <a:ln w="6350" cap="flat" cmpd="sng" algn="ctr">
          <a:solidFill>
            <a:schemeClr val="accent1">
              <a:tint val="60000"/>
              <a:hueOff val="0"/>
              <a:satOff val="0"/>
              <a:lumOff val="0"/>
              <a:alphaOff val="0"/>
            </a:schemeClr>
          </a:solidFill>
          <a:prstDash val="solid"/>
        </a:ln>
        <a:effectLst>
          <a:outerShdw blurRad="38100" dist="12700" dir="5400000" algn="ctr" rotWithShape="0">
            <a:srgbClr val="000000">
              <a:alpha val="63000"/>
            </a:srgbClr>
          </a:outerShdw>
        </a:effectLst>
        <a:sp3d z="-54080" prstMaterial="plastic">
          <a:bevelT w="25400" h="25400"/>
          <a:bevelB w="25400" h="25400"/>
        </a:sp3d>
      </dsp:spPr>
      <dsp:style>
        <a:lnRef idx="1">
          <a:scrgbClr r="0" g="0" b="0"/>
        </a:lnRef>
        <a:fillRef idx="1">
          <a:scrgbClr r="0" g="0" b="0"/>
        </a:fillRef>
        <a:effectRef idx="2">
          <a:scrgbClr r="0" g="0" b="0"/>
        </a:effectRef>
        <a:fontRef idx="minor">
          <a:schemeClr val="lt1"/>
        </a:fontRef>
      </dsp:style>
    </dsp:sp>
    <dsp:sp modelId="{4DEF6B9D-97C2-42DE-8FC9-8CC7FE15AB21}">
      <dsp:nvSpPr>
        <dsp:cNvPr id="0" name=""/>
        <dsp:cNvSpPr/>
      </dsp:nvSpPr>
      <dsp:spPr>
        <a:xfrm>
          <a:off x="1428" y="1461954"/>
          <a:ext cx="1659773" cy="1327818"/>
        </a:xfrm>
        <a:prstGeom prst="roundRect">
          <a:avLst>
            <a:gd name="adj" fmla="val 10000"/>
          </a:avLst>
        </a:prstGeom>
        <a:solidFill>
          <a:schemeClr val="accent1">
            <a:hueOff val="0"/>
            <a:satOff val="0"/>
            <a:lumOff val="0"/>
            <a:alphaOff val="0"/>
          </a:schemeClr>
        </a:solidFill>
        <a:ln>
          <a:noFill/>
        </a:ln>
        <a:effectLst>
          <a:outerShdw blurRad="38100" dist="12700" dir="5400000" algn="ctr" rotWithShape="0">
            <a:srgbClr val="000000">
              <a:alpha val="63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43815" tIns="43815" rIns="43815" bIns="43815" numCol="1" spcCol="1270" anchor="ctr" anchorCtr="0">
          <a:noAutofit/>
        </a:bodyPr>
        <a:lstStyle/>
        <a:p>
          <a:pPr marL="0" lvl="0" indent="0" algn="ctr" defTabSz="1022350">
            <a:lnSpc>
              <a:spcPct val="90000"/>
            </a:lnSpc>
            <a:spcBef>
              <a:spcPct val="0"/>
            </a:spcBef>
            <a:spcAft>
              <a:spcPct val="35000"/>
            </a:spcAft>
            <a:buNone/>
          </a:pPr>
          <a:r>
            <a:rPr lang="en-US" sz="2300" b="1" kern="1200" dirty="0"/>
            <a:t>NO</a:t>
          </a:r>
          <a:r>
            <a:rPr lang="en-US" sz="2300" kern="1200" dirty="0"/>
            <a:t> Vested Interest</a:t>
          </a:r>
        </a:p>
      </dsp:txBody>
      <dsp:txXfrm>
        <a:off x="40318" y="1500844"/>
        <a:ext cx="1581993" cy="1250038"/>
      </dsp:txXfrm>
    </dsp:sp>
    <dsp:sp modelId="{760885B0-E985-454A-8060-E6CBC6972703}">
      <dsp:nvSpPr>
        <dsp:cNvPr id="0" name=""/>
        <dsp:cNvSpPr/>
      </dsp:nvSpPr>
      <dsp:spPr>
        <a:xfrm rot="16200000">
          <a:off x="2063534" y="1573059"/>
          <a:ext cx="1408391" cy="497932"/>
        </a:xfrm>
        <a:prstGeom prst="leftArrow">
          <a:avLst>
            <a:gd name="adj1" fmla="val 60000"/>
            <a:gd name="adj2" fmla="val 50000"/>
          </a:avLst>
        </a:prstGeom>
        <a:solidFill>
          <a:schemeClr val="accent1">
            <a:tint val="60000"/>
            <a:hueOff val="0"/>
            <a:satOff val="0"/>
            <a:lumOff val="0"/>
            <a:alphaOff val="0"/>
          </a:schemeClr>
        </a:solidFill>
        <a:ln w="6350" cap="flat" cmpd="sng" algn="ctr">
          <a:solidFill>
            <a:schemeClr val="accent1">
              <a:tint val="60000"/>
              <a:hueOff val="0"/>
              <a:satOff val="0"/>
              <a:lumOff val="0"/>
              <a:alphaOff val="0"/>
            </a:schemeClr>
          </a:solidFill>
          <a:prstDash val="solid"/>
        </a:ln>
        <a:effectLst>
          <a:outerShdw blurRad="38100" dist="12700" dir="5400000" algn="ctr" rotWithShape="0">
            <a:srgbClr val="000000">
              <a:alpha val="63000"/>
            </a:srgbClr>
          </a:outerShdw>
        </a:effectLst>
        <a:sp3d z="-54080" prstMaterial="plastic">
          <a:bevelT w="25400" h="25400"/>
          <a:bevelB w="25400" h="25400"/>
        </a:sp3d>
      </dsp:spPr>
      <dsp:style>
        <a:lnRef idx="1">
          <a:scrgbClr r="0" g="0" b="0"/>
        </a:lnRef>
        <a:fillRef idx="1">
          <a:scrgbClr r="0" g="0" b="0"/>
        </a:fillRef>
        <a:effectRef idx="2">
          <a:scrgbClr r="0" g="0" b="0"/>
        </a:effectRef>
        <a:fontRef idx="minor">
          <a:schemeClr val="lt1"/>
        </a:fontRef>
      </dsp:style>
    </dsp:sp>
    <dsp:sp modelId="{D26E3651-370E-452D-8424-EA8FD9AB5F93}">
      <dsp:nvSpPr>
        <dsp:cNvPr id="0" name=""/>
        <dsp:cNvSpPr/>
      </dsp:nvSpPr>
      <dsp:spPr>
        <a:xfrm>
          <a:off x="1937843" y="453920"/>
          <a:ext cx="1659773" cy="1327818"/>
        </a:xfrm>
        <a:prstGeom prst="roundRect">
          <a:avLst>
            <a:gd name="adj" fmla="val 10000"/>
          </a:avLst>
        </a:prstGeom>
        <a:solidFill>
          <a:schemeClr val="accent1">
            <a:hueOff val="0"/>
            <a:satOff val="0"/>
            <a:lumOff val="0"/>
            <a:alphaOff val="0"/>
          </a:schemeClr>
        </a:solidFill>
        <a:ln>
          <a:noFill/>
        </a:ln>
        <a:effectLst>
          <a:outerShdw blurRad="38100" dist="12700" dir="5400000" algn="ctr" rotWithShape="0">
            <a:srgbClr val="000000">
              <a:alpha val="63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43815" tIns="43815" rIns="43815" bIns="43815" numCol="1" spcCol="1270" anchor="ctr" anchorCtr="0">
          <a:noAutofit/>
        </a:bodyPr>
        <a:lstStyle/>
        <a:p>
          <a:pPr marL="0" lvl="0" indent="0" algn="ctr" defTabSz="1022350">
            <a:lnSpc>
              <a:spcPct val="90000"/>
            </a:lnSpc>
            <a:spcBef>
              <a:spcPct val="0"/>
            </a:spcBef>
            <a:spcAft>
              <a:spcPct val="35000"/>
            </a:spcAft>
            <a:buNone/>
          </a:pPr>
          <a:r>
            <a:rPr lang="en-US" sz="2300" kern="1200" dirty="0"/>
            <a:t>Working knowledge of each site</a:t>
          </a:r>
        </a:p>
      </dsp:txBody>
      <dsp:txXfrm>
        <a:off x="1976733" y="492810"/>
        <a:ext cx="1581993" cy="1250038"/>
      </dsp:txXfrm>
    </dsp:sp>
    <dsp:sp modelId="{2FC6DBA6-FCDD-49D1-A570-0FEA2CA34741}">
      <dsp:nvSpPr>
        <dsp:cNvPr id="0" name=""/>
        <dsp:cNvSpPr/>
      </dsp:nvSpPr>
      <dsp:spPr>
        <a:xfrm rot="19500000">
          <a:off x="3423106" y="2280808"/>
          <a:ext cx="1408391" cy="497932"/>
        </a:xfrm>
        <a:prstGeom prst="leftArrow">
          <a:avLst>
            <a:gd name="adj1" fmla="val 60000"/>
            <a:gd name="adj2" fmla="val 50000"/>
          </a:avLst>
        </a:prstGeom>
        <a:solidFill>
          <a:schemeClr val="accent1">
            <a:tint val="60000"/>
            <a:hueOff val="0"/>
            <a:satOff val="0"/>
            <a:lumOff val="0"/>
            <a:alphaOff val="0"/>
          </a:schemeClr>
        </a:solidFill>
        <a:ln w="6350" cap="flat" cmpd="sng" algn="ctr">
          <a:solidFill>
            <a:schemeClr val="accent1">
              <a:tint val="60000"/>
              <a:hueOff val="0"/>
              <a:satOff val="0"/>
              <a:lumOff val="0"/>
              <a:alphaOff val="0"/>
            </a:schemeClr>
          </a:solidFill>
          <a:prstDash val="solid"/>
        </a:ln>
        <a:effectLst>
          <a:outerShdw blurRad="38100" dist="12700" dir="5400000" algn="ctr" rotWithShape="0">
            <a:srgbClr val="000000">
              <a:alpha val="63000"/>
            </a:srgbClr>
          </a:outerShdw>
        </a:effectLst>
        <a:sp3d z="-54080" prstMaterial="plastic">
          <a:bevelT w="25400" h="25400"/>
          <a:bevelB w="25400" h="25400"/>
        </a:sp3d>
      </dsp:spPr>
      <dsp:style>
        <a:lnRef idx="1">
          <a:scrgbClr r="0" g="0" b="0"/>
        </a:lnRef>
        <a:fillRef idx="1">
          <a:scrgbClr r="0" g="0" b="0"/>
        </a:fillRef>
        <a:effectRef idx="2">
          <a:scrgbClr r="0" g="0" b="0"/>
        </a:effectRef>
        <a:fontRef idx="minor">
          <a:schemeClr val="lt1"/>
        </a:fontRef>
      </dsp:style>
    </dsp:sp>
    <dsp:sp modelId="{1E1A8206-AC78-456A-BDDA-9F54CF20459B}">
      <dsp:nvSpPr>
        <dsp:cNvPr id="0" name=""/>
        <dsp:cNvSpPr/>
      </dsp:nvSpPr>
      <dsp:spPr>
        <a:xfrm>
          <a:off x="3874258" y="1461954"/>
          <a:ext cx="1659773" cy="1327818"/>
        </a:xfrm>
        <a:prstGeom prst="roundRect">
          <a:avLst>
            <a:gd name="adj" fmla="val 10000"/>
          </a:avLst>
        </a:prstGeom>
        <a:solidFill>
          <a:schemeClr val="accent1">
            <a:hueOff val="0"/>
            <a:satOff val="0"/>
            <a:lumOff val="0"/>
            <a:alphaOff val="0"/>
          </a:schemeClr>
        </a:solidFill>
        <a:ln>
          <a:noFill/>
        </a:ln>
        <a:effectLst>
          <a:outerShdw blurRad="38100" dist="12700" dir="5400000" algn="ctr" rotWithShape="0">
            <a:srgbClr val="000000">
              <a:alpha val="63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43815" tIns="43815" rIns="43815" bIns="43815" numCol="1" spcCol="1270" anchor="ctr" anchorCtr="0">
          <a:noAutofit/>
        </a:bodyPr>
        <a:lstStyle/>
        <a:p>
          <a:pPr marL="0" lvl="0" indent="0" algn="ctr" defTabSz="1022350">
            <a:lnSpc>
              <a:spcPct val="90000"/>
            </a:lnSpc>
            <a:spcBef>
              <a:spcPct val="0"/>
            </a:spcBef>
            <a:spcAft>
              <a:spcPct val="35000"/>
            </a:spcAft>
            <a:buNone/>
          </a:pPr>
          <a:r>
            <a:rPr lang="en-US" sz="2300" kern="1200" dirty="0"/>
            <a:t>Procurement &amp; Financial Guidance</a:t>
          </a:r>
        </a:p>
      </dsp:txBody>
      <dsp:txXfrm>
        <a:off x="3913148" y="1500844"/>
        <a:ext cx="1581993" cy="1250038"/>
      </dsp:txXfrm>
    </dsp:sp>
  </dsp:spTree>
</dsp:drawing>
</file>

<file path=ppt/diagrams/layout1.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BF03B4C-7222-461B-BA71-2B563A449505}"/>
              </a:ext>
            </a:extLst>
          </p:cNvPr>
          <p:cNvSpPr>
            <a:spLocks noGrp="1"/>
          </p:cNvSpPr>
          <p:nvPr>
            <p:ph type="hdr" sz="quarter"/>
          </p:nvPr>
        </p:nvSpPr>
        <p:spPr>
          <a:xfrm>
            <a:off x="1" y="0"/>
            <a:ext cx="3044719" cy="467231"/>
          </a:xfrm>
          <a:prstGeom prst="rect">
            <a:avLst/>
          </a:prstGeom>
        </p:spPr>
        <p:txBody>
          <a:bodyPr vert="horz" lIns="93360" tIns="46680" rIns="93360" bIns="46680" rtlCol="0"/>
          <a:lstStyle>
            <a:lvl1pPr algn="l">
              <a:defRPr sz="1200"/>
            </a:lvl1pPr>
          </a:lstStyle>
          <a:p>
            <a:endParaRPr lang="en-US" dirty="0"/>
          </a:p>
        </p:txBody>
      </p:sp>
      <p:sp>
        <p:nvSpPr>
          <p:cNvPr id="3" name="Date Placeholder 2">
            <a:extLst>
              <a:ext uri="{FF2B5EF4-FFF2-40B4-BE49-F238E27FC236}">
                <a16:creationId xmlns:a16="http://schemas.microsoft.com/office/drawing/2014/main" id="{56015D50-859B-4A21-BBA7-D227472F194D}"/>
              </a:ext>
            </a:extLst>
          </p:cNvPr>
          <p:cNvSpPr>
            <a:spLocks noGrp="1"/>
          </p:cNvSpPr>
          <p:nvPr>
            <p:ph type="dt" sz="quarter" idx="1"/>
          </p:nvPr>
        </p:nvSpPr>
        <p:spPr>
          <a:xfrm>
            <a:off x="3979931" y="0"/>
            <a:ext cx="3044719" cy="467231"/>
          </a:xfrm>
          <a:prstGeom prst="rect">
            <a:avLst/>
          </a:prstGeom>
        </p:spPr>
        <p:txBody>
          <a:bodyPr vert="horz" lIns="93360" tIns="46680" rIns="93360" bIns="46680" rtlCol="0"/>
          <a:lstStyle>
            <a:lvl1pPr algn="r">
              <a:defRPr sz="1200"/>
            </a:lvl1pPr>
          </a:lstStyle>
          <a:p>
            <a:fld id="{1FB51ED0-8724-4321-9903-1B6C4397769A}" type="datetimeFigureOut">
              <a:rPr lang="en-US" smtClean="0"/>
              <a:t>9/23/2024</a:t>
            </a:fld>
            <a:endParaRPr lang="en-US" dirty="0"/>
          </a:p>
        </p:txBody>
      </p:sp>
      <p:sp>
        <p:nvSpPr>
          <p:cNvPr id="4" name="Footer Placeholder 3">
            <a:extLst>
              <a:ext uri="{FF2B5EF4-FFF2-40B4-BE49-F238E27FC236}">
                <a16:creationId xmlns:a16="http://schemas.microsoft.com/office/drawing/2014/main" id="{B414EAD1-5CAB-421B-B5BB-2FAE33EA585B}"/>
              </a:ext>
            </a:extLst>
          </p:cNvPr>
          <p:cNvSpPr>
            <a:spLocks noGrp="1"/>
          </p:cNvSpPr>
          <p:nvPr>
            <p:ph type="ftr" sz="quarter" idx="2"/>
          </p:nvPr>
        </p:nvSpPr>
        <p:spPr>
          <a:xfrm>
            <a:off x="1" y="8845047"/>
            <a:ext cx="3044719" cy="467230"/>
          </a:xfrm>
          <a:prstGeom prst="rect">
            <a:avLst/>
          </a:prstGeom>
        </p:spPr>
        <p:txBody>
          <a:bodyPr vert="horz" lIns="93360" tIns="46680" rIns="93360" bIns="4668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C83925FF-73DD-4112-9C15-8EAFF2E8C9EC}"/>
              </a:ext>
            </a:extLst>
          </p:cNvPr>
          <p:cNvSpPr>
            <a:spLocks noGrp="1"/>
          </p:cNvSpPr>
          <p:nvPr>
            <p:ph type="sldNum" sz="quarter" idx="3"/>
          </p:nvPr>
        </p:nvSpPr>
        <p:spPr>
          <a:xfrm>
            <a:off x="3979931" y="8845047"/>
            <a:ext cx="3044719" cy="467230"/>
          </a:xfrm>
          <a:prstGeom prst="rect">
            <a:avLst/>
          </a:prstGeom>
        </p:spPr>
        <p:txBody>
          <a:bodyPr vert="horz" lIns="93360" tIns="46680" rIns="93360" bIns="46680" rtlCol="0" anchor="b"/>
          <a:lstStyle>
            <a:lvl1pPr algn="r">
              <a:defRPr sz="1200"/>
            </a:lvl1pPr>
          </a:lstStyle>
          <a:p>
            <a:fld id="{2E6D71AD-4225-439B-B0AF-FF523CEDEDCF}" type="slidenum">
              <a:rPr lang="en-US" smtClean="0"/>
              <a:t>‹#›</a:t>
            </a:fld>
            <a:endParaRPr lang="en-US" dirty="0"/>
          </a:p>
        </p:txBody>
      </p:sp>
    </p:spTree>
    <p:extLst>
      <p:ext uri="{BB962C8B-B14F-4D97-AF65-F5344CB8AC3E}">
        <p14:creationId xmlns:p14="http://schemas.microsoft.com/office/powerpoint/2010/main" val="19060384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44719" cy="467231"/>
          </a:xfrm>
          <a:prstGeom prst="rect">
            <a:avLst/>
          </a:prstGeom>
        </p:spPr>
        <p:txBody>
          <a:bodyPr vert="horz" lIns="93360" tIns="46680" rIns="93360" bIns="46680" rtlCol="0"/>
          <a:lstStyle>
            <a:lvl1pPr algn="l">
              <a:defRPr sz="1200"/>
            </a:lvl1pPr>
          </a:lstStyle>
          <a:p>
            <a:endParaRPr lang="en-US" dirty="0"/>
          </a:p>
        </p:txBody>
      </p:sp>
      <p:sp>
        <p:nvSpPr>
          <p:cNvPr id="3" name="Date Placeholder 2"/>
          <p:cNvSpPr>
            <a:spLocks noGrp="1"/>
          </p:cNvSpPr>
          <p:nvPr>
            <p:ph type="dt" idx="1"/>
          </p:nvPr>
        </p:nvSpPr>
        <p:spPr>
          <a:xfrm>
            <a:off x="3979931" y="0"/>
            <a:ext cx="3044719" cy="467231"/>
          </a:xfrm>
          <a:prstGeom prst="rect">
            <a:avLst/>
          </a:prstGeom>
        </p:spPr>
        <p:txBody>
          <a:bodyPr vert="horz" lIns="93360" tIns="46680" rIns="93360" bIns="46680" rtlCol="0"/>
          <a:lstStyle>
            <a:lvl1pPr algn="r">
              <a:defRPr sz="1200"/>
            </a:lvl1pPr>
          </a:lstStyle>
          <a:p>
            <a:fld id="{E714778D-F34E-4BE4-9B6B-598D2E739C81}" type="datetimeFigureOut">
              <a:rPr lang="en-US" smtClean="0"/>
              <a:t>9/23/2024</a:t>
            </a:fld>
            <a:endParaRPr lang="en-US" dirty="0"/>
          </a:p>
        </p:txBody>
      </p:sp>
      <p:sp>
        <p:nvSpPr>
          <p:cNvPr id="4" name="Slide Image Placeholder 3"/>
          <p:cNvSpPr>
            <a:spLocks noGrp="1" noRot="1" noChangeAspect="1"/>
          </p:cNvSpPr>
          <p:nvPr>
            <p:ph type="sldImg" idx="2"/>
          </p:nvPr>
        </p:nvSpPr>
        <p:spPr>
          <a:xfrm>
            <a:off x="719138" y="1163638"/>
            <a:ext cx="5588000" cy="3143250"/>
          </a:xfrm>
          <a:prstGeom prst="rect">
            <a:avLst/>
          </a:prstGeom>
          <a:noFill/>
          <a:ln w="12700">
            <a:solidFill>
              <a:prstClr val="black"/>
            </a:solidFill>
          </a:ln>
        </p:spPr>
        <p:txBody>
          <a:bodyPr vert="horz" lIns="93360" tIns="46680" rIns="93360" bIns="46680" rtlCol="0" anchor="ctr"/>
          <a:lstStyle/>
          <a:p>
            <a:endParaRPr lang="en-US" dirty="0"/>
          </a:p>
        </p:txBody>
      </p:sp>
      <p:sp>
        <p:nvSpPr>
          <p:cNvPr id="5" name="Notes Placeholder 4"/>
          <p:cNvSpPr>
            <a:spLocks noGrp="1"/>
          </p:cNvSpPr>
          <p:nvPr>
            <p:ph type="body" sz="quarter" idx="3"/>
          </p:nvPr>
        </p:nvSpPr>
        <p:spPr>
          <a:xfrm>
            <a:off x="702628" y="4481531"/>
            <a:ext cx="5621020" cy="3666709"/>
          </a:xfrm>
          <a:prstGeom prst="rect">
            <a:avLst/>
          </a:prstGeom>
        </p:spPr>
        <p:txBody>
          <a:bodyPr vert="horz" lIns="93360" tIns="46680" rIns="93360" bIns="4668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45047"/>
            <a:ext cx="3044719" cy="467230"/>
          </a:xfrm>
          <a:prstGeom prst="rect">
            <a:avLst/>
          </a:prstGeom>
        </p:spPr>
        <p:txBody>
          <a:bodyPr vert="horz" lIns="93360" tIns="46680" rIns="93360" bIns="4668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9931" y="8845047"/>
            <a:ext cx="3044719" cy="467230"/>
          </a:xfrm>
          <a:prstGeom prst="rect">
            <a:avLst/>
          </a:prstGeom>
        </p:spPr>
        <p:txBody>
          <a:bodyPr vert="horz" lIns="93360" tIns="46680" rIns="93360" bIns="46680" rtlCol="0" anchor="b"/>
          <a:lstStyle>
            <a:lvl1pPr algn="r">
              <a:defRPr sz="1200"/>
            </a:lvl1pPr>
          </a:lstStyle>
          <a:p>
            <a:fld id="{F9553C36-AE66-42A1-BA56-51FF7F8C862C}" type="slidenum">
              <a:rPr lang="en-US" smtClean="0"/>
              <a:t>‹#›</a:t>
            </a:fld>
            <a:endParaRPr lang="en-US" dirty="0"/>
          </a:p>
        </p:txBody>
      </p:sp>
    </p:spTree>
    <p:extLst>
      <p:ext uri="{BB962C8B-B14F-4D97-AF65-F5344CB8AC3E}">
        <p14:creationId xmlns:p14="http://schemas.microsoft.com/office/powerpoint/2010/main" val="19463865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go.boarddocs.com/co/d49/Board.nsf/Public?open&amp;id=policies"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553C36-AE66-42A1-BA56-51FF7F8C862C}" type="slidenum">
              <a:rPr lang="en-US" smtClean="0"/>
              <a:t>1</a:t>
            </a:fld>
            <a:endParaRPr lang="en-US" dirty="0"/>
          </a:p>
        </p:txBody>
      </p:sp>
    </p:spTree>
    <p:extLst>
      <p:ext uri="{BB962C8B-B14F-4D97-AF65-F5344CB8AC3E}">
        <p14:creationId xmlns:p14="http://schemas.microsoft.com/office/powerpoint/2010/main" val="16529144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33602">
              <a:defRPr/>
            </a:pPr>
            <a:fld id="{A4E97784-7039-4228-BFF4-3B8CC884FDBE}" type="slidenum">
              <a:rPr lang="en-US">
                <a:solidFill>
                  <a:prstClr val="black"/>
                </a:solidFill>
                <a:latin typeface="Calibri" panose="020F0502020204030204"/>
              </a:rPr>
              <a:pPr defTabSz="933602">
                <a:defRPr/>
              </a:pPr>
              <a:t>2</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10411714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2023–24 was unique in the fact we had an influx of unexpected funding, and many needs and wants were identified, solidified and implemented.   </a:t>
            </a:r>
          </a:p>
          <a:p>
            <a:endParaRPr lang="en-US" dirty="0"/>
          </a:p>
          <a:p>
            <a:r>
              <a:rPr lang="en-US" dirty="0"/>
              <a:t>Moving forward, with 2024-25 school year, we will be re-aligning with a systematic approach to ensure the safety and integrity of the buildings, grounds, equipment and systems owned by the District are standardized, maintained or replaced in accordance with our Master Plan; while allowing a process for changes and improvements vetted for code compliance, license impacts, asset protection, emergency preparedness and professional appearance and durability.  Financial responsibilities for modifications will also be defined.</a:t>
            </a:r>
          </a:p>
          <a:p>
            <a:endParaRPr lang="en-US" dirty="0"/>
          </a:p>
          <a:p>
            <a:r>
              <a:rPr lang="en-US" dirty="0"/>
              <a:t>One way to think about the buildings/sites is in a lessee and lessor manner.     For the safety and security of all parties, we (operations) is the Lessor or Landlord, and the site / zone leadership is the lessee.   In order to protect the District assets,  it is our job to vet project viability, long term impacts, and remove unintended consequences or liability.   As many of you have seen captured within the Facility Master Plan, we have “flags”, that simple highlight potential impacts to jurisdictional oversite requirements.  We do not expect you as educators to know this.</a:t>
            </a:r>
          </a:p>
          <a:p>
            <a:endParaRPr lang="en-US" dirty="0"/>
          </a:p>
          <a:p>
            <a:r>
              <a:rPr lang="en-US" dirty="0"/>
              <a:t>   EXAMPLE:  A teacher has her “husband” come into the classroom and install a wall for a small group breakout, what’s the unforeseen consequences?   Does it meet code, capacity limits, filtration, does this “non-authorized” individual get hurt – file a claim against the district…I could go on an on.   </a:t>
            </a:r>
          </a:p>
          <a:p>
            <a:r>
              <a:rPr lang="en-US" sz="1800" b="1" dirty="0"/>
              <a:t> </a:t>
            </a:r>
          </a:p>
          <a:p>
            <a:r>
              <a:rPr lang="en-US" sz="1400" b="1" dirty="0"/>
              <a:t>We need to stress the importance of maintaining the process moving forward, in an unified manner.  I am requesting assistance from this team, to help ensuring their teams are aware and held accountable to the process.  The direction for the Operations staff is to kindly acknowledge the project and direct the individuals to the process portal.  </a:t>
            </a:r>
          </a:p>
          <a:p>
            <a:endParaRPr lang="en-US" sz="1800" dirty="0"/>
          </a:p>
          <a:p>
            <a:endParaRPr lang="en-US" dirty="0"/>
          </a:p>
        </p:txBody>
      </p:sp>
      <p:sp>
        <p:nvSpPr>
          <p:cNvPr id="4" name="Slide Number Placeholder 3"/>
          <p:cNvSpPr>
            <a:spLocks noGrp="1"/>
          </p:cNvSpPr>
          <p:nvPr>
            <p:ph type="sldNum" sz="quarter" idx="5"/>
          </p:nvPr>
        </p:nvSpPr>
        <p:spPr/>
        <p:txBody>
          <a:bodyPr/>
          <a:lstStyle/>
          <a:p>
            <a:fld id="{F9553C36-AE66-42A1-BA56-51FF7F8C862C}" type="slidenum">
              <a:rPr lang="en-US" smtClean="0"/>
              <a:t>3</a:t>
            </a:fld>
            <a:endParaRPr lang="en-US" dirty="0"/>
          </a:p>
        </p:txBody>
      </p:sp>
    </p:spTree>
    <p:extLst>
      <p:ext uri="{BB962C8B-B14F-4D97-AF65-F5344CB8AC3E}">
        <p14:creationId xmlns:p14="http://schemas.microsoft.com/office/powerpoint/2010/main" val="14018068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602">
              <a:defRPr/>
            </a:pPr>
            <a:r>
              <a:rPr lang="en-US" dirty="0"/>
              <a:t>A Modification is a physical modification to a facility, it’s specialized spaces, or its components that restores or improves the designed level of function.  A modification may consist of, but not limited to, an alteration, addition to, or betterment of a facility that changes its function, layout, capacity or purpose.</a:t>
            </a:r>
          </a:p>
          <a:p>
            <a:endParaRPr lang="en-US" dirty="0"/>
          </a:p>
        </p:txBody>
      </p:sp>
      <p:sp>
        <p:nvSpPr>
          <p:cNvPr id="4" name="Slide Number Placeholder 3"/>
          <p:cNvSpPr>
            <a:spLocks noGrp="1"/>
          </p:cNvSpPr>
          <p:nvPr>
            <p:ph type="sldNum" sz="quarter" idx="5"/>
          </p:nvPr>
        </p:nvSpPr>
        <p:spPr/>
        <p:txBody>
          <a:bodyPr/>
          <a:lstStyle/>
          <a:p>
            <a:fld id="{F9553C36-AE66-42A1-BA56-51FF7F8C862C}" type="slidenum">
              <a:rPr lang="en-US" smtClean="0"/>
              <a:t>4</a:t>
            </a:fld>
            <a:endParaRPr lang="en-US" dirty="0"/>
          </a:p>
        </p:txBody>
      </p:sp>
    </p:spTree>
    <p:extLst>
      <p:ext uri="{BB962C8B-B14F-4D97-AF65-F5344CB8AC3E}">
        <p14:creationId xmlns:p14="http://schemas.microsoft.com/office/powerpoint/2010/main" val="27774623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Operations touches each of these categories, however, we only receive funding for Maintenance, Planned Maintenance and Capital Renewal.  </a:t>
            </a:r>
          </a:p>
          <a:p>
            <a:endParaRPr lang="en-US" dirty="0"/>
          </a:p>
          <a:p>
            <a:r>
              <a:rPr lang="en-US" dirty="0"/>
              <a:t>We would love for everyone to feel warm and fuzzy and get their “asks”, however, we are no different than you….   Our budgets are limited, we have competing priorities, and we have to prioritize all needs, which are the operational, or infrastructural, needs of the District.</a:t>
            </a:r>
          </a:p>
        </p:txBody>
      </p:sp>
      <p:sp>
        <p:nvSpPr>
          <p:cNvPr id="4" name="Slide Number Placeholder 3"/>
          <p:cNvSpPr>
            <a:spLocks noGrp="1"/>
          </p:cNvSpPr>
          <p:nvPr>
            <p:ph type="sldNum" sz="quarter" idx="5"/>
          </p:nvPr>
        </p:nvSpPr>
        <p:spPr/>
        <p:txBody>
          <a:bodyPr/>
          <a:lstStyle/>
          <a:p>
            <a:fld id="{F9553C36-AE66-42A1-BA56-51FF7F8C862C}" type="slidenum">
              <a:rPr lang="en-US" smtClean="0"/>
              <a:t>5</a:t>
            </a:fld>
            <a:endParaRPr lang="en-US" dirty="0"/>
          </a:p>
        </p:txBody>
      </p:sp>
    </p:spTree>
    <p:extLst>
      <p:ext uri="{BB962C8B-B14F-4D97-AF65-F5344CB8AC3E}">
        <p14:creationId xmlns:p14="http://schemas.microsoft.com/office/powerpoint/2010/main" val="38042857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Prioritization and Funding is the big “Why”.</a:t>
            </a:r>
          </a:p>
          <a:p>
            <a:endParaRPr lang="en-US" dirty="0"/>
          </a:p>
          <a:p>
            <a:r>
              <a:rPr lang="en-US" dirty="0"/>
              <a:t>In accordance to Board Policy </a:t>
            </a:r>
            <a:r>
              <a:rPr lang="en-US" u="sng" dirty="0">
                <a:hlinkClick r:id="rId3"/>
              </a:rPr>
              <a:t>FBC</a:t>
            </a:r>
            <a:r>
              <a:rPr lang="en-US" u="sng" dirty="0"/>
              <a:t>,</a:t>
            </a:r>
            <a:r>
              <a:rPr lang="en-US" dirty="0"/>
              <a:t> </a:t>
            </a:r>
            <a:r>
              <a:rPr lang="en-US" u="sng" dirty="0">
                <a:hlinkClick r:id="rId3"/>
              </a:rPr>
              <a:t>FBC-R</a:t>
            </a:r>
            <a:r>
              <a:rPr lang="en-US" dirty="0"/>
              <a:t>, and </a:t>
            </a:r>
            <a:r>
              <a:rPr lang="en-US" u="sng" dirty="0">
                <a:hlinkClick r:id="rId3"/>
              </a:rPr>
              <a:t>DAA</a:t>
            </a:r>
            <a:r>
              <a:rPr lang="en-US" dirty="0"/>
              <a:t> Prioritization of Facility Improvements and funding opportunities are specified</a:t>
            </a:r>
          </a:p>
          <a:p>
            <a:endParaRPr lang="en-US" dirty="0"/>
          </a:p>
          <a:p>
            <a:r>
              <a:rPr lang="en-US" dirty="0"/>
              <a:t>The budget within Operations is strictly for maintenance, whether it is planned or reactive.  It is our job to keep the school building(s) operating, with the resources allocated from General Fund.</a:t>
            </a:r>
          </a:p>
          <a:p>
            <a:endParaRPr lang="en-US" dirty="0"/>
          </a:p>
          <a:p>
            <a:r>
              <a:rPr lang="en-US" dirty="0"/>
              <a:t>Capital is allocated for deferred maintenance items, improvements, equipment, infrastructure, vehicles, buses, etc.</a:t>
            </a:r>
          </a:p>
          <a:p>
            <a:r>
              <a:rPr lang="en-US" dirty="0"/>
              <a:t>Operations is typically allocated $5 to $ 5.5 Million per year, for Capital Renewal, with approximately $ 2 Million allocated to Long-term capital lease payments.</a:t>
            </a:r>
          </a:p>
          <a:p>
            <a:r>
              <a:rPr lang="en-US" dirty="0"/>
              <a:t>Leaving the team with approximately $ 3 million to $3.5 Million dollars to address the most critical infrastructure needs of the District.</a:t>
            </a:r>
          </a:p>
          <a:p>
            <a:r>
              <a:rPr lang="en-US" dirty="0"/>
              <a:t> </a:t>
            </a:r>
          </a:p>
        </p:txBody>
      </p:sp>
      <p:sp>
        <p:nvSpPr>
          <p:cNvPr id="4" name="Slide Number Placeholder 3"/>
          <p:cNvSpPr>
            <a:spLocks noGrp="1"/>
          </p:cNvSpPr>
          <p:nvPr>
            <p:ph type="sldNum" sz="quarter" idx="5"/>
          </p:nvPr>
        </p:nvSpPr>
        <p:spPr/>
        <p:txBody>
          <a:bodyPr/>
          <a:lstStyle/>
          <a:p>
            <a:fld id="{F9553C36-AE66-42A1-BA56-51FF7F8C862C}" type="slidenum">
              <a:rPr lang="en-US" smtClean="0"/>
              <a:t>6</a:t>
            </a:fld>
            <a:endParaRPr lang="en-US" dirty="0"/>
          </a:p>
        </p:txBody>
      </p:sp>
    </p:spTree>
    <p:extLst>
      <p:ext uri="{BB962C8B-B14F-4D97-AF65-F5344CB8AC3E}">
        <p14:creationId xmlns:p14="http://schemas.microsoft.com/office/powerpoint/2010/main" val="24839063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understand the educational needs are forever changing, and we, in Operations, need to be flexible and allow a process for changes and improvements, while still being vetted thoroughly.  Unintended consequences are costly.</a:t>
            </a:r>
          </a:p>
          <a:p>
            <a:r>
              <a:rPr lang="en-US" dirty="0"/>
              <a:t>For example:  A Building Code has changed since the original building was </a:t>
            </a:r>
            <a:r>
              <a:rPr lang="en-US" dirty="0" err="1"/>
              <a:t>errected</a:t>
            </a:r>
            <a:r>
              <a:rPr lang="en-US" dirty="0"/>
              <a:t>, the District is “grandfathered in” under those rules; we disturb part of the system, now the District must bring the system up to current code regulations. </a:t>
            </a:r>
          </a:p>
        </p:txBody>
      </p:sp>
      <p:sp>
        <p:nvSpPr>
          <p:cNvPr id="4" name="Slide Number Placeholder 3"/>
          <p:cNvSpPr>
            <a:spLocks noGrp="1"/>
          </p:cNvSpPr>
          <p:nvPr>
            <p:ph type="sldNum" sz="quarter" idx="5"/>
          </p:nvPr>
        </p:nvSpPr>
        <p:spPr/>
        <p:txBody>
          <a:bodyPr/>
          <a:lstStyle/>
          <a:p>
            <a:fld id="{F9553C36-AE66-42A1-BA56-51FF7F8C862C}" type="slidenum">
              <a:rPr lang="en-US" smtClean="0"/>
              <a:t>7</a:t>
            </a:fld>
            <a:endParaRPr lang="en-US" dirty="0"/>
          </a:p>
        </p:txBody>
      </p:sp>
    </p:spTree>
    <p:extLst>
      <p:ext uri="{BB962C8B-B14F-4D97-AF65-F5344CB8AC3E}">
        <p14:creationId xmlns:p14="http://schemas.microsoft.com/office/powerpoint/2010/main" val="36600567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Ensuring that the sites/programs are communicating their needs with their zone leadership is imperative; this should be prior to the involvement of Operations..   The site or the zone may have funding availability, the zone may have a different vision or alter the ideas to better suit the long term student impact.</a:t>
            </a:r>
          </a:p>
        </p:txBody>
      </p:sp>
      <p:sp>
        <p:nvSpPr>
          <p:cNvPr id="4" name="Slide Number Placeholder 3"/>
          <p:cNvSpPr>
            <a:spLocks noGrp="1"/>
          </p:cNvSpPr>
          <p:nvPr>
            <p:ph type="sldNum" sz="quarter" idx="5"/>
          </p:nvPr>
        </p:nvSpPr>
        <p:spPr/>
        <p:txBody>
          <a:bodyPr/>
          <a:lstStyle/>
          <a:p>
            <a:fld id="{F9553C36-AE66-42A1-BA56-51FF7F8C862C}" type="slidenum">
              <a:rPr lang="en-US" smtClean="0"/>
              <a:t>8</a:t>
            </a:fld>
            <a:endParaRPr lang="en-US" dirty="0"/>
          </a:p>
        </p:txBody>
      </p:sp>
    </p:spTree>
    <p:extLst>
      <p:ext uri="{BB962C8B-B14F-4D97-AF65-F5344CB8AC3E}">
        <p14:creationId xmlns:p14="http://schemas.microsoft.com/office/powerpoint/2010/main" val="21756789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general overview that each and every project, including deferred maintenance, runs through annually.  While this looks relatively easy,  the actual detailed version, is quite intensive.</a:t>
            </a:r>
          </a:p>
          <a:p>
            <a:endParaRPr lang="en-US" dirty="0"/>
          </a:p>
          <a:p>
            <a:r>
              <a:rPr lang="en-US" dirty="0"/>
              <a:t>Capital funding for the upcoming year, is completely allocated to projects by April of the Current year.</a:t>
            </a:r>
          </a:p>
          <a:p>
            <a:r>
              <a:rPr lang="en-US" dirty="0"/>
              <a:t>Example:  April 2024 – Projects are solidified for 2024-25 school year</a:t>
            </a:r>
          </a:p>
          <a:p>
            <a:r>
              <a:rPr lang="en-US" dirty="0"/>
              <a:t>If additional funding is available – the next prioritized item is selected </a:t>
            </a:r>
          </a:p>
        </p:txBody>
      </p:sp>
      <p:sp>
        <p:nvSpPr>
          <p:cNvPr id="4" name="Slide Number Placeholder 3"/>
          <p:cNvSpPr>
            <a:spLocks noGrp="1"/>
          </p:cNvSpPr>
          <p:nvPr>
            <p:ph type="sldNum" sz="quarter" idx="5"/>
          </p:nvPr>
        </p:nvSpPr>
        <p:spPr/>
        <p:txBody>
          <a:bodyPr/>
          <a:lstStyle/>
          <a:p>
            <a:fld id="{F9553C36-AE66-42A1-BA56-51FF7F8C862C}" type="slidenum">
              <a:rPr lang="en-US" smtClean="0"/>
              <a:t>9</a:t>
            </a:fld>
            <a:endParaRPr lang="en-US" dirty="0"/>
          </a:p>
        </p:txBody>
      </p:sp>
    </p:spTree>
    <p:extLst>
      <p:ext uri="{BB962C8B-B14F-4D97-AF65-F5344CB8AC3E}">
        <p14:creationId xmlns:p14="http://schemas.microsoft.com/office/powerpoint/2010/main" val="22249949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33602">
              <a:defRPr/>
            </a:pPr>
            <a:fld id="{A4E97784-7039-4228-BFF4-3B8CC884FDBE}" type="slidenum">
              <a:rPr lang="en-US">
                <a:solidFill>
                  <a:prstClr val="black"/>
                </a:solidFill>
                <a:latin typeface="Calibri" panose="020F0502020204030204"/>
              </a:rPr>
              <a:pPr defTabSz="933602">
                <a:defRPr/>
              </a:pPr>
              <a:t>10</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6883037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a:t>The Capital Prioritization Committee is compiled of cross-functional staff with no vested interest in a specific site, has working knowledge of all sites, can solidify procurement regulations and can provide financial guidance.</a:t>
            </a:r>
          </a:p>
          <a:p>
            <a:r>
              <a:rPr lang="en-US" sz="1400" b="1" dirty="0"/>
              <a:t> </a:t>
            </a:r>
          </a:p>
          <a:p>
            <a:r>
              <a:rPr lang="en-US" sz="1400" b="1" dirty="0"/>
              <a:t>This team is sequestered away for a minimum of a week to finalize the annual plan.</a:t>
            </a:r>
          </a:p>
          <a:p>
            <a:endParaRPr lang="en-US" sz="1400" b="1" dirty="0"/>
          </a:p>
          <a:p>
            <a:pPr marL="291751" indent="-291751">
              <a:buFont typeface="Arial" panose="020B0604020202020204" pitchFamily="34" charset="0"/>
              <a:buChar char="•"/>
            </a:pPr>
            <a:r>
              <a:rPr lang="en-US" sz="1400" dirty="0"/>
              <a:t>Every project is evaluated on an annual basis</a:t>
            </a:r>
          </a:p>
          <a:p>
            <a:pPr marL="291751" indent="-291751">
              <a:buFont typeface="Arial" panose="020B0604020202020204" pitchFamily="34" charset="0"/>
              <a:buChar char="•"/>
            </a:pPr>
            <a:r>
              <a:rPr lang="en-US" sz="1400" dirty="0"/>
              <a:t>Every project is ranked 1-7, per board policy</a:t>
            </a:r>
          </a:p>
          <a:p>
            <a:pPr marL="291751" indent="-291751">
              <a:buFont typeface="Arial" panose="020B0604020202020204" pitchFamily="34" charset="0"/>
              <a:buChar char="•"/>
            </a:pPr>
            <a:r>
              <a:rPr lang="en-US" sz="1400" dirty="0"/>
              <a:t>Each “ranking” is than “prioritized” within itself [All P1s are ranked #1 through the number of P1’s]</a:t>
            </a:r>
          </a:p>
          <a:p>
            <a:pPr marL="291751" indent="-291751">
              <a:buFont typeface="Arial" panose="020B0604020202020204" pitchFamily="34" charset="0"/>
              <a:buChar char="•"/>
            </a:pPr>
            <a:r>
              <a:rPr lang="en-US" sz="1400" dirty="0"/>
              <a:t>   NOTE:  P1 – is not Peter 1;  just clarifying</a:t>
            </a:r>
          </a:p>
          <a:p>
            <a:pPr marL="291751" indent="-291751">
              <a:buFont typeface="Arial" panose="020B0604020202020204" pitchFamily="34" charset="0"/>
              <a:buChar char="•"/>
            </a:pPr>
            <a:r>
              <a:rPr lang="en-US" sz="1400" dirty="0"/>
              <a:t>Estimates are reviewed, discussed and reassessed based on current values</a:t>
            </a:r>
          </a:p>
          <a:p>
            <a:pPr marL="291751" indent="-291751">
              <a:buFont typeface="Arial" panose="020B0604020202020204" pitchFamily="34" charset="0"/>
              <a:buChar char="•"/>
            </a:pPr>
            <a:r>
              <a:rPr lang="en-US" sz="1400" dirty="0"/>
              <a:t>Projects are Evaluated against available funding</a:t>
            </a:r>
          </a:p>
          <a:p>
            <a:pPr marL="291751" indent="-291751">
              <a:buFont typeface="Arial" panose="020B0604020202020204" pitchFamily="34" charset="0"/>
              <a:buChar char="•"/>
            </a:pPr>
            <a:r>
              <a:rPr lang="en-US" sz="1400" dirty="0"/>
              <a:t>Funding determines the number of projects </a:t>
            </a:r>
          </a:p>
          <a:p>
            <a:endParaRPr lang="en-US" sz="1800" dirty="0"/>
          </a:p>
        </p:txBody>
      </p:sp>
      <p:sp>
        <p:nvSpPr>
          <p:cNvPr id="4" name="Slide Number Placeholder 3"/>
          <p:cNvSpPr>
            <a:spLocks noGrp="1"/>
          </p:cNvSpPr>
          <p:nvPr>
            <p:ph type="sldNum" sz="quarter" idx="5"/>
          </p:nvPr>
        </p:nvSpPr>
        <p:spPr/>
        <p:txBody>
          <a:bodyPr/>
          <a:lstStyle/>
          <a:p>
            <a:fld id="{F9553C36-AE66-42A1-BA56-51FF7F8C862C}" type="slidenum">
              <a:rPr lang="en-US" smtClean="0"/>
              <a:t>11</a:t>
            </a:fld>
            <a:endParaRPr lang="en-US" dirty="0"/>
          </a:p>
        </p:txBody>
      </p:sp>
    </p:spTree>
    <p:extLst>
      <p:ext uri="{BB962C8B-B14F-4D97-AF65-F5344CB8AC3E}">
        <p14:creationId xmlns:p14="http://schemas.microsoft.com/office/powerpoint/2010/main" val="40457498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If funding is unavailable for a Building Modification, the project request will be integrated with Capital Planning and prioritized according to Board Policy.</a:t>
            </a:r>
          </a:p>
        </p:txBody>
      </p:sp>
      <p:sp>
        <p:nvSpPr>
          <p:cNvPr id="4" name="Slide Number Placeholder 3"/>
          <p:cNvSpPr>
            <a:spLocks noGrp="1"/>
          </p:cNvSpPr>
          <p:nvPr>
            <p:ph type="sldNum" sz="quarter" idx="5"/>
          </p:nvPr>
        </p:nvSpPr>
        <p:spPr/>
        <p:txBody>
          <a:bodyPr/>
          <a:lstStyle/>
          <a:p>
            <a:fld id="{F9553C36-AE66-42A1-BA56-51FF7F8C862C}" type="slidenum">
              <a:rPr lang="en-US" smtClean="0"/>
              <a:t>12</a:t>
            </a:fld>
            <a:endParaRPr lang="en-US" dirty="0"/>
          </a:p>
        </p:txBody>
      </p:sp>
    </p:spTree>
    <p:extLst>
      <p:ext uri="{BB962C8B-B14F-4D97-AF65-F5344CB8AC3E}">
        <p14:creationId xmlns:p14="http://schemas.microsoft.com/office/powerpoint/2010/main" val="24296965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553C36-AE66-42A1-BA56-51FF7F8C862C}" type="slidenum">
              <a:rPr lang="en-US" smtClean="0"/>
              <a:t>13</a:t>
            </a:fld>
            <a:endParaRPr lang="en-US" dirty="0"/>
          </a:p>
        </p:txBody>
      </p:sp>
    </p:spTree>
    <p:extLst>
      <p:ext uri="{BB962C8B-B14F-4D97-AF65-F5344CB8AC3E}">
        <p14:creationId xmlns:p14="http://schemas.microsoft.com/office/powerpoint/2010/main" val="35113506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602">
              <a:defRPr/>
            </a:pPr>
            <a:r>
              <a:rPr lang="en-US" dirty="0"/>
              <a:t>As the rapid growth continues within the District, it is crucial that we move forward with a unified process that provides leadership the capability of making data driven decisions, focuses on academic priorities, highlighting deferred maintenance, while remaining financial stewards of taxpayer monies.   </a:t>
            </a:r>
          </a:p>
          <a:p>
            <a:endParaRPr lang="en-US" dirty="0"/>
          </a:p>
          <a:p>
            <a:r>
              <a:rPr lang="en-US" dirty="0"/>
              <a:t>This process will be a trial and error…if you see an opportunity to streamline the process, or have suggestions, please let us know.</a:t>
            </a:r>
          </a:p>
        </p:txBody>
      </p:sp>
      <p:sp>
        <p:nvSpPr>
          <p:cNvPr id="4" name="Slide Number Placeholder 3"/>
          <p:cNvSpPr>
            <a:spLocks noGrp="1"/>
          </p:cNvSpPr>
          <p:nvPr>
            <p:ph type="sldNum" sz="quarter" idx="5"/>
          </p:nvPr>
        </p:nvSpPr>
        <p:spPr/>
        <p:txBody>
          <a:bodyPr/>
          <a:lstStyle/>
          <a:p>
            <a:fld id="{F9553C36-AE66-42A1-BA56-51FF7F8C862C}" type="slidenum">
              <a:rPr lang="en-US" smtClean="0"/>
              <a:t>14</a:t>
            </a:fld>
            <a:endParaRPr lang="en-US" dirty="0"/>
          </a:p>
        </p:txBody>
      </p:sp>
    </p:spTree>
    <p:extLst>
      <p:ext uri="{BB962C8B-B14F-4D97-AF65-F5344CB8AC3E}">
        <p14:creationId xmlns:p14="http://schemas.microsoft.com/office/powerpoint/2010/main" val="20359622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04DB13E-F722-4ED6-BB00-556651E95281}"/>
              </a:ext>
            </a:extLst>
          </p:cNvPr>
          <p:cNvSpPr/>
          <p:nvPr/>
        </p:nvSpPr>
        <p:spPr>
          <a:xfrm>
            <a:off x="0" y="0"/>
            <a:ext cx="1219200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 name="Rectangle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oup 6">
            <a:extLst>
              <a:ext uri="{FF2B5EF4-FFF2-40B4-BE49-F238E27FC236}">
                <a16:creationId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Straight Connector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hasCustomPrompt="1"/>
          </p:nvPr>
        </p:nvSpPr>
        <p:spPr>
          <a:xfrm>
            <a:off x="1629103" y="2244830"/>
            <a:ext cx="8933796" cy="2437232"/>
          </a:xfrm>
        </p:spPr>
        <p:txBody>
          <a:bodyPr tIns="45720" bIns="45720" anchor="ctr">
            <a:normAutofit/>
          </a:bodyPr>
          <a:lstStyle>
            <a:lvl1pPr algn="ctr">
              <a:lnSpc>
                <a:spcPct val="83000"/>
              </a:lnSpc>
              <a:defRPr lang="en-US" sz="6800" b="0" kern="1200" cap="none" spc="-100" baseline="0" dirty="0">
                <a:solidFill>
                  <a:schemeClr val="tx1">
                    <a:lumMod val="85000"/>
                    <a:lumOff val="15000"/>
                  </a:schemeClr>
                </a:solidFill>
                <a:effectLst/>
                <a:latin typeface="+mj-lt"/>
                <a:ea typeface="+mn-ea"/>
                <a:cs typeface="+mn-cs"/>
              </a:defRPr>
            </a:lvl1pPr>
          </a:lstStyle>
          <a:p>
            <a:r>
              <a:rPr lang="en-US" dirty="0"/>
              <a:t>Click to edit master title style</a:t>
            </a:r>
          </a:p>
        </p:txBody>
      </p:sp>
      <p:sp>
        <p:nvSpPr>
          <p:cNvPr id="3" name="Subtitle 2"/>
          <p:cNvSpPr>
            <a:spLocks noGrp="1"/>
          </p:cNvSpPr>
          <p:nvPr>
            <p:ph type="subTitle" idx="1"/>
          </p:nvPr>
        </p:nvSpPr>
        <p:spPr>
          <a:xfrm>
            <a:off x="1629101" y="4682062"/>
            <a:ext cx="8936846" cy="457201"/>
          </a:xfrm>
        </p:spPr>
        <p:txBody>
          <a:bodyPr>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6"/>
            <a:ext cx="1554480" cy="485546"/>
          </a:xfrm>
        </p:spPr>
        <p:txBody>
          <a:bodyPr/>
          <a:lstStyle>
            <a:lvl1pPr algn="ctr">
              <a:defRPr sz="1300" spc="0" baseline="0">
                <a:solidFill>
                  <a:srgbClr val="FFFFFF"/>
                </a:solidFill>
                <a:latin typeface="+mn-lt"/>
              </a:defRPr>
            </a:lvl1pPr>
          </a:lstStyle>
          <a:p>
            <a:r>
              <a:rPr lang="en-US"/>
              <a:t>20XX</a:t>
            </a:r>
            <a:endParaRPr lang="en-US" dirty="0"/>
          </a:p>
        </p:txBody>
      </p:sp>
    </p:spTree>
    <p:extLst>
      <p:ext uri="{BB962C8B-B14F-4D97-AF65-F5344CB8AC3E}">
        <p14:creationId xmlns:p14="http://schemas.microsoft.com/office/powerpoint/2010/main" val="15934653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Agenda">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791E8DE-0B9D-43A1-8977-59BEEC2C354B}"/>
              </a:ext>
              <a:ext uri="{C183D7F6-B498-43B3-948B-1728B52AA6E4}">
                <adec:decorative xmlns:adec="http://schemas.microsoft.com/office/drawing/2017/decorative" val="1"/>
              </a:ext>
            </a:extLst>
          </p:cNvPr>
          <p:cNvSpPr/>
          <p:nvPr userDrawn="1"/>
        </p:nvSpPr>
        <p:spPr>
          <a:xfrm>
            <a:off x="643337" y="643464"/>
            <a:ext cx="6269159" cy="5571072"/>
          </a:xfrm>
          <a:prstGeom prst="rect">
            <a:avLst/>
          </a:prstGeom>
          <a:solidFill>
            <a:schemeClr val="tx1">
              <a:lumMod val="75000"/>
              <a:lumOff val="25000"/>
            </a:schemeClr>
          </a:solidFill>
          <a:ln w="6350" cap="flat" cmpd="sng" algn="ctr">
            <a:noFill/>
            <a:prstDash val="solid"/>
          </a:ln>
          <a:effectLst>
            <a:outerShdw blurRad="50800" algn="ctr" rotWithShape="0">
              <a:prstClr val="black">
                <a:alpha val="66000"/>
              </a:prstClr>
            </a:outerShdw>
            <a:softEdge rad="0"/>
          </a:effectLst>
        </p:spPr>
      </p:sp>
      <p:sp>
        <p:nvSpPr>
          <p:cNvPr id="2" name="Title 1">
            <a:extLst>
              <a:ext uri="{FF2B5EF4-FFF2-40B4-BE49-F238E27FC236}">
                <a16:creationId xmlns:a16="http://schemas.microsoft.com/office/drawing/2014/main" id="{41DABDA3-AA10-4304-B3C8-D5B655DE3421}"/>
              </a:ext>
            </a:extLst>
          </p:cNvPr>
          <p:cNvSpPr>
            <a:spLocks noGrp="1"/>
          </p:cNvSpPr>
          <p:nvPr>
            <p:ph type="title"/>
          </p:nvPr>
        </p:nvSpPr>
        <p:spPr>
          <a:xfrm>
            <a:off x="1243631" y="1621998"/>
            <a:ext cx="5068567" cy="1301390"/>
          </a:xfrm>
        </p:spPr>
        <p:txBody>
          <a:bodyPr anchor="b"/>
          <a:lstStyle>
            <a:lvl1pPr algn="ctr">
              <a:defRPr>
                <a:solidFill>
                  <a:schemeClr val="bg1"/>
                </a:solidFill>
              </a:defRPr>
            </a:lvl1pPr>
          </a:lstStyle>
          <a:p>
            <a:r>
              <a:rPr lang="en-US" dirty="0"/>
              <a:t>Click to edit</a:t>
            </a:r>
          </a:p>
        </p:txBody>
      </p:sp>
      <p:sp>
        <p:nvSpPr>
          <p:cNvPr id="9" name="Subtitle 2" descr="Tag=AccentColor&#10;Flavor=Light&#10;Target=Text">
            <a:extLst>
              <a:ext uri="{FF2B5EF4-FFF2-40B4-BE49-F238E27FC236}">
                <a16:creationId xmlns:a16="http://schemas.microsoft.com/office/drawing/2014/main" id="{4CCFCCCF-0AEA-4D36-8B54-4C03F88D74AE}"/>
              </a:ext>
            </a:extLst>
          </p:cNvPr>
          <p:cNvSpPr>
            <a:spLocks noGrp="1"/>
          </p:cNvSpPr>
          <p:nvPr>
            <p:ph type="subTitle" idx="1"/>
          </p:nvPr>
        </p:nvSpPr>
        <p:spPr>
          <a:xfrm>
            <a:off x="1243633" y="3109652"/>
            <a:ext cx="5068567" cy="2395623"/>
          </a:xfrm>
        </p:spPr>
        <p:txBody>
          <a:bodyPr anchor="ctr">
            <a:normAutofit/>
          </a:bodyPr>
          <a:lstStyle>
            <a:lvl1pPr marL="0" indent="0" algn="ctr">
              <a:buNone/>
              <a:defRPr>
                <a:solidFill>
                  <a:schemeClr val="bg1"/>
                </a:solidFill>
              </a:defRPr>
            </a:lvl1pPr>
          </a:lstStyle>
          <a:p>
            <a:pPr>
              <a:lnSpc>
                <a:spcPct val="150000"/>
              </a:lnSpc>
            </a:pPr>
            <a:r>
              <a:rPr lang="en-US" dirty="0">
                <a:cs typeface="Calibri"/>
              </a:rPr>
              <a:t>Topic one</a:t>
            </a:r>
          </a:p>
          <a:p>
            <a:pPr>
              <a:lnSpc>
                <a:spcPct val="150000"/>
              </a:lnSpc>
            </a:pPr>
            <a:r>
              <a:rPr lang="en-US" dirty="0">
                <a:cs typeface="Calibri"/>
              </a:rPr>
              <a:t>Topic two</a:t>
            </a:r>
          </a:p>
          <a:p>
            <a:pPr>
              <a:lnSpc>
                <a:spcPct val="150000"/>
              </a:lnSpc>
            </a:pPr>
            <a:r>
              <a:rPr lang="en-US" dirty="0">
                <a:cs typeface="Calibri"/>
              </a:rPr>
              <a:t>Topic three</a:t>
            </a:r>
          </a:p>
          <a:p>
            <a:pPr>
              <a:lnSpc>
                <a:spcPct val="150000"/>
              </a:lnSpc>
            </a:pPr>
            <a:r>
              <a:rPr lang="en-US" dirty="0">
                <a:cs typeface="Calibri"/>
              </a:rPr>
              <a:t>Topic four</a:t>
            </a:r>
          </a:p>
          <a:p>
            <a:endParaRPr lang="en-US" dirty="0">
              <a:solidFill>
                <a:schemeClr val="tx1"/>
              </a:solidFill>
            </a:endParaRPr>
          </a:p>
        </p:txBody>
      </p:sp>
      <p:sp>
        <p:nvSpPr>
          <p:cNvPr id="22" name="Picture Placeholder 21">
            <a:extLst>
              <a:ext uri="{FF2B5EF4-FFF2-40B4-BE49-F238E27FC236}">
                <a16:creationId xmlns:a16="http://schemas.microsoft.com/office/drawing/2014/main" id="{27D11998-188A-4F5B-9931-8BA54D2802A5}"/>
              </a:ext>
            </a:extLst>
          </p:cNvPr>
          <p:cNvSpPr>
            <a:spLocks noGrp="1"/>
          </p:cNvSpPr>
          <p:nvPr>
            <p:ph type="pic" sz="quarter" idx="13"/>
          </p:nvPr>
        </p:nvSpPr>
        <p:spPr>
          <a:xfrm>
            <a:off x="7556500" y="641350"/>
            <a:ext cx="3998913" cy="2626784"/>
          </a:xfrm>
        </p:spPr>
        <p:txBody>
          <a:bodyPr/>
          <a:lstStyle/>
          <a:p>
            <a:endParaRPr lang="en-US" dirty="0"/>
          </a:p>
        </p:txBody>
      </p:sp>
      <p:sp>
        <p:nvSpPr>
          <p:cNvPr id="24" name="Picture Placeholder 23">
            <a:extLst>
              <a:ext uri="{FF2B5EF4-FFF2-40B4-BE49-F238E27FC236}">
                <a16:creationId xmlns:a16="http://schemas.microsoft.com/office/drawing/2014/main" id="{60F109E5-BC65-4431-A2E5-4A145EC7B38A}"/>
              </a:ext>
            </a:extLst>
          </p:cNvPr>
          <p:cNvSpPr>
            <a:spLocks noGrp="1"/>
          </p:cNvSpPr>
          <p:nvPr>
            <p:ph type="pic" sz="quarter" idx="14"/>
          </p:nvPr>
        </p:nvSpPr>
        <p:spPr>
          <a:xfrm>
            <a:off x="7554913" y="3606263"/>
            <a:ext cx="4000500" cy="2608269"/>
          </a:xfrm>
        </p:spPr>
        <p:txBody>
          <a:bodyPr/>
          <a:lstStyle/>
          <a:p>
            <a:endParaRPr lang="en-US" dirty="0"/>
          </a:p>
        </p:txBody>
      </p:sp>
      <p:sp>
        <p:nvSpPr>
          <p:cNvPr id="7" name="Rectangle 6">
            <a:extLst>
              <a:ext uri="{FF2B5EF4-FFF2-40B4-BE49-F238E27FC236}">
                <a16:creationId xmlns:a16="http://schemas.microsoft.com/office/drawing/2014/main" id="{9C304C15-0285-4F2C-8EFE-569AD8088EBA}"/>
              </a:ext>
              <a:ext uri="{C183D7F6-B498-43B3-948B-1728B52AA6E4}">
                <adec:decorative xmlns:adec="http://schemas.microsoft.com/office/drawing/2017/decorative" val="1"/>
              </a:ext>
            </a:extLst>
          </p:cNvPr>
          <p:cNvSpPr/>
          <p:nvPr userDrawn="1"/>
        </p:nvSpPr>
        <p:spPr>
          <a:xfrm>
            <a:off x="806116" y="809244"/>
            <a:ext cx="5943600" cy="5239512"/>
          </a:xfrm>
          <a:prstGeom prst="rect">
            <a:avLst/>
          </a:prstGeom>
          <a:noFill/>
          <a:ln w="6350" cap="sq" cmpd="sng" algn="ctr">
            <a:solidFill>
              <a:schemeClr val="bg1"/>
            </a:solidFill>
            <a:prstDash val="solid"/>
            <a:miter lim="800000"/>
          </a:ln>
          <a:effectLst/>
        </p:spPr>
      </p:sp>
      <p:sp>
        <p:nvSpPr>
          <p:cNvPr id="10" name="Rectangle 9">
            <a:extLst>
              <a:ext uri="{FF2B5EF4-FFF2-40B4-BE49-F238E27FC236}">
                <a16:creationId xmlns:a16="http://schemas.microsoft.com/office/drawing/2014/main" id="{C5A88504-58DC-4D6A-A3A2-46BBE92E4E08}"/>
              </a:ext>
              <a:ext uri="{C183D7F6-B498-43B3-948B-1728B52AA6E4}">
                <adec:decorative xmlns:adec="http://schemas.microsoft.com/office/drawing/2017/decorative" val="1"/>
              </a:ext>
            </a:extLst>
          </p:cNvPr>
          <p:cNvSpPr/>
          <p:nvPr userDrawn="1"/>
        </p:nvSpPr>
        <p:spPr>
          <a:xfrm>
            <a:off x="2817796" y="640856"/>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Date Placeholder 17">
            <a:extLst>
              <a:ext uri="{FF2B5EF4-FFF2-40B4-BE49-F238E27FC236}">
                <a16:creationId xmlns:a16="http://schemas.microsoft.com/office/drawing/2014/main" id="{A7F1F606-F241-4665-957D-1EA108900290}"/>
              </a:ext>
            </a:extLst>
          </p:cNvPr>
          <p:cNvSpPr txBox="1">
            <a:spLocks/>
          </p:cNvSpPr>
          <p:nvPr userDrawn="1"/>
        </p:nvSpPr>
        <p:spPr>
          <a:xfrm>
            <a:off x="3000676" y="687140"/>
            <a:ext cx="1554480" cy="527213"/>
          </a:xfrm>
          <a:prstGeom prst="rect">
            <a:avLst/>
          </a:prstGeom>
        </p:spPr>
        <p:txBody>
          <a:bodyPr vert="horz" lIns="91440" tIns="45720" rIns="91440" bIns="45720" rtlCol="0" anchor="b"/>
          <a:lstStyle>
            <a:defPPr>
              <a:defRPr lang="en-US"/>
            </a:defPPr>
            <a:lvl1pPr marL="0" algn="r" defTabSz="457200" rtl="0" eaLnBrk="1" latinLnBrk="0" hangingPunct="1">
              <a:defRPr sz="1000" kern="1200">
                <a:solidFill>
                  <a:schemeClr val="tx1">
                    <a:lumMod val="75000"/>
                    <a:lumOff val="2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914400">
              <a:defRPr/>
            </a:pPr>
            <a:r>
              <a:rPr lang="en-US" sz="1300" dirty="0">
                <a:solidFill>
                  <a:schemeClr val="bg1"/>
                </a:solidFill>
              </a:rPr>
              <a:t>20XX</a:t>
            </a:r>
          </a:p>
        </p:txBody>
      </p:sp>
      <p:grpSp>
        <p:nvGrpSpPr>
          <p:cNvPr id="3" name="Group 2">
            <a:extLst>
              <a:ext uri="{FF2B5EF4-FFF2-40B4-BE49-F238E27FC236}">
                <a16:creationId xmlns:a16="http://schemas.microsoft.com/office/drawing/2014/main" id="{86EAC8BD-D27F-41DF-AA93-5F96758285A5}"/>
              </a:ext>
              <a:ext uri="{C183D7F6-B498-43B3-948B-1728B52AA6E4}">
                <adec:decorative xmlns:adec="http://schemas.microsoft.com/office/drawing/2017/decorative" val="1"/>
              </a:ext>
            </a:extLst>
          </p:cNvPr>
          <p:cNvGrpSpPr/>
          <p:nvPr userDrawn="1"/>
        </p:nvGrpSpPr>
        <p:grpSpPr>
          <a:xfrm>
            <a:off x="2932096" y="640855"/>
            <a:ext cx="1691640" cy="645295"/>
            <a:chOff x="2932096" y="640855"/>
            <a:chExt cx="1691640" cy="645295"/>
          </a:xfrm>
        </p:grpSpPr>
        <p:cxnSp>
          <p:nvCxnSpPr>
            <p:cNvPr id="11" name="Straight Connector 10">
              <a:extLst>
                <a:ext uri="{FF2B5EF4-FFF2-40B4-BE49-F238E27FC236}">
                  <a16:creationId xmlns:a16="http://schemas.microsoft.com/office/drawing/2014/main" id="{29CEAE44-9527-4308-A77C-6C47315AD3A5}"/>
                </a:ext>
                <a:ext uri="{C183D7F6-B498-43B3-948B-1728B52AA6E4}">
                  <adec:decorative xmlns:adec="http://schemas.microsoft.com/office/drawing/2017/decorative" val="1"/>
                </a:ext>
              </a:extLst>
            </p:cNvPr>
            <p:cNvCxnSpPr/>
            <p:nvPr userDrawn="1"/>
          </p:nvCxnSpPr>
          <p:spPr>
            <a:xfrm>
              <a:off x="2932096" y="640855"/>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1BD50130-2E7D-4DC0-8382-B3958A945077}"/>
                </a:ext>
                <a:ext uri="{C183D7F6-B498-43B3-948B-1728B52AA6E4}">
                  <adec:decorative xmlns:adec="http://schemas.microsoft.com/office/drawing/2017/decorative" val="1"/>
                </a:ext>
              </a:extLst>
            </p:cNvPr>
            <p:cNvCxnSpPr/>
            <p:nvPr userDrawn="1"/>
          </p:nvCxnSpPr>
          <p:spPr>
            <a:xfrm>
              <a:off x="4623736" y="640855"/>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6955D961-339B-49BE-9281-3A8E81953FBD}"/>
                </a:ext>
                <a:ext uri="{C183D7F6-B498-43B3-948B-1728B52AA6E4}">
                  <adec:decorative xmlns:adec="http://schemas.microsoft.com/office/drawing/2017/decorative" val="1"/>
                </a:ext>
              </a:extLst>
            </p:cNvPr>
            <p:cNvCxnSpPr/>
            <p:nvPr userDrawn="1"/>
          </p:nvCxnSpPr>
          <p:spPr>
            <a:xfrm>
              <a:off x="2932096" y="1286150"/>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16" name="Footer Placeholder 18">
            <a:extLst>
              <a:ext uri="{FF2B5EF4-FFF2-40B4-BE49-F238E27FC236}">
                <a16:creationId xmlns:a16="http://schemas.microsoft.com/office/drawing/2014/main" id="{D2BAF328-75D1-490D-BF37-96EE6C0843E2}"/>
              </a:ext>
            </a:extLst>
          </p:cNvPr>
          <p:cNvSpPr txBox="1">
            <a:spLocks/>
          </p:cNvSpPr>
          <p:nvPr userDrawn="1"/>
        </p:nvSpPr>
        <p:spPr>
          <a:xfrm>
            <a:off x="1243632" y="5641118"/>
            <a:ext cx="5068569" cy="310819"/>
          </a:xfrm>
          <a:prstGeom prst="rect">
            <a:avLst/>
          </a:prstGeom>
        </p:spPr>
        <p:txBody>
          <a:bodyPr vert="horz" lIns="91440" tIns="45720" rIns="91440" bIns="45720" rtlCol="0" anchor="ctr"/>
          <a:lstStyle>
            <a:defPPr>
              <a:defRPr lang="en-US"/>
            </a:defPPr>
            <a:lvl1pPr marL="0" algn="l" defTabSz="457200" rtl="0" eaLnBrk="1" latinLnBrk="0" hangingPunct="1">
              <a:defRPr sz="1000" kern="1200">
                <a:solidFill>
                  <a:schemeClr val="tx1">
                    <a:lumMod val="85000"/>
                    <a:lumOff val="1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914400">
              <a:defRPr/>
            </a:pPr>
            <a:r>
              <a:rPr lang="en-US" dirty="0">
                <a:solidFill>
                  <a:schemeClr val="bg1"/>
                </a:solidFill>
              </a:rPr>
              <a:t>Sample Footer Text</a:t>
            </a:r>
          </a:p>
        </p:txBody>
      </p:sp>
      <p:sp>
        <p:nvSpPr>
          <p:cNvPr id="18" name="Slide Number Placeholder 21">
            <a:extLst>
              <a:ext uri="{FF2B5EF4-FFF2-40B4-BE49-F238E27FC236}">
                <a16:creationId xmlns:a16="http://schemas.microsoft.com/office/drawing/2014/main" id="{5A2A2B37-48E8-4C00-91B4-63F0C7AAE23F}"/>
              </a:ext>
            </a:extLst>
          </p:cNvPr>
          <p:cNvSpPr txBox="1">
            <a:spLocks/>
          </p:cNvSpPr>
          <p:nvPr userDrawn="1"/>
        </p:nvSpPr>
        <p:spPr>
          <a:xfrm>
            <a:off x="9443794" y="6392314"/>
            <a:ext cx="2111881" cy="228600"/>
          </a:xfrm>
          <a:prstGeom prst="rect">
            <a:avLst/>
          </a:prstGeom>
        </p:spPr>
        <p:txBody>
          <a:bodyPr vert="horz" lIns="91440" tIns="45720" rIns="91440" bIns="45720" rtlCol="0" anchor="b"/>
          <a:lstStyle>
            <a:defPPr>
              <a:defRPr lang="en-US"/>
            </a:defPPr>
            <a:lvl1pPr marL="0" algn="r" defTabSz="457200" rtl="0" eaLnBrk="1" latinLnBrk="0" hangingPunct="1">
              <a:defRPr sz="1000" kern="1200">
                <a:solidFill>
                  <a:schemeClr val="tx1">
                    <a:lumMod val="75000"/>
                    <a:lumOff val="2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a:defRPr/>
            </a:pPr>
            <a:fld id="{70B1FE82-5036-4003-B709-0840DA750BBE}" type="slidenum">
              <a:rPr lang="en-US" smtClean="0">
                <a:solidFill>
                  <a:srgbClr val="FFFFFF"/>
                </a:solidFill>
                <a:effectLst>
                  <a:outerShdw blurRad="50800" dist="38100" dir="2700000" algn="tl" rotWithShape="0">
                    <a:prstClr val="black">
                      <a:alpha val="43000"/>
                    </a:prstClr>
                  </a:outerShdw>
                </a:effectLst>
              </a:rPr>
              <a:pPr defTabSz="914400">
                <a:defRPr/>
              </a:pPr>
              <a:t>‹#›</a:t>
            </a:fld>
            <a:endParaRPr lang="en-US" dirty="0">
              <a:solidFill>
                <a:srgbClr val="FFFFFF"/>
              </a:solidFill>
              <a:effectLst>
                <a:outerShdw blurRad="50800" dist="38100" dir="2700000" algn="tl" rotWithShape="0">
                  <a:prstClr val="black">
                    <a:alpha val="43000"/>
                  </a:prstClr>
                </a:outerShdw>
              </a:effectLst>
            </a:endParaRPr>
          </a:p>
        </p:txBody>
      </p:sp>
    </p:spTree>
    <p:extLst>
      <p:ext uri="{BB962C8B-B14F-4D97-AF65-F5344CB8AC3E}">
        <p14:creationId xmlns:p14="http://schemas.microsoft.com/office/powerpoint/2010/main" val="6763248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4" name="Date Placeholder 3"/>
          <p:cNvSpPr>
            <a:spLocks noGrp="1"/>
          </p:cNvSpPr>
          <p:nvPr>
            <p:ph type="dt" sz="half" idx="10"/>
          </p:nvPr>
        </p:nvSpPr>
        <p:spPr/>
        <p:txBody>
          <a:bodyPr/>
          <a:lstStyle>
            <a:lvl1pPr>
              <a:defRPr/>
            </a:lvl1pPr>
          </a:lstStyle>
          <a:p>
            <a:r>
              <a:rPr lang="en-US"/>
              <a:t>20XX</a:t>
            </a:r>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5742023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eam">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5B0C2F6-1B8C-43CC-92A5-2D5502929FC9}"/>
              </a:ext>
              <a:ext uri="{C183D7F6-B498-43B3-948B-1728B52AA6E4}">
                <adec:decorative xmlns:adec="http://schemas.microsoft.com/office/drawing/2017/decorative" val="1"/>
              </a:ext>
            </a:extLst>
          </p:cNvPr>
          <p:cNvSpPr/>
          <p:nvPr userDrawn="1"/>
        </p:nvSpPr>
        <p:spPr>
          <a:xfrm>
            <a:off x="643349" y="648230"/>
            <a:ext cx="10905302" cy="1997060"/>
          </a:xfrm>
          <a:prstGeom prst="rect">
            <a:avLst/>
          </a:prstGeom>
          <a:solidFill>
            <a:schemeClr val="tx1">
              <a:lumMod val="75000"/>
              <a:lumOff val="25000"/>
            </a:schemeClr>
          </a:solidFill>
          <a:ln w="6350" cap="flat" cmpd="sng" algn="ctr">
            <a:noFill/>
            <a:prstDash val="solid"/>
          </a:ln>
          <a:effectLst>
            <a:outerShdw blurRad="50800" algn="ctr" rotWithShape="0">
              <a:prstClr val="black">
                <a:alpha val="66000"/>
              </a:prstClr>
            </a:outerShdw>
            <a:softEdge rad="0"/>
          </a:effectLst>
        </p:spPr>
      </p:sp>
      <p:sp>
        <p:nvSpPr>
          <p:cNvPr id="2" name="Title 1">
            <a:extLst>
              <a:ext uri="{FF2B5EF4-FFF2-40B4-BE49-F238E27FC236}">
                <a16:creationId xmlns:a16="http://schemas.microsoft.com/office/drawing/2014/main" id="{16983D5E-8A96-4276-9D60-66D16276D065}"/>
              </a:ext>
            </a:extLst>
          </p:cNvPr>
          <p:cNvSpPr>
            <a:spLocks noGrp="1"/>
          </p:cNvSpPr>
          <p:nvPr>
            <p:ph type="title"/>
          </p:nvPr>
        </p:nvSpPr>
        <p:spPr>
          <a:xfrm>
            <a:off x="912628" y="1057275"/>
            <a:ext cx="10366743" cy="1235895"/>
          </a:xfrm>
        </p:spPr>
        <p:txBody>
          <a:bodyPr/>
          <a:lstStyle>
            <a:lvl1pPr algn="ctr">
              <a:defRPr>
                <a:solidFill>
                  <a:schemeClr val="bg1"/>
                </a:solidFill>
              </a:defRPr>
            </a:lvl1pPr>
          </a:lstStyle>
          <a:p>
            <a:r>
              <a:rPr lang="en-US" dirty="0"/>
              <a:t>Click to edit Master title style</a:t>
            </a:r>
          </a:p>
        </p:txBody>
      </p:sp>
      <p:sp>
        <p:nvSpPr>
          <p:cNvPr id="7" name="Rectangle 6">
            <a:extLst>
              <a:ext uri="{FF2B5EF4-FFF2-40B4-BE49-F238E27FC236}">
                <a16:creationId xmlns:a16="http://schemas.microsoft.com/office/drawing/2014/main" id="{FC4707CC-694D-4162-B68A-B7D9345B3F32}"/>
              </a:ext>
              <a:ext uri="{C183D7F6-B498-43B3-948B-1728B52AA6E4}">
                <adec:decorative xmlns:adec="http://schemas.microsoft.com/office/drawing/2017/decorative" val="1"/>
              </a:ext>
            </a:extLst>
          </p:cNvPr>
          <p:cNvSpPr/>
          <p:nvPr userDrawn="1"/>
        </p:nvSpPr>
        <p:spPr>
          <a:xfrm>
            <a:off x="806196" y="814657"/>
            <a:ext cx="10579608" cy="1664208"/>
          </a:xfrm>
          <a:prstGeom prst="rect">
            <a:avLst/>
          </a:prstGeom>
          <a:noFill/>
          <a:ln w="6350" cap="sq" cmpd="sng" algn="ctr">
            <a:solidFill>
              <a:schemeClr val="bg1"/>
            </a:solidFill>
            <a:prstDash val="solid"/>
            <a:miter lim="800000"/>
          </a:ln>
          <a:effectLst/>
        </p:spPr>
      </p:sp>
      <p:sp>
        <p:nvSpPr>
          <p:cNvPr id="21" name="Picture Placeholder 20">
            <a:extLst>
              <a:ext uri="{FF2B5EF4-FFF2-40B4-BE49-F238E27FC236}">
                <a16:creationId xmlns:a16="http://schemas.microsoft.com/office/drawing/2014/main" id="{079F8F29-0E9E-49F7-93F4-FCC8C82EE115}"/>
              </a:ext>
            </a:extLst>
          </p:cNvPr>
          <p:cNvSpPr>
            <a:spLocks noGrp="1"/>
          </p:cNvSpPr>
          <p:nvPr>
            <p:ph type="pic" sz="quarter" idx="13"/>
          </p:nvPr>
        </p:nvSpPr>
        <p:spPr>
          <a:xfrm>
            <a:off x="609600" y="2884815"/>
            <a:ext cx="2279650" cy="2552700"/>
          </a:xfrm>
        </p:spPr>
        <p:txBody>
          <a:bodyPr/>
          <a:lstStyle/>
          <a:p>
            <a:endParaRPr lang="en-US" dirty="0"/>
          </a:p>
        </p:txBody>
      </p:sp>
      <p:sp>
        <p:nvSpPr>
          <p:cNvPr id="25" name="Text Placeholder 27">
            <a:extLst>
              <a:ext uri="{FF2B5EF4-FFF2-40B4-BE49-F238E27FC236}">
                <a16:creationId xmlns:a16="http://schemas.microsoft.com/office/drawing/2014/main" id="{9925214F-17A5-4C60-AADE-6A1BC129895C}"/>
              </a:ext>
            </a:extLst>
          </p:cNvPr>
          <p:cNvSpPr>
            <a:spLocks noGrp="1"/>
          </p:cNvSpPr>
          <p:nvPr>
            <p:ph type="body" sz="quarter" idx="17"/>
          </p:nvPr>
        </p:nvSpPr>
        <p:spPr>
          <a:xfrm>
            <a:off x="609599" y="5635244"/>
            <a:ext cx="2279649" cy="350292"/>
          </a:xfrm>
        </p:spPr>
        <p:txBody>
          <a:bodyPr>
            <a:normAutofit/>
          </a:bodyPr>
          <a:lstStyle>
            <a:lvl1pPr marL="0" indent="0" algn="ctr">
              <a:buNone/>
              <a:defRPr lang="en-US" sz="1800" kern="1200" dirty="0" smtClean="0">
                <a:solidFill>
                  <a:schemeClr val="tx1"/>
                </a:solidFill>
                <a:latin typeface="+mn-lt"/>
                <a:ea typeface="+mn-ea"/>
                <a:cs typeface="+mn-cs"/>
              </a:defRPr>
            </a:lvl1pPr>
            <a:lvl2pPr marL="0" indent="0">
              <a:buNone/>
              <a:defRPr/>
            </a:lvl2pPr>
          </a:lstStyle>
          <a:p>
            <a:pPr lvl="0"/>
            <a:r>
              <a:rPr lang="en-US" dirty="0"/>
              <a:t>Click to edit</a:t>
            </a:r>
          </a:p>
        </p:txBody>
      </p:sp>
      <p:sp>
        <p:nvSpPr>
          <p:cNvPr id="26" name="Text Placeholder 27">
            <a:extLst>
              <a:ext uri="{FF2B5EF4-FFF2-40B4-BE49-F238E27FC236}">
                <a16:creationId xmlns:a16="http://schemas.microsoft.com/office/drawing/2014/main" id="{10700E3A-7CD7-4A3D-BA94-0E5BCAC92A8A}"/>
              </a:ext>
            </a:extLst>
          </p:cNvPr>
          <p:cNvSpPr>
            <a:spLocks noGrp="1"/>
          </p:cNvSpPr>
          <p:nvPr>
            <p:ph type="body" sz="quarter" idx="18"/>
          </p:nvPr>
        </p:nvSpPr>
        <p:spPr>
          <a:xfrm>
            <a:off x="609599" y="5912412"/>
            <a:ext cx="2279649" cy="350292"/>
          </a:xfrm>
        </p:spPr>
        <p:txBody>
          <a:bodyPr>
            <a:noAutofit/>
          </a:bodyPr>
          <a:lstStyle>
            <a:lvl1pPr marL="0" indent="0" algn="ctr">
              <a:buNone/>
              <a:defRPr lang="en-US" sz="1400" kern="1200" dirty="0" smtClean="0">
                <a:solidFill>
                  <a:schemeClr val="tx1"/>
                </a:solidFill>
                <a:latin typeface="+mn-lt"/>
                <a:ea typeface="+mn-ea"/>
                <a:cs typeface="+mn-cs"/>
              </a:defRPr>
            </a:lvl1pPr>
            <a:lvl2pPr marL="0" indent="0">
              <a:buNone/>
              <a:defRPr/>
            </a:lvl2pPr>
          </a:lstStyle>
          <a:p>
            <a:pPr lvl="0"/>
            <a:r>
              <a:rPr lang="en-US" dirty="0"/>
              <a:t>Click to edit</a:t>
            </a:r>
          </a:p>
        </p:txBody>
      </p:sp>
      <p:sp>
        <p:nvSpPr>
          <p:cNvPr id="22" name="Picture Placeholder 20">
            <a:extLst>
              <a:ext uri="{FF2B5EF4-FFF2-40B4-BE49-F238E27FC236}">
                <a16:creationId xmlns:a16="http://schemas.microsoft.com/office/drawing/2014/main" id="{2E6EB481-2A99-4088-95C0-0D5BAFDFF02F}"/>
              </a:ext>
            </a:extLst>
          </p:cNvPr>
          <p:cNvSpPr>
            <a:spLocks noGrp="1"/>
          </p:cNvSpPr>
          <p:nvPr>
            <p:ph type="pic" sz="quarter" idx="14"/>
          </p:nvPr>
        </p:nvSpPr>
        <p:spPr>
          <a:xfrm>
            <a:off x="3496066" y="2884815"/>
            <a:ext cx="2279650" cy="2552700"/>
          </a:xfrm>
        </p:spPr>
        <p:txBody>
          <a:bodyPr/>
          <a:lstStyle/>
          <a:p>
            <a:endParaRPr lang="en-US" dirty="0"/>
          </a:p>
        </p:txBody>
      </p:sp>
      <p:sp>
        <p:nvSpPr>
          <p:cNvPr id="27" name="Text Placeholder 27">
            <a:extLst>
              <a:ext uri="{FF2B5EF4-FFF2-40B4-BE49-F238E27FC236}">
                <a16:creationId xmlns:a16="http://schemas.microsoft.com/office/drawing/2014/main" id="{4097BC1F-331F-4D57-993D-EFBB792275DD}"/>
              </a:ext>
            </a:extLst>
          </p:cNvPr>
          <p:cNvSpPr>
            <a:spLocks noGrp="1"/>
          </p:cNvSpPr>
          <p:nvPr>
            <p:ph type="body" sz="quarter" idx="19"/>
          </p:nvPr>
        </p:nvSpPr>
        <p:spPr>
          <a:xfrm>
            <a:off x="3496067" y="5635244"/>
            <a:ext cx="2279649" cy="350292"/>
          </a:xfrm>
        </p:spPr>
        <p:txBody>
          <a:bodyPr>
            <a:normAutofit/>
          </a:bodyPr>
          <a:lstStyle>
            <a:lvl1pPr marL="0" indent="0" algn="ctr">
              <a:buNone/>
              <a:defRPr lang="en-US" sz="1800" kern="1200" dirty="0" smtClean="0">
                <a:solidFill>
                  <a:schemeClr val="tx1"/>
                </a:solidFill>
                <a:latin typeface="+mn-lt"/>
                <a:ea typeface="+mn-ea"/>
                <a:cs typeface="+mn-cs"/>
              </a:defRPr>
            </a:lvl1pPr>
            <a:lvl2pPr marL="0" indent="0">
              <a:buNone/>
              <a:defRPr/>
            </a:lvl2pPr>
          </a:lstStyle>
          <a:p>
            <a:pPr lvl="0"/>
            <a:r>
              <a:rPr lang="en-US" dirty="0"/>
              <a:t>Click to edit</a:t>
            </a:r>
          </a:p>
        </p:txBody>
      </p:sp>
      <p:sp>
        <p:nvSpPr>
          <p:cNvPr id="28" name="Text Placeholder 27">
            <a:extLst>
              <a:ext uri="{FF2B5EF4-FFF2-40B4-BE49-F238E27FC236}">
                <a16:creationId xmlns:a16="http://schemas.microsoft.com/office/drawing/2014/main" id="{DCC61962-73A1-4768-8408-43E07ED2C1AB}"/>
              </a:ext>
            </a:extLst>
          </p:cNvPr>
          <p:cNvSpPr>
            <a:spLocks noGrp="1"/>
          </p:cNvSpPr>
          <p:nvPr>
            <p:ph type="body" sz="quarter" idx="20"/>
          </p:nvPr>
        </p:nvSpPr>
        <p:spPr>
          <a:xfrm>
            <a:off x="3496067" y="5912412"/>
            <a:ext cx="2279649" cy="350292"/>
          </a:xfrm>
        </p:spPr>
        <p:txBody>
          <a:bodyPr>
            <a:noAutofit/>
          </a:bodyPr>
          <a:lstStyle>
            <a:lvl1pPr marL="0" indent="0" algn="ctr">
              <a:buNone/>
              <a:defRPr lang="en-US" sz="1400" kern="1200" dirty="0" smtClean="0">
                <a:solidFill>
                  <a:schemeClr val="tx1"/>
                </a:solidFill>
                <a:latin typeface="+mn-lt"/>
                <a:ea typeface="+mn-ea"/>
                <a:cs typeface="+mn-cs"/>
              </a:defRPr>
            </a:lvl1pPr>
            <a:lvl2pPr marL="0" indent="0">
              <a:buNone/>
              <a:defRPr/>
            </a:lvl2pPr>
          </a:lstStyle>
          <a:p>
            <a:pPr lvl="0"/>
            <a:r>
              <a:rPr lang="en-US" dirty="0"/>
              <a:t>Click to edit</a:t>
            </a:r>
          </a:p>
        </p:txBody>
      </p:sp>
      <p:sp>
        <p:nvSpPr>
          <p:cNvPr id="36" name="Footer Placeholder 4">
            <a:extLst>
              <a:ext uri="{FF2B5EF4-FFF2-40B4-BE49-F238E27FC236}">
                <a16:creationId xmlns:a16="http://schemas.microsoft.com/office/drawing/2014/main" id="{8013A142-804D-471C-B2DD-DEC1B8C58502}"/>
              </a:ext>
            </a:extLst>
          </p:cNvPr>
          <p:cNvSpPr>
            <a:spLocks noGrp="1"/>
          </p:cNvSpPr>
          <p:nvPr>
            <p:ph type="ftr" sz="quarter" idx="11"/>
          </p:nvPr>
        </p:nvSpPr>
        <p:spPr>
          <a:xfrm>
            <a:off x="639095" y="6296388"/>
            <a:ext cx="5816600" cy="365760"/>
          </a:xfrm>
        </p:spPr>
        <p:txBody>
          <a:bodyPr/>
          <a:lstStyle/>
          <a:p>
            <a:r>
              <a:rPr lang="en-US"/>
              <a:t>Sample Footer Text</a:t>
            </a:r>
            <a:endParaRPr lang="en-US" dirty="0"/>
          </a:p>
        </p:txBody>
      </p:sp>
      <p:sp>
        <p:nvSpPr>
          <p:cNvPr id="23" name="Picture Placeholder 20">
            <a:extLst>
              <a:ext uri="{FF2B5EF4-FFF2-40B4-BE49-F238E27FC236}">
                <a16:creationId xmlns:a16="http://schemas.microsoft.com/office/drawing/2014/main" id="{A231814F-4139-4547-9058-18BF9C9E8833}"/>
              </a:ext>
            </a:extLst>
          </p:cNvPr>
          <p:cNvSpPr>
            <a:spLocks noGrp="1"/>
          </p:cNvSpPr>
          <p:nvPr>
            <p:ph type="pic" sz="quarter" idx="15"/>
          </p:nvPr>
        </p:nvSpPr>
        <p:spPr>
          <a:xfrm>
            <a:off x="6382532" y="2884815"/>
            <a:ext cx="2279650" cy="2552700"/>
          </a:xfrm>
        </p:spPr>
        <p:txBody>
          <a:bodyPr/>
          <a:lstStyle/>
          <a:p>
            <a:endParaRPr lang="en-US" dirty="0"/>
          </a:p>
        </p:txBody>
      </p:sp>
      <p:sp>
        <p:nvSpPr>
          <p:cNvPr id="29" name="Text Placeholder 27">
            <a:extLst>
              <a:ext uri="{FF2B5EF4-FFF2-40B4-BE49-F238E27FC236}">
                <a16:creationId xmlns:a16="http://schemas.microsoft.com/office/drawing/2014/main" id="{A6CD17BC-BF82-4EF5-8F4B-8D615A2FD248}"/>
              </a:ext>
            </a:extLst>
          </p:cNvPr>
          <p:cNvSpPr>
            <a:spLocks noGrp="1"/>
          </p:cNvSpPr>
          <p:nvPr>
            <p:ph type="body" sz="quarter" idx="21"/>
          </p:nvPr>
        </p:nvSpPr>
        <p:spPr>
          <a:xfrm>
            <a:off x="6382535" y="5635244"/>
            <a:ext cx="2279649" cy="350292"/>
          </a:xfrm>
        </p:spPr>
        <p:txBody>
          <a:bodyPr>
            <a:normAutofit/>
          </a:bodyPr>
          <a:lstStyle>
            <a:lvl1pPr marL="0" indent="0" algn="ctr">
              <a:buNone/>
              <a:defRPr lang="en-US" sz="1800" kern="1200" dirty="0" smtClean="0">
                <a:solidFill>
                  <a:schemeClr val="tx1"/>
                </a:solidFill>
                <a:latin typeface="+mn-lt"/>
                <a:ea typeface="+mn-ea"/>
                <a:cs typeface="+mn-cs"/>
              </a:defRPr>
            </a:lvl1pPr>
            <a:lvl2pPr marL="0" indent="0">
              <a:buNone/>
              <a:defRPr/>
            </a:lvl2pPr>
          </a:lstStyle>
          <a:p>
            <a:pPr lvl="0"/>
            <a:r>
              <a:rPr lang="en-US" dirty="0"/>
              <a:t>Click to edit</a:t>
            </a:r>
          </a:p>
        </p:txBody>
      </p:sp>
      <p:sp>
        <p:nvSpPr>
          <p:cNvPr id="30" name="Text Placeholder 27">
            <a:extLst>
              <a:ext uri="{FF2B5EF4-FFF2-40B4-BE49-F238E27FC236}">
                <a16:creationId xmlns:a16="http://schemas.microsoft.com/office/drawing/2014/main" id="{CA5F4D35-7EF1-463D-8005-F3950B654127}"/>
              </a:ext>
            </a:extLst>
          </p:cNvPr>
          <p:cNvSpPr>
            <a:spLocks noGrp="1"/>
          </p:cNvSpPr>
          <p:nvPr>
            <p:ph type="body" sz="quarter" idx="22"/>
          </p:nvPr>
        </p:nvSpPr>
        <p:spPr>
          <a:xfrm>
            <a:off x="6382535" y="5912412"/>
            <a:ext cx="2279649" cy="350292"/>
          </a:xfrm>
        </p:spPr>
        <p:txBody>
          <a:bodyPr>
            <a:noAutofit/>
          </a:bodyPr>
          <a:lstStyle>
            <a:lvl1pPr marL="0" indent="0" algn="ctr">
              <a:buNone/>
              <a:defRPr lang="en-US" sz="1400" kern="1200" dirty="0" smtClean="0">
                <a:solidFill>
                  <a:schemeClr val="tx1"/>
                </a:solidFill>
                <a:latin typeface="+mn-lt"/>
                <a:ea typeface="+mn-ea"/>
                <a:cs typeface="+mn-cs"/>
              </a:defRPr>
            </a:lvl1pPr>
            <a:lvl2pPr marL="0" indent="0">
              <a:buNone/>
              <a:defRPr/>
            </a:lvl2pPr>
          </a:lstStyle>
          <a:p>
            <a:pPr lvl="0"/>
            <a:r>
              <a:rPr lang="en-US" dirty="0"/>
              <a:t>Click to edit</a:t>
            </a:r>
          </a:p>
        </p:txBody>
      </p:sp>
      <p:sp>
        <p:nvSpPr>
          <p:cNvPr id="24" name="Picture Placeholder 20">
            <a:extLst>
              <a:ext uri="{FF2B5EF4-FFF2-40B4-BE49-F238E27FC236}">
                <a16:creationId xmlns:a16="http://schemas.microsoft.com/office/drawing/2014/main" id="{6CDB3226-AAE1-4106-A166-12BCFA73DA18}"/>
              </a:ext>
            </a:extLst>
          </p:cNvPr>
          <p:cNvSpPr>
            <a:spLocks noGrp="1"/>
          </p:cNvSpPr>
          <p:nvPr>
            <p:ph type="pic" sz="quarter" idx="16"/>
          </p:nvPr>
        </p:nvSpPr>
        <p:spPr>
          <a:xfrm>
            <a:off x="9269001" y="2884815"/>
            <a:ext cx="2279650" cy="2552700"/>
          </a:xfrm>
        </p:spPr>
        <p:txBody>
          <a:bodyPr/>
          <a:lstStyle/>
          <a:p>
            <a:endParaRPr lang="en-US" dirty="0"/>
          </a:p>
        </p:txBody>
      </p:sp>
      <p:sp>
        <p:nvSpPr>
          <p:cNvPr id="31" name="Text Placeholder 27">
            <a:extLst>
              <a:ext uri="{FF2B5EF4-FFF2-40B4-BE49-F238E27FC236}">
                <a16:creationId xmlns:a16="http://schemas.microsoft.com/office/drawing/2014/main" id="{C3CD8083-90C5-4685-A286-1A99E5DC3125}"/>
              </a:ext>
            </a:extLst>
          </p:cNvPr>
          <p:cNvSpPr>
            <a:spLocks noGrp="1"/>
          </p:cNvSpPr>
          <p:nvPr>
            <p:ph type="body" sz="quarter" idx="23"/>
          </p:nvPr>
        </p:nvSpPr>
        <p:spPr>
          <a:xfrm>
            <a:off x="9269002" y="5635244"/>
            <a:ext cx="2279649" cy="350292"/>
          </a:xfrm>
        </p:spPr>
        <p:txBody>
          <a:bodyPr>
            <a:normAutofit/>
          </a:bodyPr>
          <a:lstStyle>
            <a:lvl1pPr marL="0" indent="0" algn="ctr">
              <a:buNone/>
              <a:defRPr lang="en-US" sz="1800" kern="1200" dirty="0" smtClean="0">
                <a:solidFill>
                  <a:schemeClr val="tx1"/>
                </a:solidFill>
                <a:latin typeface="+mn-lt"/>
                <a:ea typeface="+mn-ea"/>
                <a:cs typeface="+mn-cs"/>
              </a:defRPr>
            </a:lvl1pPr>
            <a:lvl2pPr marL="0" indent="0">
              <a:buNone/>
              <a:defRPr/>
            </a:lvl2pPr>
          </a:lstStyle>
          <a:p>
            <a:pPr lvl="0"/>
            <a:r>
              <a:rPr lang="en-US" dirty="0"/>
              <a:t>Click to edit</a:t>
            </a:r>
          </a:p>
        </p:txBody>
      </p:sp>
      <p:sp>
        <p:nvSpPr>
          <p:cNvPr id="32" name="Text Placeholder 27">
            <a:extLst>
              <a:ext uri="{FF2B5EF4-FFF2-40B4-BE49-F238E27FC236}">
                <a16:creationId xmlns:a16="http://schemas.microsoft.com/office/drawing/2014/main" id="{5FB222BC-D05B-4E76-A0DC-25657322AF84}"/>
              </a:ext>
            </a:extLst>
          </p:cNvPr>
          <p:cNvSpPr>
            <a:spLocks noGrp="1"/>
          </p:cNvSpPr>
          <p:nvPr>
            <p:ph type="body" sz="quarter" idx="24"/>
          </p:nvPr>
        </p:nvSpPr>
        <p:spPr>
          <a:xfrm>
            <a:off x="9269002" y="5912412"/>
            <a:ext cx="2279649" cy="350292"/>
          </a:xfrm>
        </p:spPr>
        <p:txBody>
          <a:bodyPr>
            <a:noAutofit/>
          </a:bodyPr>
          <a:lstStyle>
            <a:lvl1pPr marL="0" indent="0" algn="ctr">
              <a:buNone/>
              <a:defRPr lang="en-US" sz="1400" kern="1200" dirty="0" smtClean="0">
                <a:solidFill>
                  <a:schemeClr val="tx1"/>
                </a:solidFill>
                <a:latin typeface="+mn-lt"/>
                <a:ea typeface="+mn-ea"/>
                <a:cs typeface="+mn-cs"/>
              </a:defRPr>
            </a:lvl1pPr>
            <a:lvl2pPr marL="0" indent="0">
              <a:buNone/>
              <a:defRPr/>
            </a:lvl2pPr>
          </a:lstStyle>
          <a:p>
            <a:pPr lvl="0"/>
            <a:r>
              <a:rPr lang="en-US" dirty="0"/>
              <a:t>Click to edit</a:t>
            </a:r>
          </a:p>
        </p:txBody>
      </p:sp>
      <p:cxnSp>
        <p:nvCxnSpPr>
          <p:cNvPr id="9" name="Straight Connector 8">
            <a:extLst>
              <a:ext uri="{FF2B5EF4-FFF2-40B4-BE49-F238E27FC236}">
                <a16:creationId xmlns:a16="http://schemas.microsoft.com/office/drawing/2014/main" id="{4D6FBB75-8D79-4225-A448-37C04F053D3B}"/>
              </a:ext>
              <a:ext uri="{C183D7F6-B498-43B3-948B-1728B52AA6E4}">
                <adec:decorative xmlns:adec="http://schemas.microsoft.com/office/drawing/2017/decorative" val="1"/>
              </a:ext>
            </a:extLst>
          </p:cNvPr>
          <p:cNvCxnSpPr/>
          <p:nvPr userDrawn="1"/>
        </p:nvCxnSpPr>
        <p:spPr>
          <a:xfrm>
            <a:off x="3192658" y="3310653"/>
            <a:ext cx="0" cy="1747157"/>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D4C41CC5-2A7C-4774-98CE-C7212DFDCC08}"/>
              </a:ext>
              <a:ext uri="{C183D7F6-B498-43B3-948B-1728B52AA6E4}">
                <adec:decorative xmlns:adec="http://schemas.microsoft.com/office/drawing/2017/decorative" val="1"/>
              </a:ext>
            </a:extLst>
          </p:cNvPr>
          <p:cNvCxnSpPr/>
          <p:nvPr userDrawn="1"/>
        </p:nvCxnSpPr>
        <p:spPr>
          <a:xfrm>
            <a:off x="6079124" y="3310653"/>
            <a:ext cx="0" cy="1747157"/>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2861725-0EF3-4133-B06C-063F42B11115}"/>
              </a:ext>
              <a:ext uri="{C183D7F6-B498-43B3-948B-1728B52AA6E4}">
                <adec:decorative xmlns:adec="http://schemas.microsoft.com/office/drawing/2017/decorative" val="1"/>
              </a:ext>
            </a:extLst>
          </p:cNvPr>
          <p:cNvCxnSpPr/>
          <p:nvPr userDrawn="1"/>
        </p:nvCxnSpPr>
        <p:spPr>
          <a:xfrm>
            <a:off x="8965590" y="3310653"/>
            <a:ext cx="0" cy="1747157"/>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5" name="Date Placeholder 3">
            <a:extLst>
              <a:ext uri="{FF2B5EF4-FFF2-40B4-BE49-F238E27FC236}">
                <a16:creationId xmlns:a16="http://schemas.microsoft.com/office/drawing/2014/main" id="{7FDBCC4A-1C49-4C93-AD45-AD78087E23D6}"/>
              </a:ext>
            </a:extLst>
          </p:cNvPr>
          <p:cNvSpPr txBox="1">
            <a:spLocks/>
          </p:cNvSpPr>
          <p:nvPr userDrawn="1"/>
        </p:nvSpPr>
        <p:spPr>
          <a:xfrm>
            <a:off x="7684497" y="6296388"/>
            <a:ext cx="2893045" cy="365760"/>
          </a:xfrm>
          <a:prstGeom prst="rect">
            <a:avLst/>
          </a:prstGeom>
        </p:spPr>
        <p:txBody>
          <a:bodyPr vert="horz" lIns="91440" tIns="45720" rIns="91440" bIns="45720" rtlCol="0" anchor="b"/>
          <a:lstStyle>
            <a:defPPr>
              <a:defRPr lang="en-US"/>
            </a:defPPr>
            <a:lvl1pPr marL="0" algn="r" defTabSz="457200" rtl="0" eaLnBrk="1" latinLnBrk="0" hangingPunct="1">
              <a:defRPr sz="1000" kern="1200">
                <a:solidFill>
                  <a:schemeClr val="tx1">
                    <a:lumMod val="75000"/>
                    <a:lumOff val="2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t>20XX</a:t>
            </a:r>
          </a:p>
        </p:txBody>
      </p:sp>
      <p:sp>
        <p:nvSpPr>
          <p:cNvPr id="37" name="Slide Number Placeholder 5">
            <a:extLst>
              <a:ext uri="{FF2B5EF4-FFF2-40B4-BE49-F238E27FC236}">
                <a16:creationId xmlns:a16="http://schemas.microsoft.com/office/drawing/2014/main" id="{5EB09A52-50AB-4593-BCB7-23D4AEC88507}"/>
              </a:ext>
            </a:extLst>
          </p:cNvPr>
          <p:cNvSpPr>
            <a:spLocks noGrp="1"/>
          </p:cNvSpPr>
          <p:nvPr userDrawn="1">
            <p:ph type="sldNum" sz="quarter" idx="12"/>
          </p:nvPr>
        </p:nvSpPr>
        <p:spPr>
          <a:xfrm>
            <a:off x="10537721" y="6286556"/>
            <a:ext cx="838200" cy="365760"/>
          </a:xfrm>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837551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C4A46BB-9B50-4F09-9059-DA78048129D4}"/>
              </a:ext>
            </a:extLst>
          </p:cNvPr>
          <p:cNvSpPr/>
          <p:nvPr userDrawn="1"/>
        </p:nvSpPr>
        <p:spPr>
          <a:xfrm>
            <a:off x="5695067" y="1808532"/>
            <a:ext cx="5452527" cy="3240936"/>
          </a:xfrm>
          <a:prstGeom prst="rect">
            <a:avLst/>
          </a:prstGeom>
          <a:solidFill>
            <a:schemeClr val="tx1">
              <a:lumMod val="75000"/>
              <a:lumOff val="25000"/>
            </a:schemeClr>
          </a:solidFill>
          <a:ln w="6350" cap="sq" cmpd="sng" algn="ctr">
            <a:noFill/>
            <a:prstDash val="solid"/>
            <a:miter lim="800000"/>
          </a:ln>
          <a:effectLst/>
        </p:spPr>
      </p:sp>
      <p:sp>
        <p:nvSpPr>
          <p:cNvPr id="2" name="Title 1">
            <a:extLst>
              <a:ext uri="{FF2B5EF4-FFF2-40B4-BE49-F238E27FC236}">
                <a16:creationId xmlns:a16="http://schemas.microsoft.com/office/drawing/2014/main" id="{AF26F410-6A1D-427A-8C06-A0023004F50B}"/>
              </a:ext>
            </a:extLst>
          </p:cNvPr>
          <p:cNvSpPr>
            <a:spLocks noGrp="1"/>
          </p:cNvSpPr>
          <p:nvPr>
            <p:ph type="title"/>
          </p:nvPr>
        </p:nvSpPr>
        <p:spPr>
          <a:xfrm>
            <a:off x="6033793" y="2735221"/>
            <a:ext cx="4775075" cy="851219"/>
          </a:xfrm>
        </p:spPr>
        <p:txBody>
          <a:bodyPr/>
          <a:lstStyle>
            <a:lvl1pPr algn="ctr">
              <a:defRPr>
                <a:solidFill>
                  <a:schemeClr val="bg1"/>
                </a:solidFill>
              </a:defRPr>
            </a:lvl1pPr>
          </a:lstStyle>
          <a:p>
            <a:r>
              <a:rPr lang="en-US" dirty="0"/>
              <a:t>Click to edit</a:t>
            </a:r>
          </a:p>
        </p:txBody>
      </p:sp>
      <p:sp>
        <p:nvSpPr>
          <p:cNvPr id="7" name="Rectangle 6">
            <a:extLst>
              <a:ext uri="{FF2B5EF4-FFF2-40B4-BE49-F238E27FC236}">
                <a16:creationId xmlns:a16="http://schemas.microsoft.com/office/drawing/2014/main" id="{7DDF1FF2-5B9A-4BE9-AD3C-F215F0D25F7A}"/>
              </a:ext>
            </a:extLst>
          </p:cNvPr>
          <p:cNvSpPr/>
          <p:nvPr userDrawn="1"/>
        </p:nvSpPr>
        <p:spPr>
          <a:xfrm>
            <a:off x="5861010" y="1975104"/>
            <a:ext cx="5120640" cy="2907792"/>
          </a:xfrm>
          <a:prstGeom prst="rect">
            <a:avLst/>
          </a:prstGeom>
          <a:noFill/>
          <a:ln w="6350" cap="sq" cmpd="sng" algn="ctr">
            <a:solidFill>
              <a:schemeClr val="bg1"/>
            </a:solidFill>
            <a:prstDash val="solid"/>
            <a:miter lim="800000"/>
          </a:ln>
          <a:effectLst>
            <a:softEdge rad="0"/>
          </a:effectLst>
        </p:spPr>
      </p:sp>
      <p:sp>
        <p:nvSpPr>
          <p:cNvPr id="9" name="Subtitle 2">
            <a:extLst>
              <a:ext uri="{FF2B5EF4-FFF2-40B4-BE49-F238E27FC236}">
                <a16:creationId xmlns:a16="http://schemas.microsoft.com/office/drawing/2014/main" id="{04FC6A22-F9EC-4E20-B9CC-F012FA8E4C27}"/>
              </a:ext>
            </a:extLst>
          </p:cNvPr>
          <p:cNvSpPr>
            <a:spLocks noGrp="1"/>
          </p:cNvSpPr>
          <p:nvPr>
            <p:ph type="subTitle" idx="1"/>
          </p:nvPr>
        </p:nvSpPr>
        <p:spPr>
          <a:xfrm>
            <a:off x="6033793" y="3995988"/>
            <a:ext cx="4775075" cy="559656"/>
          </a:xfrm>
        </p:spPr>
        <p:txBody>
          <a:bodyPr/>
          <a:lstStyle>
            <a:lvl1pPr marL="0" indent="0" algn="ctr">
              <a:buNone/>
              <a:defRPr>
                <a:solidFill>
                  <a:schemeClr val="bg1"/>
                </a:solidFill>
              </a:defRPr>
            </a:lvl1pPr>
          </a:lstStyle>
          <a:p>
            <a:r>
              <a:rPr lang="en-US" dirty="0">
                <a:solidFill>
                  <a:schemeClr val="tx1"/>
                </a:solidFill>
              </a:rPr>
              <a:t>Subtitle</a:t>
            </a:r>
          </a:p>
        </p:txBody>
      </p:sp>
      <p:sp>
        <p:nvSpPr>
          <p:cNvPr id="10" name="Date Placeholder 17">
            <a:extLst>
              <a:ext uri="{FF2B5EF4-FFF2-40B4-BE49-F238E27FC236}">
                <a16:creationId xmlns:a16="http://schemas.microsoft.com/office/drawing/2014/main" id="{ABF19E1F-D7E9-4D44-9873-8D8DDC338F7E}"/>
              </a:ext>
            </a:extLst>
          </p:cNvPr>
          <p:cNvSpPr txBox="1">
            <a:spLocks/>
          </p:cNvSpPr>
          <p:nvPr userDrawn="1"/>
        </p:nvSpPr>
        <p:spPr>
          <a:xfrm>
            <a:off x="7369770" y="2040249"/>
            <a:ext cx="2103120" cy="315209"/>
          </a:xfrm>
          <a:prstGeom prst="rect">
            <a:avLst/>
          </a:prstGeom>
        </p:spPr>
        <p:txBody>
          <a:bodyPr vert="horz" lIns="91440" tIns="45720" rIns="91440" bIns="45720" rtlCol="0" anchor="b"/>
          <a:lstStyle>
            <a:defPPr>
              <a:defRPr lang="en-US"/>
            </a:defPPr>
            <a:lvl1pPr marL="0" algn="r" defTabSz="457200" rtl="0" eaLnBrk="1" latinLnBrk="0" hangingPunct="1">
              <a:defRPr sz="1000" kern="1200">
                <a:solidFill>
                  <a:schemeClr val="tx1">
                    <a:lumMod val="75000"/>
                    <a:lumOff val="2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914400">
              <a:defRPr/>
            </a:pPr>
            <a:r>
              <a:rPr lang="en-US" sz="1300" dirty="0">
                <a:solidFill>
                  <a:schemeClr val="bg1"/>
                </a:solidFill>
              </a:rPr>
              <a:t>20XX</a:t>
            </a:r>
          </a:p>
        </p:txBody>
      </p:sp>
      <p:sp>
        <p:nvSpPr>
          <p:cNvPr id="22" name="Picture Placeholder 21">
            <a:extLst>
              <a:ext uri="{FF2B5EF4-FFF2-40B4-BE49-F238E27FC236}">
                <a16:creationId xmlns:a16="http://schemas.microsoft.com/office/drawing/2014/main" id="{93C72E99-B7BE-4F82-AD93-38765570DB39}"/>
              </a:ext>
            </a:extLst>
          </p:cNvPr>
          <p:cNvSpPr>
            <a:spLocks noGrp="1"/>
          </p:cNvSpPr>
          <p:nvPr>
            <p:ph type="pic" sz="quarter" idx="10"/>
          </p:nvPr>
        </p:nvSpPr>
        <p:spPr>
          <a:xfrm>
            <a:off x="0" y="0"/>
            <a:ext cx="12192000" cy="6858000"/>
          </a:xfrm>
          <a:custGeom>
            <a:avLst/>
            <a:gdLst>
              <a:gd name="connsiteX0" fmla="*/ 5695067 w 12192000"/>
              <a:gd name="connsiteY0" fmla="*/ 1808532 h 6858000"/>
              <a:gd name="connsiteX1" fmla="*/ 5695067 w 12192000"/>
              <a:gd name="connsiteY1" fmla="*/ 5049468 h 6858000"/>
              <a:gd name="connsiteX2" fmla="*/ 11147594 w 12192000"/>
              <a:gd name="connsiteY2" fmla="*/ 5049468 h 6858000"/>
              <a:gd name="connsiteX3" fmla="*/ 11147594 w 12192000"/>
              <a:gd name="connsiteY3" fmla="*/ 1808532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5695067" y="1808532"/>
                </a:moveTo>
                <a:lnTo>
                  <a:pt x="5695067" y="5049468"/>
                </a:lnTo>
                <a:lnTo>
                  <a:pt x="11147594" y="5049468"/>
                </a:lnTo>
                <a:lnTo>
                  <a:pt x="11147594" y="1808532"/>
                </a:lnTo>
                <a:close/>
                <a:moveTo>
                  <a:pt x="0" y="0"/>
                </a:moveTo>
                <a:lnTo>
                  <a:pt x="12192000" y="0"/>
                </a:lnTo>
                <a:lnTo>
                  <a:pt x="12192000" y="6858000"/>
                </a:lnTo>
                <a:lnTo>
                  <a:pt x="0" y="6858000"/>
                </a:lnTo>
                <a:close/>
              </a:path>
            </a:pathLst>
          </a:custGeom>
        </p:spPr>
        <p:txBody>
          <a:bodyPr wrap="square">
            <a:noAutofit/>
          </a:bodyPr>
          <a:lstStyle/>
          <a:p>
            <a:endParaRPr lang="en-US" dirty="0"/>
          </a:p>
        </p:txBody>
      </p:sp>
    </p:spTree>
    <p:extLst>
      <p:ext uri="{BB962C8B-B14F-4D97-AF65-F5344CB8AC3E}">
        <p14:creationId xmlns:p14="http://schemas.microsoft.com/office/powerpoint/2010/main" val="2646542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ummary">
    <p:bg>
      <p:bgPr>
        <a:solidFill>
          <a:schemeClr val="bg1">
            <a:lumMod val="75000"/>
            <a:lumOff val="25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49982C2-1320-41E5-A31C-D8DA5C8A462F}"/>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chemeClr val="bg1">
              <a:lumMod val="75000"/>
              <a:lumOff val="25000"/>
            </a:schemeClr>
          </a:solidFill>
          <a:ln>
            <a:noFill/>
          </a:ln>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EC563FB1-76A9-4E53-9493-2B8680D68662}"/>
              </a:ext>
              <a:ext uri="{C183D7F6-B498-43B3-948B-1728B52AA6E4}">
                <adec:decorative xmlns:adec="http://schemas.microsoft.com/office/drawing/2017/decorative" val="1"/>
              </a:ext>
            </a:extLst>
          </p:cNvPr>
          <p:cNvSpPr/>
          <p:nvPr userDrawn="1"/>
        </p:nvSpPr>
        <p:spPr>
          <a:xfrm>
            <a:off x="4448" y="0"/>
            <a:ext cx="4651122" cy="6858000"/>
          </a:xfrm>
          <a:prstGeom prst="rect">
            <a:avLst/>
          </a:prstGeom>
          <a:solidFill>
            <a:schemeClr val="tx1"/>
          </a:solidFill>
          <a:ln>
            <a:noFill/>
          </a:ln>
          <a:effectLst>
            <a:innerShdw blurRad="63500" dist="3175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7C8F116A-4F5C-40E2-836F-919B8B939AD2}"/>
              </a:ext>
              <a:ext uri="{C183D7F6-B498-43B3-948B-1728B52AA6E4}">
                <adec:decorative xmlns:adec="http://schemas.microsoft.com/office/drawing/2017/decorative" val="1"/>
              </a:ext>
            </a:extLst>
          </p:cNvPr>
          <p:cNvSpPr/>
          <p:nvPr userDrawn="1"/>
        </p:nvSpPr>
        <p:spPr>
          <a:xfrm>
            <a:off x="1272" y="4123592"/>
            <a:ext cx="4654296" cy="91440"/>
          </a:xfrm>
          <a:prstGeom prst="rect">
            <a:avLst/>
          </a:prstGeom>
          <a:solidFill>
            <a:schemeClr val="bg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2027D978-81FB-4612-81AA-B7123E0D5B0C}"/>
              </a:ext>
              <a:ext uri="{C183D7F6-B498-43B3-948B-1728B52AA6E4}">
                <adec:decorative xmlns:adec="http://schemas.microsoft.com/office/drawing/2017/decorative" val="1"/>
              </a:ext>
            </a:extLst>
          </p:cNvPr>
          <p:cNvSpPr/>
          <p:nvPr userDrawn="1"/>
        </p:nvSpPr>
        <p:spPr>
          <a:xfrm>
            <a:off x="2284289" y="0"/>
            <a:ext cx="91440" cy="4206240"/>
          </a:xfrm>
          <a:prstGeom prst="rect">
            <a:avLst/>
          </a:prstGeom>
          <a:solidFill>
            <a:schemeClr val="bg1">
              <a:lumMod val="75000"/>
              <a:lumOff val="25000"/>
            </a:schemeClr>
          </a:solidFill>
          <a:ln>
            <a:noFill/>
          </a:ln>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600DC717-7560-4850-A68A-A881C97F3711}"/>
              </a:ext>
              <a:ext uri="{C183D7F6-B498-43B3-948B-1728B52AA6E4}">
                <adec:decorative xmlns:adec="http://schemas.microsoft.com/office/drawing/2017/decorative" val="1"/>
              </a:ext>
            </a:extLst>
          </p:cNvPr>
          <p:cNvSpPr/>
          <p:nvPr userDrawn="1"/>
        </p:nvSpPr>
        <p:spPr>
          <a:xfrm>
            <a:off x="2284289" y="2057400"/>
            <a:ext cx="2377440" cy="91440"/>
          </a:xfrm>
          <a:prstGeom prst="rect">
            <a:avLst/>
          </a:prstGeom>
          <a:solidFill>
            <a:schemeClr val="bg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69F22527-F181-4C80-9977-C9894355CA8D}"/>
              </a:ext>
              <a:ext uri="{C183D7F6-B498-43B3-948B-1728B52AA6E4}">
                <adec:decorative xmlns:adec="http://schemas.microsoft.com/office/drawing/2017/decorative" val="1"/>
              </a:ext>
            </a:extLst>
          </p:cNvPr>
          <p:cNvSpPr/>
          <p:nvPr userDrawn="1"/>
        </p:nvSpPr>
        <p:spPr>
          <a:xfrm>
            <a:off x="5614028" y="971453"/>
            <a:ext cx="5623560" cy="4910328"/>
          </a:xfrm>
          <a:prstGeom prst="rect">
            <a:avLst/>
          </a:prstGeom>
          <a:noFill/>
          <a:ln w="6350" cap="sq" cmpd="sng" algn="ctr">
            <a:solidFill>
              <a:schemeClr val="bg1">
                <a:lumMod val="75000"/>
                <a:lumOff val="25000"/>
              </a:schemeClr>
            </a:solidFill>
            <a:prstDash val="solid"/>
            <a:miter lim="800000"/>
          </a:ln>
          <a:effectLst/>
        </p:spPr>
      </p:sp>
      <p:sp>
        <p:nvSpPr>
          <p:cNvPr id="16" name="Rectangle 15">
            <a:extLst>
              <a:ext uri="{FF2B5EF4-FFF2-40B4-BE49-F238E27FC236}">
                <a16:creationId xmlns:a16="http://schemas.microsoft.com/office/drawing/2014/main" id="{7CABAC30-6A2F-4907-8502-17DF9AEEE9CD}"/>
              </a:ext>
              <a:ext uri="{C183D7F6-B498-43B3-948B-1728B52AA6E4}">
                <adec:decorative xmlns:adec="http://schemas.microsoft.com/office/drawing/2017/decorative" val="1"/>
              </a:ext>
            </a:extLst>
          </p:cNvPr>
          <p:cNvSpPr/>
          <p:nvPr userDrawn="1"/>
        </p:nvSpPr>
        <p:spPr>
          <a:xfrm>
            <a:off x="5448300" y="806861"/>
            <a:ext cx="5955017" cy="5239512"/>
          </a:xfrm>
          <a:prstGeom prst="rect">
            <a:avLst/>
          </a:prstGeom>
          <a:solidFill>
            <a:schemeClr val="tx1"/>
          </a:solidFill>
          <a:ln w="6350" cap="flat" cmpd="sng" algn="ctr">
            <a:noFill/>
            <a:prstDash val="solid"/>
          </a:ln>
          <a:effectLst>
            <a:outerShdw blurRad="50800" algn="ctr" rotWithShape="0">
              <a:prstClr val="black">
                <a:alpha val="66000"/>
              </a:prstClr>
            </a:outerShdw>
            <a:softEdge rad="0"/>
          </a:effectLst>
        </p:spPr>
      </p:sp>
      <p:sp>
        <p:nvSpPr>
          <p:cNvPr id="2" name="Title 1">
            <a:extLst>
              <a:ext uri="{FF2B5EF4-FFF2-40B4-BE49-F238E27FC236}">
                <a16:creationId xmlns:a16="http://schemas.microsoft.com/office/drawing/2014/main" id="{603C9F96-79A7-44FA-A7FE-C0675B9967FC}"/>
              </a:ext>
            </a:extLst>
          </p:cNvPr>
          <p:cNvSpPr>
            <a:spLocks noGrp="1"/>
          </p:cNvSpPr>
          <p:nvPr>
            <p:ph type="title"/>
          </p:nvPr>
        </p:nvSpPr>
        <p:spPr>
          <a:xfrm>
            <a:off x="5867401" y="1290294"/>
            <a:ext cx="5116286" cy="1371600"/>
          </a:xfrm>
        </p:spPr>
        <p:txBody>
          <a:bodyPr/>
          <a:lstStyle>
            <a:lvl1pPr algn="ctr">
              <a:defRPr>
                <a:solidFill>
                  <a:schemeClr val="bg1"/>
                </a:solidFill>
              </a:defRPr>
            </a:lvl1pPr>
          </a:lstStyle>
          <a:p>
            <a:r>
              <a:rPr lang="en-US" dirty="0"/>
              <a:t>Click to edit Master title style</a:t>
            </a:r>
          </a:p>
        </p:txBody>
      </p:sp>
      <p:sp>
        <p:nvSpPr>
          <p:cNvPr id="18" name="Subtitle 2">
            <a:extLst>
              <a:ext uri="{FF2B5EF4-FFF2-40B4-BE49-F238E27FC236}">
                <a16:creationId xmlns:a16="http://schemas.microsoft.com/office/drawing/2014/main" id="{D72D6334-ED49-4D79-AAC2-10DCFF6D6651}"/>
              </a:ext>
            </a:extLst>
          </p:cNvPr>
          <p:cNvSpPr>
            <a:spLocks noGrp="1"/>
          </p:cNvSpPr>
          <p:nvPr>
            <p:ph type="subTitle" idx="1"/>
          </p:nvPr>
        </p:nvSpPr>
        <p:spPr>
          <a:xfrm>
            <a:off x="5867401" y="2980736"/>
            <a:ext cx="5116286" cy="2712494"/>
          </a:xfrm>
        </p:spPr>
        <p:txBody>
          <a:bodyPr>
            <a:normAutofit/>
          </a:bodyPr>
          <a:lstStyle>
            <a:lvl1pPr marL="0" indent="0" algn="ctr">
              <a:buNone/>
              <a:defRPr>
                <a:solidFill>
                  <a:schemeClr val="bg1">
                    <a:lumMod val="85000"/>
                    <a:lumOff val="15000"/>
                  </a:schemeClr>
                </a:solidFill>
              </a:defRPr>
            </a:lvl1pPr>
          </a:lstStyle>
          <a:p>
            <a:endParaRPr lang="en-US" sz="1800" dirty="0">
              <a:solidFill>
                <a:schemeClr val="bg1">
                  <a:lumMod val="85000"/>
                  <a:lumOff val="15000"/>
                </a:schemeClr>
              </a:solidFill>
            </a:endParaRPr>
          </a:p>
        </p:txBody>
      </p:sp>
      <p:sp>
        <p:nvSpPr>
          <p:cNvPr id="12" name="Date Placeholder 3">
            <a:extLst>
              <a:ext uri="{FF2B5EF4-FFF2-40B4-BE49-F238E27FC236}">
                <a16:creationId xmlns:a16="http://schemas.microsoft.com/office/drawing/2014/main" id="{0FE3A1CC-4DE8-4FC6-839D-CD3607B8D426}"/>
              </a:ext>
            </a:extLst>
          </p:cNvPr>
          <p:cNvSpPr txBox="1">
            <a:spLocks/>
          </p:cNvSpPr>
          <p:nvPr userDrawn="1"/>
        </p:nvSpPr>
        <p:spPr>
          <a:xfrm>
            <a:off x="7048099" y="302355"/>
            <a:ext cx="2743200" cy="350785"/>
          </a:xfrm>
          <a:prstGeom prst="rect">
            <a:avLst/>
          </a:prstGeom>
        </p:spPr>
        <p:txBody>
          <a:bodyPr vert="horz" lIns="91440" tIns="45720" rIns="91440" bIns="45720" rtlCol="0" anchor="b"/>
          <a:lstStyle>
            <a:defPPr>
              <a:defRPr lang="en-US"/>
            </a:defPPr>
            <a:lvl1pPr marL="0" algn="r" defTabSz="457200" rtl="0" eaLnBrk="1" latinLnBrk="0" hangingPunct="1">
              <a:defRPr sz="1000" kern="1200">
                <a:solidFill>
                  <a:schemeClr val="tx1">
                    <a:lumMod val="75000"/>
                    <a:lumOff val="2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dirty="0"/>
              <a:t>20XX</a:t>
            </a:r>
          </a:p>
        </p:txBody>
      </p:sp>
      <p:sp>
        <p:nvSpPr>
          <p:cNvPr id="22" name="Picture Placeholder 21">
            <a:extLst>
              <a:ext uri="{FF2B5EF4-FFF2-40B4-BE49-F238E27FC236}">
                <a16:creationId xmlns:a16="http://schemas.microsoft.com/office/drawing/2014/main" id="{C9E9A7CA-EE9C-4648-8016-1852440461F5}"/>
              </a:ext>
            </a:extLst>
          </p:cNvPr>
          <p:cNvSpPr>
            <a:spLocks noGrp="1"/>
          </p:cNvSpPr>
          <p:nvPr>
            <p:ph type="pic" sz="quarter" idx="13"/>
          </p:nvPr>
        </p:nvSpPr>
        <p:spPr>
          <a:xfrm>
            <a:off x="325438" y="326697"/>
            <a:ext cx="1636712" cy="3475163"/>
          </a:xfrm>
        </p:spPr>
        <p:txBody>
          <a:bodyPr/>
          <a:lstStyle/>
          <a:p>
            <a:endParaRPr lang="en-US" dirty="0"/>
          </a:p>
        </p:txBody>
      </p:sp>
      <p:sp>
        <p:nvSpPr>
          <p:cNvPr id="26" name="Picture Placeholder 25">
            <a:extLst>
              <a:ext uri="{FF2B5EF4-FFF2-40B4-BE49-F238E27FC236}">
                <a16:creationId xmlns:a16="http://schemas.microsoft.com/office/drawing/2014/main" id="{F4561B6B-E204-4CF0-AD12-ED21B3940F53}"/>
              </a:ext>
            </a:extLst>
          </p:cNvPr>
          <p:cNvSpPr>
            <a:spLocks noGrp="1"/>
          </p:cNvSpPr>
          <p:nvPr>
            <p:ph type="pic" sz="quarter" idx="15"/>
          </p:nvPr>
        </p:nvSpPr>
        <p:spPr>
          <a:xfrm>
            <a:off x="2709863" y="329773"/>
            <a:ext cx="1614487" cy="1394251"/>
          </a:xfrm>
        </p:spPr>
        <p:txBody>
          <a:bodyPr/>
          <a:lstStyle/>
          <a:p>
            <a:endParaRPr lang="en-US" dirty="0"/>
          </a:p>
        </p:txBody>
      </p:sp>
      <p:sp>
        <p:nvSpPr>
          <p:cNvPr id="24" name="Picture Placeholder 23">
            <a:extLst>
              <a:ext uri="{FF2B5EF4-FFF2-40B4-BE49-F238E27FC236}">
                <a16:creationId xmlns:a16="http://schemas.microsoft.com/office/drawing/2014/main" id="{B3BE441E-0CE9-4C44-8783-3A04F5929F10}"/>
              </a:ext>
            </a:extLst>
          </p:cNvPr>
          <p:cNvSpPr>
            <a:spLocks noGrp="1"/>
          </p:cNvSpPr>
          <p:nvPr>
            <p:ph type="pic" sz="quarter" idx="14"/>
          </p:nvPr>
        </p:nvSpPr>
        <p:spPr>
          <a:xfrm>
            <a:off x="2697163" y="2384425"/>
            <a:ext cx="1628775" cy="1423988"/>
          </a:xfrm>
        </p:spPr>
        <p:txBody>
          <a:bodyPr/>
          <a:lstStyle/>
          <a:p>
            <a:endParaRPr lang="en-US" dirty="0"/>
          </a:p>
        </p:txBody>
      </p:sp>
      <p:sp>
        <p:nvSpPr>
          <p:cNvPr id="28" name="Picture Placeholder 27">
            <a:extLst>
              <a:ext uri="{FF2B5EF4-FFF2-40B4-BE49-F238E27FC236}">
                <a16:creationId xmlns:a16="http://schemas.microsoft.com/office/drawing/2014/main" id="{FBAA901D-39FD-416F-B2B4-F2651AB79185}"/>
              </a:ext>
            </a:extLst>
          </p:cNvPr>
          <p:cNvSpPr>
            <a:spLocks noGrp="1"/>
          </p:cNvSpPr>
          <p:nvPr>
            <p:ph type="pic" sz="quarter" idx="16"/>
          </p:nvPr>
        </p:nvSpPr>
        <p:spPr>
          <a:xfrm>
            <a:off x="325438" y="4527550"/>
            <a:ext cx="3998912" cy="2000250"/>
          </a:xfrm>
        </p:spPr>
        <p:txBody>
          <a:bodyPr/>
          <a:lstStyle/>
          <a:p>
            <a:endParaRPr lang="en-US" dirty="0"/>
          </a:p>
        </p:txBody>
      </p:sp>
      <p:sp>
        <p:nvSpPr>
          <p:cNvPr id="19" name="Footer Placeholder 18">
            <a:extLst>
              <a:ext uri="{FF2B5EF4-FFF2-40B4-BE49-F238E27FC236}">
                <a16:creationId xmlns:a16="http://schemas.microsoft.com/office/drawing/2014/main" id="{4C182815-90D1-446C-BC70-6AB00BED68ED}"/>
              </a:ext>
            </a:extLst>
          </p:cNvPr>
          <p:cNvSpPr txBox="1">
            <a:spLocks/>
          </p:cNvSpPr>
          <p:nvPr userDrawn="1"/>
        </p:nvSpPr>
        <p:spPr>
          <a:xfrm>
            <a:off x="5077003" y="6367925"/>
            <a:ext cx="4480560" cy="228600"/>
          </a:xfrm>
          <a:prstGeom prst="rect">
            <a:avLst/>
          </a:prstGeom>
        </p:spPr>
        <p:txBody>
          <a:bodyPr vert="horz" lIns="91440" tIns="45720" rIns="91440" bIns="45720" rtlCol="0" anchor="ctr"/>
          <a:lstStyle>
            <a:defPPr>
              <a:defRPr lang="en-US"/>
            </a:defPPr>
            <a:lvl1pPr marL="0" algn="l" defTabSz="457200" rtl="0" eaLnBrk="1" latinLnBrk="0" hangingPunct="1">
              <a:defRPr sz="1000" kern="1200">
                <a:solidFill>
                  <a:schemeClr val="tx1">
                    <a:lumMod val="85000"/>
                    <a:lumOff val="1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a:defRPr/>
            </a:pPr>
            <a:r>
              <a:rPr lang="en-US" dirty="0">
                <a:solidFill>
                  <a:srgbClr val="FFFFFF"/>
                </a:solidFill>
              </a:rPr>
              <a:t>Sample Footer Text</a:t>
            </a:r>
          </a:p>
        </p:txBody>
      </p:sp>
      <p:sp>
        <p:nvSpPr>
          <p:cNvPr id="20" name="Slide Number Placeholder 5">
            <a:extLst>
              <a:ext uri="{FF2B5EF4-FFF2-40B4-BE49-F238E27FC236}">
                <a16:creationId xmlns:a16="http://schemas.microsoft.com/office/drawing/2014/main" id="{69BDEE55-B4D3-4542-BF01-F05A2C1FB7D6}"/>
              </a:ext>
            </a:extLst>
          </p:cNvPr>
          <p:cNvSpPr txBox="1">
            <a:spLocks/>
          </p:cNvSpPr>
          <p:nvPr userDrawn="1"/>
        </p:nvSpPr>
        <p:spPr>
          <a:xfrm>
            <a:off x="9793460" y="6367925"/>
            <a:ext cx="2111881" cy="228600"/>
          </a:xfrm>
          <a:prstGeom prst="rect">
            <a:avLst/>
          </a:prstGeom>
        </p:spPr>
        <p:txBody>
          <a:bodyPr vert="horz" lIns="91440" tIns="45720" rIns="91440" bIns="45720" rtlCol="0" anchor="b"/>
          <a:lstStyle>
            <a:defPPr>
              <a:defRPr lang="en-US"/>
            </a:defPPr>
            <a:lvl1pPr marL="0" algn="r" defTabSz="457200" rtl="0" eaLnBrk="1" latinLnBrk="0" hangingPunct="1">
              <a:defRPr sz="1000" kern="1200">
                <a:solidFill>
                  <a:schemeClr val="tx1">
                    <a:lumMod val="75000"/>
                    <a:lumOff val="2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802201697"/>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Introduction">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5973E97-A796-4836-82F6-8A280A57BA6B}"/>
              </a:ext>
            </a:extLst>
          </p:cNvPr>
          <p:cNvSpPr/>
          <p:nvPr userDrawn="1"/>
        </p:nvSpPr>
        <p:spPr>
          <a:xfrm>
            <a:off x="5660112" y="0"/>
            <a:ext cx="6528839"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EC0DAEE-CCDB-4627-925B-879F83B1F308}"/>
              </a:ext>
            </a:extLst>
          </p:cNvPr>
          <p:cNvSpPr>
            <a:spLocks noGrp="1"/>
          </p:cNvSpPr>
          <p:nvPr>
            <p:ph type="title"/>
          </p:nvPr>
        </p:nvSpPr>
        <p:spPr>
          <a:xfrm>
            <a:off x="6374166" y="610485"/>
            <a:ext cx="5103661" cy="1371600"/>
          </a:xfrm>
        </p:spPr>
        <p:txBody>
          <a:bodyPr>
            <a:normAutofit/>
          </a:bodyPr>
          <a:lstStyle>
            <a:lvl1pPr>
              <a:defRPr sz="4800">
                <a:solidFill>
                  <a:schemeClr val="bg1"/>
                </a:solidFill>
              </a:defRPr>
            </a:lvl1pPr>
          </a:lstStyle>
          <a:p>
            <a:r>
              <a:rPr lang="en-US" dirty="0"/>
              <a:t>Click to edit</a:t>
            </a:r>
          </a:p>
        </p:txBody>
      </p:sp>
      <p:sp>
        <p:nvSpPr>
          <p:cNvPr id="7" name="Rectangle 6">
            <a:extLst>
              <a:ext uri="{FF2B5EF4-FFF2-40B4-BE49-F238E27FC236}">
                <a16:creationId xmlns:a16="http://schemas.microsoft.com/office/drawing/2014/main" id="{3B9F23A9-0519-4A39-A9F9-F965C17D58A0}"/>
              </a:ext>
            </a:extLst>
          </p:cNvPr>
          <p:cNvSpPr/>
          <p:nvPr userDrawn="1"/>
        </p:nvSpPr>
        <p:spPr>
          <a:xfrm>
            <a:off x="5981848" y="320040"/>
            <a:ext cx="5888736" cy="6217920"/>
          </a:xfrm>
          <a:prstGeom prst="rect">
            <a:avLst/>
          </a:prstGeom>
          <a:noFill/>
          <a:ln w="6350" cap="sq" cmpd="sng" algn="ctr">
            <a:solidFill>
              <a:schemeClr val="bg1"/>
            </a:solidFill>
            <a:prstDash val="solid"/>
            <a:miter lim="800000"/>
          </a:ln>
          <a:effectLst>
            <a:softEdge rad="0"/>
          </a:effectLst>
        </p:spPr>
      </p:sp>
      <p:sp>
        <p:nvSpPr>
          <p:cNvPr id="9" name="Date Placeholder 6">
            <a:extLst>
              <a:ext uri="{FF2B5EF4-FFF2-40B4-BE49-F238E27FC236}">
                <a16:creationId xmlns:a16="http://schemas.microsoft.com/office/drawing/2014/main" id="{F3EB17D9-2389-4D1F-AC98-7CC3F79840B2}"/>
              </a:ext>
            </a:extLst>
          </p:cNvPr>
          <p:cNvSpPr txBox="1">
            <a:spLocks/>
          </p:cNvSpPr>
          <p:nvPr userDrawn="1"/>
        </p:nvSpPr>
        <p:spPr>
          <a:xfrm>
            <a:off x="7554616" y="383781"/>
            <a:ext cx="2743200" cy="256032"/>
          </a:xfrm>
          <a:prstGeom prst="rect">
            <a:avLst/>
          </a:prstGeom>
        </p:spPr>
        <p:txBody>
          <a:bodyPr vert="horz" lIns="91440" tIns="45720" rIns="91440" bIns="45720" rtlCol="0" anchor="b"/>
          <a:lstStyle>
            <a:defPPr>
              <a:defRPr lang="en-US"/>
            </a:defPPr>
            <a:lvl1pPr marL="0" algn="r" defTabSz="457200" rtl="0" eaLnBrk="1" latinLnBrk="0" hangingPunct="1">
              <a:defRPr sz="1000" kern="1200">
                <a:solidFill>
                  <a:schemeClr val="tx1">
                    <a:lumMod val="75000"/>
                    <a:lumOff val="2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dirty="0">
                <a:solidFill>
                  <a:schemeClr val="bg1"/>
                </a:solidFill>
              </a:rPr>
              <a:t>20XX</a:t>
            </a:r>
          </a:p>
        </p:txBody>
      </p:sp>
      <p:sp>
        <p:nvSpPr>
          <p:cNvPr id="11" name="Footer Placeholder 7">
            <a:extLst>
              <a:ext uri="{FF2B5EF4-FFF2-40B4-BE49-F238E27FC236}">
                <a16:creationId xmlns:a16="http://schemas.microsoft.com/office/drawing/2014/main" id="{40E55EFF-7AC0-4ACD-B826-CA1E384CCF4C}"/>
              </a:ext>
            </a:extLst>
          </p:cNvPr>
          <p:cNvSpPr txBox="1">
            <a:spLocks/>
          </p:cNvSpPr>
          <p:nvPr userDrawn="1"/>
        </p:nvSpPr>
        <p:spPr>
          <a:xfrm>
            <a:off x="6303580" y="6214535"/>
            <a:ext cx="4696948" cy="256032"/>
          </a:xfrm>
          <a:prstGeom prst="rect">
            <a:avLst/>
          </a:prstGeom>
        </p:spPr>
        <p:txBody>
          <a:bodyPr vert="horz" lIns="91440" tIns="45720" rIns="91440" bIns="45720" rtlCol="0" anchor="b"/>
          <a:lstStyle>
            <a:defPPr>
              <a:defRPr lang="en-US"/>
            </a:defPPr>
            <a:lvl1pPr marL="0" algn="l" defTabSz="457200" rtl="0" eaLnBrk="1" latinLnBrk="0" hangingPunct="1">
              <a:defRPr sz="1000" kern="1200">
                <a:solidFill>
                  <a:schemeClr val="tx1">
                    <a:lumMod val="85000"/>
                    <a:lumOff val="1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solidFill>
                  <a:schemeClr val="bg1"/>
                </a:solidFill>
              </a:rPr>
              <a:t>Sample Footer Text</a:t>
            </a:r>
          </a:p>
        </p:txBody>
      </p:sp>
      <p:sp>
        <p:nvSpPr>
          <p:cNvPr id="12" name="Slide Number Placeholder 8">
            <a:extLst>
              <a:ext uri="{FF2B5EF4-FFF2-40B4-BE49-F238E27FC236}">
                <a16:creationId xmlns:a16="http://schemas.microsoft.com/office/drawing/2014/main" id="{C6C2D606-DD47-4DA7-AF9B-9A8E401BCAFF}"/>
              </a:ext>
            </a:extLst>
          </p:cNvPr>
          <p:cNvSpPr txBox="1">
            <a:spLocks/>
          </p:cNvSpPr>
          <p:nvPr userDrawn="1"/>
        </p:nvSpPr>
        <p:spPr>
          <a:xfrm>
            <a:off x="11104451" y="6214535"/>
            <a:ext cx="605266" cy="256032"/>
          </a:xfrm>
          <a:prstGeom prst="rect">
            <a:avLst/>
          </a:prstGeom>
        </p:spPr>
        <p:txBody>
          <a:bodyPr vert="horz" lIns="91440" tIns="45720" rIns="91440" bIns="45720" rtlCol="0" anchor="b"/>
          <a:lstStyle>
            <a:defPPr>
              <a:defRPr lang="en-US"/>
            </a:defPPr>
            <a:lvl1pPr marL="0" algn="r" defTabSz="457200" rtl="0" eaLnBrk="1" latinLnBrk="0" hangingPunct="1">
              <a:defRPr sz="1000" kern="1200">
                <a:solidFill>
                  <a:schemeClr val="tx1">
                    <a:lumMod val="75000"/>
                    <a:lumOff val="2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4B7E4EF-A1BD-40F4-AB7B-04F084DD991D}" type="slidenum">
              <a:rPr lang="en-US" smtClean="0">
                <a:solidFill>
                  <a:schemeClr val="bg1"/>
                </a:solidFill>
              </a:rPr>
              <a:pPr/>
              <a:t>‹#›</a:t>
            </a:fld>
            <a:endParaRPr lang="en-US" dirty="0">
              <a:solidFill>
                <a:schemeClr val="bg1"/>
              </a:solidFill>
            </a:endParaRPr>
          </a:p>
        </p:txBody>
      </p:sp>
      <p:sp>
        <p:nvSpPr>
          <p:cNvPr id="15" name="Picture Placeholder 14">
            <a:extLst>
              <a:ext uri="{FF2B5EF4-FFF2-40B4-BE49-F238E27FC236}">
                <a16:creationId xmlns:a16="http://schemas.microsoft.com/office/drawing/2014/main" id="{6623DC60-EE1A-4367-A357-5F11D942252B}"/>
              </a:ext>
            </a:extLst>
          </p:cNvPr>
          <p:cNvSpPr>
            <a:spLocks noGrp="1"/>
          </p:cNvSpPr>
          <p:nvPr>
            <p:ph type="pic" sz="quarter" idx="10"/>
          </p:nvPr>
        </p:nvSpPr>
        <p:spPr>
          <a:xfrm>
            <a:off x="0" y="0"/>
            <a:ext cx="5659438" cy="6858000"/>
          </a:xfrm>
        </p:spPr>
        <p:txBody>
          <a:bodyPr/>
          <a:lstStyle/>
          <a:p>
            <a:endParaRPr lang="en-US" dirty="0"/>
          </a:p>
        </p:txBody>
      </p:sp>
      <p:sp>
        <p:nvSpPr>
          <p:cNvPr id="5" name="Content Placeholder 4">
            <a:extLst>
              <a:ext uri="{FF2B5EF4-FFF2-40B4-BE49-F238E27FC236}">
                <a16:creationId xmlns:a16="http://schemas.microsoft.com/office/drawing/2014/main" id="{7095E6F1-8633-46DB-A612-89A5079F7EF4}"/>
              </a:ext>
            </a:extLst>
          </p:cNvPr>
          <p:cNvSpPr>
            <a:spLocks noGrp="1"/>
          </p:cNvSpPr>
          <p:nvPr>
            <p:ph sz="quarter" idx="11"/>
          </p:nvPr>
        </p:nvSpPr>
        <p:spPr>
          <a:xfrm>
            <a:off x="6372625" y="2108844"/>
            <a:ext cx="5103812" cy="3790950"/>
          </a:xfr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p:txBody>
      </p:sp>
    </p:spTree>
    <p:extLst>
      <p:ext uri="{BB962C8B-B14F-4D97-AF65-F5344CB8AC3E}">
        <p14:creationId xmlns:p14="http://schemas.microsoft.com/office/powerpoint/2010/main" val="17712113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Quot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024342A2-B2E9-4AE9-9AFD-C5F77777E326}"/>
              </a:ext>
              <a:ext uri="{C183D7F6-B498-43B3-948B-1728B52AA6E4}">
                <adec:decorative xmlns:adec="http://schemas.microsoft.com/office/drawing/2017/decorative" val="1"/>
              </a:ext>
            </a:extLst>
          </p:cNvPr>
          <p:cNvSpPr/>
          <p:nvPr userDrawn="1"/>
        </p:nvSpPr>
        <p:spPr>
          <a:xfrm>
            <a:off x="453190" y="457200"/>
            <a:ext cx="11281609" cy="5943603"/>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9" name="Rectangle 18">
            <a:extLst>
              <a:ext uri="{FF2B5EF4-FFF2-40B4-BE49-F238E27FC236}">
                <a16:creationId xmlns:a16="http://schemas.microsoft.com/office/drawing/2014/main" id="{C086CEFC-AE66-4E11-8B5A-880177E1278E}"/>
              </a:ext>
              <a:ext uri="{C183D7F6-B498-43B3-948B-1728B52AA6E4}">
                <adec:decorative xmlns:adec="http://schemas.microsoft.com/office/drawing/2017/decorative" val="1"/>
              </a:ext>
            </a:extLst>
          </p:cNvPr>
          <p:cNvSpPr/>
          <p:nvPr userDrawn="1"/>
        </p:nvSpPr>
        <p:spPr>
          <a:xfrm>
            <a:off x="616737" y="621793"/>
            <a:ext cx="6651809" cy="5614416"/>
          </a:xfrm>
          <a:prstGeom prst="rect">
            <a:avLst/>
          </a:prstGeom>
          <a:solidFill>
            <a:schemeClr val="tx1">
              <a:lumMod val="75000"/>
              <a:lumOff val="25000"/>
            </a:schemeClr>
          </a:solidFill>
          <a:ln w="6350" cap="sq" cmpd="sng" algn="ctr">
            <a:noFill/>
            <a:prstDash val="solid"/>
            <a:miter lim="800000"/>
          </a:ln>
          <a:effectLst/>
        </p:spPr>
      </p:sp>
      <p:sp>
        <p:nvSpPr>
          <p:cNvPr id="2" name="Title 1">
            <a:extLst>
              <a:ext uri="{FF2B5EF4-FFF2-40B4-BE49-F238E27FC236}">
                <a16:creationId xmlns:a16="http://schemas.microsoft.com/office/drawing/2014/main" id="{41DABDA3-AA10-4304-B3C8-D5B655DE3421}"/>
              </a:ext>
            </a:extLst>
          </p:cNvPr>
          <p:cNvSpPr>
            <a:spLocks noGrp="1"/>
          </p:cNvSpPr>
          <p:nvPr>
            <p:ph type="title"/>
          </p:nvPr>
        </p:nvSpPr>
        <p:spPr>
          <a:xfrm>
            <a:off x="1078158" y="2100942"/>
            <a:ext cx="5716339" cy="2290607"/>
          </a:xfrm>
        </p:spPr>
        <p:txBody>
          <a:bodyPr anchor="b"/>
          <a:lstStyle>
            <a:lvl1pPr algn="ctr">
              <a:defRPr>
                <a:solidFill>
                  <a:schemeClr val="bg1"/>
                </a:solidFill>
              </a:defRPr>
            </a:lvl1pPr>
          </a:lstStyle>
          <a:p>
            <a:r>
              <a:rPr lang="en-US" dirty="0"/>
              <a:t>Click to edit</a:t>
            </a:r>
          </a:p>
        </p:txBody>
      </p:sp>
      <p:sp>
        <p:nvSpPr>
          <p:cNvPr id="23" name="Rectangle 22">
            <a:extLst>
              <a:ext uri="{FF2B5EF4-FFF2-40B4-BE49-F238E27FC236}">
                <a16:creationId xmlns:a16="http://schemas.microsoft.com/office/drawing/2014/main" id="{6EB1E9D9-0DDD-4554-A021-4FE50439A138}"/>
              </a:ext>
              <a:ext uri="{C183D7F6-B498-43B3-948B-1728B52AA6E4}">
                <adec:decorative xmlns:adec="http://schemas.microsoft.com/office/drawing/2017/decorative" val="1"/>
              </a:ext>
            </a:extLst>
          </p:cNvPr>
          <p:cNvSpPr/>
          <p:nvPr userDrawn="1"/>
        </p:nvSpPr>
        <p:spPr>
          <a:xfrm>
            <a:off x="3023061" y="446824"/>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Date Placeholder 17">
            <a:extLst>
              <a:ext uri="{FF2B5EF4-FFF2-40B4-BE49-F238E27FC236}">
                <a16:creationId xmlns:a16="http://schemas.microsoft.com/office/drawing/2014/main" id="{3B5075EC-8E09-4BB4-8C8F-6177ECD95A83}"/>
              </a:ext>
            </a:extLst>
          </p:cNvPr>
          <p:cNvSpPr>
            <a:spLocks noGrp="1"/>
          </p:cNvSpPr>
          <p:nvPr>
            <p:ph type="dt" sz="half" idx="10"/>
          </p:nvPr>
        </p:nvSpPr>
        <p:spPr>
          <a:xfrm>
            <a:off x="3205941" y="493108"/>
            <a:ext cx="1554480" cy="527213"/>
          </a:xfrm>
        </p:spPr>
        <p:txBody>
          <a:bodyPr/>
          <a:lstStyle>
            <a:lvl1pPr>
              <a:defRPr baseline="0">
                <a:solidFill>
                  <a:schemeClr val="bg1"/>
                </a:solidFill>
              </a:defRPr>
            </a:lvl1pPr>
          </a:lstStyle>
          <a:p>
            <a:pPr algn="ctr" defTabSz="914400">
              <a:defRPr/>
            </a:pPr>
            <a:r>
              <a:rPr lang="en-US" sz="1300"/>
              <a:t>20XX</a:t>
            </a:r>
            <a:endParaRPr lang="en-US" sz="1300" dirty="0"/>
          </a:p>
        </p:txBody>
      </p:sp>
      <p:sp>
        <p:nvSpPr>
          <p:cNvPr id="5" name="Text Placeholder 4">
            <a:extLst>
              <a:ext uri="{FF2B5EF4-FFF2-40B4-BE49-F238E27FC236}">
                <a16:creationId xmlns:a16="http://schemas.microsoft.com/office/drawing/2014/main" id="{B8A8819A-9552-4858-92F8-FB441C3A45A5}"/>
              </a:ext>
            </a:extLst>
          </p:cNvPr>
          <p:cNvSpPr>
            <a:spLocks noGrp="1"/>
          </p:cNvSpPr>
          <p:nvPr>
            <p:ph type="body" sz="quarter" idx="15"/>
          </p:nvPr>
        </p:nvSpPr>
        <p:spPr>
          <a:xfrm>
            <a:off x="1078157" y="4698173"/>
            <a:ext cx="5716339" cy="658674"/>
          </a:xfrm>
        </p:spPr>
        <p:txBody>
          <a:bodyPr>
            <a:normAutofit/>
          </a:bodyPr>
          <a:lstStyle>
            <a:lvl1pPr marL="0" indent="0" algn="ctr">
              <a:buNone/>
              <a:defRPr lang="en-US" sz="2000" kern="1200" dirty="0" smtClean="0">
                <a:solidFill>
                  <a:schemeClr val="bg1"/>
                </a:solidFill>
                <a:latin typeface="+mn-lt"/>
                <a:ea typeface="+mn-ea"/>
                <a:cs typeface="+mn-cs"/>
              </a:defRPr>
            </a:lvl1pPr>
            <a:lvl2pPr marL="274320" indent="0">
              <a:buNone/>
              <a:defRPr/>
            </a:lvl2pPr>
          </a:lstStyle>
          <a:p>
            <a:pPr lvl="0"/>
            <a:r>
              <a:rPr lang="en-US" dirty="0"/>
              <a:t>Click to edit Master text styles</a:t>
            </a:r>
          </a:p>
        </p:txBody>
      </p:sp>
      <p:sp>
        <p:nvSpPr>
          <p:cNvPr id="16" name="Footer Placeholder 18">
            <a:extLst>
              <a:ext uri="{FF2B5EF4-FFF2-40B4-BE49-F238E27FC236}">
                <a16:creationId xmlns:a16="http://schemas.microsoft.com/office/drawing/2014/main" id="{D2BAF328-75D1-490D-BF37-96EE6C0843E2}"/>
              </a:ext>
            </a:extLst>
          </p:cNvPr>
          <p:cNvSpPr txBox="1">
            <a:spLocks/>
          </p:cNvSpPr>
          <p:nvPr userDrawn="1"/>
        </p:nvSpPr>
        <p:spPr>
          <a:xfrm>
            <a:off x="1243632" y="5641118"/>
            <a:ext cx="5068569" cy="310819"/>
          </a:xfrm>
          <a:prstGeom prst="rect">
            <a:avLst/>
          </a:prstGeom>
        </p:spPr>
        <p:txBody>
          <a:bodyPr vert="horz" lIns="91440" tIns="45720" rIns="91440" bIns="45720" rtlCol="0" anchor="ctr"/>
          <a:lstStyle>
            <a:defPPr>
              <a:defRPr lang="en-US"/>
            </a:defPPr>
            <a:lvl1pPr marL="0" algn="l" defTabSz="457200" rtl="0" eaLnBrk="1" latinLnBrk="0" hangingPunct="1">
              <a:defRPr sz="1000" kern="1200">
                <a:solidFill>
                  <a:schemeClr val="tx1">
                    <a:lumMod val="85000"/>
                    <a:lumOff val="1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defTabSz="914400">
              <a:defRPr/>
            </a:pPr>
            <a:r>
              <a:rPr lang="en-US" dirty="0">
                <a:solidFill>
                  <a:schemeClr val="bg1"/>
                </a:solidFill>
              </a:rPr>
              <a:t>Sample Footer Text</a:t>
            </a:r>
          </a:p>
        </p:txBody>
      </p:sp>
      <p:sp>
        <p:nvSpPr>
          <p:cNvPr id="22" name="Picture Placeholder 21">
            <a:extLst>
              <a:ext uri="{FF2B5EF4-FFF2-40B4-BE49-F238E27FC236}">
                <a16:creationId xmlns:a16="http://schemas.microsoft.com/office/drawing/2014/main" id="{27D11998-188A-4F5B-9931-8BA54D2802A5}"/>
              </a:ext>
            </a:extLst>
          </p:cNvPr>
          <p:cNvSpPr>
            <a:spLocks noGrp="1"/>
          </p:cNvSpPr>
          <p:nvPr>
            <p:ph type="pic" sz="quarter" idx="13"/>
          </p:nvPr>
        </p:nvSpPr>
        <p:spPr>
          <a:xfrm>
            <a:off x="7419974" y="621784"/>
            <a:ext cx="1989495" cy="2843222"/>
          </a:xfrm>
        </p:spPr>
        <p:txBody>
          <a:bodyPr/>
          <a:lstStyle/>
          <a:p>
            <a:endParaRPr lang="en-US" dirty="0"/>
          </a:p>
        </p:txBody>
      </p:sp>
      <p:sp>
        <p:nvSpPr>
          <p:cNvPr id="37" name="Picture Placeholder 21">
            <a:extLst>
              <a:ext uri="{FF2B5EF4-FFF2-40B4-BE49-F238E27FC236}">
                <a16:creationId xmlns:a16="http://schemas.microsoft.com/office/drawing/2014/main" id="{F268C43A-0DA4-4ECC-A368-08AB69EDAE79}"/>
              </a:ext>
            </a:extLst>
          </p:cNvPr>
          <p:cNvSpPr>
            <a:spLocks noGrp="1"/>
          </p:cNvSpPr>
          <p:nvPr>
            <p:ph type="pic" sz="quarter" idx="16"/>
          </p:nvPr>
        </p:nvSpPr>
        <p:spPr>
          <a:xfrm>
            <a:off x="9570334" y="627380"/>
            <a:ext cx="1980056" cy="2837626"/>
          </a:xfrm>
        </p:spPr>
        <p:txBody>
          <a:bodyPr/>
          <a:lstStyle/>
          <a:p>
            <a:endParaRPr lang="en-US" dirty="0"/>
          </a:p>
        </p:txBody>
      </p:sp>
      <p:sp>
        <p:nvSpPr>
          <p:cNvPr id="24" name="Picture Placeholder 23">
            <a:extLst>
              <a:ext uri="{FF2B5EF4-FFF2-40B4-BE49-F238E27FC236}">
                <a16:creationId xmlns:a16="http://schemas.microsoft.com/office/drawing/2014/main" id="{60F109E5-BC65-4431-A2E5-4A145EC7B38A}"/>
              </a:ext>
            </a:extLst>
          </p:cNvPr>
          <p:cNvSpPr>
            <a:spLocks noGrp="1"/>
          </p:cNvSpPr>
          <p:nvPr>
            <p:ph type="pic" sz="quarter" idx="14"/>
          </p:nvPr>
        </p:nvSpPr>
        <p:spPr>
          <a:xfrm>
            <a:off x="7432093" y="3636193"/>
            <a:ext cx="4123320" cy="2594427"/>
          </a:xfrm>
        </p:spPr>
        <p:txBody>
          <a:bodyPr/>
          <a:lstStyle/>
          <a:p>
            <a:endParaRPr lang="en-US" dirty="0"/>
          </a:p>
        </p:txBody>
      </p:sp>
      <p:grpSp>
        <p:nvGrpSpPr>
          <p:cNvPr id="3" name="Group 2">
            <a:extLst>
              <a:ext uri="{FF2B5EF4-FFF2-40B4-BE49-F238E27FC236}">
                <a16:creationId xmlns:a16="http://schemas.microsoft.com/office/drawing/2014/main" id="{57F02ED2-9B1A-40C8-A5F7-4473CAA3C0B2}"/>
              </a:ext>
              <a:ext uri="{C183D7F6-B498-43B3-948B-1728B52AA6E4}">
                <adec:decorative xmlns:adec="http://schemas.microsoft.com/office/drawing/2017/decorative" val="1"/>
              </a:ext>
            </a:extLst>
          </p:cNvPr>
          <p:cNvGrpSpPr/>
          <p:nvPr userDrawn="1"/>
        </p:nvGrpSpPr>
        <p:grpSpPr>
          <a:xfrm>
            <a:off x="3137361" y="446823"/>
            <a:ext cx="1691640" cy="645295"/>
            <a:chOff x="3137361" y="446823"/>
            <a:chExt cx="1691640" cy="645295"/>
          </a:xfrm>
        </p:grpSpPr>
        <p:cxnSp>
          <p:nvCxnSpPr>
            <p:cNvPr id="25" name="Straight Connector 24">
              <a:extLst>
                <a:ext uri="{FF2B5EF4-FFF2-40B4-BE49-F238E27FC236}">
                  <a16:creationId xmlns:a16="http://schemas.microsoft.com/office/drawing/2014/main" id="{ED8AC6A1-19DE-4EAE-91E5-A9E82CEA38BC}"/>
                </a:ext>
                <a:ext uri="{C183D7F6-B498-43B3-948B-1728B52AA6E4}">
                  <adec:decorative xmlns:adec="http://schemas.microsoft.com/office/drawing/2017/decorative" val="1"/>
                </a:ext>
              </a:extLst>
            </p:cNvPr>
            <p:cNvCxnSpPr/>
            <p:nvPr userDrawn="1"/>
          </p:nvCxnSpPr>
          <p:spPr>
            <a:xfrm>
              <a:off x="3137361" y="446823"/>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29AC828E-AA99-4E2C-A30C-D8B9DFF16817}"/>
                </a:ext>
                <a:ext uri="{C183D7F6-B498-43B3-948B-1728B52AA6E4}">
                  <adec:decorative xmlns:adec="http://schemas.microsoft.com/office/drawing/2017/decorative" val="1"/>
                </a:ext>
              </a:extLst>
            </p:cNvPr>
            <p:cNvCxnSpPr/>
            <p:nvPr userDrawn="1"/>
          </p:nvCxnSpPr>
          <p:spPr>
            <a:xfrm>
              <a:off x="4829001" y="446823"/>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762D63C1-826F-42FC-9EC1-0320620BB119}"/>
                </a:ext>
                <a:ext uri="{C183D7F6-B498-43B3-948B-1728B52AA6E4}">
                  <adec:decorative xmlns:adec="http://schemas.microsoft.com/office/drawing/2017/decorative" val="1"/>
                </a:ext>
              </a:extLst>
            </p:cNvPr>
            <p:cNvCxnSpPr/>
            <p:nvPr userDrawn="1"/>
          </p:nvCxnSpPr>
          <p:spPr>
            <a:xfrm>
              <a:off x="3137361" y="1092118"/>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18" name="Slide Number Placeholder 21">
            <a:extLst>
              <a:ext uri="{FF2B5EF4-FFF2-40B4-BE49-F238E27FC236}">
                <a16:creationId xmlns:a16="http://schemas.microsoft.com/office/drawing/2014/main" id="{5A2A2B37-48E8-4C00-91B4-63F0C7AAE23F}"/>
              </a:ext>
            </a:extLst>
          </p:cNvPr>
          <p:cNvSpPr txBox="1">
            <a:spLocks/>
          </p:cNvSpPr>
          <p:nvPr userDrawn="1"/>
        </p:nvSpPr>
        <p:spPr>
          <a:xfrm>
            <a:off x="9443794" y="6392314"/>
            <a:ext cx="2111881" cy="228600"/>
          </a:xfrm>
          <a:prstGeom prst="rect">
            <a:avLst/>
          </a:prstGeom>
        </p:spPr>
        <p:txBody>
          <a:bodyPr vert="horz" lIns="91440" tIns="45720" rIns="91440" bIns="45720" rtlCol="0" anchor="b"/>
          <a:lstStyle>
            <a:defPPr>
              <a:defRPr lang="en-US"/>
            </a:defPPr>
            <a:lvl1pPr marL="0" algn="r" defTabSz="457200" rtl="0" eaLnBrk="1" latinLnBrk="0" hangingPunct="1">
              <a:defRPr sz="1000" kern="1200">
                <a:solidFill>
                  <a:schemeClr val="tx1">
                    <a:lumMod val="75000"/>
                    <a:lumOff val="2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a:defRPr/>
            </a:pPr>
            <a:fld id="{70B1FE82-5036-4003-B709-0840DA750BBE}" type="slidenum">
              <a:rPr lang="en-US" smtClean="0">
                <a:solidFill>
                  <a:srgbClr val="FFFFFF"/>
                </a:solidFill>
                <a:effectLst>
                  <a:outerShdw blurRad="50800" dist="38100" dir="2700000" algn="tl" rotWithShape="0">
                    <a:prstClr val="black">
                      <a:alpha val="43000"/>
                    </a:prstClr>
                  </a:outerShdw>
                </a:effectLst>
              </a:rPr>
              <a:pPr defTabSz="914400">
                <a:defRPr/>
              </a:pPr>
              <a:t>‹#›</a:t>
            </a:fld>
            <a:endParaRPr lang="en-US" dirty="0">
              <a:solidFill>
                <a:srgbClr val="FFFFFF"/>
              </a:solidFill>
              <a:effectLst>
                <a:outerShdw blurRad="50800" dist="38100" dir="2700000" algn="tl" rotWithShape="0">
                  <a:prstClr val="black">
                    <a:alpha val="43000"/>
                  </a:prstClr>
                </a:outerShdw>
              </a:effectLst>
            </a:endParaRPr>
          </a:p>
        </p:txBody>
      </p:sp>
    </p:spTree>
    <p:extLst>
      <p:ext uri="{BB962C8B-B14F-4D97-AF65-F5344CB8AC3E}">
        <p14:creationId xmlns:p14="http://schemas.microsoft.com/office/powerpoint/2010/main" val="1612611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Closing">
    <p:spTree>
      <p:nvGrpSpPr>
        <p:cNvPr id="1" name=""/>
        <p:cNvGrpSpPr/>
        <p:nvPr/>
      </p:nvGrpSpPr>
      <p:grpSpPr>
        <a:xfrm>
          <a:off x="0" y="0"/>
          <a:ext cx="0" cy="0"/>
          <a:chOff x="0" y="0"/>
          <a:chExt cx="0" cy="0"/>
        </a:xfrm>
      </p:grpSpPr>
      <p:sp>
        <p:nvSpPr>
          <p:cNvPr id="20" name="Picture Placeholder 19">
            <a:extLst>
              <a:ext uri="{FF2B5EF4-FFF2-40B4-BE49-F238E27FC236}">
                <a16:creationId xmlns:a16="http://schemas.microsoft.com/office/drawing/2014/main" id="{ED0543DF-8CFA-4CBD-AF23-D059985D344D}"/>
              </a:ext>
            </a:extLst>
          </p:cNvPr>
          <p:cNvSpPr>
            <a:spLocks noGrp="1"/>
          </p:cNvSpPr>
          <p:nvPr>
            <p:ph type="pic" sz="quarter" idx="14"/>
          </p:nvPr>
        </p:nvSpPr>
        <p:spPr>
          <a:xfrm>
            <a:off x="0" y="0"/>
            <a:ext cx="12192000" cy="6858000"/>
          </a:xfrm>
          <a:custGeom>
            <a:avLst/>
            <a:gdLst>
              <a:gd name="connsiteX0" fmla="*/ 937329 w 12192000"/>
              <a:gd name="connsiteY0" fmla="*/ 941695 h 6858000"/>
              <a:gd name="connsiteX1" fmla="*/ 937329 w 12192000"/>
              <a:gd name="connsiteY1" fmla="*/ 5916305 h 6858000"/>
              <a:gd name="connsiteX2" fmla="*/ 6389856 w 12192000"/>
              <a:gd name="connsiteY2" fmla="*/ 5916305 h 6858000"/>
              <a:gd name="connsiteX3" fmla="*/ 6389856 w 12192000"/>
              <a:gd name="connsiteY3" fmla="*/ 941695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937329" y="941695"/>
                </a:moveTo>
                <a:lnTo>
                  <a:pt x="937329" y="5916305"/>
                </a:lnTo>
                <a:lnTo>
                  <a:pt x="6389856" y="5916305"/>
                </a:lnTo>
                <a:lnTo>
                  <a:pt x="6389856" y="941695"/>
                </a:lnTo>
                <a:close/>
                <a:moveTo>
                  <a:pt x="0" y="0"/>
                </a:moveTo>
                <a:lnTo>
                  <a:pt x="12192000" y="0"/>
                </a:lnTo>
                <a:lnTo>
                  <a:pt x="12192000" y="6858000"/>
                </a:lnTo>
                <a:lnTo>
                  <a:pt x="0" y="6858000"/>
                </a:lnTo>
                <a:close/>
              </a:path>
            </a:pathLst>
          </a:custGeom>
        </p:spPr>
        <p:txBody>
          <a:bodyPr wrap="square">
            <a:noAutofit/>
          </a:bodyPr>
          <a:lstStyle/>
          <a:p>
            <a:endParaRPr lang="en-US" dirty="0"/>
          </a:p>
        </p:txBody>
      </p:sp>
      <p:sp>
        <p:nvSpPr>
          <p:cNvPr id="21" name="Rectangle 20">
            <a:extLst>
              <a:ext uri="{FF2B5EF4-FFF2-40B4-BE49-F238E27FC236}">
                <a16:creationId xmlns:a16="http://schemas.microsoft.com/office/drawing/2014/main" id="{A61A2AD8-D5EA-48FD-B19E-788E4D9782BB}"/>
              </a:ext>
              <a:ext uri="{C183D7F6-B498-43B3-948B-1728B52AA6E4}">
                <adec:decorative xmlns:adec="http://schemas.microsoft.com/office/drawing/2017/decorative" val="1"/>
              </a:ext>
            </a:extLst>
          </p:cNvPr>
          <p:cNvSpPr/>
          <p:nvPr userDrawn="1"/>
        </p:nvSpPr>
        <p:spPr>
          <a:xfrm>
            <a:off x="937329" y="941695"/>
            <a:ext cx="5452527" cy="4974610"/>
          </a:xfrm>
          <a:prstGeom prst="rect">
            <a:avLst/>
          </a:prstGeom>
          <a:solidFill>
            <a:schemeClr val="tx1">
              <a:lumMod val="75000"/>
              <a:lumOff val="25000"/>
            </a:schemeClr>
          </a:solidFill>
          <a:ln w="6350" cap="sq" cmpd="sng" algn="ctr">
            <a:noFill/>
            <a:prstDash val="solid"/>
            <a:miter lim="800000"/>
          </a:ln>
          <a:effectLst/>
        </p:spPr>
      </p:sp>
      <p:sp>
        <p:nvSpPr>
          <p:cNvPr id="23" name="Rectangle 22">
            <a:extLst>
              <a:ext uri="{FF2B5EF4-FFF2-40B4-BE49-F238E27FC236}">
                <a16:creationId xmlns:a16="http://schemas.microsoft.com/office/drawing/2014/main" id="{0682D9D6-0C91-4BAA-B631-B4A597F6D49E}"/>
              </a:ext>
              <a:ext uri="{C183D7F6-B498-43B3-948B-1728B52AA6E4}">
                <adec:decorative xmlns:adec="http://schemas.microsoft.com/office/drawing/2017/decorative" val="1"/>
              </a:ext>
            </a:extLst>
          </p:cNvPr>
          <p:cNvSpPr/>
          <p:nvPr userDrawn="1"/>
        </p:nvSpPr>
        <p:spPr>
          <a:xfrm>
            <a:off x="1103272" y="1106424"/>
            <a:ext cx="5120640" cy="4645152"/>
          </a:xfrm>
          <a:prstGeom prst="rect">
            <a:avLst/>
          </a:prstGeom>
          <a:noFill/>
          <a:ln w="6350" cap="sq" cmpd="sng" algn="ctr">
            <a:solidFill>
              <a:schemeClr val="bg1"/>
            </a:solidFill>
            <a:prstDash val="solid"/>
            <a:miter lim="800000"/>
          </a:ln>
          <a:effectLst>
            <a:softEdge rad="0"/>
          </a:effectLst>
        </p:spPr>
      </p:sp>
      <p:sp>
        <p:nvSpPr>
          <p:cNvPr id="2" name="Title 1">
            <a:extLst>
              <a:ext uri="{FF2B5EF4-FFF2-40B4-BE49-F238E27FC236}">
                <a16:creationId xmlns:a16="http://schemas.microsoft.com/office/drawing/2014/main" id="{AF26F410-6A1D-427A-8C06-A0023004F50B}"/>
              </a:ext>
            </a:extLst>
          </p:cNvPr>
          <p:cNvSpPr>
            <a:spLocks noGrp="1"/>
          </p:cNvSpPr>
          <p:nvPr>
            <p:ph type="title"/>
          </p:nvPr>
        </p:nvSpPr>
        <p:spPr>
          <a:xfrm>
            <a:off x="1357950" y="2197853"/>
            <a:ext cx="4633415" cy="851219"/>
          </a:xfrm>
        </p:spPr>
        <p:txBody>
          <a:bodyPr/>
          <a:lstStyle>
            <a:lvl1pPr algn="ctr">
              <a:defRPr>
                <a:solidFill>
                  <a:schemeClr val="bg1"/>
                </a:solidFill>
              </a:defRPr>
            </a:lvl1pPr>
          </a:lstStyle>
          <a:p>
            <a:r>
              <a:rPr lang="en-US" dirty="0"/>
              <a:t>Click to edit</a:t>
            </a:r>
          </a:p>
        </p:txBody>
      </p:sp>
      <p:sp>
        <p:nvSpPr>
          <p:cNvPr id="25" name="Date Placeholder 7">
            <a:extLst>
              <a:ext uri="{FF2B5EF4-FFF2-40B4-BE49-F238E27FC236}">
                <a16:creationId xmlns:a16="http://schemas.microsoft.com/office/drawing/2014/main" id="{53A572F0-78E4-4979-BD85-E9F315B0C605}"/>
              </a:ext>
            </a:extLst>
          </p:cNvPr>
          <p:cNvSpPr>
            <a:spLocks noGrp="1"/>
          </p:cNvSpPr>
          <p:nvPr>
            <p:ph type="dt" sz="half" idx="10"/>
          </p:nvPr>
        </p:nvSpPr>
        <p:spPr>
          <a:xfrm>
            <a:off x="2291992" y="1162386"/>
            <a:ext cx="2743200" cy="256032"/>
          </a:xfrm>
        </p:spPr>
        <p:txBody>
          <a:bodyPr/>
          <a:lstStyle>
            <a:lvl1pPr>
              <a:defRPr>
                <a:solidFill>
                  <a:schemeClr val="bg1"/>
                </a:solidFill>
              </a:defRPr>
            </a:lvl1pPr>
          </a:lstStyle>
          <a:p>
            <a:pPr algn="ctr"/>
            <a:r>
              <a:rPr lang="en-US"/>
              <a:t>20XX</a:t>
            </a:r>
            <a:endParaRPr lang="en-US" dirty="0"/>
          </a:p>
        </p:txBody>
      </p:sp>
      <p:sp>
        <p:nvSpPr>
          <p:cNvPr id="4" name="Content Placeholder 3">
            <a:extLst>
              <a:ext uri="{FF2B5EF4-FFF2-40B4-BE49-F238E27FC236}">
                <a16:creationId xmlns:a16="http://schemas.microsoft.com/office/drawing/2014/main" id="{856F1164-CE64-4728-83B0-E5316C16DF29}"/>
              </a:ext>
            </a:extLst>
          </p:cNvPr>
          <p:cNvSpPr>
            <a:spLocks noGrp="1"/>
          </p:cNvSpPr>
          <p:nvPr>
            <p:ph sz="quarter" idx="16"/>
          </p:nvPr>
        </p:nvSpPr>
        <p:spPr>
          <a:xfrm>
            <a:off x="1357313" y="3308350"/>
            <a:ext cx="4633912" cy="2141632"/>
          </a:xfrm>
        </p:spPr>
        <p:txBody>
          <a:bodyPr/>
          <a:lstStyle>
            <a:lvl1pPr marL="0" indent="0" algn="ctr">
              <a:buNone/>
              <a:defRPr baseline="0">
                <a:solidFill>
                  <a:schemeClr val="bg1"/>
                </a:solidFill>
              </a:defRPr>
            </a:lvl1pPr>
            <a:lvl2pPr marL="274320" indent="0" algn="ctr">
              <a:buNone/>
              <a:defRPr baseline="0">
                <a:solidFill>
                  <a:schemeClr val="bg1"/>
                </a:solidFill>
              </a:defRPr>
            </a:lvl2pPr>
            <a:lvl3pPr marL="548640" indent="0">
              <a:buNone/>
              <a:defRPr>
                <a:solidFill>
                  <a:schemeClr val="bg1"/>
                </a:solidFill>
              </a:defRPr>
            </a:lvl3pPr>
            <a:lvl4pPr marL="822960" indent="0">
              <a:buNone/>
              <a:defRPr>
                <a:solidFill>
                  <a:schemeClr val="bg1"/>
                </a:solidFill>
              </a:defRPr>
            </a:lvl4pPr>
            <a:lvl5pPr marL="1097280" indent="0">
              <a:buNone/>
              <a:defRPr>
                <a:solidFill>
                  <a:schemeClr val="bg1"/>
                </a:solidFill>
              </a:defRPr>
            </a:lvl5pPr>
          </a:lstStyle>
          <a:p>
            <a:pPr lvl="0"/>
            <a:r>
              <a:rPr lang="en-US" dirty="0"/>
              <a:t>Click to edit Master text styles</a:t>
            </a:r>
          </a:p>
          <a:p>
            <a:pPr lvl="1"/>
            <a:endParaRPr lang="en-US" dirty="0"/>
          </a:p>
        </p:txBody>
      </p:sp>
      <p:sp>
        <p:nvSpPr>
          <p:cNvPr id="27" name="Footer Placeholder 8">
            <a:extLst>
              <a:ext uri="{FF2B5EF4-FFF2-40B4-BE49-F238E27FC236}">
                <a16:creationId xmlns:a16="http://schemas.microsoft.com/office/drawing/2014/main" id="{DEA4EBDD-4088-4396-BD3F-3AB4BEFB205C}"/>
              </a:ext>
            </a:extLst>
          </p:cNvPr>
          <p:cNvSpPr>
            <a:spLocks noGrp="1"/>
          </p:cNvSpPr>
          <p:nvPr>
            <p:ph type="ftr" sz="quarter" idx="11"/>
          </p:nvPr>
        </p:nvSpPr>
        <p:spPr>
          <a:xfrm>
            <a:off x="1357950" y="5472763"/>
            <a:ext cx="4636008" cy="256032"/>
          </a:xfrm>
        </p:spPr>
        <p:txBody>
          <a:bodyPr/>
          <a:lstStyle>
            <a:lvl1pPr algn="ctr">
              <a:defRPr>
                <a:solidFill>
                  <a:schemeClr val="bg1"/>
                </a:solidFill>
              </a:defRPr>
            </a:lvl1pPr>
          </a:lstStyle>
          <a:p>
            <a:r>
              <a:rPr lang="en-US" dirty="0"/>
              <a:t>Sample Footer Text</a:t>
            </a:r>
          </a:p>
        </p:txBody>
      </p:sp>
    </p:spTree>
    <p:extLst>
      <p:ext uri="{BB962C8B-B14F-4D97-AF65-F5344CB8AC3E}">
        <p14:creationId xmlns:p14="http://schemas.microsoft.com/office/powerpoint/2010/main" val="38489413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6176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a:defRPr/>
            </a:lvl1pPr>
          </a:lstStyle>
          <a:p>
            <a:r>
              <a:rPr lang="en-US"/>
              <a:t>20XX</a:t>
            </a:r>
            <a:endParaRPr lang="en-US" dirty="0"/>
          </a:p>
        </p:txBody>
      </p:sp>
      <p:sp>
        <p:nvSpPr>
          <p:cNvPr id="6" name="Footer Placeholder 5"/>
          <p:cNvSpPr>
            <a:spLocks noGrp="1"/>
          </p:cNvSpPr>
          <p:nvPr>
            <p:ph type="ftr" sz="quarter" idx="11"/>
          </p:nvPr>
        </p:nvSpPr>
        <p:spPr/>
        <p:txBody>
          <a:bodyPr/>
          <a:lstStyle/>
          <a:p>
            <a:r>
              <a:rPr lang="en-US"/>
              <a:t>Sample Footer Text</a:t>
            </a:r>
            <a:endParaRPr lang="en-US" dirty="0"/>
          </a:p>
        </p:txBody>
      </p:sp>
      <p:sp>
        <p:nvSpPr>
          <p:cNvPr id="7" name="Slide Number Placeholder 6"/>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26989044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663440" cy="640080"/>
          </a:xfrm>
        </p:spPr>
        <p:txBody>
          <a:bodyPr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069848" y="2792472"/>
            <a:ext cx="4663440" cy="3163825"/>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58712" y="2074334"/>
            <a:ext cx="4663440" cy="640080"/>
          </a:xfrm>
        </p:spPr>
        <p:txBody>
          <a:bodyPr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58712" y="2792471"/>
            <a:ext cx="4663440" cy="3164509"/>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p:txBody>
          <a:bodyPr/>
          <a:lstStyle/>
          <a:p>
            <a:r>
              <a:rPr lang="en-US"/>
              <a:t>Sample Footer Text</a:t>
            </a:r>
            <a:endParaRPr lang="en-US" dirty="0"/>
          </a:p>
        </p:txBody>
      </p:sp>
      <p:sp>
        <p:nvSpPr>
          <p:cNvPr id="7" name="Date Placeholder 6"/>
          <p:cNvSpPr>
            <a:spLocks noGrp="1"/>
          </p:cNvSpPr>
          <p:nvPr>
            <p:ph type="dt" sz="half" idx="10"/>
          </p:nvPr>
        </p:nvSpPr>
        <p:spPr/>
        <p:txBody>
          <a:bodyPr/>
          <a:lstStyle>
            <a:lvl1pPr>
              <a:defRPr/>
            </a:lvl1pPr>
          </a:lstStyle>
          <a:p>
            <a:r>
              <a:rPr lang="en-US"/>
              <a:t>20XX</a:t>
            </a:r>
            <a:endParaRPr lang="en-US" dirty="0"/>
          </a:p>
        </p:txBody>
      </p:sp>
      <p:sp>
        <p:nvSpPr>
          <p:cNvPr id="9" name="Slide Number Placeholder 8"/>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34056492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3053588" cy="640080"/>
          </a:xfrm>
        </p:spPr>
        <p:txBody>
          <a:bodyPr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069848" y="2792472"/>
            <a:ext cx="3053588" cy="3163825"/>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569206" y="2074334"/>
            <a:ext cx="3053588" cy="640080"/>
          </a:xfrm>
        </p:spPr>
        <p:txBody>
          <a:bodyPr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569206" y="2792471"/>
            <a:ext cx="3053588" cy="3164509"/>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4">
            <a:extLst>
              <a:ext uri="{FF2B5EF4-FFF2-40B4-BE49-F238E27FC236}">
                <a16:creationId xmlns:a16="http://schemas.microsoft.com/office/drawing/2014/main" id="{A6D68D58-C9C7-41A5-9F66-57C5771B3920}"/>
              </a:ext>
            </a:extLst>
          </p:cNvPr>
          <p:cNvSpPr>
            <a:spLocks noGrp="1"/>
          </p:cNvSpPr>
          <p:nvPr>
            <p:ph type="body" sz="quarter" idx="13"/>
          </p:nvPr>
        </p:nvSpPr>
        <p:spPr>
          <a:xfrm>
            <a:off x="8068564" y="2073651"/>
            <a:ext cx="3053588" cy="640080"/>
          </a:xfrm>
        </p:spPr>
        <p:txBody>
          <a:bodyPr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Content Placeholder 5">
            <a:extLst>
              <a:ext uri="{FF2B5EF4-FFF2-40B4-BE49-F238E27FC236}">
                <a16:creationId xmlns:a16="http://schemas.microsoft.com/office/drawing/2014/main" id="{F3692324-6EEB-4C0A-BF90-7A27FBF6D7BD}"/>
              </a:ext>
            </a:extLst>
          </p:cNvPr>
          <p:cNvSpPr>
            <a:spLocks noGrp="1"/>
          </p:cNvSpPr>
          <p:nvPr>
            <p:ph sz="quarter" idx="14"/>
          </p:nvPr>
        </p:nvSpPr>
        <p:spPr>
          <a:xfrm>
            <a:off x="8068564" y="2791788"/>
            <a:ext cx="3053588" cy="3164509"/>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7"/>
          <p:cNvSpPr>
            <a:spLocks noGrp="1"/>
          </p:cNvSpPr>
          <p:nvPr>
            <p:ph type="ftr" sz="quarter" idx="11"/>
          </p:nvPr>
        </p:nvSpPr>
        <p:spPr/>
        <p:txBody>
          <a:bodyPr/>
          <a:lstStyle/>
          <a:p>
            <a:r>
              <a:rPr lang="en-US"/>
              <a:t>Sample Footer Text</a:t>
            </a:r>
            <a:endParaRPr lang="en-US" dirty="0"/>
          </a:p>
        </p:txBody>
      </p:sp>
      <p:sp>
        <p:nvSpPr>
          <p:cNvPr id="7" name="Date Placeholder 6"/>
          <p:cNvSpPr>
            <a:spLocks noGrp="1"/>
          </p:cNvSpPr>
          <p:nvPr>
            <p:ph type="dt" sz="half" idx="10"/>
          </p:nvPr>
        </p:nvSpPr>
        <p:spPr/>
        <p:txBody>
          <a:bodyPr/>
          <a:lstStyle>
            <a:lvl1pPr>
              <a:defRPr/>
            </a:lvl1pPr>
          </a:lstStyle>
          <a:p>
            <a:r>
              <a:rPr lang="en-US"/>
              <a:t>20XX</a:t>
            </a:r>
            <a:endParaRPr lang="en-US" dirty="0"/>
          </a:p>
        </p:txBody>
      </p:sp>
      <p:sp>
        <p:nvSpPr>
          <p:cNvPr id="9" name="Slide Number Placeholder 8"/>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34727626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vl1pPr>
          </a:lstStyle>
          <a:p>
            <a:r>
              <a:rPr lang="en-US"/>
              <a:t>20XX</a:t>
            </a:r>
            <a:endParaRPr lang="en-US" dirty="0"/>
          </a:p>
        </p:txBody>
      </p:sp>
      <p:sp>
        <p:nvSpPr>
          <p:cNvPr id="4" name="Footer Placeholder 3"/>
          <p:cNvSpPr>
            <a:spLocks noGrp="1"/>
          </p:cNvSpPr>
          <p:nvPr>
            <p:ph type="ftr" sz="quarter" idx="11"/>
          </p:nvPr>
        </p:nvSpPr>
        <p:spPr/>
        <p:txBody>
          <a:bodyPr/>
          <a:lstStyle/>
          <a:p>
            <a:r>
              <a:rPr lang="en-US"/>
              <a:t>Sample Footer Text</a:t>
            </a:r>
            <a:endParaRPr lang="en-US" dirty="0"/>
          </a:p>
        </p:txBody>
      </p:sp>
      <p:sp>
        <p:nvSpPr>
          <p:cNvPr id="5" name="Slide Number Placeholder 4"/>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18384376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t>20XX</a:t>
            </a:r>
            <a:endParaRPr lang="en-US" dirty="0"/>
          </a:p>
        </p:txBody>
      </p:sp>
      <p:sp>
        <p:nvSpPr>
          <p:cNvPr id="3" name="Footer Placeholder 2"/>
          <p:cNvSpPr>
            <a:spLocks noGrp="1"/>
          </p:cNvSpPr>
          <p:nvPr>
            <p:ph type="ftr" sz="quarter" idx="11"/>
          </p:nvPr>
        </p:nvSpPr>
        <p:spPr/>
        <p:txBody>
          <a:bodyPr/>
          <a:lstStyle/>
          <a:p>
            <a:r>
              <a:rPr lang="en-US"/>
              <a:t>Sample Footer Text</a:t>
            </a:r>
            <a:endParaRPr lang="en-US" dirty="0"/>
          </a:p>
        </p:txBody>
      </p:sp>
      <p:sp>
        <p:nvSpPr>
          <p:cNvPr id="4" name="Slide Number Placeholder 3"/>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16921777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58200" y="607392"/>
            <a:ext cx="3161963" cy="1645920"/>
          </a:xfrm>
        </p:spPr>
        <p:txBody>
          <a:bodyPr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68580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58200" y="2336800"/>
            <a:ext cx="3161963" cy="3606800"/>
          </a:xfrm>
        </p:spPr>
        <p:txBody>
          <a:bodyPr>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a:xfrm>
            <a:off x="5588000" y="6035040"/>
            <a:ext cx="1955800" cy="365760"/>
          </a:xfrm>
        </p:spPr>
        <p:txBody>
          <a:bodyPr/>
          <a:lstStyle>
            <a:lvl1pPr>
              <a:defRPr>
                <a:solidFill>
                  <a:schemeClr val="tx1">
                    <a:lumMod val="85000"/>
                    <a:lumOff val="15000"/>
                  </a:schemeClr>
                </a:solidFill>
              </a:defRPr>
            </a:lvl1pPr>
          </a:lstStyle>
          <a:p>
            <a:r>
              <a:rPr lang="en-US"/>
              <a:t>20XX</a:t>
            </a:r>
            <a:endParaRPr lang="en-US" dirty="0"/>
          </a:p>
        </p:txBody>
      </p:sp>
      <p:sp>
        <p:nvSpPr>
          <p:cNvPr id="9" name="Footer Placeholder 8"/>
          <p:cNvSpPr>
            <a:spLocks noGrp="1"/>
          </p:cNvSpPr>
          <p:nvPr>
            <p:ph type="ftr" sz="quarter" idx="11"/>
          </p:nvPr>
        </p:nvSpPr>
        <p:spPr>
          <a:xfrm>
            <a:off x="685801" y="6035040"/>
            <a:ext cx="4584700" cy="365760"/>
          </a:xfrm>
        </p:spPr>
        <p:txBody>
          <a:bodyPr/>
          <a:lstStyle>
            <a:lvl1pPr algn="l">
              <a:defRPr/>
            </a:lvl1pPr>
          </a:lstStyle>
          <a:p>
            <a:r>
              <a:rPr lang="en-US"/>
              <a:t>Sample Footer Text</a:t>
            </a:r>
            <a:endParaRPr lang="en-US" dirty="0"/>
          </a:p>
        </p:txBody>
      </p:sp>
      <p:sp>
        <p:nvSpPr>
          <p:cNvPr id="11" name="Slide Number Placeholder 10"/>
          <p:cNvSpPr>
            <a:spLocks noGrp="1"/>
          </p:cNvSpPr>
          <p:nvPr>
            <p:ph type="sldNum" sz="quarter" idx="12"/>
          </p:nvPr>
        </p:nvSpPr>
        <p:spPr>
          <a:xfrm>
            <a:off x="10396728" y="6035040"/>
            <a:ext cx="1223435" cy="365760"/>
          </a:xfrm>
        </p:spPr>
        <p:txBody>
          <a:bodyPr/>
          <a:lstStyle>
            <a:lvl1pPr>
              <a:defRPr>
                <a:solidFill>
                  <a:schemeClr val="tx1">
                    <a:lumMod val="85000"/>
                    <a:lumOff val="15000"/>
                  </a:schemeClr>
                </a:solidFill>
              </a:defRPr>
            </a:lvl1pPr>
          </a:lstStyle>
          <a:p>
            <a:fld id="{294A09A9-5501-47C1-A89A-A340965A2BE2}" type="slidenum">
              <a:rPr lang="en-US" smtClean="0"/>
              <a:t>‹#›</a:t>
            </a:fld>
            <a:endParaRPr lang="en-US" dirty="0"/>
          </a:p>
        </p:txBody>
      </p:sp>
    </p:spTree>
    <p:extLst>
      <p:ext uri="{BB962C8B-B14F-4D97-AF65-F5344CB8AC3E}">
        <p14:creationId xmlns:p14="http://schemas.microsoft.com/office/powerpoint/2010/main" val="36418940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5" name="Date Placeholder 4"/>
          <p:cNvSpPr>
            <a:spLocks noGrp="1"/>
          </p:cNvSpPr>
          <p:nvPr>
            <p:ph type="dt" sz="half" idx="10"/>
          </p:nvPr>
        </p:nvSpPr>
        <p:spPr>
          <a:xfrm>
            <a:off x="5662337" y="6035040"/>
            <a:ext cx="2071963" cy="365760"/>
          </a:xfrm>
        </p:spPr>
        <p:txBody>
          <a:bodyPr/>
          <a:lstStyle>
            <a:lvl1pPr>
              <a:defRPr b="1">
                <a:solidFill>
                  <a:srgbClr val="FFFFFF"/>
                </a:solidFill>
                <a:effectLst>
                  <a:outerShdw blurRad="19050" dist="6350" dir="2700000" algn="tl" rotWithShape="0">
                    <a:prstClr val="black">
                      <a:alpha val="40000"/>
                    </a:prstClr>
                  </a:outerShdw>
                </a:effectLst>
              </a:defRPr>
            </a:lvl1pPr>
          </a:lstStyle>
          <a:p>
            <a:r>
              <a:rPr lang="en-US"/>
              <a:t>20XX</a:t>
            </a:r>
            <a:endParaRPr lang="en-US" dirty="0"/>
          </a:p>
        </p:txBody>
      </p:sp>
      <p:sp>
        <p:nvSpPr>
          <p:cNvPr id="6" name="Footer Placeholder 5"/>
          <p:cNvSpPr>
            <a:spLocks noGrp="1"/>
          </p:cNvSpPr>
          <p:nvPr>
            <p:ph type="ftr" sz="quarter" idx="11"/>
          </p:nvPr>
        </p:nvSpPr>
        <p:spPr>
          <a:xfrm>
            <a:off x="612648" y="6035040"/>
            <a:ext cx="4588002" cy="365760"/>
          </a:xfrm>
        </p:spPr>
        <p:txBody>
          <a:bodyPr/>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r>
              <a:rPr lang="en-US"/>
              <a:t>Sample Footer Text</a:t>
            </a:r>
            <a:endParaRPr lang="en-US" dirty="0"/>
          </a:p>
        </p:txBody>
      </p:sp>
      <p:sp>
        <p:nvSpPr>
          <p:cNvPr id="7" name="Slide Number Placeholder 6"/>
          <p:cNvSpPr>
            <a:spLocks noGrp="1"/>
          </p:cNvSpPr>
          <p:nvPr>
            <p:ph type="sldNum" sz="quarter" idx="12"/>
          </p:nvPr>
        </p:nvSpPr>
        <p:spPr>
          <a:xfrm>
            <a:off x="10396728" y="6035040"/>
            <a:ext cx="1225296" cy="365760"/>
          </a:xfrm>
        </p:spPr>
        <p:txBody>
          <a:bodyPr/>
          <a:lstStyle/>
          <a:p>
            <a:fld id="{294A09A9-5501-47C1-A89A-A340965A2BE2}" type="slidenum">
              <a:rPr lang="en-US" smtClean="0"/>
              <a:t>‹#›</a:t>
            </a:fld>
            <a:endParaRPr lang="en-US" dirty="0"/>
          </a:p>
        </p:txBody>
      </p:sp>
      <p:sp>
        <p:nvSpPr>
          <p:cNvPr id="12" name="Rectangle 11">
            <a:extLst>
              <a:ext uri="{FF2B5EF4-FFF2-40B4-BE49-F238E27FC236}">
                <a16:creationId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77250" y="603504"/>
            <a:ext cx="3144774" cy="1645920"/>
          </a:xfrm>
        </p:spPr>
        <p:txBody>
          <a:bodyPr anchor="b">
            <a:noAutofit/>
          </a:bodyPr>
          <a:lstStyle>
            <a:lvl1pPr algn="l">
              <a:lnSpc>
                <a:spcPct val="100000"/>
              </a:lnSpc>
              <a:defRPr sz="3200" b="0">
                <a:solidFill>
                  <a:schemeClr val="tx1"/>
                </a:solidFill>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a:off x="8477250" y="2386584"/>
            <a:ext cx="3144774" cy="3511296"/>
          </a:xfrm>
        </p:spPr>
        <p:txBody>
          <a:bodyPr>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1633243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Rectangle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r>
              <a:rPr lang="en-US"/>
              <a:t>20XX</a:t>
            </a:r>
            <a:endParaRPr lang="en-US" dirty="0"/>
          </a:p>
        </p:txBody>
      </p:sp>
      <p:sp>
        <p:nvSpPr>
          <p:cNvPr id="5" name="Footer Placeholder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1000">
                <a:solidFill>
                  <a:schemeClr val="tx1">
                    <a:lumMod val="85000"/>
                    <a:lumOff val="15000"/>
                  </a:schemeClr>
                </a:solidFill>
              </a:defRPr>
            </a:lvl1pPr>
          </a:lstStyle>
          <a:p>
            <a:r>
              <a:rPr lang="en-US"/>
              <a:t>Sample Footer Text</a:t>
            </a:r>
            <a:endParaRPr lang="en-US" dirty="0"/>
          </a:p>
        </p:txBody>
      </p:sp>
      <p:sp>
        <p:nvSpPr>
          <p:cNvPr id="6" name="Slide Number Placeholder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294A09A9-5501-47C1-A89A-A340965A2BE2}" type="slidenum">
              <a:rPr lang="en-US" smtClean="0"/>
              <a:t>‹#›</a:t>
            </a:fld>
            <a:endParaRPr lang="en-US" dirty="0"/>
          </a:p>
        </p:txBody>
      </p:sp>
    </p:spTree>
    <p:extLst>
      <p:ext uri="{BB962C8B-B14F-4D97-AF65-F5344CB8AC3E}">
        <p14:creationId xmlns:p14="http://schemas.microsoft.com/office/powerpoint/2010/main" val="3441091781"/>
      </p:ext>
    </p:extLst>
  </p:cSld>
  <p:clrMap bg1="lt1" tx1="dk1" bg2="lt2" tx2="dk2" accent1="accent1" accent2="accent2" accent3="accent3" accent4="accent4" accent5="accent5" accent6="accent6" hlink="hlink" folHlink="folHlink"/>
  <p:sldLayoutIdLst>
    <p:sldLayoutId id="2147483659" r:id="rId1"/>
    <p:sldLayoutId id="2147483671" r:id="rId2"/>
    <p:sldLayoutId id="2147483660" r:id="rId3"/>
    <p:sldLayoutId id="2147483676" r:id="rId4"/>
    <p:sldLayoutId id="2147483673" r:id="rId5"/>
    <p:sldLayoutId id="2147483677" r:id="rId6"/>
    <p:sldLayoutId id="2147483672" r:id="rId7"/>
    <p:sldLayoutId id="2147483675" r:id="rId8"/>
    <p:sldLayoutId id="2147483678" r:id="rId9"/>
    <p:sldLayoutId id="2147483662" r:id="rId10"/>
    <p:sldLayoutId id="2147483663" r:id="rId11"/>
    <p:sldLayoutId id="2147483670" r:id="rId12"/>
    <p:sldLayoutId id="2147483664" r:id="rId13"/>
    <p:sldLayoutId id="2147483665" r:id="rId14"/>
    <p:sldLayoutId id="2147483666" r:id="rId15"/>
    <p:sldLayoutId id="2147483667" r:id="rId16"/>
  </p:sldLayoutIdLst>
  <p:hf hdr="0" dt="0"/>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A4A3A4"/>
          </p15:clr>
        </p15:guide>
        <p15:guide id="2" pos="3840" userDrawn="1">
          <p15:clr>
            <a:srgbClr val="A4A3A4"/>
          </p15:clr>
        </p15:guide>
        <p15:guide id="3" pos="240" userDrawn="1">
          <p15:clr>
            <a:srgbClr val="547EBF"/>
          </p15:clr>
        </p15:guide>
        <p15:guide id="4" orient="horz" pos="240" userDrawn="1">
          <p15:clr>
            <a:srgbClr val="547EBF"/>
          </p15:clr>
        </p15:guide>
        <p15:guide id="5" pos="7440" userDrawn="1">
          <p15:clr>
            <a:srgbClr val="547EBF"/>
          </p15:clr>
        </p15:guide>
        <p15:guide id="6" orient="horz" pos="4080" userDrawn="1">
          <p15:clr>
            <a:srgbClr val="547EBF"/>
          </p15:clr>
        </p15:guide>
        <p15:guide id="7" pos="3960" userDrawn="1">
          <p15:clr>
            <a:srgbClr val="547EBF"/>
          </p15:clr>
        </p15:guide>
        <p15:guide id="8" pos="3720" userDrawn="1">
          <p15:clr>
            <a:srgbClr val="547EBF"/>
          </p15:clr>
        </p15:guide>
        <p15:guide id="9" pos="2112" userDrawn="1">
          <p15:clr>
            <a:srgbClr val="547EBF"/>
          </p15:clr>
        </p15:guide>
        <p15:guide id="10" pos="1848" userDrawn="1">
          <p15:clr>
            <a:srgbClr val="547EBF"/>
          </p15:clr>
        </p15:guide>
        <p15:guide id="11" pos="5568" userDrawn="1">
          <p15:clr>
            <a:srgbClr val="547EBF"/>
          </p15:clr>
        </p15:guide>
        <p15:guide id="12" pos="5832" userDrawn="1">
          <p15:clr>
            <a:srgbClr val="547EBF"/>
          </p15:clr>
        </p15:guide>
        <p15:guide id="13" pos="4968" userDrawn="1">
          <p15:clr>
            <a:srgbClr val="9FCC3B"/>
          </p15:clr>
        </p15:guide>
        <p15:guide id="14" pos="5208" userDrawn="1">
          <p15:clr>
            <a:srgbClr val="9FCC3B"/>
          </p15:clr>
        </p15:guide>
        <p15:guide id="15" pos="2712" userDrawn="1">
          <p15:clr>
            <a:srgbClr val="9FCC3B"/>
          </p15:clr>
        </p15:guide>
        <p15:guide id="16" pos="2472" userDrawn="1">
          <p15:clr>
            <a:srgbClr val="9FCC3B"/>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hyperlink" Target="https://go.boarddocs.com/co/d49/Board.nsf/Public?open&amp;id=policies" TargetMode="External"/><Relationship Id="rId2" Type="http://schemas.openxmlformats.org/officeDocument/2006/relationships/notesSlide" Target="../notesSlides/notesSlide6.xml"/><Relationship Id="rId1" Type="http://schemas.openxmlformats.org/officeDocument/2006/relationships/slideLayout" Target="../slideLayouts/slideLayout11.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8.xml"/><Relationship Id="rId4" Type="http://schemas.openxmlformats.org/officeDocument/2006/relationships/image" Target="../media/image14.jpeg"/></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17.jpeg"/><Relationship Id="rId5" Type="http://schemas.openxmlformats.org/officeDocument/2006/relationships/image" Target="../media/image4.jpeg"/><Relationship Id="rId4" Type="http://schemas.openxmlformats.org/officeDocument/2006/relationships/image" Target="../media/image1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F3D98-3C30-4CFC-8643-C81E829C8C25}"/>
              </a:ext>
            </a:extLst>
          </p:cNvPr>
          <p:cNvSpPr>
            <a:spLocks noGrp="1"/>
          </p:cNvSpPr>
          <p:nvPr>
            <p:ph type="ctrTitle"/>
          </p:nvPr>
        </p:nvSpPr>
        <p:spPr>
          <a:xfrm>
            <a:off x="1629103" y="2244830"/>
            <a:ext cx="8933796" cy="2437232"/>
          </a:xfrm>
        </p:spPr>
        <p:txBody>
          <a:bodyPr>
            <a:normAutofit fontScale="90000"/>
          </a:bodyPr>
          <a:lstStyle/>
          <a:p>
            <a:r>
              <a:rPr lang="en-US" dirty="0"/>
              <a:t>Building &amp; Site Modification</a:t>
            </a:r>
            <a:br>
              <a:rPr lang="en-US" dirty="0"/>
            </a:br>
            <a:r>
              <a:rPr lang="en-US" sz="5300" dirty="0"/>
              <a:t>Planning Process and Requirements</a:t>
            </a:r>
            <a:endParaRPr lang="en-US" dirty="0"/>
          </a:p>
        </p:txBody>
      </p:sp>
      <p:sp>
        <p:nvSpPr>
          <p:cNvPr id="3" name="Subtitle 2">
            <a:extLst>
              <a:ext uri="{FF2B5EF4-FFF2-40B4-BE49-F238E27FC236}">
                <a16:creationId xmlns:a16="http://schemas.microsoft.com/office/drawing/2014/main" id="{A068D447-28D3-4F5F-B2DC-FD67E9015868}"/>
              </a:ext>
            </a:extLst>
          </p:cNvPr>
          <p:cNvSpPr>
            <a:spLocks noGrp="1"/>
          </p:cNvSpPr>
          <p:nvPr>
            <p:ph type="subTitle" idx="1"/>
          </p:nvPr>
        </p:nvSpPr>
        <p:spPr>
          <a:xfrm>
            <a:off x="1629101" y="4663401"/>
            <a:ext cx="8936846" cy="457201"/>
          </a:xfrm>
        </p:spPr>
        <p:txBody>
          <a:bodyPr/>
          <a:lstStyle/>
          <a:p>
            <a:r>
              <a:rPr lang="en-US" dirty="0"/>
              <a:t>Presenter name:  Dr. Lou Fletcher, Executive Director of Facilities &amp; Operations</a:t>
            </a:r>
          </a:p>
        </p:txBody>
      </p:sp>
    </p:spTree>
    <p:extLst>
      <p:ext uri="{BB962C8B-B14F-4D97-AF65-F5344CB8AC3E}">
        <p14:creationId xmlns:p14="http://schemas.microsoft.com/office/powerpoint/2010/main" val="22593088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itle 39">
            <a:extLst>
              <a:ext uri="{FF2B5EF4-FFF2-40B4-BE49-F238E27FC236}">
                <a16:creationId xmlns:a16="http://schemas.microsoft.com/office/drawing/2014/main" id="{64E38512-4E29-43C5-8F97-DD406447772B}"/>
              </a:ext>
            </a:extLst>
          </p:cNvPr>
          <p:cNvSpPr>
            <a:spLocks noGrp="1"/>
          </p:cNvSpPr>
          <p:nvPr>
            <p:ph type="title"/>
          </p:nvPr>
        </p:nvSpPr>
        <p:spPr>
          <a:xfrm>
            <a:off x="1243633" y="1523195"/>
            <a:ext cx="5068567" cy="863094"/>
          </a:xfrm>
        </p:spPr>
        <p:txBody>
          <a:bodyPr/>
          <a:lstStyle/>
          <a:p>
            <a:r>
              <a:rPr lang="en-US" dirty="0"/>
              <a:t>Agenda</a:t>
            </a:r>
          </a:p>
        </p:txBody>
      </p:sp>
      <p:sp>
        <p:nvSpPr>
          <p:cNvPr id="41" name="Subtitle 40">
            <a:extLst>
              <a:ext uri="{FF2B5EF4-FFF2-40B4-BE49-F238E27FC236}">
                <a16:creationId xmlns:a16="http://schemas.microsoft.com/office/drawing/2014/main" id="{AB0FF8CA-EE35-46AC-9CFA-C5C91CBF5CAE}"/>
              </a:ext>
            </a:extLst>
          </p:cNvPr>
          <p:cNvSpPr>
            <a:spLocks noGrp="1"/>
          </p:cNvSpPr>
          <p:nvPr>
            <p:ph type="subTitle" idx="1"/>
          </p:nvPr>
        </p:nvSpPr>
        <p:spPr>
          <a:xfrm>
            <a:off x="1243633" y="2471920"/>
            <a:ext cx="5238190" cy="3107077"/>
          </a:xfrm>
        </p:spPr>
        <p:txBody>
          <a:bodyPr>
            <a:normAutofit/>
          </a:bodyPr>
          <a:lstStyle/>
          <a:p>
            <a:r>
              <a:rPr lang="en-US" dirty="0"/>
              <a:t>Topic one:  Purpose</a:t>
            </a:r>
          </a:p>
          <a:p>
            <a:r>
              <a:rPr lang="en-US" dirty="0"/>
              <a:t>Topic two:  Building Modification</a:t>
            </a:r>
          </a:p>
          <a:p>
            <a:r>
              <a:rPr lang="en-US" dirty="0"/>
              <a:t>Topic three:  What’s the Difference?</a:t>
            </a:r>
          </a:p>
          <a:p>
            <a:r>
              <a:rPr lang="en-US" dirty="0"/>
              <a:t>Topic four:  Workflow</a:t>
            </a:r>
          </a:p>
          <a:p>
            <a:r>
              <a:rPr lang="en-US" dirty="0"/>
              <a:t>Topic five:  Roles &amp; Responsibilities</a:t>
            </a:r>
          </a:p>
          <a:p>
            <a:r>
              <a:rPr lang="en-US" dirty="0"/>
              <a:t>Topic six:  Final Recommendations</a:t>
            </a:r>
          </a:p>
          <a:p>
            <a:r>
              <a:rPr lang="en-US" dirty="0"/>
              <a:t>Topic seven:  Capital Planning &amp; Project Cycle</a:t>
            </a:r>
          </a:p>
          <a:p>
            <a:endParaRPr lang="en-US" dirty="0"/>
          </a:p>
        </p:txBody>
      </p:sp>
      <p:sp>
        <p:nvSpPr>
          <p:cNvPr id="2" name="Rectangle 1">
            <a:extLst>
              <a:ext uri="{FF2B5EF4-FFF2-40B4-BE49-F238E27FC236}">
                <a16:creationId xmlns:a16="http://schemas.microsoft.com/office/drawing/2014/main" id="{A7A603BE-CEF7-4AA8-921A-DAEA01583D7E}"/>
              </a:ext>
            </a:extLst>
          </p:cNvPr>
          <p:cNvSpPr/>
          <p:nvPr/>
        </p:nvSpPr>
        <p:spPr>
          <a:xfrm>
            <a:off x="3437681" y="972273"/>
            <a:ext cx="659757" cy="2199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
        <p:nvSpPr>
          <p:cNvPr id="3" name="TextBox 2">
            <a:extLst>
              <a:ext uri="{FF2B5EF4-FFF2-40B4-BE49-F238E27FC236}">
                <a16:creationId xmlns:a16="http://schemas.microsoft.com/office/drawing/2014/main" id="{58238233-45E4-4CE5-A802-7CB098495779}"/>
              </a:ext>
            </a:extLst>
          </p:cNvPr>
          <p:cNvSpPr txBox="1"/>
          <p:nvPr/>
        </p:nvSpPr>
        <p:spPr>
          <a:xfrm>
            <a:off x="3125165" y="5578997"/>
            <a:ext cx="1238491" cy="369332"/>
          </a:xfrm>
          <a:prstGeom prst="rect">
            <a:avLst/>
          </a:prstGeom>
          <a:solidFill>
            <a:schemeClr val="tx1">
              <a:lumMod val="75000"/>
              <a:lumOff val="25000"/>
            </a:schemeClr>
          </a:solidFill>
        </p:spPr>
        <p:txBody>
          <a:bodyPr wrap="square" rtlCol="0">
            <a:spAutoFit/>
          </a:bodyPr>
          <a:lstStyle/>
          <a:p>
            <a:endParaRPr lang="en-US" dirty="0"/>
          </a:p>
        </p:txBody>
      </p:sp>
      <p:pic>
        <p:nvPicPr>
          <p:cNvPr id="1028" name="Picture 4" descr="Blueprints in Construction: Types, Uses ...">
            <a:extLst>
              <a:ext uri="{FF2B5EF4-FFF2-40B4-BE49-F238E27FC236}">
                <a16:creationId xmlns:a16="http://schemas.microsoft.com/office/drawing/2014/main" id="{1F397965-8D55-4128-9B70-98C0817738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67466" y="3878335"/>
            <a:ext cx="4636655" cy="250835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Business Process Modeling ...">
            <a:extLst>
              <a:ext uri="{FF2B5EF4-FFF2-40B4-BE49-F238E27FC236}">
                <a16:creationId xmlns:a16="http://schemas.microsoft.com/office/drawing/2014/main" id="{F088826E-0FD5-41D1-92B9-52361EA022A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7467" y="471311"/>
            <a:ext cx="4636655" cy="31536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05953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E3901D2E-F69F-4F45-8A46-C2B4E060A2E5}"/>
              </a:ext>
            </a:extLst>
          </p:cNvPr>
          <p:cNvSpPr txBox="1"/>
          <p:nvPr/>
        </p:nvSpPr>
        <p:spPr>
          <a:xfrm>
            <a:off x="0" y="0"/>
            <a:ext cx="5686425" cy="6858000"/>
          </a:xfrm>
          <a:prstGeom prst="rect">
            <a:avLst/>
          </a:prstGeom>
          <a:gradFill flip="none" rotWithShape="1">
            <a:gsLst>
              <a:gs pos="0">
                <a:schemeClr val="accent1">
                  <a:lumMod val="75000"/>
                  <a:tint val="66000"/>
                  <a:satMod val="160000"/>
                </a:schemeClr>
              </a:gs>
              <a:gs pos="50000">
                <a:schemeClr val="accent1">
                  <a:lumMod val="75000"/>
                  <a:tint val="44500"/>
                  <a:satMod val="160000"/>
                </a:schemeClr>
              </a:gs>
              <a:gs pos="100000">
                <a:schemeClr val="accent1">
                  <a:lumMod val="75000"/>
                  <a:tint val="23500"/>
                  <a:satMod val="160000"/>
                </a:schemeClr>
              </a:gs>
            </a:gsLst>
            <a:lin ang="2700000" scaled="1"/>
            <a:tileRect/>
          </a:gradFill>
        </p:spPr>
        <p:txBody>
          <a:bodyPr wrap="square" rtlCol="0">
            <a:spAutoFit/>
          </a:bodyPr>
          <a:lstStyle/>
          <a:p>
            <a:endParaRPr lang="en-US" dirty="0"/>
          </a:p>
        </p:txBody>
      </p:sp>
      <p:sp>
        <p:nvSpPr>
          <p:cNvPr id="2" name="Title 1">
            <a:extLst>
              <a:ext uri="{FF2B5EF4-FFF2-40B4-BE49-F238E27FC236}">
                <a16:creationId xmlns:a16="http://schemas.microsoft.com/office/drawing/2014/main" id="{378C802F-C74D-41A2-8127-19D4F8EE42F4}"/>
              </a:ext>
            </a:extLst>
          </p:cNvPr>
          <p:cNvSpPr>
            <a:spLocks noGrp="1"/>
          </p:cNvSpPr>
          <p:nvPr>
            <p:ph type="title"/>
          </p:nvPr>
        </p:nvSpPr>
        <p:spPr>
          <a:xfrm>
            <a:off x="6374166" y="610485"/>
            <a:ext cx="5103661" cy="1371600"/>
          </a:xfrm>
        </p:spPr>
        <p:txBody>
          <a:bodyPr/>
          <a:lstStyle/>
          <a:p>
            <a:r>
              <a:rPr lang="en-US" dirty="0"/>
              <a:t>Purpose</a:t>
            </a:r>
          </a:p>
        </p:txBody>
      </p:sp>
      <p:sp>
        <p:nvSpPr>
          <p:cNvPr id="37" name="Content Placeholder 36">
            <a:extLst>
              <a:ext uri="{FF2B5EF4-FFF2-40B4-BE49-F238E27FC236}">
                <a16:creationId xmlns:a16="http://schemas.microsoft.com/office/drawing/2014/main" id="{E4A54726-4483-4264-B2EC-04C460B0BD95}"/>
              </a:ext>
            </a:extLst>
          </p:cNvPr>
          <p:cNvSpPr>
            <a:spLocks noGrp="1"/>
          </p:cNvSpPr>
          <p:nvPr>
            <p:ph sz="quarter" idx="11"/>
          </p:nvPr>
        </p:nvSpPr>
        <p:spPr>
          <a:xfrm>
            <a:off x="6372625" y="2108844"/>
            <a:ext cx="5103812" cy="3790950"/>
          </a:xfrm>
        </p:spPr>
        <p:txBody>
          <a:bodyPr/>
          <a:lstStyle/>
          <a:p>
            <a:pPr marL="285750" indent="-285750">
              <a:buClr>
                <a:schemeClr val="bg1">
                  <a:lumMod val="95000"/>
                </a:schemeClr>
              </a:buClr>
              <a:buFont typeface="Wingdings" panose="05000000000000000000" pitchFamily="2" charset="2"/>
              <a:buChar char="Ø"/>
            </a:pPr>
            <a:r>
              <a:rPr lang="en-US" sz="2000" dirty="0"/>
              <a:t>Establish a unified approach on how a building is modified</a:t>
            </a:r>
          </a:p>
          <a:p>
            <a:pPr marL="285750" indent="-285750">
              <a:buClr>
                <a:schemeClr val="bg1">
                  <a:lumMod val="95000"/>
                </a:schemeClr>
              </a:buClr>
              <a:buFont typeface="Wingdings" panose="05000000000000000000" pitchFamily="2" charset="2"/>
              <a:buChar char="Ø"/>
            </a:pPr>
            <a:r>
              <a:rPr lang="en-US" sz="2000" dirty="0"/>
              <a:t>Submission requirements</a:t>
            </a:r>
          </a:p>
          <a:p>
            <a:pPr marL="285750" indent="-285750">
              <a:buClr>
                <a:schemeClr val="bg1">
                  <a:lumMod val="95000"/>
                </a:schemeClr>
              </a:buClr>
              <a:buFont typeface="Wingdings" panose="05000000000000000000" pitchFamily="2" charset="2"/>
              <a:buChar char="Ø"/>
            </a:pPr>
            <a:r>
              <a:rPr lang="en-US" sz="2000" dirty="0"/>
              <a:t>Approval process </a:t>
            </a:r>
          </a:p>
          <a:p>
            <a:pPr marL="285750" indent="-285750">
              <a:buClr>
                <a:schemeClr val="bg1">
                  <a:lumMod val="95000"/>
                </a:schemeClr>
              </a:buClr>
              <a:buFont typeface="Wingdings" panose="05000000000000000000" pitchFamily="2" charset="2"/>
              <a:buChar char="Ø"/>
            </a:pPr>
            <a:r>
              <a:rPr lang="en-US" sz="2000" dirty="0"/>
              <a:t>Priority process</a:t>
            </a:r>
          </a:p>
          <a:p>
            <a:pPr marL="285750" indent="-285750">
              <a:buClr>
                <a:schemeClr val="bg1">
                  <a:lumMod val="95000"/>
                </a:schemeClr>
              </a:buClr>
              <a:buFont typeface="Wingdings" panose="05000000000000000000" pitchFamily="2" charset="2"/>
              <a:buChar char="Ø"/>
            </a:pPr>
            <a:r>
              <a:rPr lang="en-US" sz="2000" dirty="0"/>
              <a:t>Financial responsibilities</a:t>
            </a:r>
          </a:p>
          <a:p>
            <a:endParaRPr lang="en-US" dirty="0"/>
          </a:p>
        </p:txBody>
      </p:sp>
      <p:sp>
        <p:nvSpPr>
          <p:cNvPr id="3" name="Rectangle 2">
            <a:extLst>
              <a:ext uri="{FF2B5EF4-FFF2-40B4-BE49-F238E27FC236}">
                <a16:creationId xmlns:a16="http://schemas.microsoft.com/office/drawing/2014/main" id="{ADB58BC1-931B-44E5-99E4-17346A48759B}"/>
              </a:ext>
            </a:extLst>
          </p:cNvPr>
          <p:cNvSpPr/>
          <p:nvPr/>
        </p:nvSpPr>
        <p:spPr>
          <a:xfrm>
            <a:off x="8692587" y="358815"/>
            <a:ext cx="520861" cy="25167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85000"/>
                  <a:lumOff val="15000"/>
                </a:schemeClr>
              </a:solidFill>
            </a:endParaRPr>
          </a:p>
        </p:txBody>
      </p:sp>
      <p:sp>
        <p:nvSpPr>
          <p:cNvPr id="4" name="TextBox 3">
            <a:extLst>
              <a:ext uri="{FF2B5EF4-FFF2-40B4-BE49-F238E27FC236}">
                <a16:creationId xmlns:a16="http://schemas.microsoft.com/office/drawing/2014/main" id="{A8ED1987-D8FA-4245-A14C-100170B0817D}"/>
              </a:ext>
            </a:extLst>
          </p:cNvPr>
          <p:cNvSpPr txBox="1"/>
          <p:nvPr/>
        </p:nvSpPr>
        <p:spPr>
          <a:xfrm>
            <a:off x="6192456" y="6157732"/>
            <a:ext cx="1446835" cy="369332"/>
          </a:xfrm>
          <a:prstGeom prst="rect">
            <a:avLst/>
          </a:prstGeom>
          <a:solidFill>
            <a:schemeClr val="tx1">
              <a:lumMod val="75000"/>
              <a:lumOff val="25000"/>
            </a:schemeClr>
          </a:solidFill>
          <a:ln>
            <a:noFill/>
          </a:ln>
        </p:spPr>
        <p:txBody>
          <a:bodyPr wrap="square" rtlCol="0">
            <a:spAutoFit/>
          </a:bodyPr>
          <a:lstStyle/>
          <a:p>
            <a:endParaRPr lang="en-US" dirty="0"/>
          </a:p>
        </p:txBody>
      </p:sp>
      <p:sp>
        <p:nvSpPr>
          <p:cNvPr id="5" name="Rectangle 4">
            <a:extLst>
              <a:ext uri="{FF2B5EF4-FFF2-40B4-BE49-F238E27FC236}">
                <a16:creationId xmlns:a16="http://schemas.microsoft.com/office/drawing/2014/main" id="{77E72066-D69C-4A1B-808D-FCE7E8CB18DF}"/>
              </a:ext>
            </a:extLst>
          </p:cNvPr>
          <p:cNvSpPr/>
          <p:nvPr/>
        </p:nvSpPr>
        <p:spPr>
          <a:xfrm>
            <a:off x="11389489" y="6157732"/>
            <a:ext cx="370389" cy="25464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8" name="Diagram 7">
            <a:extLst>
              <a:ext uri="{FF2B5EF4-FFF2-40B4-BE49-F238E27FC236}">
                <a16:creationId xmlns:a16="http://schemas.microsoft.com/office/drawing/2014/main" id="{9C89345E-D849-4098-8199-10E8F64D706A}"/>
              </a:ext>
            </a:extLst>
          </p:cNvPr>
          <p:cNvGraphicFramePr/>
          <p:nvPr>
            <p:extLst>
              <p:ext uri="{D42A27DB-BD31-4B8C-83A1-F6EECF244321}">
                <p14:modId xmlns:p14="http://schemas.microsoft.com/office/powerpoint/2010/main" val="4181698475"/>
              </p:ext>
            </p:extLst>
          </p:nvPr>
        </p:nvGraphicFramePr>
        <p:xfrm>
          <a:off x="182178" y="358814"/>
          <a:ext cx="5430346" cy="64098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205941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5B54BBB9-EC3F-40DE-A3C5-72ADF697AC27}"/>
              </a:ext>
            </a:extLst>
          </p:cNvPr>
          <p:cNvSpPr>
            <a:spLocks noGrp="1"/>
          </p:cNvSpPr>
          <p:nvPr>
            <p:ph type="title"/>
          </p:nvPr>
        </p:nvSpPr>
        <p:spPr>
          <a:xfrm>
            <a:off x="5940973" y="2561459"/>
            <a:ext cx="5116286" cy="1371600"/>
          </a:xfrm>
        </p:spPr>
        <p:txBody>
          <a:bodyPr>
            <a:normAutofit fontScale="90000"/>
          </a:bodyPr>
          <a:lstStyle/>
          <a:p>
            <a:r>
              <a:rPr lang="en-US" dirty="0"/>
              <a:t>Building and Site Modification</a:t>
            </a:r>
          </a:p>
        </p:txBody>
      </p:sp>
      <p:sp>
        <p:nvSpPr>
          <p:cNvPr id="2" name="Rectangle 1">
            <a:extLst>
              <a:ext uri="{FF2B5EF4-FFF2-40B4-BE49-F238E27FC236}">
                <a16:creationId xmlns:a16="http://schemas.microsoft.com/office/drawing/2014/main" id="{335100B2-6964-4D3F-A67A-47508A2E00C7}"/>
              </a:ext>
            </a:extLst>
          </p:cNvPr>
          <p:cNvSpPr/>
          <p:nvPr/>
        </p:nvSpPr>
        <p:spPr>
          <a:xfrm>
            <a:off x="5000263" y="6331352"/>
            <a:ext cx="1354238" cy="324091"/>
          </a:xfrm>
          <a:prstGeom prst="rect">
            <a:avLst/>
          </a:prstGeom>
          <a:solidFill>
            <a:schemeClr val="bg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37083281-7A16-4B8A-B198-EF9E6F257435}"/>
              </a:ext>
            </a:extLst>
          </p:cNvPr>
          <p:cNvSpPr/>
          <p:nvPr/>
        </p:nvSpPr>
        <p:spPr>
          <a:xfrm>
            <a:off x="11586258" y="6331352"/>
            <a:ext cx="280304" cy="324091"/>
          </a:xfrm>
          <a:prstGeom prst="rect">
            <a:avLst/>
          </a:prstGeom>
          <a:solidFill>
            <a:schemeClr val="bg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E0194A5B-4C1B-48E3-80C8-F6BA6612A686}"/>
              </a:ext>
            </a:extLst>
          </p:cNvPr>
          <p:cNvSpPr/>
          <p:nvPr/>
        </p:nvSpPr>
        <p:spPr>
          <a:xfrm>
            <a:off x="8113853" y="326697"/>
            <a:ext cx="555585" cy="325475"/>
          </a:xfrm>
          <a:prstGeom prst="rect">
            <a:avLst/>
          </a:prstGeom>
          <a:solidFill>
            <a:schemeClr val="bg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6" name="Picture 6" descr="Bennett Ranch Elementary School Campus ...">
            <a:extLst>
              <a:ext uri="{FF2B5EF4-FFF2-40B4-BE49-F238E27FC236}">
                <a16:creationId xmlns:a16="http://schemas.microsoft.com/office/drawing/2014/main" id="{05595080-269A-402F-9872-63102A49DD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5438" y="4387237"/>
            <a:ext cx="3974224" cy="228249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2043A626-D879-4464-BB2A-491E7FC3E09C}"/>
              </a:ext>
            </a:extLst>
          </p:cNvPr>
          <p:cNvSpPr txBox="1"/>
          <p:nvPr/>
        </p:nvSpPr>
        <p:spPr>
          <a:xfrm>
            <a:off x="6990735" y="4198374"/>
            <a:ext cx="2959510" cy="461665"/>
          </a:xfrm>
          <a:prstGeom prst="rect">
            <a:avLst/>
          </a:prstGeom>
          <a:noFill/>
        </p:spPr>
        <p:txBody>
          <a:bodyPr wrap="square" rtlCol="0">
            <a:spAutoFit/>
          </a:bodyPr>
          <a:lstStyle/>
          <a:p>
            <a:pPr algn="ctr"/>
            <a:r>
              <a:rPr lang="en-US" sz="2400" dirty="0">
                <a:solidFill>
                  <a:schemeClr val="bg1"/>
                </a:solidFill>
              </a:rPr>
              <a:t>What is it?</a:t>
            </a:r>
            <a:endParaRPr lang="en-US" dirty="0">
              <a:solidFill>
                <a:schemeClr val="bg1"/>
              </a:solidFill>
            </a:endParaRPr>
          </a:p>
        </p:txBody>
      </p:sp>
      <p:pic>
        <p:nvPicPr>
          <p:cNvPr id="10" name="Picture 9">
            <a:extLst>
              <a:ext uri="{FF2B5EF4-FFF2-40B4-BE49-F238E27FC236}">
                <a16:creationId xmlns:a16="http://schemas.microsoft.com/office/drawing/2014/main" id="{5B160CAC-437F-4666-BBDA-8E49E8B7FD07}"/>
              </a:ext>
            </a:extLst>
          </p:cNvPr>
          <p:cNvPicPr>
            <a:picLocks noChangeAspect="1"/>
          </p:cNvPicPr>
          <p:nvPr/>
        </p:nvPicPr>
        <p:blipFill rotWithShape="1">
          <a:blip r:embed="rId4"/>
          <a:srcRect t="7168" b="28131"/>
          <a:stretch/>
        </p:blipFill>
        <p:spPr>
          <a:xfrm>
            <a:off x="2525987" y="188268"/>
            <a:ext cx="1970037" cy="1699525"/>
          </a:xfrm>
          <a:prstGeom prst="rect">
            <a:avLst/>
          </a:prstGeom>
        </p:spPr>
      </p:pic>
      <p:pic>
        <p:nvPicPr>
          <p:cNvPr id="11" name="Picture 10">
            <a:extLst>
              <a:ext uri="{FF2B5EF4-FFF2-40B4-BE49-F238E27FC236}">
                <a16:creationId xmlns:a16="http://schemas.microsoft.com/office/drawing/2014/main" id="{513331EA-728C-471C-A16D-29DDB0D519A1}"/>
              </a:ext>
            </a:extLst>
          </p:cNvPr>
          <p:cNvPicPr>
            <a:picLocks noChangeAspect="1"/>
          </p:cNvPicPr>
          <p:nvPr/>
        </p:nvPicPr>
        <p:blipFill rotWithShape="1">
          <a:blip r:embed="rId5"/>
          <a:srcRect l="-1" r="25700"/>
          <a:stretch/>
        </p:blipFill>
        <p:spPr>
          <a:xfrm>
            <a:off x="159597" y="313127"/>
            <a:ext cx="1970037" cy="3535263"/>
          </a:xfrm>
          <a:prstGeom prst="rect">
            <a:avLst/>
          </a:prstGeom>
        </p:spPr>
      </p:pic>
      <p:pic>
        <p:nvPicPr>
          <p:cNvPr id="12" name="Picture 11">
            <a:extLst>
              <a:ext uri="{FF2B5EF4-FFF2-40B4-BE49-F238E27FC236}">
                <a16:creationId xmlns:a16="http://schemas.microsoft.com/office/drawing/2014/main" id="{39D025BF-304F-4BF2-8CEE-F2415F23B7E3}"/>
              </a:ext>
            </a:extLst>
          </p:cNvPr>
          <p:cNvPicPr>
            <a:picLocks noChangeAspect="1"/>
          </p:cNvPicPr>
          <p:nvPr/>
        </p:nvPicPr>
        <p:blipFill rotWithShape="1">
          <a:blip r:embed="rId6"/>
          <a:srcRect r="15384"/>
          <a:stretch/>
        </p:blipFill>
        <p:spPr>
          <a:xfrm>
            <a:off x="2480431" y="2347911"/>
            <a:ext cx="2015593" cy="1585147"/>
          </a:xfrm>
          <a:prstGeom prst="rect">
            <a:avLst/>
          </a:prstGeom>
        </p:spPr>
      </p:pic>
    </p:spTree>
    <p:extLst>
      <p:ext uri="{BB962C8B-B14F-4D97-AF65-F5344CB8AC3E}">
        <p14:creationId xmlns:p14="http://schemas.microsoft.com/office/powerpoint/2010/main" val="4796787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F75DE-8A44-4EC5-83C6-95BDDF10DFD9}"/>
              </a:ext>
            </a:extLst>
          </p:cNvPr>
          <p:cNvSpPr>
            <a:spLocks noGrp="1"/>
          </p:cNvSpPr>
          <p:nvPr>
            <p:ph type="title"/>
          </p:nvPr>
        </p:nvSpPr>
        <p:spPr>
          <a:xfrm>
            <a:off x="569088" y="526846"/>
            <a:ext cx="8933727" cy="352829"/>
          </a:xfrm>
        </p:spPr>
        <p:txBody>
          <a:bodyPr>
            <a:noAutofit/>
          </a:bodyPr>
          <a:lstStyle/>
          <a:p>
            <a:r>
              <a:rPr lang="en-US" sz="3600" dirty="0"/>
              <a:t>What’s the Difference?</a:t>
            </a:r>
          </a:p>
        </p:txBody>
      </p:sp>
      <p:graphicFrame>
        <p:nvGraphicFramePr>
          <p:cNvPr id="3" name="Table 2">
            <a:extLst>
              <a:ext uri="{FF2B5EF4-FFF2-40B4-BE49-F238E27FC236}">
                <a16:creationId xmlns:a16="http://schemas.microsoft.com/office/drawing/2014/main" id="{385E0646-7015-4071-A959-93BC2D4B6857}"/>
              </a:ext>
            </a:extLst>
          </p:cNvPr>
          <p:cNvGraphicFramePr>
            <a:graphicFrameLocks noGrp="1"/>
          </p:cNvGraphicFramePr>
          <p:nvPr>
            <p:extLst>
              <p:ext uri="{D42A27DB-BD31-4B8C-83A1-F6EECF244321}">
                <p14:modId xmlns:p14="http://schemas.microsoft.com/office/powerpoint/2010/main" val="367135469"/>
              </p:ext>
            </p:extLst>
          </p:nvPr>
        </p:nvGraphicFramePr>
        <p:xfrm>
          <a:off x="569088" y="978457"/>
          <a:ext cx="11053823" cy="5465081"/>
        </p:xfrm>
        <a:graphic>
          <a:graphicData uri="http://schemas.openxmlformats.org/drawingml/2006/table">
            <a:tbl>
              <a:tblPr firstRow="1" bandRow="1">
                <a:tableStyleId>{93296810-A885-4BE3-A3E7-6D5BEEA58F35}</a:tableStyleId>
              </a:tblPr>
              <a:tblGrid>
                <a:gridCol w="2368676">
                  <a:extLst>
                    <a:ext uri="{9D8B030D-6E8A-4147-A177-3AD203B41FA5}">
                      <a16:colId xmlns:a16="http://schemas.microsoft.com/office/drawing/2014/main" val="3886049733"/>
                    </a:ext>
                  </a:extLst>
                </a:gridCol>
                <a:gridCol w="4085109">
                  <a:extLst>
                    <a:ext uri="{9D8B030D-6E8A-4147-A177-3AD203B41FA5}">
                      <a16:colId xmlns:a16="http://schemas.microsoft.com/office/drawing/2014/main" val="1600848747"/>
                    </a:ext>
                  </a:extLst>
                </a:gridCol>
                <a:gridCol w="4600038">
                  <a:extLst>
                    <a:ext uri="{9D8B030D-6E8A-4147-A177-3AD203B41FA5}">
                      <a16:colId xmlns:a16="http://schemas.microsoft.com/office/drawing/2014/main" val="2777177672"/>
                    </a:ext>
                  </a:extLst>
                </a:gridCol>
              </a:tblGrid>
              <a:tr h="496841">
                <a:tc>
                  <a:txBody>
                    <a:bodyPr/>
                    <a:lstStyle/>
                    <a:p>
                      <a:r>
                        <a:rPr lang="en-US" sz="2400" dirty="0"/>
                        <a:t>Terms</a:t>
                      </a:r>
                    </a:p>
                  </a:txBody>
                  <a:tcPr/>
                </a:tc>
                <a:tc>
                  <a:txBody>
                    <a:bodyPr/>
                    <a:lstStyle/>
                    <a:p>
                      <a:r>
                        <a:rPr lang="en-US" sz="2400" dirty="0"/>
                        <a:t>Definitions</a:t>
                      </a:r>
                    </a:p>
                  </a:txBody>
                  <a:tcPr/>
                </a:tc>
                <a:tc>
                  <a:txBody>
                    <a:bodyPr/>
                    <a:lstStyle/>
                    <a:p>
                      <a:r>
                        <a:rPr lang="en-US" sz="2400" dirty="0"/>
                        <a:t>Examples</a:t>
                      </a:r>
                    </a:p>
                  </a:txBody>
                  <a:tcPr/>
                </a:tc>
                <a:extLst>
                  <a:ext uri="{0D108BD9-81ED-4DB2-BD59-A6C34878D82A}">
                    <a16:rowId xmlns:a16="http://schemas.microsoft.com/office/drawing/2014/main" val="2220726400"/>
                  </a:ext>
                </a:extLst>
              </a:tr>
              <a:tr h="985505">
                <a:tc>
                  <a:txBody>
                    <a:bodyPr/>
                    <a:lstStyle/>
                    <a:p>
                      <a:r>
                        <a:rPr lang="en-US" sz="1800" b="0" dirty="0">
                          <a:latin typeface="+mn-lt"/>
                        </a:rPr>
                        <a:t>Maintenance</a:t>
                      </a:r>
                    </a:p>
                  </a:txBody>
                  <a:tcPr/>
                </a:tc>
                <a:tc>
                  <a:txBody>
                    <a:bodyPr/>
                    <a:lstStyle/>
                    <a:p>
                      <a:r>
                        <a:rPr lang="en-US" sz="1800" b="0" kern="1200" dirty="0">
                          <a:solidFill>
                            <a:schemeClr val="dk1"/>
                          </a:solidFill>
                          <a:effectLst/>
                          <a:latin typeface="+mn-lt"/>
                          <a:ea typeface="+mn-ea"/>
                          <a:cs typeface="+mn-cs"/>
                        </a:rPr>
                        <a:t>The act of keeping property or equipment in good condition by making repairs, correcting problems, etc. </a:t>
                      </a:r>
                      <a:endParaRPr lang="en-US" sz="1800" b="0" dirty="0">
                        <a:latin typeface="+mn-lt"/>
                      </a:endParaRPr>
                    </a:p>
                  </a:txBody>
                  <a:tcPr/>
                </a:tc>
                <a:tc>
                  <a:txBody>
                    <a:bodyPr/>
                    <a:lstStyle/>
                    <a:p>
                      <a:r>
                        <a:rPr lang="en-US" sz="1600" b="0" kern="1200" dirty="0">
                          <a:solidFill>
                            <a:schemeClr val="dk1"/>
                          </a:solidFill>
                          <a:effectLst/>
                          <a:latin typeface="+mn-lt"/>
                          <a:ea typeface="+mn-ea"/>
                          <a:cs typeface="+mn-cs"/>
                        </a:rPr>
                        <a:t>HVAC repairs, Plumbing repairs</a:t>
                      </a:r>
                    </a:p>
                    <a:p>
                      <a:r>
                        <a:rPr lang="en-US" sz="1600" b="0" kern="1200" dirty="0">
                          <a:solidFill>
                            <a:schemeClr val="dk1"/>
                          </a:solidFill>
                          <a:effectLst/>
                          <a:latin typeface="+mn-lt"/>
                          <a:ea typeface="+mn-ea"/>
                          <a:cs typeface="+mn-cs"/>
                        </a:rPr>
                        <a:t>Wall and concrete repairs</a:t>
                      </a:r>
                    </a:p>
                    <a:p>
                      <a:r>
                        <a:rPr lang="en-US" sz="1600" b="0" kern="1200" dirty="0">
                          <a:solidFill>
                            <a:schemeClr val="dk1"/>
                          </a:solidFill>
                          <a:effectLst/>
                          <a:latin typeface="+mn-lt"/>
                          <a:ea typeface="+mn-ea"/>
                          <a:cs typeface="+mn-cs"/>
                        </a:rPr>
                        <a:t>Sprinkler repairs</a:t>
                      </a:r>
                    </a:p>
                    <a:p>
                      <a:r>
                        <a:rPr lang="en-US" sz="1600" b="0" kern="1200" dirty="0">
                          <a:solidFill>
                            <a:schemeClr val="dk1"/>
                          </a:solidFill>
                          <a:effectLst/>
                          <a:latin typeface="+mn-lt"/>
                          <a:ea typeface="+mn-ea"/>
                          <a:cs typeface="+mn-cs"/>
                        </a:rPr>
                        <a:t>Environmental health issues</a:t>
                      </a:r>
                      <a:endParaRPr lang="en-US" sz="1600" b="0" dirty="0">
                        <a:latin typeface="+mn-lt"/>
                      </a:endParaRPr>
                    </a:p>
                  </a:txBody>
                  <a:tcPr/>
                </a:tc>
                <a:extLst>
                  <a:ext uri="{0D108BD9-81ED-4DB2-BD59-A6C34878D82A}">
                    <a16:rowId xmlns:a16="http://schemas.microsoft.com/office/drawing/2014/main" val="3130357302"/>
                  </a:ext>
                </a:extLst>
              </a:tr>
              <a:tr h="901033">
                <a:tc>
                  <a:txBody>
                    <a:bodyPr/>
                    <a:lstStyle/>
                    <a:p>
                      <a:r>
                        <a:rPr lang="en-US" sz="1800" b="0" dirty="0">
                          <a:latin typeface="+mn-lt"/>
                        </a:rPr>
                        <a:t>Planned Maintenance</a:t>
                      </a:r>
                    </a:p>
                  </a:txBody>
                  <a:tcPr/>
                </a:tc>
                <a:tc>
                  <a:txBody>
                    <a:bodyPr/>
                    <a:lstStyle/>
                    <a:p>
                      <a:r>
                        <a:rPr lang="en-US" sz="1800" b="0" kern="1200" dirty="0">
                          <a:solidFill>
                            <a:schemeClr val="dk1"/>
                          </a:solidFill>
                          <a:effectLst/>
                          <a:latin typeface="+mn-lt"/>
                          <a:ea typeface="+mn-ea"/>
                          <a:cs typeface="+mn-cs"/>
                        </a:rPr>
                        <a:t>Regular scheduled maintenance activities to help prevent unexpected failures.</a:t>
                      </a:r>
                      <a:endParaRPr lang="en-US" sz="1800" b="0" dirty="0">
                        <a:latin typeface="+mn-lt"/>
                      </a:endParaRPr>
                    </a:p>
                  </a:txBody>
                  <a:tcPr/>
                </a:tc>
                <a:tc>
                  <a:txBody>
                    <a:bodyPr/>
                    <a:lstStyle/>
                    <a:p>
                      <a:pPr marL="0" marR="0">
                        <a:spcBef>
                          <a:spcPts val="0"/>
                        </a:spcBef>
                        <a:spcAft>
                          <a:spcPts val="0"/>
                        </a:spcAft>
                      </a:pPr>
                      <a:r>
                        <a:rPr lang="en-US" sz="1600" b="0" dirty="0">
                          <a:solidFill>
                            <a:srgbClr val="000000"/>
                          </a:solidFill>
                          <a:effectLst/>
                          <a:latin typeface="+mn-lt"/>
                          <a:ea typeface="ヒラギノ角ゴ Pro W3"/>
                          <a:cs typeface="Times New Roman" panose="02020603050405020304" pitchFamily="18" charset="0"/>
                        </a:rPr>
                        <a:t>Floor stripping &amp; waxing</a:t>
                      </a:r>
                      <a:endParaRPr lang="en-US" sz="1800" b="0" dirty="0">
                        <a:solidFill>
                          <a:srgbClr val="000000"/>
                        </a:solidFill>
                        <a:effectLst/>
                        <a:latin typeface="+mn-lt"/>
                        <a:ea typeface="ヒラギノ角ゴ Pro W3"/>
                        <a:cs typeface="Times New Roman" panose="02020603050405020304" pitchFamily="18" charset="0"/>
                      </a:endParaRPr>
                    </a:p>
                    <a:p>
                      <a:pPr marL="0" marR="0">
                        <a:spcBef>
                          <a:spcPts val="0"/>
                        </a:spcBef>
                        <a:spcAft>
                          <a:spcPts val="0"/>
                        </a:spcAft>
                      </a:pPr>
                      <a:r>
                        <a:rPr lang="en-US" sz="1600" b="0" dirty="0">
                          <a:solidFill>
                            <a:srgbClr val="000000"/>
                          </a:solidFill>
                          <a:effectLst/>
                          <a:latin typeface="+mn-lt"/>
                          <a:ea typeface="ヒラギノ角ゴ Pro W3"/>
                          <a:cs typeface="Times New Roman" panose="02020603050405020304" pitchFamily="18" charset="0"/>
                        </a:rPr>
                        <a:t>Deep cleaning of restrooms &amp; carpets</a:t>
                      </a:r>
                      <a:endParaRPr lang="en-US" sz="1800" b="0" dirty="0">
                        <a:solidFill>
                          <a:srgbClr val="000000"/>
                        </a:solidFill>
                        <a:effectLst/>
                        <a:latin typeface="+mn-lt"/>
                        <a:ea typeface="ヒラギノ角ゴ Pro W3"/>
                        <a:cs typeface="Times New Roman" panose="02020603050405020304" pitchFamily="18" charset="0"/>
                      </a:endParaRPr>
                    </a:p>
                    <a:p>
                      <a:pPr marL="0" marR="0">
                        <a:spcBef>
                          <a:spcPts val="0"/>
                        </a:spcBef>
                        <a:spcAft>
                          <a:spcPts val="0"/>
                        </a:spcAft>
                      </a:pPr>
                      <a:r>
                        <a:rPr lang="en-US" sz="1600" b="0" dirty="0">
                          <a:solidFill>
                            <a:srgbClr val="000000"/>
                          </a:solidFill>
                          <a:effectLst/>
                          <a:latin typeface="+mn-lt"/>
                          <a:ea typeface="ヒラギノ角ゴ Pro W3"/>
                          <a:cs typeface="Times New Roman" panose="02020603050405020304" pitchFamily="18" charset="0"/>
                        </a:rPr>
                        <a:t>Grounds and irrigation</a:t>
                      </a:r>
                      <a:endParaRPr lang="en-US" sz="1800" b="0" dirty="0">
                        <a:solidFill>
                          <a:srgbClr val="000000"/>
                        </a:solidFill>
                        <a:effectLst/>
                        <a:latin typeface="+mn-lt"/>
                        <a:ea typeface="ヒラギノ角ゴ Pro W3"/>
                        <a:cs typeface="Times New Roman" panose="02020603050405020304" pitchFamily="18" charset="0"/>
                      </a:endParaRPr>
                    </a:p>
                    <a:p>
                      <a:pPr marL="0" marR="0">
                        <a:spcBef>
                          <a:spcPts val="0"/>
                        </a:spcBef>
                        <a:spcAft>
                          <a:spcPts val="0"/>
                        </a:spcAft>
                      </a:pPr>
                      <a:r>
                        <a:rPr lang="en-US" sz="1600" b="0" dirty="0">
                          <a:solidFill>
                            <a:srgbClr val="000000"/>
                          </a:solidFill>
                          <a:effectLst/>
                          <a:latin typeface="+mn-lt"/>
                          <a:ea typeface="ヒラギノ角ゴ Pro W3"/>
                          <a:cs typeface="Times New Roman" panose="02020603050405020304" pitchFamily="18" charset="0"/>
                        </a:rPr>
                        <a:t>Mechanical equipment</a:t>
                      </a:r>
                      <a:endParaRPr lang="en-US" sz="1800" b="0" dirty="0">
                        <a:solidFill>
                          <a:srgbClr val="000000"/>
                        </a:solidFill>
                        <a:effectLst/>
                        <a:latin typeface="+mn-lt"/>
                        <a:ea typeface="ヒラギノ角ゴ Pro W3"/>
                        <a:cs typeface="Times New Roman" panose="02020603050405020304" pitchFamily="18" charset="0"/>
                      </a:endParaRPr>
                    </a:p>
                  </a:txBody>
                  <a:tcPr marL="68580" marR="68580" marT="0" marB="0"/>
                </a:tc>
                <a:extLst>
                  <a:ext uri="{0D108BD9-81ED-4DB2-BD59-A6C34878D82A}">
                    <a16:rowId xmlns:a16="http://schemas.microsoft.com/office/drawing/2014/main" val="3852932458"/>
                  </a:ext>
                </a:extLst>
              </a:tr>
              <a:tr h="1351550">
                <a:tc>
                  <a:txBody>
                    <a:bodyPr/>
                    <a:lstStyle/>
                    <a:p>
                      <a:r>
                        <a:rPr lang="en-US" sz="1800" b="0" dirty="0">
                          <a:latin typeface="+mn-lt"/>
                        </a:rPr>
                        <a:t>Building Modification</a:t>
                      </a:r>
                    </a:p>
                  </a:txBody>
                  <a:tcPr/>
                </a:tc>
                <a:tc>
                  <a:txBody>
                    <a:bodyPr/>
                    <a:lstStyle/>
                    <a:p>
                      <a:pPr marL="0" marR="0">
                        <a:spcBef>
                          <a:spcPts val="0"/>
                        </a:spcBef>
                        <a:spcAft>
                          <a:spcPts val="0"/>
                        </a:spcAft>
                      </a:pPr>
                      <a:r>
                        <a:rPr lang="en-US" sz="1800" b="0" dirty="0">
                          <a:solidFill>
                            <a:srgbClr val="000000"/>
                          </a:solidFill>
                          <a:effectLst/>
                          <a:latin typeface="+mj-lt"/>
                          <a:ea typeface="ヒラギノ角ゴ Pro W3"/>
                          <a:cs typeface="Times New Roman" panose="02020603050405020304" pitchFamily="18" charset="0"/>
                        </a:rPr>
                        <a:t>Any change to the existing structure; interior or exterior</a:t>
                      </a:r>
                      <a:r>
                        <a:rPr lang="en-US" sz="1800" b="0" dirty="0">
                          <a:solidFill>
                            <a:srgbClr val="000000"/>
                          </a:solidFill>
                          <a:effectLst/>
                          <a:latin typeface="+mn-lt"/>
                          <a:ea typeface="ヒラギノ角ゴ Pro W3"/>
                          <a:cs typeface="Times New Roman" panose="02020603050405020304" pitchFamily="18" charset="0"/>
                        </a:rPr>
                        <a:t>.</a:t>
                      </a:r>
                    </a:p>
                  </a:txBody>
                  <a:tcPr marL="68580" marR="68580" marT="0" marB="0"/>
                </a:tc>
                <a:tc>
                  <a:txBody>
                    <a:bodyPr/>
                    <a:lstStyle/>
                    <a:p>
                      <a:pPr marL="0" marR="0">
                        <a:spcBef>
                          <a:spcPts val="0"/>
                        </a:spcBef>
                        <a:spcAft>
                          <a:spcPts val="0"/>
                        </a:spcAft>
                      </a:pPr>
                      <a:r>
                        <a:rPr lang="en-US" sz="1600" b="0" dirty="0">
                          <a:solidFill>
                            <a:srgbClr val="000000"/>
                          </a:solidFill>
                          <a:effectLst/>
                          <a:latin typeface="+mn-lt"/>
                          <a:ea typeface="ヒラギノ角ゴ Pro W3"/>
                          <a:cs typeface="Times New Roman" panose="02020603050405020304" pitchFamily="18" charset="0"/>
                        </a:rPr>
                        <a:t>Room remodels,  Installation of gym equipment</a:t>
                      </a:r>
                    </a:p>
                    <a:p>
                      <a:pPr marL="0" marR="0">
                        <a:spcBef>
                          <a:spcPts val="0"/>
                        </a:spcBef>
                        <a:spcAft>
                          <a:spcPts val="0"/>
                        </a:spcAft>
                      </a:pPr>
                      <a:r>
                        <a:rPr lang="en-US" sz="1600" b="0" dirty="0">
                          <a:solidFill>
                            <a:srgbClr val="000000"/>
                          </a:solidFill>
                          <a:effectLst/>
                          <a:latin typeface="+mn-lt"/>
                          <a:ea typeface="ヒラギノ角ゴ Pro W3"/>
                          <a:cs typeface="Times New Roman" panose="02020603050405020304" pitchFamily="18" charset="0"/>
                        </a:rPr>
                        <a:t>Addition to existing site</a:t>
                      </a:r>
                    </a:p>
                    <a:p>
                      <a:pPr marL="0" marR="0">
                        <a:spcBef>
                          <a:spcPts val="0"/>
                        </a:spcBef>
                        <a:spcAft>
                          <a:spcPts val="0"/>
                        </a:spcAft>
                      </a:pPr>
                      <a:r>
                        <a:rPr lang="en-US" sz="1600" b="0" dirty="0">
                          <a:solidFill>
                            <a:srgbClr val="000000"/>
                          </a:solidFill>
                          <a:effectLst/>
                          <a:latin typeface="+mn-lt"/>
                          <a:ea typeface="ヒラギノ角ゴ Pro W3"/>
                          <a:cs typeface="Times New Roman" panose="02020603050405020304" pitchFamily="18" charset="0"/>
                        </a:rPr>
                        <a:t>Adding a shade structure</a:t>
                      </a:r>
                    </a:p>
                    <a:p>
                      <a:pPr marL="0" marR="0">
                        <a:spcBef>
                          <a:spcPts val="0"/>
                        </a:spcBef>
                        <a:spcAft>
                          <a:spcPts val="0"/>
                        </a:spcAft>
                      </a:pPr>
                      <a:r>
                        <a:rPr lang="en-US" sz="1600" b="0" dirty="0">
                          <a:solidFill>
                            <a:srgbClr val="000000"/>
                          </a:solidFill>
                          <a:effectLst/>
                          <a:latin typeface="+mn-lt"/>
                          <a:ea typeface="ヒラギノ角ゴ Pro W3"/>
                          <a:cs typeface="Times New Roman" panose="02020603050405020304" pitchFamily="18" charset="0"/>
                        </a:rPr>
                        <a:t>Changing a lounge or storage room into an office or    classroom</a:t>
                      </a:r>
                    </a:p>
                    <a:p>
                      <a:pPr marL="0" marR="0">
                        <a:spcBef>
                          <a:spcPts val="0"/>
                        </a:spcBef>
                        <a:spcAft>
                          <a:spcPts val="0"/>
                        </a:spcAft>
                      </a:pPr>
                      <a:r>
                        <a:rPr lang="en-US" sz="1600" b="0" dirty="0">
                          <a:solidFill>
                            <a:srgbClr val="000000"/>
                          </a:solidFill>
                          <a:effectLst/>
                          <a:latin typeface="+mn-lt"/>
                          <a:ea typeface="ヒラギノ角ゴ Pro W3"/>
                          <a:cs typeface="Times New Roman" panose="02020603050405020304" pitchFamily="18" charset="0"/>
                        </a:rPr>
                        <a:t>TV’s (requires electrical permits, load analysis, </a:t>
                      </a:r>
                      <a:r>
                        <a:rPr lang="en-US" sz="1600" b="0" dirty="0" err="1">
                          <a:solidFill>
                            <a:srgbClr val="000000"/>
                          </a:solidFill>
                          <a:effectLst/>
                          <a:latin typeface="+mn-lt"/>
                          <a:ea typeface="ヒラギノ角ゴ Pro W3"/>
                          <a:cs typeface="Times New Roman" panose="02020603050405020304" pitchFamily="18" charset="0"/>
                        </a:rPr>
                        <a:t>etc</a:t>
                      </a:r>
                      <a:r>
                        <a:rPr lang="en-US" sz="1600" b="0" dirty="0">
                          <a:solidFill>
                            <a:srgbClr val="000000"/>
                          </a:solidFill>
                          <a:effectLst/>
                          <a:latin typeface="+mn-lt"/>
                          <a:ea typeface="ヒラギノ角ゴ Pro W3"/>
                          <a:cs typeface="Times New Roman" panose="02020603050405020304" pitchFamily="18" charset="0"/>
                        </a:rPr>
                        <a:t>)</a:t>
                      </a:r>
                    </a:p>
                  </a:txBody>
                  <a:tcPr marL="68580" marR="68580" marT="0" marB="0"/>
                </a:tc>
                <a:extLst>
                  <a:ext uri="{0D108BD9-81ED-4DB2-BD59-A6C34878D82A}">
                    <a16:rowId xmlns:a16="http://schemas.microsoft.com/office/drawing/2014/main" val="888090333"/>
                  </a:ext>
                </a:extLst>
              </a:tr>
              <a:tr h="1351550">
                <a:tc>
                  <a:txBody>
                    <a:bodyPr/>
                    <a:lstStyle/>
                    <a:p>
                      <a:r>
                        <a:rPr lang="en-US" sz="1800" b="0" dirty="0">
                          <a:latin typeface="+mn-lt"/>
                        </a:rPr>
                        <a:t>Capital Renewal</a:t>
                      </a:r>
                    </a:p>
                  </a:txBody>
                  <a:tcPr/>
                </a:tc>
                <a:tc>
                  <a:txBody>
                    <a:bodyPr/>
                    <a:lstStyle/>
                    <a:p>
                      <a:pPr marL="0" marR="0">
                        <a:spcBef>
                          <a:spcPts val="0"/>
                        </a:spcBef>
                        <a:spcAft>
                          <a:spcPts val="0"/>
                        </a:spcAft>
                      </a:pPr>
                      <a:r>
                        <a:rPr lang="en-US" sz="1800" b="0" dirty="0">
                          <a:solidFill>
                            <a:srgbClr val="000000"/>
                          </a:solidFill>
                          <a:effectLst/>
                          <a:latin typeface="+mn-lt"/>
                          <a:ea typeface="ヒラギノ角ゴ Pro W3"/>
                          <a:cs typeface="Times New Roman" panose="02020603050405020304" pitchFamily="18" charset="0"/>
                        </a:rPr>
                        <a:t>A planned investment program that ensures the facilities will function at levels that commensurate with the academic priorities and missions of the District.</a:t>
                      </a:r>
                    </a:p>
                  </a:txBody>
                  <a:tcPr marL="68580" marR="68580" marT="0" marB="0"/>
                </a:tc>
                <a:tc>
                  <a:txBody>
                    <a:bodyPr/>
                    <a:lstStyle/>
                    <a:p>
                      <a:pPr marL="0" marR="0">
                        <a:spcBef>
                          <a:spcPts val="0"/>
                        </a:spcBef>
                        <a:spcAft>
                          <a:spcPts val="0"/>
                        </a:spcAft>
                      </a:pPr>
                      <a:r>
                        <a:rPr lang="en-US" sz="1600" b="0" dirty="0">
                          <a:solidFill>
                            <a:srgbClr val="000000"/>
                          </a:solidFill>
                          <a:effectLst/>
                          <a:latin typeface="+mn-lt"/>
                          <a:ea typeface="ヒラギノ角ゴ Pro W3"/>
                          <a:cs typeface="Times New Roman" panose="02020603050405020304" pitchFamily="18" charset="0"/>
                        </a:rPr>
                        <a:t>Roofing</a:t>
                      </a:r>
                    </a:p>
                    <a:p>
                      <a:pPr marL="0" marR="0">
                        <a:spcBef>
                          <a:spcPts val="0"/>
                        </a:spcBef>
                        <a:spcAft>
                          <a:spcPts val="0"/>
                        </a:spcAft>
                      </a:pPr>
                      <a:r>
                        <a:rPr lang="en-US" sz="1600" b="0" dirty="0">
                          <a:solidFill>
                            <a:srgbClr val="000000"/>
                          </a:solidFill>
                          <a:effectLst/>
                          <a:latin typeface="+mn-lt"/>
                          <a:ea typeface="ヒラギノ角ゴ Pro W3"/>
                          <a:cs typeface="Times New Roman" panose="02020603050405020304" pitchFamily="18" charset="0"/>
                        </a:rPr>
                        <a:t>End of life equipment</a:t>
                      </a:r>
                    </a:p>
                    <a:p>
                      <a:pPr marL="0" marR="0">
                        <a:spcBef>
                          <a:spcPts val="0"/>
                        </a:spcBef>
                        <a:spcAft>
                          <a:spcPts val="0"/>
                        </a:spcAft>
                      </a:pPr>
                      <a:r>
                        <a:rPr lang="en-US" sz="1600" b="0" dirty="0">
                          <a:solidFill>
                            <a:srgbClr val="000000"/>
                          </a:solidFill>
                          <a:effectLst/>
                          <a:latin typeface="+mn-lt"/>
                          <a:ea typeface="ヒラギノ角ゴ Pro W3"/>
                          <a:cs typeface="Times New Roman" panose="02020603050405020304" pitchFamily="18" charset="0"/>
                        </a:rPr>
                        <a:t>Building Refresh</a:t>
                      </a:r>
                    </a:p>
                    <a:p>
                      <a:pPr marL="0" marR="0">
                        <a:spcBef>
                          <a:spcPts val="0"/>
                        </a:spcBef>
                        <a:spcAft>
                          <a:spcPts val="0"/>
                        </a:spcAft>
                      </a:pPr>
                      <a:r>
                        <a:rPr lang="en-US" sz="1600" b="0" dirty="0">
                          <a:solidFill>
                            <a:srgbClr val="000000"/>
                          </a:solidFill>
                          <a:effectLst/>
                          <a:latin typeface="+mn-lt"/>
                          <a:ea typeface="ヒラギノ角ゴ Pro W3"/>
                          <a:cs typeface="Times New Roman" panose="02020603050405020304" pitchFamily="18" charset="0"/>
                        </a:rPr>
                        <a:t>Track &amp; Field replacements</a:t>
                      </a:r>
                    </a:p>
                    <a:p>
                      <a:pPr marL="0" marR="0">
                        <a:spcBef>
                          <a:spcPts val="0"/>
                        </a:spcBef>
                        <a:spcAft>
                          <a:spcPts val="0"/>
                        </a:spcAft>
                      </a:pPr>
                      <a:r>
                        <a:rPr lang="en-US" sz="1600" b="0" dirty="0">
                          <a:solidFill>
                            <a:srgbClr val="000000"/>
                          </a:solidFill>
                          <a:effectLst/>
                          <a:latin typeface="+mn-lt"/>
                          <a:ea typeface="ヒラギノ角ゴ Pro W3"/>
                          <a:cs typeface="Times New Roman" panose="02020603050405020304" pitchFamily="18" charset="0"/>
                        </a:rPr>
                        <a:t>Additions to Existing Buildings</a:t>
                      </a:r>
                    </a:p>
                    <a:p>
                      <a:pPr marL="0" marR="0">
                        <a:spcBef>
                          <a:spcPts val="0"/>
                        </a:spcBef>
                        <a:spcAft>
                          <a:spcPts val="0"/>
                        </a:spcAft>
                      </a:pPr>
                      <a:r>
                        <a:rPr lang="en-US" sz="1600" b="0" dirty="0">
                          <a:solidFill>
                            <a:srgbClr val="000000"/>
                          </a:solidFill>
                          <a:effectLst/>
                          <a:latin typeface="+mn-lt"/>
                          <a:ea typeface="ヒラギノ角ゴ Pro W3"/>
                          <a:cs typeface="Times New Roman" panose="02020603050405020304" pitchFamily="18" charset="0"/>
                        </a:rPr>
                        <a:t>Infrastructure</a:t>
                      </a:r>
                    </a:p>
                  </a:txBody>
                  <a:tcPr marL="68580" marR="68580" marT="0" marB="0"/>
                </a:tc>
                <a:extLst>
                  <a:ext uri="{0D108BD9-81ED-4DB2-BD59-A6C34878D82A}">
                    <a16:rowId xmlns:a16="http://schemas.microsoft.com/office/drawing/2014/main" val="3268391855"/>
                  </a:ext>
                </a:extLst>
              </a:tr>
            </a:tbl>
          </a:graphicData>
        </a:graphic>
      </p:graphicFrame>
    </p:spTree>
    <p:extLst>
      <p:ext uri="{BB962C8B-B14F-4D97-AF65-F5344CB8AC3E}">
        <p14:creationId xmlns:p14="http://schemas.microsoft.com/office/powerpoint/2010/main" val="42129174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56B7E-1633-44AB-8584-82DF5B726834}"/>
              </a:ext>
            </a:extLst>
          </p:cNvPr>
          <p:cNvSpPr>
            <a:spLocks noGrp="1"/>
          </p:cNvSpPr>
          <p:nvPr>
            <p:ph type="title"/>
          </p:nvPr>
        </p:nvSpPr>
        <p:spPr>
          <a:xfrm>
            <a:off x="619913" y="466820"/>
            <a:ext cx="10058400" cy="1371600"/>
          </a:xfrm>
        </p:spPr>
        <p:txBody>
          <a:bodyPr/>
          <a:lstStyle/>
          <a:p>
            <a:r>
              <a:rPr lang="en-US" dirty="0"/>
              <a:t>The “Why” behind it all…</a:t>
            </a:r>
          </a:p>
        </p:txBody>
      </p:sp>
      <p:sp>
        <p:nvSpPr>
          <p:cNvPr id="6" name="Text Placeholder 5">
            <a:extLst>
              <a:ext uri="{FF2B5EF4-FFF2-40B4-BE49-F238E27FC236}">
                <a16:creationId xmlns:a16="http://schemas.microsoft.com/office/drawing/2014/main" id="{F5018B6D-E395-49AD-92AD-AD69E3AB40C3}"/>
              </a:ext>
            </a:extLst>
          </p:cNvPr>
          <p:cNvSpPr>
            <a:spLocks noGrp="1"/>
          </p:cNvSpPr>
          <p:nvPr>
            <p:ph type="body" sz="quarter" idx="3"/>
          </p:nvPr>
        </p:nvSpPr>
        <p:spPr>
          <a:xfrm>
            <a:off x="619913" y="1921398"/>
            <a:ext cx="10952173" cy="1004489"/>
          </a:xfrm>
        </p:spPr>
        <p:txBody>
          <a:bodyPr>
            <a:normAutofit/>
          </a:bodyPr>
          <a:lstStyle/>
          <a:p>
            <a:r>
              <a:rPr lang="en-US" sz="2000" i="1" dirty="0"/>
              <a:t>In accordance to Board Policy </a:t>
            </a:r>
            <a:r>
              <a:rPr lang="en-US" sz="2000" i="1" u="sng" dirty="0">
                <a:hlinkClick r:id="rId3"/>
              </a:rPr>
              <a:t>FBC</a:t>
            </a:r>
            <a:r>
              <a:rPr lang="en-US" sz="2000" i="1" u="sng" dirty="0"/>
              <a:t>,</a:t>
            </a:r>
            <a:r>
              <a:rPr lang="en-US" sz="2000" i="1" dirty="0"/>
              <a:t> </a:t>
            </a:r>
            <a:r>
              <a:rPr lang="en-US" sz="2000" i="1" u="sng" dirty="0">
                <a:hlinkClick r:id="rId3"/>
              </a:rPr>
              <a:t>FBC-R</a:t>
            </a:r>
            <a:r>
              <a:rPr lang="en-US" sz="2000" i="1" dirty="0"/>
              <a:t>, and </a:t>
            </a:r>
            <a:r>
              <a:rPr lang="en-US" sz="2000" i="1" u="sng" dirty="0">
                <a:hlinkClick r:id="rId3"/>
              </a:rPr>
              <a:t>DAA</a:t>
            </a:r>
            <a:r>
              <a:rPr lang="en-US" sz="2000" i="1" dirty="0"/>
              <a:t> Prioritization of Facility Improvements; each project will be categorized utilizing the matrix outlined and approved by the Board of Education.</a:t>
            </a:r>
          </a:p>
          <a:p>
            <a:endParaRPr lang="en-US" dirty="0"/>
          </a:p>
        </p:txBody>
      </p:sp>
      <p:sp>
        <p:nvSpPr>
          <p:cNvPr id="8" name="Footer Placeholder 7">
            <a:extLst>
              <a:ext uri="{FF2B5EF4-FFF2-40B4-BE49-F238E27FC236}">
                <a16:creationId xmlns:a16="http://schemas.microsoft.com/office/drawing/2014/main" id="{8EB6CA15-E6AD-4FDD-A056-9C13E755703A}"/>
              </a:ext>
            </a:extLst>
          </p:cNvPr>
          <p:cNvSpPr>
            <a:spLocks noGrp="1"/>
          </p:cNvSpPr>
          <p:nvPr>
            <p:ph type="ftr" sz="quarter" idx="11"/>
          </p:nvPr>
        </p:nvSpPr>
        <p:spPr>
          <a:xfrm>
            <a:off x="1066800" y="6035040"/>
            <a:ext cx="5816600" cy="365760"/>
          </a:xfrm>
        </p:spPr>
        <p:txBody>
          <a:bodyPr/>
          <a:lstStyle/>
          <a:p>
            <a:r>
              <a:rPr lang="en-US" dirty="0"/>
              <a:t>Sample Footer Text</a:t>
            </a:r>
          </a:p>
        </p:txBody>
      </p:sp>
      <p:sp>
        <p:nvSpPr>
          <p:cNvPr id="9" name="Slide Number Placeholder 8">
            <a:extLst>
              <a:ext uri="{FF2B5EF4-FFF2-40B4-BE49-F238E27FC236}">
                <a16:creationId xmlns:a16="http://schemas.microsoft.com/office/drawing/2014/main" id="{23ACA193-09E2-4717-889D-A9A4BA2C06B2}"/>
              </a:ext>
            </a:extLst>
          </p:cNvPr>
          <p:cNvSpPr>
            <a:spLocks noGrp="1"/>
          </p:cNvSpPr>
          <p:nvPr>
            <p:ph type="sldNum" sz="quarter" idx="12"/>
          </p:nvPr>
        </p:nvSpPr>
        <p:spPr>
          <a:xfrm>
            <a:off x="10287000" y="6035040"/>
            <a:ext cx="838200" cy="365760"/>
          </a:xfrm>
        </p:spPr>
        <p:txBody>
          <a:bodyPr/>
          <a:lstStyle/>
          <a:p>
            <a:fld id="{294A09A9-5501-47C1-A89A-A340965A2BE2}" type="slidenum">
              <a:rPr lang="en-US" smtClean="0"/>
              <a:pPr/>
              <a:t>6</a:t>
            </a:fld>
            <a:endParaRPr lang="en-US" dirty="0"/>
          </a:p>
        </p:txBody>
      </p:sp>
      <p:pic>
        <p:nvPicPr>
          <p:cNvPr id="13" name="Picture 12">
            <a:extLst>
              <a:ext uri="{FF2B5EF4-FFF2-40B4-BE49-F238E27FC236}">
                <a16:creationId xmlns:a16="http://schemas.microsoft.com/office/drawing/2014/main" id="{ADAB0CA1-0511-4E9D-ABEB-7584D6EF1BFA}"/>
              </a:ext>
            </a:extLst>
          </p:cNvPr>
          <p:cNvPicPr>
            <a:picLocks noChangeAspect="1"/>
          </p:cNvPicPr>
          <p:nvPr/>
        </p:nvPicPr>
        <p:blipFill>
          <a:blip r:embed="rId4"/>
          <a:stretch>
            <a:fillRect/>
          </a:stretch>
        </p:blipFill>
        <p:spPr>
          <a:xfrm>
            <a:off x="619913" y="2829860"/>
            <a:ext cx="10952173" cy="3044142"/>
          </a:xfrm>
          <a:prstGeom prst="rect">
            <a:avLst/>
          </a:prstGeom>
        </p:spPr>
      </p:pic>
      <p:sp>
        <p:nvSpPr>
          <p:cNvPr id="16" name="Rectangle 15">
            <a:extLst>
              <a:ext uri="{FF2B5EF4-FFF2-40B4-BE49-F238E27FC236}">
                <a16:creationId xmlns:a16="http://schemas.microsoft.com/office/drawing/2014/main" id="{6C8B0AB7-3842-4701-9F62-C0B044ED9CA8}"/>
              </a:ext>
            </a:extLst>
          </p:cNvPr>
          <p:cNvSpPr/>
          <p:nvPr/>
        </p:nvSpPr>
        <p:spPr>
          <a:xfrm>
            <a:off x="1066800" y="6217920"/>
            <a:ext cx="1271286" cy="17326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EBEECC2E-B2B7-49AA-9009-AB2477779B80}"/>
              </a:ext>
            </a:extLst>
          </p:cNvPr>
          <p:cNvSpPr/>
          <p:nvPr/>
        </p:nvSpPr>
        <p:spPr>
          <a:xfrm>
            <a:off x="10891777" y="6134582"/>
            <a:ext cx="230375" cy="256598"/>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631196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F75DE-8A44-4EC5-83C6-95BDDF10DFD9}"/>
              </a:ext>
            </a:extLst>
          </p:cNvPr>
          <p:cNvSpPr>
            <a:spLocks noGrp="1"/>
          </p:cNvSpPr>
          <p:nvPr>
            <p:ph type="title"/>
          </p:nvPr>
        </p:nvSpPr>
        <p:spPr>
          <a:xfrm>
            <a:off x="592237" y="862511"/>
            <a:ext cx="9917576" cy="896841"/>
          </a:xfrm>
        </p:spPr>
        <p:txBody>
          <a:bodyPr>
            <a:noAutofit/>
          </a:bodyPr>
          <a:lstStyle/>
          <a:p>
            <a:r>
              <a:rPr lang="en-US" sz="3600" dirty="0"/>
              <a:t>Vision of Building &amp; Site Modification Workflow</a:t>
            </a:r>
          </a:p>
        </p:txBody>
      </p:sp>
      <p:pic>
        <p:nvPicPr>
          <p:cNvPr id="4" name="Picture 3">
            <a:extLst>
              <a:ext uri="{FF2B5EF4-FFF2-40B4-BE49-F238E27FC236}">
                <a16:creationId xmlns:a16="http://schemas.microsoft.com/office/drawing/2014/main" id="{4D4B43B7-D0E3-46D8-8DFD-F360BE6A6D1D}"/>
              </a:ext>
            </a:extLst>
          </p:cNvPr>
          <p:cNvPicPr>
            <a:picLocks noChangeAspect="1"/>
          </p:cNvPicPr>
          <p:nvPr/>
        </p:nvPicPr>
        <p:blipFill>
          <a:blip r:embed="rId3"/>
          <a:stretch>
            <a:fillRect/>
          </a:stretch>
        </p:blipFill>
        <p:spPr>
          <a:xfrm>
            <a:off x="709275" y="2112001"/>
            <a:ext cx="10773449" cy="2299624"/>
          </a:xfrm>
          <a:prstGeom prst="rect">
            <a:avLst/>
          </a:prstGeom>
          <a:ln w="38100" cap="sq">
            <a:solidFill>
              <a:srgbClr val="000000"/>
            </a:solidFill>
            <a:prstDash val="solid"/>
            <a:miter lim="800000"/>
          </a:ln>
          <a:effectLst>
            <a:outerShdw blurRad="101600" dist="76200" algn="l" rotWithShape="0">
              <a:prstClr val="black">
                <a:alpha val="40000"/>
              </a:prstClr>
            </a:outerShdw>
          </a:effectLst>
        </p:spPr>
      </p:pic>
    </p:spTree>
    <p:extLst>
      <p:ext uri="{BB962C8B-B14F-4D97-AF65-F5344CB8AC3E}">
        <p14:creationId xmlns:p14="http://schemas.microsoft.com/office/powerpoint/2010/main" val="41711989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F75DE-8A44-4EC5-83C6-95BDDF10DFD9}"/>
              </a:ext>
            </a:extLst>
          </p:cNvPr>
          <p:cNvSpPr>
            <a:spLocks noGrp="1"/>
          </p:cNvSpPr>
          <p:nvPr>
            <p:ph type="title"/>
          </p:nvPr>
        </p:nvSpPr>
        <p:spPr>
          <a:xfrm>
            <a:off x="569088" y="526846"/>
            <a:ext cx="9026325" cy="769519"/>
          </a:xfrm>
        </p:spPr>
        <p:txBody>
          <a:bodyPr>
            <a:noAutofit/>
          </a:bodyPr>
          <a:lstStyle/>
          <a:p>
            <a:r>
              <a:rPr lang="en-US" sz="3600" dirty="0"/>
              <a:t>Roles and Responsibilities</a:t>
            </a:r>
          </a:p>
        </p:txBody>
      </p:sp>
      <p:pic>
        <p:nvPicPr>
          <p:cNvPr id="5" name="Picture 4">
            <a:extLst>
              <a:ext uri="{FF2B5EF4-FFF2-40B4-BE49-F238E27FC236}">
                <a16:creationId xmlns:a16="http://schemas.microsoft.com/office/drawing/2014/main" id="{F99D1C0F-AA4A-4DD1-AA9F-E284E8038299}"/>
              </a:ext>
            </a:extLst>
          </p:cNvPr>
          <p:cNvPicPr>
            <a:picLocks noChangeAspect="1"/>
          </p:cNvPicPr>
          <p:nvPr/>
        </p:nvPicPr>
        <p:blipFill>
          <a:blip r:embed="rId3"/>
          <a:stretch>
            <a:fillRect/>
          </a:stretch>
        </p:blipFill>
        <p:spPr>
          <a:xfrm>
            <a:off x="574588" y="1701478"/>
            <a:ext cx="11042824" cy="416676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0125165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F75DE-8A44-4EC5-83C6-95BDDF10DFD9}"/>
              </a:ext>
            </a:extLst>
          </p:cNvPr>
          <p:cNvSpPr>
            <a:spLocks noGrp="1"/>
          </p:cNvSpPr>
          <p:nvPr>
            <p:ph type="title"/>
          </p:nvPr>
        </p:nvSpPr>
        <p:spPr>
          <a:xfrm>
            <a:off x="814387" y="462988"/>
            <a:ext cx="8781026" cy="833378"/>
          </a:xfrm>
        </p:spPr>
        <p:txBody>
          <a:bodyPr>
            <a:noAutofit/>
          </a:bodyPr>
          <a:lstStyle/>
          <a:p>
            <a:r>
              <a:rPr lang="en-US" sz="3600" b="1" dirty="0"/>
              <a:t>Projects Process</a:t>
            </a:r>
          </a:p>
        </p:txBody>
      </p:sp>
      <p:pic>
        <p:nvPicPr>
          <p:cNvPr id="4" name="Picture 3">
            <a:extLst>
              <a:ext uri="{FF2B5EF4-FFF2-40B4-BE49-F238E27FC236}">
                <a16:creationId xmlns:a16="http://schemas.microsoft.com/office/drawing/2014/main" id="{EA12B3A2-1153-44BF-BA55-F72251585DEB}"/>
              </a:ext>
            </a:extLst>
          </p:cNvPr>
          <p:cNvPicPr>
            <a:picLocks noChangeAspect="1"/>
          </p:cNvPicPr>
          <p:nvPr/>
        </p:nvPicPr>
        <p:blipFill>
          <a:blip r:embed="rId3"/>
          <a:stretch>
            <a:fillRect/>
          </a:stretch>
        </p:blipFill>
        <p:spPr>
          <a:xfrm>
            <a:off x="657225" y="1296366"/>
            <a:ext cx="10877550" cy="479107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3918570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itle 39">
            <a:extLst>
              <a:ext uri="{FF2B5EF4-FFF2-40B4-BE49-F238E27FC236}">
                <a16:creationId xmlns:a16="http://schemas.microsoft.com/office/drawing/2014/main" id="{64E38512-4E29-43C5-8F97-DD406447772B}"/>
              </a:ext>
            </a:extLst>
          </p:cNvPr>
          <p:cNvSpPr>
            <a:spLocks noGrp="1"/>
          </p:cNvSpPr>
          <p:nvPr>
            <p:ph type="title"/>
          </p:nvPr>
        </p:nvSpPr>
        <p:spPr>
          <a:xfrm>
            <a:off x="953729" y="1523195"/>
            <a:ext cx="5732206" cy="863094"/>
          </a:xfrm>
        </p:spPr>
        <p:txBody>
          <a:bodyPr>
            <a:normAutofit fontScale="90000"/>
          </a:bodyPr>
          <a:lstStyle/>
          <a:p>
            <a:r>
              <a:rPr lang="en-US" dirty="0"/>
              <a:t>Capital Site Audit Team</a:t>
            </a:r>
          </a:p>
        </p:txBody>
      </p:sp>
      <p:sp>
        <p:nvSpPr>
          <p:cNvPr id="41" name="Subtitle 40">
            <a:extLst>
              <a:ext uri="{FF2B5EF4-FFF2-40B4-BE49-F238E27FC236}">
                <a16:creationId xmlns:a16="http://schemas.microsoft.com/office/drawing/2014/main" id="{AB0FF8CA-EE35-46AC-9CFA-C5C91CBF5CAE}"/>
              </a:ext>
            </a:extLst>
          </p:cNvPr>
          <p:cNvSpPr>
            <a:spLocks noGrp="1"/>
          </p:cNvSpPr>
          <p:nvPr>
            <p:ph type="subTitle" idx="1"/>
          </p:nvPr>
        </p:nvSpPr>
        <p:spPr>
          <a:xfrm>
            <a:off x="1243633" y="2471921"/>
            <a:ext cx="5238190" cy="3304936"/>
          </a:xfrm>
        </p:spPr>
        <p:txBody>
          <a:bodyPr>
            <a:normAutofit fontScale="77500" lnSpcReduction="20000"/>
          </a:bodyPr>
          <a:lstStyle/>
          <a:p>
            <a:pPr>
              <a:lnSpc>
                <a:spcPct val="150000"/>
              </a:lnSpc>
            </a:pPr>
            <a:r>
              <a:rPr lang="en-US" sz="1900" dirty="0"/>
              <a:t>Safety &amp; Health Compliance Specialist</a:t>
            </a:r>
          </a:p>
          <a:p>
            <a:pPr>
              <a:lnSpc>
                <a:spcPct val="150000"/>
              </a:lnSpc>
            </a:pPr>
            <a:r>
              <a:rPr lang="en-US" sz="1900" dirty="0"/>
              <a:t>Custodial Supervisor</a:t>
            </a:r>
          </a:p>
          <a:p>
            <a:pPr>
              <a:lnSpc>
                <a:spcPct val="150000"/>
              </a:lnSpc>
            </a:pPr>
            <a:r>
              <a:rPr lang="en-US" sz="1900" dirty="0"/>
              <a:t>Building Manager</a:t>
            </a:r>
          </a:p>
          <a:p>
            <a:pPr>
              <a:lnSpc>
                <a:spcPct val="150000"/>
              </a:lnSpc>
            </a:pPr>
            <a:r>
              <a:rPr lang="en-US" sz="1900" dirty="0"/>
              <a:t>Building Maintenance Group Manager</a:t>
            </a:r>
          </a:p>
          <a:p>
            <a:pPr>
              <a:lnSpc>
                <a:spcPct val="150000"/>
              </a:lnSpc>
            </a:pPr>
            <a:r>
              <a:rPr lang="en-US" sz="1900" dirty="0"/>
              <a:t>Grounds Manager</a:t>
            </a:r>
          </a:p>
          <a:p>
            <a:pPr>
              <a:lnSpc>
                <a:spcPct val="150000"/>
              </a:lnSpc>
            </a:pPr>
            <a:r>
              <a:rPr lang="en-US" sz="1900" dirty="0"/>
              <a:t>Project Manager</a:t>
            </a:r>
          </a:p>
          <a:p>
            <a:pPr>
              <a:lnSpc>
                <a:spcPct val="150000"/>
              </a:lnSpc>
            </a:pPr>
            <a:r>
              <a:rPr lang="en-US" sz="1900" dirty="0"/>
              <a:t>Maintenance Tech responsible for site</a:t>
            </a:r>
          </a:p>
          <a:p>
            <a:pPr>
              <a:lnSpc>
                <a:spcPct val="150000"/>
              </a:lnSpc>
            </a:pPr>
            <a:r>
              <a:rPr lang="en-US" sz="1900" dirty="0"/>
              <a:t>Planning Manager</a:t>
            </a:r>
          </a:p>
          <a:p>
            <a:endParaRPr lang="en-US" dirty="0"/>
          </a:p>
        </p:txBody>
      </p:sp>
      <p:sp>
        <p:nvSpPr>
          <p:cNvPr id="2" name="Rectangle 1">
            <a:extLst>
              <a:ext uri="{FF2B5EF4-FFF2-40B4-BE49-F238E27FC236}">
                <a16:creationId xmlns:a16="http://schemas.microsoft.com/office/drawing/2014/main" id="{A7A603BE-CEF7-4AA8-921A-DAEA01583D7E}"/>
              </a:ext>
            </a:extLst>
          </p:cNvPr>
          <p:cNvSpPr/>
          <p:nvPr/>
        </p:nvSpPr>
        <p:spPr>
          <a:xfrm>
            <a:off x="3437681" y="972273"/>
            <a:ext cx="659757" cy="2199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
        <p:nvSpPr>
          <p:cNvPr id="3" name="TextBox 2">
            <a:extLst>
              <a:ext uri="{FF2B5EF4-FFF2-40B4-BE49-F238E27FC236}">
                <a16:creationId xmlns:a16="http://schemas.microsoft.com/office/drawing/2014/main" id="{58238233-45E4-4CE5-A802-7CB098495779}"/>
              </a:ext>
            </a:extLst>
          </p:cNvPr>
          <p:cNvSpPr txBox="1"/>
          <p:nvPr/>
        </p:nvSpPr>
        <p:spPr>
          <a:xfrm>
            <a:off x="3125165" y="5578997"/>
            <a:ext cx="1238491" cy="369332"/>
          </a:xfrm>
          <a:prstGeom prst="rect">
            <a:avLst/>
          </a:prstGeom>
          <a:solidFill>
            <a:schemeClr val="tx1">
              <a:lumMod val="75000"/>
              <a:lumOff val="25000"/>
            </a:schemeClr>
          </a:solidFill>
        </p:spPr>
        <p:txBody>
          <a:bodyPr wrap="square" rtlCol="0">
            <a:spAutoFit/>
          </a:bodyPr>
          <a:lstStyle/>
          <a:p>
            <a:endParaRPr lang="en-US" dirty="0"/>
          </a:p>
        </p:txBody>
      </p:sp>
    </p:spTree>
    <p:extLst>
      <p:ext uri="{BB962C8B-B14F-4D97-AF65-F5344CB8AC3E}">
        <p14:creationId xmlns:p14="http://schemas.microsoft.com/office/powerpoint/2010/main" val="40064446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A04B681E-D659-4995-86B4-BCE0738FFDED}"/>
              </a:ext>
            </a:extLst>
          </p:cNvPr>
          <p:cNvSpPr txBox="1"/>
          <p:nvPr/>
        </p:nvSpPr>
        <p:spPr>
          <a:xfrm>
            <a:off x="0" y="0"/>
            <a:ext cx="5640236" cy="6858000"/>
          </a:xfrm>
          <a:prstGeom prst="rect">
            <a:avLst/>
          </a:prstGeom>
          <a:ln/>
        </p:spPr>
        <p:style>
          <a:lnRef idx="1">
            <a:schemeClr val="accent5"/>
          </a:lnRef>
          <a:fillRef idx="2">
            <a:schemeClr val="accent5"/>
          </a:fillRef>
          <a:effectRef idx="1">
            <a:schemeClr val="accent5"/>
          </a:effectRef>
          <a:fontRef idx="minor">
            <a:schemeClr val="dk1"/>
          </a:fontRef>
        </p:style>
        <p:txBody>
          <a:bodyPr wrap="square" rtlCol="0">
            <a:spAutoFit/>
          </a:bodyPr>
          <a:lstStyle/>
          <a:p>
            <a:endParaRPr lang="en-US" dirty="0"/>
          </a:p>
        </p:txBody>
      </p:sp>
      <p:sp>
        <p:nvSpPr>
          <p:cNvPr id="2" name="Title 1">
            <a:extLst>
              <a:ext uri="{FF2B5EF4-FFF2-40B4-BE49-F238E27FC236}">
                <a16:creationId xmlns:a16="http://schemas.microsoft.com/office/drawing/2014/main" id="{378C802F-C74D-41A2-8127-19D4F8EE42F4}"/>
              </a:ext>
            </a:extLst>
          </p:cNvPr>
          <p:cNvSpPr>
            <a:spLocks noGrp="1"/>
          </p:cNvSpPr>
          <p:nvPr>
            <p:ph type="title"/>
          </p:nvPr>
        </p:nvSpPr>
        <p:spPr>
          <a:xfrm>
            <a:off x="6374166" y="610485"/>
            <a:ext cx="5103661" cy="1371600"/>
          </a:xfrm>
        </p:spPr>
        <p:txBody>
          <a:bodyPr>
            <a:normAutofit fontScale="90000"/>
          </a:bodyPr>
          <a:lstStyle/>
          <a:p>
            <a:pPr algn="ctr"/>
            <a:r>
              <a:rPr lang="en-US" dirty="0"/>
              <a:t>Capital Prioritization Committee</a:t>
            </a:r>
          </a:p>
        </p:txBody>
      </p:sp>
      <p:sp>
        <p:nvSpPr>
          <p:cNvPr id="3" name="Rectangle 2">
            <a:extLst>
              <a:ext uri="{FF2B5EF4-FFF2-40B4-BE49-F238E27FC236}">
                <a16:creationId xmlns:a16="http://schemas.microsoft.com/office/drawing/2014/main" id="{ADB58BC1-931B-44E5-99E4-17346A48759B}"/>
              </a:ext>
            </a:extLst>
          </p:cNvPr>
          <p:cNvSpPr/>
          <p:nvPr/>
        </p:nvSpPr>
        <p:spPr>
          <a:xfrm>
            <a:off x="8692587" y="358815"/>
            <a:ext cx="520861" cy="25167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85000"/>
                  <a:lumOff val="15000"/>
                </a:schemeClr>
              </a:solidFill>
            </a:endParaRPr>
          </a:p>
        </p:txBody>
      </p:sp>
      <p:sp>
        <p:nvSpPr>
          <p:cNvPr id="4" name="TextBox 3">
            <a:extLst>
              <a:ext uri="{FF2B5EF4-FFF2-40B4-BE49-F238E27FC236}">
                <a16:creationId xmlns:a16="http://schemas.microsoft.com/office/drawing/2014/main" id="{A8ED1987-D8FA-4245-A14C-100170B0817D}"/>
              </a:ext>
            </a:extLst>
          </p:cNvPr>
          <p:cNvSpPr txBox="1"/>
          <p:nvPr/>
        </p:nvSpPr>
        <p:spPr>
          <a:xfrm>
            <a:off x="6192456" y="6157732"/>
            <a:ext cx="1446835" cy="369332"/>
          </a:xfrm>
          <a:prstGeom prst="rect">
            <a:avLst/>
          </a:prstGeom>
          <a:solidFill>
            <a:schemeClr val="tx1">
              <a:lumMod val="75000"/>
              <a:lumOff val="25000"/>
            </a:schemeClr>
          </a:solidFill>
          <a:ln>
            <a:noFill/>
          </a:ln>
        </p:spPr>
        <p:txBody>
          <a:bodyPr wrap="square" rtlCol="0">
            <a:spAutoFit/>
          </a:bodyPr>
          <a:lstStyle/>
          <a:p>
            <a:endParaRPr lang="en-US" dirty="0"/>
          </a:p>
        </p:txBody>
      </p:sp>
      <p:sp>
        <p:nvSpPr>
          <p:cNvPr id="5" name="Rectangle 4">
            <a:extLst>
              <a:ext uri="{FF2B5EF4-FFF2-40B4-BE49-F238E27FC236}">
                <a16:creationId xmlns:a16="http://schemas.microsoft.com/office/drawing/2014/main" id="{77E72066-D69C-4A1B-808D-FCE7E8CB18DF}"/>
              </a:ext>
            </a:extLst>
          </p:cNvPr>
          <p:cNvSpPr/>
          <p:nvPr/>
        </p:nvSpPr>
        <p:spPr>
          <a:xfrm>
            <a:off x="11389489" y="6157732"/>
            <a:ext cx="370389" cy="25464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1EBE5C95-6BB4-4B3E-9304-D0CC786E9A84}"/>
              </a:ext>
            </a:extLst>
          </p:cNvPr>
          <p:cNvSpPr/>
          <p:nvPr/>
        </p:nvSpPr>
        <p:spPr>
          <a:xfrm>
            <a:off x="6821893" y="2233755"/>
            <a:ext cx="4208206" cy="3792705"/>
          </a:xfrm>
          <a:prstGeom prst="rect">
            <a:avLst/>
          </a:prstGeom>
        </p:spPr>
        <p:txBody>
          <a:bodyPr wrap="square">
            <a:spAutoFit/>
          </a:bodyPr>
          <a:lstStyle/>
          <a:p>
            <a:pPr algn="ctr">
              <a:lnSpc>
                <a:spcPct val="150000"/>
              </a:lnSpc>
            </a:pPr>
            <a:r>
              <a:rPr lang="en-US" dirty="0">
                <a:solidFill>
                  <a:schemeClr val="bg1"/>
                </a:solidFill>
              </a:rPr>
              <a:t>Safety &amp; Health Compliance Specialist</a:t>
            </a:r>
          </a:p>
          <a:p>
            <a:pPr algn="ctr">
              <a:lnSpc>
                <a:spcPct val="150000"/>
              </a:lnSpc>
            </a:pPr>
            <a:r>
              <a:rPr lang="en-US" dirty="0">
                <a:solidFill>
                  <a:schemeClr val="bg1"/>
                </a:solidFill>
              </a:rPr>
              <a:t>Custodial Supervisor</a:t>
            </a:r>
          </a:p>
          <a:p>
            <a:pPr algn="ctr">
              <a:lnSpc>
                <a:spcPct val="150000"/>
              </a:lnSpc>
            </a:pPr>
            <a:r>
              <a:rPr lang="en-US" dirty="0">
                <a:solidFill>
                  <a:schemeClr val="bg1"/>
                </a:solidFill>
              </a:rPr>
              <a:t>Project Manager</a:t>
            </a:r>
          </a:p>
          <a:p>
            <a:pPr algn="ctr">
              <a:lnSpc>
                <a:spcPct val="150000"/>
              </a:lnSpc>
            </a:pPr>
            <a:r>
              <a:rPr lang="en-US" dirty="0">
                <a:solidFill>
                  <a:schemeClr val="bg1"/>
                </a:solidFill>
              </a:rPr>
              <a:t>Building Maintenance Group Manager</a:t>
            </a:r>
          </a:p>
          <a:p>
            <a:pPr algn="ctr">
              <a:lnSpc>
                <a:spcPct val="150000"/>
              </a:lnSpc>
            </a:pPr>
            <a:r>
              <a:rPr lang="en-US" dirty="0">
                <a:solidFill>
                  <a:schemeClr val="bg1"/>
                </a:solidFill>
              </a:rPr>
              <a:t>Grounds Manager</a:t>
            </a:r>
          </a:p>
          <a:p>
            <a:pPr algn="ctr">
              <a:lnSpc>
                <a:spcPct val="150000"/>
              </a:lnSpc>
            </a:pPr>
            <a:r>
              <a:rPr lang="en-US" dirty="0">
                <a:solidFill>
                  <a:schemeClr val="bg1"/>
                </a:solidFill>
              </a:rPr>
              <a:t>Planning Manager</a:t>
            </a:r>
          </a:p>
          <a:p>
            <a:pPr algn="ctr">
              <a:lnSpc>
                <a:spcPct val="150000"/>
              </a:lnSpc>
            </a:pPr>
            <a:r>
              <a:rPr lang="en-US" dirty="0">
                <a:solidFill>
                  <a:schemeClr val="bg1"/>
                </a:solidFill>
              </a:rPr>
              <a:t>Accounting Manger </a:t>
            </a:r>
          </a:p>
          <a:p>
            <a:pPr algn="ctr">
              <a:lnSpc>
                <a:spcPct val="150000"/>
              </a:lnSpc>
            </a:pPr>
            <a:r>
              <a:rPr lang="en-US" dirty="0">
                <a:solidFill>
                  <a:schemeClr val="bg1"/>
                </a:solidFill>
              </a:rPr>
              <a:t>Budget Manager</a:t>
            </a:r>
          </a:p>
          <a:p>
            <a:pPr algn="ctr">
              <a:lnSpc>
                <a:spcPct val="150000"/>
              </a:lnSpc>
            </a:pPr>
            <a:r>
              <a:rPr lang="en-US" dirty="0">
                <a:solidFill>
                  <a:schemeClr val="bg1"/>
                </a:solidFill>
              </a:rPr>
              <a:t>Contracts and Procurement Manager</a:t>
            </a:r>
          </a:p>
        </p:txBody>
      </p:sp>
      <p:graphicFrame>
        <p:nvGraphicFramePr>
          <p:cNvPr id="11" name="Diagram 10">
            <a:extLst>
              <a:ext uri="{FF2B5EF4-FFF2-40B4-BE49-F238E27FC236}">
                <a16:creationId xmlns:a16="http://schemas.microsoft.com/office/drawing/2014/main" id="{B044B987-7AC8-4EF9-9E2B-81914CCF2E01}"/>
              </a:ext>
            </a:extLst>
          </p:cNvPr>
          <p:cNvGraphicFramePr/>
          <p:nvPr>
            <p:extLst>
              <p:ext uri="{D42A27DB-BD31-4B8C-83A1-F6EECF244321}">
                <p14:modId xmlns:p14="http://schemas.microsoft.com/office/powerpoint/2010/main" val="3088340777"/>
              </p:ext>
            </p:extLst>
          </p:nvPr>
        </p:nvGraphicFramePr>
        <p:xfrm>
          <a:off x="104775" y="914400"/>
          <a:ext cx="5535461" cy="48092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978282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F75DE-8A44-4EC5-83C6-95BDDF10DFD9}"/>
              </a:ext>
            </a:extLst>
          </p:cNvPr>
          <p:cNvSpPr>
            <a:spLocks noGrp="1"/>
          </p:cNvSpPr>
          <p:nvPr>
            <p:ph type="title"/>
          </p:nvPr>
        </p:nvSpPr>
        <p:spPr>
          <a:xfrm>
            <a:off x="814387" y="357246"/>
            <a:ext cx="8781026" cy="833378"/>
          </a:xfrm>
        </p:spPr>
        <p:txBody>
          <a:bodyPr>
            <a:noAutofit/>
          </a:bodyPr>
          <a:lstStyle/>
          <a:p>
            <a:r>
              <a:rPr lang="en-US" sz="3600" dirty="0"/>
              <a:t>Annual Process</a:t>
            </a:r>
          </a:p>
        </p:txBody>
      </p:sp>
      <p:pic>
        <p:nvPicPr>
          <p:cNvPr id="3" name="Picture 2">
            <a:extLst>
              <a:ext uri="{FF2B5EF4-FFF2-40B4-BE49-F238E27FC236}">
                <a16:creationId xmlns:a16="http://schemas.microsoft.com/office/drawing/2014/main" id="{AA27BA76-E2EF-4196-B1CF-A6A0FD1A7B07}"/>
              </a:ext>
            </a:extLst>
          </p:cNvPr>
          <p:cNvPicPr>
            <a:picLocks noChangeAspect="1"/>
          </p:cNvPicPr>
          <p:nvPr/>
        </p:nvPicPr>
        <p:blipFill>
          <a:blip r:embed="rId3"/>
          <a:stretch>
            <a:fillRect/>
          </a:stretch>
        </p:blipFill>
        <p:spPr>
          <a:xfrm>
            <a:off x="1291513" y="1190624"/>
            <a:ext cx="9608974" cy="5038725"/>
          </a:xfrm>
          <a:prstGeom prst="rect">
            <a:avLst/>
          </a:prstGeom>
          <a:ln w="28575"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16210599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1BB6B60-9DA3-430C-B84C-A52FFE5B762B}"/>
              </a:ext>
            </a:extLst>
          </p:cNvPr>
          <p:cNvSpPr>
            <a:spLocks noGrp="1"/>
          </p:cNvSpPr>
          <p:nvPr>
            <p:ph type="title"/>
          </p:nvPr>
        </p:nvSpPr>
        <p:spPr>
          <a:xfrm>
            <a:off x="1078158" y="1438276"/>
            <a:ext cx="5959250" cy="4198596"/>
          </a:xfrm>
        </p:spPr>
        <p:txBody>
          <a:bodyPr anchor="t">
            <a:normAutofit/>
          </a:bodyPr>
          <a:lstStyle/>
          <a:p>
            <a:pPr algn="l"/>
            <a:r>
              <a:rPr lang="en-US" sz="2800" dirty="0"/>
              <a:t>Final recommendations will be presented by the Capital Prioritization Committee to; </a:t>
            </a:r>
            <a:br>
              <a:rPr lang="en-US" sz="2800" dirty="0"/>
            </a:br>
            <a:br>
              <a:rPr lang="en-US" sz="2800" dirty="0"/>
            </a:br>
            <a:r>
              <a:rPr lang="en-US" sz="2800" dirty="0"/>
              <a:t> *  Executive Director of Facilities &amp;     </a:t>
            </a:r>
            <a:br>
              <a:rPr lang="en-US" sz="2800" dirty="0"/>
            </a:br>
            <a:r>
              <a:rPr lang="en-US" sz="2800" dirty="0"/>
              <a:t>     Operations and,</a:t>
            </a:r>
            <a:br>
              <a:rPr lang="en-US" sz="2800" dirty="0"/>
            </a:br>
            <a:r>
              <a:rPr lang="en-US" sz="2800" dirty="0"/>
              <a:t> *  Chief Financial Officer</a:t>
            </a:r>
            <a:br>
              <a:rPr lang="en-US" sz="2800" dirty="0"/>
            </a:br>
            <a:br>
              <a:rPr lang="en-US" sz="2800" dirty="0"/>
            </a:br>
            <a:r>
              <a:rPr lang="en-US" sz="2800" dirty="0"/>
              <a:t>for Final Approval by the Superintendent.</a:t>
            </a:r>
          </a:p>
        </p:txBody>
      </p:sp>
      <p:sp>
        <p:nvSpPr>
          <p:cNvPr id="3" name="TextBox 2">
            <a:extLst>
              <a:ext uri="{FF2B5EF4-FFF2-40B4-BE49-F238E27FC236}">
                <a16:creationId xmlns:a16="http://schemas.microsoft.com/office/drawing/2014/main" id="{455A8FB6-1042-469F-94B8-DD2DAA51D346}"/>
              </a:ext>
            </a:extLst>
          </p:cNvPr>
          <p:cNvSpPr txBox="1"/>
          <p:nvPr/>
        </p:nvSpPr>
        <p:spPr>
          <a:xfrm>
            <a:off x="1203767" y="5636871"/>
            <a:ext cx="1296365" cy="369332"/>
          </a:xfrm>
          <a:prstGeom prst="rect">
            <a:avLst/>
          </a:prstGeom>
          <a:solidFill>
            <a:schemeClr val="tx1">
              <a:lumMod val="75000"/>
              <a:lumOff val="25000"/>
            </a:schemeClr>
          </a:solidFill>
          <a:ln>
            <a:noFill/>
          </a:ln>
        </p:spPr>
        <p:txBody>
          <a:bodyPr wrap="square" rtlCol="0">
            <a:spAutoFit/>
          </a:bodyPr>
          <a:lstStyle/>
          <a:p>
            <a:endParaRPr lang="en-US" dirty="0"/>
          </a:p>
        </p:txBody>
      </p:sp>
      <p:pic>
        <p:nvPicPr>
          <p:cNvPr id="4098" name="Picture 2" descr="Building An Approved Contractor List ...">
            <a:extLst>
              <a:ext uri="{FF2B5EF4-FFF2-40B4-BE49-F238E27FC236}">
                <a16:creationId xmlns:a16="http://schemas.microsoft.com/office/drawing/2014/main" id="{71164695-7AAB-4DB4-AD76-BB31C68510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73125" y="3965064"/>
            <a:ext cx="3540717" cy="2356186"/>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Teacher Recommendation Etiquette — DC ...">
            <a:extLst>
              <a:ext uri="{FF2B5EF4-FFF2-40B4-BE49-F238E27FC236}">
                <a16:creationId xmlns:a16="http://schemas.microsoft.com/office/drawing/2014/main" id="{71CD2CEC-646C-4AD6-9982-4C67E495B4C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1969" b="9965"/>
          <a:stretch/>
        </p:blipFill>
        <p:spPr bwMode="auto">
          <a:xfrm>
            <a:off x="7344581" y="620111"/>
            <a:ext cx="4205809" cy="32687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92694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5B54BBB9-EC3F-40DE-A3C5-72ADF697AC27}"/>
              </a:ext>
            </a:extLst>
          </p:cNvPr>
          <p:cNvSpPr>
            <a:spLocks noGrp="1"/>
          </p:cNvSpPr>
          <p:nvPr>
            <p:ph type="title"/>
          </p:nvPr>
        </p:nvSpPr>
        <p:spPr>
          <a:xfrm>
            <a:off x="5940973" y="2561459"/>
            <a:ext cx="5116286" cy="1371600"/>
          </a:xfrm>
        </p:spPr>
        <p:txBody>
          <a:bodyPr/>
          <a:lstStyle/>
          <a:p>
            <a:r>
              <a:rPr lang="en-US" dirty="0"/>
              <a:t>Summary</a:t>
            </a:r>
          </a:p>
        </p:txBody>
      </p:sp>
      <p:pic>
        <p:nvPicPr>
          <p:cNvPr id="17" name="Picture Placeholder 16" descr="A person hanging up an open sign">
            <a:extLst>
              <a:ext uri="{FF2B5EF4-FFF2-40B4-BE49-F238E27FC236}">
                <a16:creationId xmlns:a16="http://schemas.microsoft.com/office/drawing/2014/main" id="{1662305C-7D5C-47F9-877B-466826B518AB}"/>
              </a:ext>
            </a:extLst>
          </p:cNvPr>
          <p:cNvPicPr>
            <a:picLocks noGrp="1" noChangeAspect="1"/>
          </p:cNvPicPr>
          <p:nvPr>
            <p:ph type="pic" sz="quarter" idx="13"/>
          </p:nvPr>
        </p:nvPicPr>
        <p:blipFill rotWithShape="1">
          <a:blip r:embed="rId3">
            <a:extLst>
              <a:ext uri="{28A0092B-C50C-407E-A947-70E740481C1C}">
                <a14:useLocalDpi xmlns:a14="http://schemas.microsoft.com/office/drawing/2010/main" val="0"/>
              </a:ext>
            </a:extLst>
          </a:blip>
          <a:srcRect/>
          <a:stretch/>
        </p:blipFill>
        <p:spPr>
          <a:xfrm>
            <a:off x="325438" y="326697"/>
            <a:ext cx="1636712" cy="3475163"/>
          </a:xfrm>
        </p:spPr>
      </p:pic>
      <p:sp>
        <p:nvSpPr>
          <p:cNvPr id="2" name="Rectangle 1">
            <a:extLst>
              <a:ext uri="{FF2B5EF4-FFF2-40B4-BE49-F238E27FC236}">
                <a16:creationId xmlns:a16="http://schemas.microsoft.com/office/drawing/2014/main" id="{335100B2-6964-4D3F-A67A-47508A2E00C7}"/>
              </a:ext>
            </a:extLst>
          </p:cNvPr>
          <p:cNvSpPr/>
          <p:nvPr/>
        </p:nvSpPr>
        <p:spPr>
          <a:xfrm>
            <a:off x="5000263" y="6331352"/>
            <a:ext cx="1354238" cy="324091"/>
          </a:xfrm>
          <a:prstGeom prst="rect">
            <a:avLst/>
          </a:prstGeom>
          <a:solidFill>
            <a:schemeClr val="bg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37083281-7A16-4B8A-B198-EF9E6F257435}"/>
              </a:ext>
            </a:extLst>
          </p:cNvPr>
          <p:cNvSpPr/>
          <p:nvPr/>
        </p:nvSpPr>
        <p:spPr>
          <a:xfrm>
            <a:off x="11586258" y="6331352"/>
            <a:ext cx="280304" cy="324091"/>
          </a:xfrm>
          <a:prstGeom prst="rect">
            <a:avLst/>
          </a:prstGeom>
          <a:solidFill>
            <a:schemeClr val="bg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E0194A5B-4C1B-48E3-80C8-F6BA6612A686}"/>
              </a:ext>
            </a:extLst>
          </p:cNvPr>
          <p:cNvSpPr/>
          <p:nvPr/>
        </p:nvSpPr>
        <p:spPr>
          <a:xfrm>
            <a:off x="8113853" y="326697"/>
            <a:ext cx="555585" cy="325475"/>
          </a:xfrm>
          <a:prstGeom prst="rect">
            <a:avLst/>
          </a:prstGeom>
          <a:solidFill>
            <a:schemeClr val="bg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2" name="Picture 2" descr="14,016 Proactive Icons, Logos, Symbols - Free in SVG, PNG, GIF | IconScout">
            <a:extLst>
              <a:ext uri="{FF2B5EF4-FFF2-40B4-BE49-F238E27FC236}">
                <a16:creationId xmlns:a16="http://schemas.microsoft.com/office/drawing/2014/main" id="{01098742-29ED-4D73-AD51-F4BAB5DC8EB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23852" y="105103"/>
            <a:ext cx="1700498" cy="1700498"/>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Bennett Ranch Elementary School Campus ...">
            <a:extLst>
              <a:ext uri="{FF2B5EF4-FFF2-40B4-BE49-F238E27FC236}">
                <a16:creationId xmlns:a16="http://schemas.microsoft.com/office/drawing/2014/main" id="{05595080-269A-402F-9872-63102A49DDC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5438" y="4387237"/>
            <a:ext cx="3974224" cy="2282494"/>
          </a:xfrm>
          <a:prstGeom prst="rect">
            <a:avLst/>
          </a:prstGeom>
          <a:noFill/>
          <a:extLst>
            <a:ext uri="{909E8E84-426E-40DD-AFC4-6F175D3DCCD1}">
              <a14:hiddenFill xmlns:a14="http://schemas.microsoft.com/office/drawing/2010/main">
                <a:solidFill>
                  <a:srgbClr val="FFFFFF"/>
                </a:solidFill>
              </a14:hiddenFill>
            </a:ext>
          </a:extLst>
        </p:spPr>
      </p:pic>
      <p:pic>
        <p:nvPicPr>
          <p:cNvPr id="5130" name="Picture 10" descr="About District 49 / About District 49">
            <a:extLst>
              <a:ext uri="{FF2B5EF4-FFF2-40B4-BE49-F238E27FC236}">
                <a16:creationId xmlns:a16="http://schemas.microsoft.com/office/drawing/2014/main" id="{9C3666F0-BB6C-484C-83BF-81E3153D074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73612" y="2259779"/>
            <a:ext cx="1673280" cy="1673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386687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Custom 8">
      <a:dk1>
        <a:sysClr val="windowText" lastClr="000000"/>
      </a:dk1>
      <a:lt1>
        <a:sysClr val="window" lastClr="FFFFFF"/>
      </a:lt1>
      <a:dk2>
        <a:srgbClr val="696464"/>
      </a:dk2>
      <a:lt2>
        <a:srgbClr val="E9E5DC"/>
      </a:lt2>
      <a:accent1>
        <a:srgbClr val="96A9A9"/>
      </a:accent1>
      <a:accent2>
        <a:srgbClr val="CB581F"/>
      </a:accent2>
      <a:accent3>
        <a:srgbClr val="A28E6A"/>
      </a:accent3>
      <a:accent4>
        <a:srgbClr val="956251"/>
      </a:accent4>
      <a:accent5>
        <a:srgbClr val="918485"/>
      </a:accent5>
      <a:accent6>
        <a:srgbClr val="855D5D"/>
      </a:accent6>
      <a:hlink>
        <a:srgbClr val="D0690C"/>
      </a:hlink>
      <a:folHlink>
        <a:srgbClr val="9696A0"/>
      </a:folHlink>
    </a:clrScheme>
    <a:fontScheme name="Savon">
      <a:majorFont>
        <a:latin typeface="Garamond"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aramond"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VTI" id="{A72E8C35-66DD-49F8-AF66-813F19B983AE}" vid="{93CCBC76-B7A1-4C3D-93EA-5CE34C4670F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0" ma:contentTypeDescription="Create a new document." ma:contentTypeScope="" ma:versionID="1267097ee5f5874adfcc408041ae252e">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95891a93df65b14727750f2c06c306c"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4:TaxCatchAll" minOccurs="0"/>
                <xsd:element ref="ns2:ImageTagsTaxHTFiel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4D4956A-58D5-480A-BCDA-53092DBAA2E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57085EF-B99E-49B5-8168-B93B76F18C94}">
  <ds:schemaRefs>
    <ds:schemaRef ds:uri="http://purl.org/dc/elements/1.1/"/>
    <ds:schemaRef ds:uri="71af3243-3dd4-4a8d-8c0d-dd76da1f02a5"/>
    <ds:schemaRef ds:uri="http://schemas.openxmlformats.org/package/2006/metadata/core-properties"/>
    <ds:schemaRef ds:uri="http://purl.org/dc/terms/"/>
    <ds:schemaRef ds:uri="230e9df3-be65-4c73-a93b-d1236ebd677e"/>
    <ds:schemaRef ds:uri="http://schemas.microsoft.com/office/2006/documentManagement/types"/>
    <ds:schemaRef ds:uri="http://schemas.microsoft.com/office/2006/metadata/properties"/>
    <ds:schemaRef ds:uri="http://schemas.microsoft.com/sharepoint/v3"/>
    <ds:schemaRef ds:uri="http://www.w3.org/XML/1998/namespace"/>
    <ds:schemaRef ds:uri="http://schemas.microsoft.com/office/infopath/2007/PartnerControls"/>
    <ds:schemaRef ds:uri="16c05727-aa75-4e4a-9b5f-8a80a1165891"/>
    <ds:schemaRef ds:uri="http://purl.org/dc/dcmitype/"/>
  </ds:schemaRefs>
</ds:datastoreItem>
</file>

<file path=customXml/itemProps3.xml><?xml version="1.0" encoding="utf-8"?>
<ds:datastoreItem xmlns:ds="http://schemas.openxmlformats.org/officeDocument/2006/customXml" ds:itemID="{BFCF2BD5-DE13-4F89-A44B-1244AAFA74B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_SavonVTI</Template>
  <TotalTime>0</TotalTime>
  <Words>1524</Words>
  <Application>Microsoft Office PowerPoint</Application>
  <PresentationFormat>Widescreen</PresentationFormat>
  <Paragraphs>148</Paragraphs>
  <Slides>14</Slides>
  <Notes>14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Arial</vt:lpstr>
      <vt:lpstr>Calibri</vt:lpstr>
      <vt:lpstr>Garamond</vt:lpstr>
      <vt:lpstr>Times New Roman</vt:lpstr>
      <vt:lpstr>Wingdings</vt:lpstr>
      <vt:lpstr>ヒラギノ角ゴ Pro W3</vt:lpstr>
      <vt:lpstr>SavonVTI</vt:lpstr>
      <vt:lpstr>Building &amp; Site Modification Planning Process and Requirements</vt:lpstr>
      <vt:lpstr>Agenda</vt:lpstr>
      <vt:lpstr>Purpose</vt:lpstr>
      <vt:lpstr>Building and Site Modification</vt:lpstr>
      <vt:lpstr>What’s the Difference?</vt:lpstr>
      <vt:lpstr>The “Why” behind it all…</vt:lpstr>
      <vt:lpstr>Vision of Building &amp; Site Modification Workflow</vt:lpstr>
      <vt:lpstr>Roles and Responsibilities</vt:lpstr>
      <vt:lpstr>Projects Process</vt:lpstr>
      <vt:lpstr>Capital Site Audit Team</vt:lpstr>
      <vt:lpstr>Capital Prioritization Committee</vt:lpstr>
      <vt:lpstr>Annual Process</vt:lpstr>
      <vt:lpstr>Final recommendations will be presented by the Capital Prioritization Committee to;    *  Executive Director of Facilities &amp;           Operations and,  *  Chief Financial Officer  for Final Approval by the Superintendent.</vt:lpstr>
      <vt:lpstr>Summary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2021-05-12T04:15:01Z</dcterms:created>
  <dcterms:modified xsi:type="dcterms:W3CDTF">2024-09-23T19:04:02Z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