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0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notesSlides/notesSlide25.xml" ContentType="application/vnd.openxmlformats-officedocument.presentationml.notesSlide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26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7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notesMasterIdLst>
    <p:notesMasterId r:id="rId29"/>
  </p:notesMasterIdLst>
  <p:sldIdLst>
    <p:sldId id="258" r:id="rId2"/>
    <p:sldId id="299" r:id="rId3"/>
    <p:sldId id="264" r:id="rId4"/>
    <p:sldId id="259" r:id="rId5"/>
    <p:sldId id="260" r:id="rId6"/>
    <p:sldId id="266" r:id="rId7"/>
    <p:sldId id="284" r:id="rId8"/>
    <p:sldId id="283" r:id="rId9"/>
    <p:sldId id="285" r:id="rId10"/>
    <p:sldId id="287" r:id="rId11"/>
    <p:sldId id="294" r:id="rId12"/>
    <p:sldId id="295" r:id="rId13"/>
    <p:sldId id="270" r:id="rId14"/>
    <p:sldId id="271" r:id="rId15"/>
    <p:sldId id="277" r:id="rId16"/>
    <p:sldId id="300" r:id="rId17"/>
    <p:sldId id="275" r:id="rId18"/>
    <p:sldId id="276" r:id="rId19"/>
    <p:sldId id="297" r:id="rId20"/>
    <p:sldId id="278" r:id="rId21"/>
    <p:sldId id="279" r:id="rId22"/>
    <p:sldId id="281" r:id="rId23"/>
    <p:sldId id="296" r:id="rId24"/>
    <p:sldId id="261" r:id="rId25"/>
    <p:sldId id="263" r:id="rId26"/>
    <p:sldId id="267" r:id="rId27"/>
    <p:sldId id="30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velyn Galane Phillips" initials="EGP" lastIdx="1" clrIdx="0">
    <p:extLst>
      <p:ext uri="{19B8F6BF-5375-455C-9EA6-DF929625EA0E}">
        <p15:presenceInfo xmlns:p15="http://schemas.microsoft.com/office/powerpoint/2012/main" userId="S-1-5-21-1866287660-500591080-312552118-5551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6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28" autoAdjust="0"/>
    <p:restoredTop sz="64362" autoAdjust="0"/>
  </p:normalViewPr>
  <p:slideViewPr>
    <p:cSldViewPr snapToGrid="0">
      <p:cViewPr varScale="1">
        <p:scale>
          <a:sx n="70" d="100"/>
          <a:sy n="70" d="100"/>
        </p:scale>
        <p:origin x="2430" y="66"/>
      </p:cViewPr>
      <p:guideLst/>
    </p:cSldViewPr>
  </p:slideViewPr>
  <p:outlineViewPr>
    <p:cViewPr>
      <p:scale>
        <a:sx n="33" d="100"/>
        <a:sy n="33" d="100"/>
      </p:scale>
      <p:origin x="0" y="-749"/>
    </p:cViewPr>
  </p:outlineViewPr>
  <p:notesTextViewPr>
    <p:cViewPr>
      <p:scale>
        <a:sx n="1" d="1"/>
        <a:sy n="1" d="1"/>
      </p:scale>
      <p:origin x="0" y="-111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donkeyhotey/5790407340/" TargetMode="External"/><Relationship Id="rId3" Type="http://schemas.openxmlformats.org/officeDocument/2006/relationships/image" Target="../media/image6.jpg"/><Relationship Id="rId7" Type="http://schemas.openxmlformats.org/officeDocument/2006/relationships/image" Target="../media/image8.jpg"/><Relationship Id="rId2" Type="http://schemas.openxmlformats.org/officeDocument/2006/relationships/hyperlink" Target="https://wi.tasnimnews.com/en/news/2023/06/01/2904846/us-debt-ceiling-bill-passes-house-with-broad-bipartisan-support" TargetMode="External"/><Relationship Id="rId1" Type="http://schemas.openxmlformats.org/officeDocument/2006/relationships/image" Target="../media/image5.jpg"/><Relationship Id="rId6" Type="http://schemas.openxmlformats.org/officeDocument/2006/relationships/hyperlink" Target="https://www.new-educ.com/%D9%85%D9%82%D8%AF%D9%85%D8%A7%D8%AA-%D9%81%D9%8A-%D9%85%D9%81%D9%87%D9%88%D9%85-%D8%A7%D9%84%D8%AA%D8%B1%D8%A8%D9%8A%D8%A9" TargetMode="External"/><Relationship Id="rId5" Type="http://schemas.openxmlformats.org/officeDocument/2006/relationships/image" Target="../media/image7.jpg"/><Relationship Id="rId10" Type="http://schemas.openxmlformats.org/officeDocument/2006/relationships/hyperlink" Target="https://katescorner36.wordpress.com/2019/01/24/a-fork-in-the-road/" TargetMode="External"/><Relationship Id="rId4" Type="http://schemas.openxmlformats.org/officeDocument/2006/relationships/hyperlink" Target="https://discoverywall.nz/album/457/61171" TargetMode="External"/><Relationship Id="rId9" Type="http://schemas.openxmlformats.org/officeDocument/2006/relationships/image" Target="../media/image9.jp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ixabay.com/en/chalkboard-math-problem-blackboard-304221/" TargetMode="External"/><Relationship Id="rId1" Type="http://schemas.openxmlformats.org/officeDocument/2006/relationships/image" Target="../media/image11.png"/><Relationship Id="rId6" Type="http://schemas.openxmlformats.org/officeDocument/2006/relationships/hyperlink" Target="https://www.tuoptometrista.com/3-horas-al-dia-al-sol-previene-y-retiene-la-miopia-en-ninos-y-adolescentes/" TargetMode="External"/><Relationship Id="rId5" Type="http://schemas.openxmlformats.org/officeDocument/2006/relationships/image" Target="../media/image13.jpg"/><Relationship Id="rId4" Type="http://schemas.openxmlformats.org/officeDocument/2006/relationships/hyperlink" Target="https://openclipart.org/detail/3133/key-west---mallory---square-by-nkinkade-177733" TargetMode="External"/></Relationships>
</file>

<file path=ppt/diagrams/_rels/data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kenlund/21331358742/" TargetMode="External"/><Relationship Id="rId13" Type="http://schemas.openxmlformats.org/officeDocument/2006/relationships/image" Target="../media/image30.jpg"/><Relationship Id="rId18" Type="http://schemas.openxmlformats.org/officeDocument/2006/relationships/hyperlink" Target="https://www.flickr.com/photos/jeffreysullivan/8068906835/" TargetMode="External"/><Relationship Id="rId3" Type="http://schemas.openxmlformats.org/officeDocument/2006/relationships/image" Target="../media/image25.jpg"/><Relationship Id="rId21" Type="http://schemas.openxmlformats.org/officeDocument/2006/relationships/image" Target="../media/image34.jpg"/><Relationship Id="rId7" Type="http://schemas.openxmlformats.org/officeDocument/2006/relationships/image" Target="../media/image27.jpg"/><Relationship Id="rId12" Type="http://schemas.openxmlformats.org/officeDocument/2006/relationships/hyperlink" Target="https://pixabay.com/en/meadow-nature-green-grass-419090/" TargetMode="External"/><Relationship Id="rId17" Type="http://schemas.openxmlformats.org/officeDocument/2006/relationships/image" Target="../media/image32.jpg"/><Relationship Id="rId2" Type="http://schemas.openxmlformats.org/officeDocument/2006/relationships/hyperlink" Target="https://www.flickr.com/photos/lwr/76830001/" TargetMode="External"/><Relationship Id="rId16" Type="http://schemas.openxmlformats.org/officeDocument/2006/relationships/hyperlink" Target="https://fr.wikipedia.org/wiki/Grant-Kohrs_Ranch_National_Historic_Site" TargetMode="External"/><Relationship Id="rId20" Type="http://schemas.openxmlformats.org/officeDocument/2006/relationships/hyperlink" Target="https://www.lestaxinomes.org/media339" TargetMode="External"/><Relationship Id="rId1" Type="http://schemas.openxmlformats.org/officeDocument/2006/relationships/image" Target="../media/image24.jpg"/><Relationship Id="rId6" Type="http://schemas.openxmlformats.org/officeDocument/2006/relationships/hyperlink" Target="https://www.pexels.com/photo/photo-of-reindeer-in-the-snow-735988/" TargetMode="External"/><Relationship Id="rId11" Type="http://schemas.openxmlformats.org/officeDocument/2006/relationships/image" Target="../media/image29.jpg"/><Relationship Id="rId24" Type="http://schemas.openxmlformats.org/officeDocument/2006/relationships/hyperlink" Target="http://libreshot.com/stack-of-wood/" TargetMode="External"/><Relationship Id="rId5" Type="http://schemas.openxmlformats.org/officeDocument/2006/relationships/image" Target="../media/image26.jpg"/><Relationship Id="rId15" Type="http://schemas.openxmlformats.org/officeDocument/2006/relationships/image" Target="../media/image31.jpg"/><Relationship Id="rId23" Type="http://schemas.openxmlformats.org/officeDocument/2006/relationships/image" Target="../media/image35.jpg"/><Relationship Id="rId10" Type="http://schemas.openxmlformats.org/officeDocument/2006/relationships/hyperlink" Target="https://www.picserver.org/w/waterbury.html" TargetMode="External"/><Relationship Id="rId19" Type="http://schemas.openxmlformats.org/officeDocument/2006/relationships/image" Target="../media/image33.jpg"/><Relationship Id="rId4" Type="http://schemas.openxmlformats.org/officeDocument/2006/relationships/hyperlink" Target="https://www.mj2artesanos.es/blog/haz-tu-propio-latigo-y-sientete-indiana-jones/" TargetMode="External"/><Relationship Id="rId9" Type="http://schemas.openxmlformats.org/officeDocument/2006/relationships/image" Target="../media/image28.jpg"/><Relationship Id="rId14" Type="http://schemas.openxmlformats.org/officeDocument/2006/relationships/hyperlink" Target="https://pixabay.com/en/falcon-wildpark-poing-approach-prey-1325785/" TargetMode="External"/><Relationship Id="rId22" Type="http://schemas.openxmlformats.org/officeDocument/2006/relationships/hyperlink" Target="https://www.flickr.com/photos/jimnix/6474682463" TargetMode="External"/></Relationships>
</file>

<file path=ppt/diagrams/_rels/data1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ESPN_Wide_World_of_Sports_Complex" TargetMode="External"/><Relationship Id="rId13" Type="http://schemas.openxmlformats.org/officeDocument/2006/relationships/image" Target="../media/image42.jpg"/><Relationship Id="rId3" Type="http://schemas.openxmlformats.org/officeDocument/2006/relationships/image" Target="../media/image38.jpg"/><Relationship Id="rId7" Type="http://schemas.openxmlformats.org/officeDocument/2006/relationships/image" Target="../media/image39.jpg"/><Relationship Id="rId12" Type="http://schemas.openxmlformats.org/officeDocument/2006/relationships/hyperlink" Target="https://commons.wikimedia.org/wiki/File:Sunrise_Beauty_of_Nature.jpg" TargetMode="External"/><Relationship Id="rId2" Type="http://schemas.openxmlformats.org/officeDocument/2006/relationships/hyperlink" Target="https://www.geograph.org.uk/photo/4216446" TargetMode="External"/><Relationship Id="rId1" Type="http://schemas.openxmlformats.org/officeDocument/2006/relationships/image" Target="../media/image37.jpg"/><Relationship Id="rId6" Type="http://schemas.openxmlformats.org/officeDocument/2006/relationships/hyperlink" Target="https://www.lestaxinomes.org/media339" TargetMode="External"/><Relationship Id="rId11" Type="http://schemas.openxmlformats.org/officeDocument/2006/relationships/image" Target="../media/image41.jpeg"/><Relationship Id="rId5" Type="http://schemas.openxmlformats.org/officeDocument/2006/relationships/image" Target="../media/image33.jpg"/><Relationship Id="rId10" Type="http://schemas.openxmlformats.org/officeDocument/2006/relationships/hyperlink" Target="https://www.flickr.com/photos/ranchseeker/15983905042" TargetMode="External"/><Relationship Id="rId4" Type="http://schemas.openxmlformats.org/officeDocument/2006/relationships/hyperlink" Target="https://pixabay.com/en/two-rivers-ranch-dayville-oregon-273456/" TargetMode="External"/><Relationship Id="rId9" Type="http://schemas.openxmlformats.org/officeDocument/2006/relationships/image" Target="../media/image40.jpg"/><Relationship Id="rId14" Type="http://schemas.openxmlformats.org/officeDocument/2006/relationships/hyperlink" Target="https://www.flickr.com/photos/kojotisko/9741502429/" TargetMode="External"/></Relationships>
</file>

<file path=ppt/diagrams/_rels/data15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Chief_Mountain_snow.jpg" TargetMode="External"/><Relationship Id="rId13" Type="http://schemas.openxmlformats.org/officeDocument/2006/relationships/image" Target="../media/image52.jpg"/><Relationship Id="rId18" Type="http://schemas.openxmlformats.org/officeDocument/2006/relationships/hyperlink" Target="https://ggwash.org/view/67904/why-dc-has-so-many-rowhouses-and-how-theyre-different-from-townhouses" TargetMode="External"/><Relationship Id="rId3" Type="http://schemas.openxmlformats.org/officeDocument/2006/relationships/image" Target="../media/image47.jpeg"/><Relationship Id="rId7" Type="http://schemas.openxmlformats.org/officeDocument/2006/relationships/image" Target="../media/image49.jpg"/><Relationship Id="rId12" Type="http://schemas.openxmlformats.org/officeDocument/2006/relationships/hyperlink" Target="https://theraleighcommons.org/inboundraleigh/category/greenways/" TargetMode="External"/><Relationship Id="rId17" Type="http://schemas.openxmlformats.org/officeDocument/2006/relationships/image" Target="../media/image54.jpg"/><Relationship Id="rId2" Type="http://schemas.openxmlformats.org/officeDocument/2006/relationships/hyperlink" Target="https://pixnio.com/nature-landscapes/national-parks-reserves/conifer-trees-farmland-natural-park-ranch-rural-agriculture-barn" TargetMode="External"/><Relationship Id="rId16" Type="http://schemas.openxmlformats.org/officeDocument/2006/relationships/hyperlink" Target="https://www.flickr.com/photos/7294653@N07/3235919804" TargetMode="External"/><Relationship Id="rId1" Type="http://schemas.openxmlformats.org/officeDocument/2006/relationships/image" Target="../media/image46.jpg"/><Relationship Id="rId6" Type="http://schemas.openxmlformats.org/officeDocument/2006/relationships/hyperlink" Target="https://www.flickr.com/photos/ian_e_abbott/37205926312" TargetMode="External"/><Relationship Id="rId11" Type="http://schemas.openxmlformats.org/officeDocument/2006/relationships/image" Target="../media/image51.jpg"/><Relationship Id="rId5" Type="http://schemas.openxmlformats.org/officeDocument/2006/relationships/image" Target="../media/image48.jpg"/><Relationship Id="rId15" Type="http://schemas.openxmlformats.org/officeDocument/2006/relationships/image" Target="../media/image53.jpg"/><Relationship Id="rId10" Type="http://schemas.openxmlformats.org/officeDocument/2006/relationships/hyperlink" Target="https://flickr.com/photos/127523566@n08/18056486868" TargetMode="External"/><Relationship Id="rId4" Type="http://schemas.openxmlformats.org/officeDocument/2006/relationships/hyperlink" Target="https://www.pexels.com/photo/brown-logs-3142709/" TargetMode="External"/><Relationship Id="rId9" Type="http://schemas.openxmlformats.org/officeDocument/2006/relationships/image" Target="../media/image50.jpg"/><Relationship Id="rId14" Type="http://schemas.openxmlformats.org/officeDocument/2006/relationships/hyperlink" Target="https://pixabay.com/en/brienz-red-horn-ridge-bergtour-240428/" TargetMode="External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donkeyhotey/5790407340/" TargetMode="External"/><Relationship Id="rId3" Type="http://schemas.openxmlformats.org/officeDocument/2006/relationships/image" Target="../media/image6.jpg"/><Relationship Id="rId7" Type="http://schemas.openxmlformats.org/officeDocument/2006/relationships/image" Target="../media/image8.jpg"/><Relationship Id="rId2" Type="http://schemas.openxmlformats.org/officeDocument/2006/relationships/hyperlink" Target="https://wi.tasnimnews.com/en/news/2023/06/01/2904846/us-debt-ceiling-bill-passes-house-with-broad-bipartisan-support" TargetMode="External"/><Relationship Id="rId1" Type="http://schemas.openxmlformats.org/officeDocument/2006/relationships/image" Target="../media/image5.jpg"/><Relationship Id="rId6" Type="http://schemas.openxmlformats.org/officeDocument/2006/relationships/hyperlink" Target="https://www.new-educ.com/%D9%85%D9%82%D8%AF%D9%85%D8%A7%D8%AA-%D9%81%D9%8A-%D9%85%D9%81%D9%87%D9%88%D9%85-%D8%A7%D9%84%D8%AA%D8%B1%D8%A8%D9%8A%D8%A9" TargetMode="External"/><Relationship Id="rId5" Type="http://schemas.openxmlformats.org/officeDocument/2006/relationships/image" Target="../media/image7.jpg"/><Relationship Id="rId10" Type="http://schemas.openxmlformats.org/officeDocument/2006/relationships/hyperlink" Target="https://katescorner36.wordpress.com/2019/01/24/a-fork-in-the-road/" TargetMode="External"/><Relationship Id="rId4" Type="http://schemas.openxmlformats.org/officeDocument/2006/relationships/hyperlink" Target="https://discoverywall.nz/album/457/61171" TargetMode="External"/><Relationship Id="rId9" Type="http://schemas.openxmlformats.org/officeDocument/2006/relationships/image" Target="../media/image9.jp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pixabay.com/en/chalkboard-math-problem-blackboard-304221/" TargetMode="External"/><Relationship Id="rId1" Type="http://schemas.openxmlformats.org/officeDocument/2006/relationships/image" Target="../media/image11.png"/><Relationship Id="rId6" Type="http://schemas.openxmlformats.org/officeDocument/2006/relationships/hyperlink" Target="https://www.tuoptometrista.com/3-horas-al-dia-al-sol-previene-y-retiene-la-miopia-en-ninos-y-adolescentes/" TargetMode="External"/><Relationship Id="rId5" Type="http://schemas.openxmlformats.org/officeDocument/2006/relationships/image" Target="../media/image13.jpg"/><Relationship Id="rId4" Type="http://schemas.openxmlformats.org/officeDocument/2006/relationships/hyperlink" Target="https://openclipart.org/detail/3133/key-west---mallory---square-by-nkinkade-177733" TargetMode="External"/></Relationships>
</file>

<file path=ppt/diagrams/_rels/drawing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kenlund/21331358742/" TargetMode="External"/><Relationship Id="rId13" Type="http://schemas.openxmlformats.org/officeDocument/2006/relationships/image" Target="../media/image30.jpg"/><Relationship Id="rId18" Type="http://schemas.openxmlformats.org/officeDocument/2006/relationships/hyperlink" Target="https://www.flickr.com/photos/jeffreysullivan/8068906835/" TargetMode="External"/><Relationship Id="rId3" Type="http://schemas.openxmlformats.org/officeDocument/2006/relationships/image" Target="../media/image25.jpg"/><Relationship Id="rId21" Type="http://schemas.openxmlformats.org/officeDocument/2006/relationships/image" Target="../media/image34.jpg"/><Relationship Id="rId7" Type="http://schemas.openxmlformats.org/officeDocument/2006/relationships/image" Target="../media/image27.jpg"/><Relationship Id="rId12" Type="http://schemas.openxmlformats.org/officeDocument/2006/relationships/hyperlink" Target="https://pixabay.com/en/meadow-nature-green-grass-419090/" TargetMode="External"/><Relationship Id="rId17" Type="http://schemas.openxmlformats.org/officeDocument/2006/relationships/image" Target="../media/image32.jpg"/><Relationship Id="rId2" Type="http://schemas.openxmlformats.org/officeDocument/2006/relationships/hyperlink" Target="https://www.flickr.com/photos/lwr/76830001/" TargetMode="External"/><Relationship Id="rId16" Type="http://schemas.openxmlformats.org/officeDocument/2006/relationships/hyperlink" Target="https://fr.wikipedia.org/wiki/Grant-Kohrs_Ranch_National_Historic_Site" TargetMode="External"/><Relationship Id="rId20" Type="http://schemas.openxmlformats.org/officeDocument/2006/relationships/hyperlink" Target="https://www.lestaxinomes.org/media339" TargetMode="External"/><Relationship Id="rId1" Type="http://schemas.openxmlformats.org/officeDocument/2006/relationships/image" Target="../media/image24.jpg"/><Relationship Id="rId6" Type="http://schemas.openxmlformats.org/officeDocument/2006/relationships/hyperlink" Target="https://www.pexels.com/photo/photo-of-reindeer-in-the-snow-735988/" TargetMode="External"/><Relationship Id="rId11" Type="http://schemas.openxmlformats.org/officeDocument/2006/relationships/image" Target="../media/image29.jpg"/><Relationship Id="rId24" Type="http://schemas.openxmlformats.org/officeDocument/2006/relationships/hyperlink" Target="http://libreshot.com/stack-of-wood/" TargetMode="External"/><Relationship Id="rId5" Type="http://schemas.openxmlformats.org/officeDocument/2006/relationships/image" Target="../media/image26.jpg"/><Relationship Id="rId15" Type="http://schemas.openxmlformats.org/officeDocument/2006/relationships/image" Target="../media/image31.jpg"/><Relationship Id="rId23" Type="http://schemas.openxmlformats.org/officeDocument/2006/relationships/image" Target="../media/image35.jpg"/><Relationship Id="rId10" Type="http://schemas.openxmlformats.org/officeDocument/2006/relationships/hyperlink" Target="https://www.picserver.org/w/waterbury.html" TargetMode="External"/><Relationship Id="rId19" Type="http://schemas.openxmlformats.org/officeDocument/2006/relationships/image" Target="../media/image33.jpg"/><Relationship Id="rId4" Type="http://schemas.openxmlformats.org/officeDocument/2006/relationships/hyperlink" Target="https://www.mj2artesanos.es/blog/haz-tu-propio-latigo-y-sientete-indiana-jones/" TargetMode="External"/><Relationship Id="rId9" Type="http://schemas.openxmlformats.org/officeDocument/2006/relationships/image" Target="../media/image28.jpg"/><Relationship Id="rId14" Type="http://schemas.openxmlformats.org/officeDocument/2006/relationships/hyperlink" Target="https://pixabay.com/en/falcon-wildpark-poing-approach-prey-1325785/" TargetMode="External"/><Relationship Id="rId22" Type="http://schemas.openxmlformats.org/officeDocument/2006/relationships/hyperlink" Target="https://www.flickr.com/photos/jimnix/6474682463" TargetMode="External"/></Relationships>
</file>

<file path=ppt/diagrams/_rels/drawing14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ESPN_Wide_World_of_Sports_Complex" TargetMode="External"/><Relationship Id="rId13" Type="http://schemas.openxmlformats.org/officeDocument/2006/relationships/image" Target="../media/image42.jpg"/><Relationship Id="rId3" Type="http://schemas.openxmlformats.org/officeDocument/2006/relationships/image" Target="../media/image38.jpg"/><Relationship Id="rId7" Type="http://schemas.openxmlformats.org/officeDocument/2006/relationships/image" Target="../media/image39.jpg"/><Relationship Id="rId12" Type="http://schemas.openxmlformats.org/officeDocument/2006/relationships/hyperlink" Target="https://commons.wikimedia.org/wiki/File:Sunrise_Beauty_of_Nature.jpg" TargetMode="External"/><Relationship Id="rId2" Type="http://schemas.openxmlformats.org/officeDocument/2006/relationships/hyperlink" Target="https://www.geograph.org.uk/photo/4216446" TargetMode="External"/><Relationship Id="rId1" Type="http://schemas.openxmlformats.org/officeDocument/2006/relationships/image" Target="../media/image37.jpg"/><Relationship Id="rId6" Type="http://schemas.openxmlformats.org/officeDocument/2006/relationships/hyperlink" Target="https://www.lestaxinomes.org/media339" TargetMode="External"/><Relationship Id="rId11" Type="http://schemas.openxmlformats.org/officeDocument/2006/relationships/image" Target="../media/image41.jpeg"/><Relationship Id="rId5" Type="http://schemas.openxmlformats.org/officeDocument/2006/relationships/image" Target="../media/image33.jpg"/><Relationship Id="rId10" Type="http://schemas.openxmlformats.org/officeDocument/2006/relationships/hyperlink" Target="https://www.flickr.com/photos/ranchseeker/15983905042" TargetMode="External"/><Relationship Id="rId4" Type="http://schemas.openxmlformats.org/officeDocument/2006/relationships/hyperlink" Target="https://pixabay.com/en/two-rivers-ranch-dayville-oregon-273456/" TargetMode="External"/><Relationship Id="rId9" Type="http://schemas.openxmlformats.org/officeDocument/2006/relationships/image" Target="../media/image40.jpg"/><Relationship Id="rId14" Type="http://schemas.openxmlformats.org/officeDocument/2006/relationships/hyperlink" Target="https://www.flickr.com/photos/kojotisko/9741502429/" TargetMode="External"/></Relationships>
</file>

<file path=ppt/diagrams/_rels/drawing15.xml.rels><?xml version="1.0" encoding="UTF-8" standalone="yes"?>
<Relationships xmlns="http://schemas.openxmlformats.org/package/2006/relationships"><Relationship Id="rId8" Type="http://schemas.openxmlformats.org/officeDocument/2006/relationships/hyperlink" Target="https://commons.wikimedia.org/wiki/File:Chief_Mountain_snow.jpg" TargetMode="External"/><Relationship Id="rId13" Type="http://schemas.openxmlformats.org/officeDocument/2006/relationships/image" Target="../media/image52.jpg"/><Relationship Id="rId18" Type="http://schemas.openxmlformats.org/officeDocument/2006/relationships/hyperlink" Target="https://ggwash.org/view/67904/why-dc-has-so-many-rowhouses-and-how-theyre-different-from-townhouses" TargetMode="External"/><Relationship Id="rId3" Type="http://schemas.openxmlformats.org/officeDocument/2006/relationships/image" Target="../media/image47.jpeg"/><Relationship Id="rId7" Type="http://schemas.openxmlformats.org/officeDocument/2006/relationships/image" Target="../media/image49.jpg"/><Relationship Id="rId12" Type="http://schemas.openxmlformats.org/officeDocument/2006/relationships/hyperlink" Target="https://theraleighcommons.org/inboundraleigh/category/greenways/" TargetMode="External"/><Relationship Id="rId17" Type="http://schemas.openxmlformats.org/officeDocument/2006/relationships/image" Target="../media/image54.jpg"/><Relationship Id="rId2" Type="http://schemas.openxmlformats.org/officeDocument/2006/relationships/hyperlink" Target="https://pixnio.com/nature-landscapes/national-parks-reserves/conifer-trees-farmland-natural-park-ranch-rural-agriculture-barn" TargetMode="External"/><Relationship Id="rId16" Type="http://schemas.openxmlformats.org/officeDocument/2006/relationships/hyperlink" Target="https://www.flickr.com/photos/7294653@N07/3235919804" TargetMode="External"/><Relationship Id="rId1" Type="http://schemas.openxmlformats.org/officeDocument/2006/relationships/image" Target="../media/image46.jpg"/><Relationship Id="rId6" Type="http://schemas.openxmlformats.org/officeDocument/2006/relationships/hyperlink" Target="https://www.flickr.com/photos/ian_e_abbott/37205926312" TargetMode="External"/><Relationship Id="rId11" Type="http://schemas.openxmlformats.org/officeDocument/2006/relationships/image" Target="../media/image51.jpg"/><Relationship Id="rId5" Type="http://schemas.openxmlformats.org/officeDocument/2006/relationships/image" Target="../media/image48.jpg"/><Relationship Id="rId15" Type="http://schemas.openxmlformats.org/officeDocument/2006/relationships/image" Target="../media/image53.jpg"/><Relationship Id="rId10" Type="http://schemas.openxmlformats.org/officeDocument/2006/relationships/hyperlink" Target="https://flickr.com/photos/127523566@n08/18056486868" TargetMode="External"/><Relationship Id="rId4" Type="http://schemas.openxmlformats.org/officeDocument/2006/relationships/hyperlink" Target="https://www.pexels.com/photo/brown-logs-3142709/" TargetMode="External"/><Relationship Id="rId9" Type="http://schemas.openxmlformats.org/officeDocument/2006/relationships/image" Target="../media/image50.jpg"/><Relationship Id="rId14" Type="http://schemas.openxmlformats.org/officeDocument/2006/relationships/hyperlink" Target="https://pixabay.com/en/brienz-red-horn-ridge-bergtour-240428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8A587F-B228-4A30-BFE2-35072211F9E9}" type="doc">
      <dgm:prSet loTypeId="urn:microsoft.com/office/officeart/2005/8/layout/cycle8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83392A-6847-4B13-9D2E-ED7DCCAF8BB9}">
      <dgm:prSet phldrT="[Text]" custT="1"/>
      <dgm:spPr/>
      <dgm:t>
        <a:bodyPr/>
        <a:lstStyle/>
        <a:p>
          <a:r>
            <a:rPr lang="en-US" sz="2400" dirty="0"/>
            <a:t>Align to FMP</a:t>
          </a:r>
        </a:p>
      </dgm:t>
    </dgm:pt>
    <dgm:pt modelId="{7C839933-7BD2-4D3A-8D5C-8D05AF83481A}" type="parTrans" cxnId="{D4B4F4E7-AB01-4D78-973D-BE2AB5E0F59B}">
      <dgm:prSet/>
      <dgm:spPr/>
      <dgm:t>
        <a:bodyPr/>
        <a:lstStyle/>
        <a:p>
          <a:endParaRPr lang="en-US"/>
        </a:p>
      </dgm:t>
    </dgm:pt>
    <dgm:pt modelId="{F0408F6E-080B-4F91-B0BD-759B16042FA0}" type="sibTrans" cxnId="{D4B4F4E7-AB01-4D78-973D-BE2AB5E0F59B}">
      <dgm:prSet/>
      <dgm:spPr/>
      <dgm:t>
        <a:bodyPr/>
        <a:lstStyle/>
        <a:p>
          <a:endParaRPr lang="en-US"/>
        </a:p>
      </dgm:t>
    </dgm:pt>
    <dgm:pt modelId="{AAEB5E18-D485-4CAA-9FA7-E8ACD89B19C6}">
      <dgm:prSet phldrT="[Text]" custT="1"/>
      <dgm:spPr/>
      <dgm:t>
        <a:bodyPr/>
        <a:lstStyle/>
        <a:p>
          <a:r>
            <a:rPr lang="en-US" sz="2000" dirty="0"/>
            <a:t>Current State </a:t>
          </a:r>
          <a:endParaRPr lang="en-US" sz="2400" dirty="0"/>
        </a:p>
      </dgm:t>
    </dgm:pt>
    <dgm:pt modelId="{863AF2F7-7E0D-4AE3-9AA6-954CE2074CAB}" type="parTrans" cxnId="{4A07E12A-81EC-4790-8248-7FC9AC617D70}">
      <dgm:prSet/>
      <dgm:spPr/>
      <dgm:t>
        <a:bodyPr/>
        <a:lstStyle/>
        <a:p>
          <a:endParaRPr lang="en-US"/>
        </a:p>
      </dgm:t>
    </dgm:pt>
    <dgm:pt modelId="{A6874229-E9C6-43A2-BFAA-170E4EE7D175}" type="sibTrans" cxnId="{4A07E12A-81EC-4790-8248-7FC9AC617D70}">
      <dgm:prSet/>
      <dgm:spPr/>
      <dgm:t>
        <a:bodyPr/>
        <a:lstStyle/>
        <a:p>
          <a:endParaRPr lang="en-US"/>
        </a:p>
      </dgm:t>
    </dgm:pt>
    <dgm:pt modelId="{A9AC19CD-7F97-44AF-985E-07C8DDEBAFDA}">
      <dgm:prSet phldrT="[Text]" custT="1"/>
      <dgm:spPr/>
      <dgm:t>
        <a:bodyPr/>
        <a:lstStyle/>
        <a:p>
          <a:r>
            <a:rPr lang="en-US" sz="2000" dirty="0"/>
            <a:t>Educational</a:t>
          </a:r>
          <a:r>
            <a:rPr lang="en-US" sz="2400" dirty="0"/>
            <a:t> Impacts</a:t>
          </a:r>
        </a:p>
      </dgm:t>
    </dgm:pt>
    <dgm:pt modelId="{9E454ACC-7352-4A7D-9597-013A4017BC25}" type="parTrans" cxnId="{302DFF6D-0302-420C-96C5-5843BC7F44AE}">
      <dgm:prSet/>
      <dgm:spPr/>
      <dgm:t>
        <a:bodyPr/>
        <a:lstStyle/>
        <a:p>
          <a:endParaRPr lang="en-US"/>
        </a:p>
      </dgm:t>
    </dgm:pt>
    <dgm:pt modelId="{61193910-9F41-4C71-B6F9-4A727052D692}" type="sibTrans" cxnId="{302DFF6D-0302-420C-96C5-5843BC7F44AE}">
      <dgm:prSet/>
      <dgm:spPr/>
      <dgm:t>
        <a:bodyPr/>
        <a:lstStyle/>
        <a:p>
          <a:endParaRPr lang="en-US"/>
        </a:p>
      </dgm:t>
    </dgm:pt>
    <dgm:pt modelId="{493E285A-35E3-4B06-BDD2-A95CE5DA87F7}">
      <dgm:prSet phldrT="[Text]" custT="1"/>
      <dgm:spPr/>
      <dgm:t>
        <a:bodyPr/>
        <a:lstStyle/>
        <a:p>
          <a:r>
            <a:rPr lang="en-US" sz="2400" dirty="0"/>
            <a:t>Capacity Overview</a:t>
          </a:r>
        </a:p>
      </dgm:t>
    </dgm:pt>
    <dgm:pt modelId="{AFE67116-0015-49D1-9317-F08EDCB0FB91}" type="parTrans" cxnId="{79F8194B-1384-416D-ADF7-E22AA973E5A2}">
      <dgm:prSet/>
      <dgm:spPr/>
      <dgm:t>
        <a:bodyPr/>
        <a:lstStyle/>
        <a:p>
          <a:endParaRPr lang="en-US"/>
        </a:p>
      </dgm:t>
    </dgm:pt>
    <dgm:pt modelId="{4D227F0E-D429-4499-A070-F3F0D9BBFBA8}" type="sibTrans" cxnId="{79F8194B-1384-416D-ADF7-E22AA973E5A2}">
      <dgm:prSet/>
      <dgm:spPr/>
      <dgm:t>
        <a:bodyPr/>
        <a:lstStyle/>
        <a:p>
          <a:endParaRPr lang="en-US"/>
        </a:p>
      </dgm:t>
    </dgm:pt>
    <dgm:pt modelId="{6797F55D-C1D3-45FA-A05F-8642D796EAC5}">
      <dgm:prSet phldrT="[Text]" custT="1"/>
      <dgm:spPr/>
      <dgm:t>
        <a:bodyPr/>
        <a:lstStyle/>
        <a:p>
          <a:r>
            <a:rPr lang="en-US" sz="1600" dirty="0"/>
            <a:t>Developments</a:t>
          </a:r>
          <a:r>
            <a:rPr lang="en-US" sz="2400" dirty="0"/>
            <a:t> &amp; Impact</a:t>
          </a:r>
        </a:p>
      </dgm:t>
    </dgm:pt>
    <dgm:pt modelId="{B05B95F4-18BE-46AC-BB45-C6E95B49915E}" type="parTrans" cxnId="{040CC594-4923-49A9-AB7A-558955AFB66A}">
      <dgm:prSet/>
      <dgm:spPr/>
      <dgm:t>
        <a:bodyPr/>
        <a:lstStyle/>
        <a:p>
          <a:endParaRPr lang="en-US"/>
        </a:p>
      </dgm:t>
    </dgm:pt>
    <dgm:pt modelId="{6BF87D96-409A-4CBC-BFA5-BE10ABFBFC31}" type="sibTrans" cxnId="{040CC594-4923-49A9-AB7A-558955AFB66A}">
      <dgm:prSet/>
      <dgm:spPr/>
      <dgm:t>
        <a:bodyPr/>
        <a:lstStyle/>
        <a:p>
          <a:endParaRPr lang="en-US"/>
        </a:p>
      </dgm:t>
    </dgm:pt>
    <dgm:pt modelId="{8FA9DDAF-7F52-4CFA-B701-4BE01531F4F6}">
      <dgm:prSet phldrT="[Text]" custT="1"/>
      <dgm:spPr/>
      <dgm:t>
        <a:bodyPr/>
        <a:lstStyle/>
        <a:p>
          <a:r>
            <a:rPr lang="en-US" sz="2400" dirty="0"/>
            <a:t>Future Vision</a:t>
          </a:r>
        </a:p>
      </dgm:t>
    </dgm:pt>
    <dgm:pt modelId="{0DB75A01-7DB6-496F-B3C8-AD5DE6CCA9FE}" type="parTrans" cxnId="{73410472-319D-4B15-A728-96798B90619B}">
      <dgm:prSet/>
      <dgm:spPr/>
      <dgm:t>
        <a:bodyPr/>
        <a:lstStyle/>
        <a:p>
          <a:endParaRPr lang="en-US"/>
        </a:p>
      </dgm:t>
    </dgm:pt>
    <dgm:pt modelId="{6F815631-01ED-4716-B4EC-5D9513E77F80}" type="sibTrans" cxnId="{73410472-319D-4B15-A728-96798B90619B}">
      <dgm:prSet/>
      <dgm:spPr/>
      <dgm:t>
        <a:bodyPr/>
        <a:lstStyle/>
        <a:p>
          <a:endParaRPr lang="en-US"/>
        </a:p>
      </dgm:t>
    </dgm:pt>
    <dgm:pt modelId="{2D572260-1C3D-4B0A-9A55-96160F480728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2400" b="1" dirty="0"/>
            <a:t>Path Forward</a:t>
          </a:r>
        </a:p>
      </dgm:t>
    </dgm:pt>
    <dgm:pt modelId="{E42C9736-0CE2-4C41-B522-08779C789726}" type="parTrans" cxnId="{58723E83-904D-44C4-9E06-C016AEA03EA1}">
      <dgm:prSet/>
      <dgm:spPr/>
      <dgm:t>
        <a:bodyPr/>
        <a:lstStyle/>
        <a:p>
          <a:endParaRPr lang="en-US"/>
        </a:p>
      </dgm:t>
    </dgm:pt>
    <dgm:pt modelId="{3CDFAB57-693A-4D6A-8507-55440211C104}" type="sibTrans" cxnId="{58723E83-904D-44C4-9E06-C016AEA03EA1}">
      <dgm:prSet/>
      <dgm:spPr/>
      <dgm:t>
        <a:bodyPr/>
        <a:lstStyle/>
        <a:p>
          <a:endParaRPr lang="en-US"/>
        </a:p>
      </dgm:t>
    </dgm:pt>
    <dgm:pt modelId="{5A376569-6A19-435B-BE12-D5A4607A4F42}">
      <dgm:prSet phldrT="[Text]"/>
      <dgm:spPr/>
      <dgm:t>
        <a:bodyPr/>
        <a:lstStyle/>
        <a:p>
          <a:endParaRPr lang="en-US" dirty="0"/>
        </a:p>
      </dgm:t>
    </dgm:pt>
    <dgm:pt modelId="{54829871-D8D0-4742-8A53-19F9B7D5B043}" type="parTrans" cxnId="{C483ACE9-B937-43E2-9D1B-2D0FF7FCFCB3}">
      <dgm:prSet/>
      <dgm:spPr/>
      <dgm:t>
        <a:bodyPr/>
        <a:lstStyle/>
        <a:p>
          <a:endParaRPr lang="en-US"/>
        </a:p>
      </dgm:t>
    </dgm:pt>
    <dgm:pt modelId="{E5DE23DD-BD90-4FB1-9012-9B9E9CC6C75F}" type="sibTrans" cxnId="{C483ACE9-B937-43E2-9D1B-2D0FF7FCFCB3}">
      <dgm:prSet/>
      <dgm:spPr/>
      <dgm:t>
        <a:bodyPr/>
        <a:lstStyle/>
        <a:p>
          <a:endParaRPr lang="en-US"/>
        </a:p>
      </dgm:t>
    </dgm:pt>
    <dgm:pt modelId="{0C97AE7E-9B56-4AAA-9436-FBEB32D4D447}" type="pres">
      <dgm:prSet presAssocID="{128A587F-B228-4A30-BFE2-35072211F9E9}" presName="compositeShape" presStyleCnt="0">
        <dgm:presLayoutVars>
          <dgm:chMax val="7"/>
          <dgm:dir/>
          <dgm:resizeHandles val="exact"/>
        </dgm:presLayoutVars>
      </dgm:prSet>
      <dgm:spPr/>
    </dgm:pt>
    <dgm:pt modelId="{74D0A950-CA4F-4979-AAED-93D11430D6F6}" type="pres">
      <dgm:prSet presAssocID="{128A587F-B228-4A30-BFE2-35072211F9E9}" presName="wedge1" presStyleLbl="node1" presStyleIdx="0" presStyleCnt="7"/>
      <dgm:spPr/>
    </dgm:pt>
    <dgm:pt modelId="{3131F363-9531-4656-A7BF-4CEC8CD07C0F}" type="pres">
      <dgm:prSet presAssocID="{128A587F-B228-4A30-BFE2-35072211F9E9}" presName="dummy1a" presStyleCnt="0"/>
      <dgm:spPr/>
    </dgm:pt>
    <dgm:pt modelId="{BB045D5F-A11E-442A-A7D3-C09199CA5009}" type="pres">
      <dgm:prSet presAssocID="{128A587F-B228-4A30-BFE2-35072211F9E9}" presName="dummy1b" presStyleCnt="0"/>
      <dgm:spPr/>
    </dgm:pt>
    <dgm:pt modelId="{142A2890-680F-4B25-9000-A5E6940A4C74}" type="pres">
      <dgm:prSet presAssocID="{128A587F-B228-4A30-BFE2-35072211F9E9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6267EC42-3B10-478E-9DAA-399627E61AA0}" type="pres">
      <dgm:prSet presAssocID="{128A587F-B228-4A30-BFE2-35072211F9E9}" presName="wedge2" presStyleLbl="node1" presStyleIdx="1" presStyleCnt="7"/>
      <dgm:spPr/>
    </dgm:pt>
    <dgm:pt modelId="{4E14A106-10B9-40FF-ADF5-61F8BB76B45F}" type="pres">
      <dgm:prSet presAssocID="{128A587F-B228-4A30-BFE2-35072211F9E9}" presName="dummy2a" presStyleCnt="0"/>
      <dgm:spPr/>
    </dgm:pt>
    <dgm:pt modelId="{29967585-673F-4E1B-8343-5B5789DA3A2F}" type="pres">
      <dgm:prSet presAssocID="{128A587F-B228-4A30-BFE2-35072211F9E9}" presName="dummy2b" presStyleCnt="0"/>
      <dgm:spPr/>
    </dgm:pt>
    <dgm:pt modelId="{05E1371A-2E69-412F-BC70-72C2E668B295}" type="pres">
      <dgm:prSet presAssocID="{128A587F-B228-4A30-BFE2-35072211F9E9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6791520E-DEFB-4738-AC7E-9B25002F06E6}" type="pres">
      <dgm:prSet presAssocID="{128A587F-B228-4A30-BFE2-35072211F9E9}" presName="wedge3" presStyleLbl="node1" presStyleIdx="2" presStyleCnt="7"/>
      <dgm:spPr/>
    </dgm:pt>
    <dgm:pt modelId="{7D9FA8C9-F935-4DED-A778-EEA75B818CA3}" type="pres">
      <dgm:prSet presAssocID="{128A587F-B228-4A30-BFE2-35072211F9E9}" presName="dummy3a" presStyleCnt="0"/>
      <dgm:spPr/>
    </dgm:pt>
    <dgm:pt modelId="{3A78DF3C-3227-4378-B6A2-4B29A031FDA5}" type="pres">
      <dgm:prSet presAssocID="{128A587F-B228-4A30-BFE2-35072211F9E9}" presName="dummy3b" presStyleCnt="0"/>
      <dgm:spPr/>
    </dgm:pt>
    <dgm:pt modelId="{2A92D4C2-F13E-47F4-A924-7826F5FC3B8D}" type="pres">
      <dgm:prSet presAssocID="{128A587F-B228-4A30-BFE2-35072211F9E9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F64FA1A7-D210-4A63-B27D-4D61837CDC63}" type="pres">
      <dgm:prSet presAssocID="{128A587F-B228-4A30-BFE2-35072211F9E9}" presName="wedge4" presStyleLbl="node1" presStyleIdx="3" presStyleCnt="7" custScaleY="91855"/>
      <dgm:spPr/>
    </dgm:pt>
    <dgm:pt modelId="{443D85F1-C945-404D-B03C-95FD88D45D72}" type="pres">
      <dgm:prSet presAssocID="{128A587F-B228-4A30-BFE2-35072211F9E9}" presName="dummy4a" presStyleCnt="0"/>
      <dgm:spPr/>
    </dgm:pt>
    <dgm:pt modelId="{15E5F716-8C21-495E-832A-DE489A616050}" type="pres">
      <dgm:prSet presAssocID="{128A587F-B228-4A30-BFE2-35072211F9E9}" presName="dummy4b" presStyleCnt="0"/>
      <dgm:spPr/>
    </dgm:pt>
    <dgm:pt modelId="{DE10BE28-F531-423B-950D-6E043095F9E4}" type="pres">
      <dgm:prSet presAssocID="{128A587F-B228-4A30-BFE2-35072211F9E9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1D4DD551-1923-40DC-ACCF-CFDFB3CC9A3C}" type="pres">
      <dgm:prSet presAssocID="{128A587F-B228-4A30-BFE2-35072211F9E9}" presName="wedge5" presStyleLbl="node1" presStyleIdx="4" presStyleCnt="7"/>
      <dgm:spPr/>
    </dgm:pt>
    <dgm:pt modelId="{0A4C4296-F6EE-4248-8AB5-09FB88A4B0EF}" type="pres">
      <dgm:prSet presAssocID="{128A587F-B228-4A30-BFE2-35072211F9E9}" presName="dummy5a" presStyleCnt="0"/>
      <dgm:spPr/>
    </dgm:pt>
    <dgm:pt modelId="{46608005-6039-464B-9211-BF47CABEE6A3}" type="pres">
      <dgm:prSet presAssocID="{128A587F-B228-4A30-BFE2-35072211F9E9}" presName="dummy5b" presStyleCnt="0"/>
      <dgm:spPr/>
    </dgm:pt>
    <dgm:pt modelId="{FD137646-1BA6-48D1-806F-3283E03FEF50}" type="pres">
      <dgm:prSet presAssocID="{128A587F-B228-4A30-BFE2-35072211F9E9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89C1E8E9-E228-4033-952D-FA0136B9D8F3}" type="pres">
      <dgm:prSet presAssocID="{128A587F-B228-4A30-BFE2-35072211F9E9}" presName="wedge6" presStyleLbl="node1" presStyleIdx="5" presStyleCnt="7"/>
      <dgm:spPr/>
    </dgm:pt>
    <dgm:pt modelId="{D0E55E71-AC34-4424-9659-5E8A41A78C51}" type="pres">
      <dgm:prSet presAssocID="{128A587F-B228-4A30-BFE2-35072211F9E9}" presName="dummy6a" presStyleCnt="0"/>
      <dgm:spPr/>
    </dgm:pt>
    <dgm:pt modelId="{ECCB786F-64CF-4554-A663-A241A5B2588F}" type="pres">
      <dgm:prSet presAssocID="{128A587F-B228-4A30-BFE2-35072211F9E9}" presName="dummy6b" presStyleCnt="0"/>
      <dgm:spPr/>
    </dgm:pt>
    <dgm:pt modelId="{0677DDEC-74CE-45BB-AA61-99C73B8D3B64}" type="pres">
      <dgm:prSet presAssocID="{128A587F-B228-4A30-BFE2-35072211F9E9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D3D28506-C02D-4D76-BD1C-20D40A459A20}" type="pres">
      <dgm:prSet presAssocID="{128A587F-B228-4A30-BFE2-35072211F9E9}" presName="wedge7" presStyleLbl="node1" presStyleIdx="6" presStyleCnt="7"/>
      <dgm:spPr/>
    </dgm:pt>
    <dgm:pt modelId="{BC680DBC-393C-488B-B59E-F2921AA20834}" type="pres">
      <dgm:prSet presAssocID="{128A587F-B228-4A30-BFE2-35072211F9E9}" presName="dummy7a" presStyleCnt="0"/>
      <dgm:spPr/>
    </dgm:pt>
    <dgm:pt modelId="{6AB289B7-0981-41FC-B56F-3AFB1CB8F260}" type="pres">
      <dgm:prSet presAssocID="{128A587F-B228-4A30-BFE2-35072211F9E9}" presName="dummy7b" presStyleCnt="0"/>
      <dgm:spPr/>
    </dgm:pt>
    <dgm:pt modelId="{2EDD1EC5-FA7E-4132-911D-85E039D95022}" type="pres">
      <dgm:prSet presAssocID="{128A587F-B228-4A30-BFE2-35072211F9E9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7128A30C-0BE7-4884-9645-13698854E2A5}" type="pres">
      <dgm:prSet presAssocID="{F0408F6E-080B-4F91-B0BD-759B16042FA0}" presName="arrowWedge1" presStyleLbl="fgSibTrans2D1" presStyleIdx="0" presStyleCnt="7"/>
      <dgm:spPr/>
    </dgm:pt>
    <dgm:pt modelId="{1373B3ED-5D2E-4F10-AB60-2273E019A504}" type="pres">
      <dgm:prSet presAssocID="{A6874229-E9C6-43A2-BFAA-170E4EE7D175}" presName="arrowWedge2" presStyleLbl="fgSibTrans2D1" presStyleIdx="1" presStyleCnt="7"/>
      <dgm:spPr/>
    </dgm:pt>
    <dgm:pt modelId="{9D836ED4-7A38-40CB-8C34-CFAC93D8A419}" type="pres">
      <dgm:prSet presAssocID="{61193910-9F41-4C71-B6F9-4A727052D692}" presName="arrowWedge3" presStyleLbl="fgSibTrans2D1" presStyleIdx="2" presStyleCnt="7"/>
      <dgm:spPr/>
    </dgm:pt>
    <dgm:pt modelId="{98FDF224-D8D8-4C21-B790-E209BFC55A7D}" type="pres">
      <dgm:prSet presAssocID="{4D227F0E-D429-4499-A070-F3F0D9BBFBA8}" presName="arrowWedge4" presStyleLbl="fgSibTrans2D1" presStyleIdx="3" presStyleCnt="7"/>
      <dgm:spPr/>
    </dgm:pt>
    <dgm:pt modelId="{CC1FDE42-CF4D-448C-8AF1-8BDCA49A01EB}" type="pres">
      <dgm:prSet presAssocID="{6BF87D96-409A-4CBC-BFA5-BE10ABFBFC31}" presName="arrowWedge5" presStyleLbl="fgSibTrans2D1" presStyleIdx="4" presStyleCnt="7"/>
      <dgm:spPr/>
    </dgm:pt>
    <dgm:pt modelId="{EEA89AF2-D0E5-4D49-9040-8BCA3D4B6E6D}" type="pres">
      <dgm:prSet presAssocID="{6F815631-01ED-4716-B4EC-5D9513E77F80}" presName="arrowWedge6" presStyleLbl="fgSibTrans2D1" presStyleIdx="5" presStyleCnt="7"/>
      <dgm:spPr/>
    </dgm:pt>
    <dgm:pt modelId="{48609AEA-AFD6-4016-924B-47111F6B18BF}" type="pres">
      <dgm:prSet presAssocID="{3CDFAB57-693A-4D6A-8507-55440211C104}" presName="arrowWedge7" presStyleLbl="fgSibTrans2D1" presStyleIdx="6" presStyleCnt="7"/>
      <dgm:spPr>
        <a:solidFill>
          <a:schemeClr val="accent6">
            <a:lumMod val="60000"/>
            <a:lumOff val="40000"/>
          </a:schemeClr>
        </a:solidFill>
      </dgm:spPr>
    </dgm:pt>
  </dgm:ptLst>
  <dgm:cxnLst>
    <dgm:cxn modelId="{6E129801-8572-4B4B-9F83-46079A9751CC}" type="presOf" srcId="{EB83392A-6847-4B13-9D2E-ED7DCCAF8BB9}" destId="{142A2890-680F-4B25-9000-A5E6940A4C74}" srcOrd="1" destOrd="0" presId="urn:microsoft.com/office/officeart/2005/8/layout/cycle8"/>
    <dgm:cxn modelId="{7C99DA05-39C8-46CD-A460-1C0E4F0531F3}" type="presOf" srcId="{AAEB5E18-D485-4CAA-9FA7-E8ACD89B19C6}" destId="{05E1371A-2E69-412F-BC70-72C2E668B295}" srcOrd="1" destOrd="0" presId="urn:microsoft.com/office/officeart/2005/8/layout/cycle8"/>
    <dgm:cxn modelId="{F3062F16-02BA-48CA-9F7A-35ACA619F28F}" type="presOf" srcId="{A9AC19CD-7F97-44AF-985E-07C8DDEBAFDA}" destId="{2A92D4C2-F13E-47F4-A924-7826F5FC3B8D}" srcOrd="1" destOrd="0" presId="urn:microsoft.com/office/officeart/2005/8/layout/cycle8"/>
    <dgm:cxn modelId="{4A07E12A-81EC-4790-8248-7FC9AC617D70}" srcId="{128A587F-B228-4A30-BFE2-35072211F9E9}" destId="{AAEB5E18-D485-4CAA-9FA7-E8ACD89B19C6}" srcOrd="1" destOrd="0" parTransId="{863AF2F7-7E0D-4AE3-9AA6-954CE2074CAB}" sibTransId="{A6874229-E9C6-43A2-BFAA-170E4EE7D175}"/>
    <dgm:cxn modelId="{C042D939-D503-4E16-8862-AE370AC542F1}" type="presOf" srcId="{128A587F-B228-4A30-BFE2-35072211F9E9}" destId="{0C97AE7E-9B56-4AAA-9436-FBEB32D4D447}" srcOrd="0" destOrd="0" presId="urn:microsoft.com/office/officeart/2005/8/layout/cycle8"/>
    <dgm:cxn modelId="{4346B93D-3842-4271-91BD-457DA78FACB3}" type="presOf" srcId="{A9AC19CD-7F97-44AF-985E-07C8DDEBAFDA}" destId="{6791520E-DEFB-4738-AC7E-9B25002F06E6}" srcOrd="0" destOrd="0" presId="urn:microsoft.com/office/officeart/2005/8/layout/cycle8"/>
    <dgm:cxn modelId="{1DA1B963-3A71-4D44-8258-4DDA3047DAC5}" type="presOf" srcId="{2D572260-1C3D-4B0A-9A55-96160F480728}" destId="{2EDD1EC5-FA7E-4132-911D-85E039D95022}" srcOrd="1" destOrd="0" presId="urn:microsoft.com/office/officeart/2005/8/layout/cycle8"/>
    <dgm:cxn modelId="{FF0D9E44-26DE-41F0-8E24-A5523670652A}" type="presOf" srcId="{AAEB5E18-D485-4CAA-9FA7-E8ACD89B19C6}" destId="{6267EC42-3B10-478E-9DAA-399627E61AA0}" srcOrd="0" destOrd="0" presId="urn:microsoft.com/office/officeart/2005/8/layout/cycle8"/>
    <dgm:cxn modelId="{36D49545-A649-41D7-8FEC-6753D321BD77}" type="presOf" srcId="{493E285A-35E3-4B06-BDD2-A95CE5DA87F7}" destId="{DE10BE28-F531-423B-950D-6E043095F9E4}" srcOrd="1" destOrd="0" presId="urn:microsoft.com/office/officeart/2005/8/layout/cycle8"/>
    <dgm:cxn modelId="{79F8194B-1384-416D-ADF7-E22AA973E5A2}" srcId="{128A587F-B228-4A30-BFE2-35072211F9E9}" destId="{493E285A-35E3-4B06-BDD2-A95CE5DA87F7}" srcOrd="3" destOrd="0" parTransId="{AFE67116-0015-49D1-9317-F08EDCB0FB91}" sibTransId="{4D227F0E-D429-4499-A070-F3F0D9BBFBA8}"/>
    <dgm:cxn modelId="{302DFF6D-0302-420C-96C5-5843BC7F44AE}" srcId="{128A587F-B228-4A30-BFE2-35072211F9E9}" destId="{A9AC19CD-7F97-44AF-985E-07C8DDEBAFDA}" srcOrd="2" destOrd="0" parTransId="{9E454ACC-7352-4A7D-9597-013A4017BC25}" sibTransId="{61193910-9F41-4C71-B6F9-4A727052D692}"/>
    <dgm:cxn modelId="{73410472-319D-4B15-A728-96798B90619B}" srcId="{128A587F-B228-4A30-BFE2-35072211F9E9}" destId="{8FA9DDAF-7F52-4CFA-B701-4BE01531F4F6}" srcOrd="5" destOrd="0" parTransId="{0DB75A01-7DB6-496F-B3C8-AD5DE6CCA9FE}" sibTransId="{6F815631-01ED-4716-B4EC-5D9513E77F80}"/>
    <dgm:cxn modelId="{7C17E77E-6590-4423-B0CC-3F6911AFA6E9}" type="presOf" srcId="{6797F55D-C1D3-45FA-A05F-8642D796EAC5}" destId="{FD137646-1BA6-48D1-806F-3283E03FEF50}" srcOrd="1" destOrd="0" presId="urn:microsoft.com/office/officeart/2005/8/layout/cycle8"/>
    <dgm:cxn modelId="{0D4F3F81-C774-4C05-8006-EC321D23FBAC}" type="presOf" srcId="{493E285A-35E3-4B06-BDD2-A95CE5DA87F7}" destId="{F64FA1A7-D210-4A63-B27D-4D61837CDC63}" srcOrd="0" destOrd="0" presId="urn:microsoft.com/office/officeart/2005/8/layout/cycle8"/>
    <dgm:cxn modelId="{58723E83-904D-44C4-9E06-C016AEA03EA1}" srcId="{128A587F-B228-4A30-BFE2-35072211F9E9}" destId="{2D572260-1C3D-4B0A-9A55-96160F480728}" srcOrd="6" destOrd="0" parTransId="{E42C9736-0CE2-4C41-B522-08779C789726}" sibTransId="{3CDFAB57-693A-4D6A-8507-55440211C104}"/>
    <dgm:cxn modelId="{040CC594-4923-49A9-AB7A-558955AFB66A}" srcId="{128A587F-B228-4A30-BFE2-35072211F9E9}" destId="{6797F55D-C1D3-45FA-A05F-8642D796EAC5}" srcOrd="4" destOrd="0" parTransId="{B05B95F4-18BE-46AC-BB45-C6E95B49915E}" sibTransId="{6BF87D96-409A-4CBC-BFA5-BE10ABFBFC31}"/>
    <dgm:cxn modelId="{AEFC6D95-497C-4182-B83F-865291619D84}" type="presOf" srcId="{2D572260-1C3D-4B0A-9A55-96160F480728}" destId="{D3D28506-C02D-4D76-BD1C-20D40A459A20}" srcOrd="0" destOrd="0" presId="urn:microsoft.com/office/officeart/2005/8/layout/cycle8"/>
    <dgm:cxn modelId="{DB2BF8AF-933D-40E4-BF7A-3C6930116C6E}" type="presOf" srcId="{EB83392A-6847-4B13-9D2E-ED7DCCAF8BB9}" destId="{74D0A950-CA4F-4979-AAED-93D11430D6F6}" srcOrd="0" destOrd="0" presId="urn:microsoft.com/office/officeart/2005/8/layout/cycle8"/>
    <dgm:cxn modelId="{F8D318BE-1C44-48D6-A2E3-B9ECA40ECA87}" type="presOf" srcId="{8FA9DDAF-7F52-4CFA-B701-4BE01531F4F6}" destId="{89C1E8E9-E228-4033-952D-FA0136B9D8F3}" srcOrd="0" destOrd="0" presId="urn:microsoft.com/office/officeart/2005/8/layout/cycle8"/>
    <dgm:cxn modelId="{C5C570D3-3C48-4426-8AE1-23222E5BC807}" type="presOf" srcId="{6797F55D-C1D3-45FA-A05F-8642D796EAC5}" destId="{1D4DD551-1923-40DC-ACCF-CFDFB3CC9A3C}" srcOrd="0" destOrd="0" presId="urn:microsoft.com/office/officeart/2005/8/layout/cycle8"/>
    <dgm:cxn modelId="{D4B4F4E7-AB01-4D78-973D-BE2AB5E0F59B}" srcId="{128A587F-B228-4A30-BFE2-35072211F9E9}" destId="{EB83392A-6847-4B13-9D2E-ED7DCCAF8BB9}" srcOrd="0" destOrd="0" parTransId="{7C839933-7BD2-4D3A-8D5C-8D05AF83481A}" sibTransId="{F0408F6E-080B-4F91-B0BD-759B16042FA0}"/>
    <dgm:cxn modelId="{405B1EE8-0AF4-4816-8A58-75EF026B93CC}" type="presOf" srcId="{8FA9DDAF-7F52-4CFA-B701-4BE01531F4F6}" destId="{0677DDEC-74CE-45BB-AA61-99C73B8D3B64}" srcOrd="1" destOrd="0" presId="urn:microsoft.com/office/officeart/2005/8/layout/cycle8"/>
    <dgm:cxn modelId="{C483ACE9-B937-43E2-9D1B-2D0FF7FCFCB3}" srcId="{128A587F-B228-4A30-BFE2-35072211F9E9}" destId="{5A376569-6A19-435B-BE12-D5A4607A4F42}" srcOrd="7" destOrd="0" parTransId="{54829871-D8D0-4742-8A53-19F9B7D5B043}" sibTransId="{E5DE23DD-BD90-4FB1-9012-9B9E9CC6C75F}"/>
    <dgm:cxn modelId="{1FBFD308-9821-417A-8720-16DE789E39CC}" type="presParOf" srcId="{0C97AE7E-9B56-4AAA-9436-FBEB32D4D447}" destId="{74D0A950-CA4F-4979-AAED-93D11430D6F6}" srcOrd="0" destOrd="0" presId="urn:microsoft.com/office/officeart/2005/8/layout/cycle8"/>
    <dgm:cxn modelId="{C422C117-AD09-45F6-8AB4-28A19CDD9C35}" type="presParOf" srcId="{0C97AE7E-9B56-4AAA-9436-FBEB32D4D447}" destId="{3131F363-9531-4656-A7BF-4CEC8CD07C0F}" srcOrd="1" destOrd="0" presId="urn:microsoft.com/office/officeart/2005/8/layout/cycle8"/>
    <dgm:cxn modelId="{5F941CA5-DE6C-4835-9BE3-D8DBCA87F325}" type="presParOf" srcId="{0C97AE7E-9B56-4AAA-9436-FBEB32D4D447}" destId="{BB045D5F-A11E-442A-A7D3-C09199CA5009}" srcOrd="2" destOrd="0" presId="urn:microsoft.com/office/officeart/2005/8/layout/cycle8"/>
    <dgm:cxn modelId="{3D233577-5789-4732-8420-7AC3E7934787}" type="presParOf" srcId="{0C97AE7E-9B56-4AAA-9436-FBEB32D4D447}" destId="{142A2890-680F-4B25-9000-A5E6940A4C74}" srcOrd="3" destOrd="0" presId="urn:microsoft.com/office/officeart/2005/8/layout/cycle8"/>
    <dgm:cxn modelId="{1F7AD723-6D48-4329-A97E-E0B688ED5691}" type="presParOf" srcId="{0C97AE7E-9B56-4AAA-9436-FBEB32D4D447}" destId="{6267EC42-3B10-478E-9DAA-399627E61AA0}" srcOrd="4" destOrd="0" presId="urn:microsoft.com/office/officeart/2005/8/layout/cycle8"/>
    <dgm:cxn modelId="{45E38079-474C-40E9-B613-830A0F1118B7}" type="presParOf" srcId="{0C97AE7E-9B56-4AAA-9436-FBEB32D4D447}" destId="{4E14A106-10B9-40FF-ADF5-61F8BB76B45F}" srcOrd="5" destOrd="0" presId="urn:microsoft.com/office/officeart/2005/8/layout/cycle8"/>
    <dgm:cxn modelId="{B5E3F708-CD55-460D-B9A3-2485192D823C}" type="presParOf" srcId="{0C97AE7E-9B56-4AAA-9436-FBEB32D4D447}" destId="{29967585-673F-4E1B-8343-5B5789DA3A2F}" srcOrd="6" destOrd="0" presId="urn:microsoft.com/office/officeart/2005/8/layout/cycle8"/>
    <dgm:cxn modelId="{40A39DE6-B212-4026-9CF7-D1B42354EB3E}" type="presParOf" srcId="{0C97AE7E-9B56-4AAA-9436-FBEB32D4D447}" destId="{05E1371A-2E69-412F-BC70-72C2E668B295}" srcOrd="7" destOrd="0" presId="urn:microsoft.com/office/officeart/2005/8/layout/cycle8"/>
    <dgm:cxn modelId="{B0BBABA1-2DA7-4CA5-AE3C-69376D7E9B0A}" type="presParOf" srcId="{0C97AE7E-9B56-4AAA-9436-FBEB32D4D447}" destId="{6791520E-DEFB-4738-AC7E-9B25002F06E6}" srcOrd="8" destOrd="0" presId="urn:microsoft.com/office/officeart/2005/8/layout/cycle8"/>
    <dgm:cxn modelId="{469C0CCB-9357-4052-8043-CC62706005F4}" type="presParOf" srcId="{0C97AE7E-9B56-4AAA-9436-FBEB32D4D447}" destId="{7D9FA8C9-F935-4DED-A778-EEA75B818CA3}" srcOrd="9" destOrd="0" presId="urn:microsoft.com/office/officeart/2005/8/layout/cycle8"/>
    <dgm:cxn modelId="{8D004C07-A24E-4B9A-A2A4-A27F102450B1}" type="presParOf" srcId="{0C97AE7E-9B56-4AAA-9436-FBEB32D4D447}" destId="{3A78DF3C-3227-4378-B6A2-4B29A031FDA5}" srcOrd="10" destOrd="0" presId="urn:microsoft.com/office/officeart/2005/8/layout/cycle8"/>
    <dgm:cxn modelId="{4452126E-A6F0-4B18-8299-8D613D1C84F3}" type="presParOf" srcId="{0C97AE7E-9B56-4AAA-9436-FBEB32D4D447}" destId="{2A92D4C2-F13E-47F4-A924-7826F5FC3B8D}" srcOrd="11" destOrd="0" presId="urn:microsoft.com/office/officeart/2005/8/layout/cycle8"/>
    <dgm:cxn modelId="{8CED77FF-E103-4D3E-842D-FA324E0EE9D4}" type="presParOf" srcId="{0C97AE7E-9B56-4AAA-9436-FBEB32D4D447}" destId="{F64FA1A7-D210-4A63-B27D-4D61837CDC63}" srcOrd="12" destOrd="0" presId="urn:microsoft.com/office/officeart/2005/8/layout/cycle8"/>
    <dgm:cxn modelId="{D56D26E8-CFB0-4297-9962-8CD0591F1824}" type="presParOf" srcId="{0C97AE7E-9B56-4AAA-9436-FBEB32D4D447}" destId="{443D85F1-C945-404D-B03C-95FD88D45D72}" srcOrd="13" destOrd="0" presId="urn:microsoft.com/office/officeart/2005/8/layout/cycle8"/>
    <dgm:cxn modelId="{6BCDF900-CA52-4E7F-AC99-5B97AD51247F}" type="presParOf" srcId="{0C97AE7E-9B56-4AAA-9436-FBEB32D4D447}" destId="{15E5F716-8C21-495E-832A-DE489A616050}" srcOrd="14" destOrd="0" presId="urn:microsoft.com/office/officeart/2005/8/layout/cycle8"/>
    <dgm:cxn modelId="{05B057B5-D576-42F3-B5C1-3F3D472C4E1A}" type="presParOf" srcId="{0C97AE7E-9B56-4AAA-9436-FBEB32D4D447}" destId="{DE10BE28-F531-423B-950D-6E043095F9E4}" srcOrd="15" destOrd="0" presId="urn:microsoft.com/office/officeart/2005/8/layout/cycle8"/>
    <dgm:cxn modelId="{76D52559-496F-491D-81DC-CECBD16626D1}" type="presParOf" srcId="{0C97AE7E-9B56-4AAA-9436-FBEB32D4D447}" destId="{1D4DD551-1923-40DC-ACCF-CFDFB3CC9A3C}" srcOrd="16" destOrd="0" presId="urn:microsoft.com/office/officeart/2005/8/layout/cycle8"/>
    <dgm:cxn modelId="{9A2E5685-AB1B-46BC-B8DA-BF472D52637B}" type="presParOf" srcId="{0C97AE7E-9B56-4AAA-9436-FBEB32D4D447}" destId="{0A4C4296-F6EE-4248-8AB5-09FB88A4B0EF}" srcOrd="17" destOrd="0" presId="urn:microsoft.com/office/officeart/2005/8/layout/cycle8"/>
    <dgm:cxn modelId="{ADE39DD9-E1BF-4251-BE38-7AF3ADA9D42A}" type="presParOf" srcId="{0C97AE7E-9B56-4AAA-9436-FBEB32D4D447}" destId="{46608005-6039-464B-9211-BF47CABEE6A3}" srcOrd="18" destOrd="0" presId="urn:microsoft.com/office/officeart/2005/8/layout/cycle8"/>
    <dgm:cxn modelId="{5C4B2A5E-001C-4A78-B260-61900D73996E}" type="presParOf" srcId="{0C97AE7E-9B56-4AAA-9436-FBEB32D4D447}" destId="{FD137646-1BA6-48D1-806F-3283E03FEF50}" srcOrd="19" destOrd="0" presId="urn:microsoft.com/office/officeart/2005/8/layout/cycle8"/>
    <dgm:cxn modelId="{BAD21118-599D-49B9-8309-1120B027D0F0}" type="presParOf" srcId="{0C97AE7E-9B56-4AAA-9436-FBEB32D4D447}" destId="{89C1E8E9-E228-4033-952D-FA0136B9D8F3}" srcOrd="20" destOrd="0" presId="urn:microsoft.com/office/officeart/2005/8/layout/cycle8"/>
    <dgm:cxn modelId="{9EFD63C4-D32E-4D30-A45C-BF10E937E5AB}" type="presParOf" srcId="{0C97AE7E-9B56-4AAA-9436-FBEB32D4D447}" destId="{D0E55E71-AC34-4424-9659-5E8A41A78C51}" srcOrd="21" destOrd="0" presId="urn:microsoft.com/office/officeart/2005/8/layout/cycle8"/>
    <dgm:cxn modelId="{D0FFF6E1-9F16-4AC4-8AC7-B3D287BD2D62}" type="presParOf" srcId="{0C97AE7E-9B56-4AAA-9436-FBEB32D4D447}" destId="{ECCB786F-64CF-4554-A663-A241A5B2588F}" srcOrd="22" destOrd="0" presId="urn:microsoft.com/office/officeart/2005/8/layout/cycle8"/>
    <dgm:cxn modelId="{C8420C1D-43C8-4D10-8950-B688D0DC6102}" type="presParOf" srcId="{0C97AE7E-9B56-4AAA-9436-FBEB32D4D447}" destId="{0677DDEC-74CE-45BB-AA61-99C73B8D3B64}" srcOrd="23" destOrd="0" presId="urn:microsoft.com/office/officeart/2005/8/layout/cycle8"/>
    <dgm:cxn modelId="{2145AC8A-1CEB-4518-9B4B-94F3C909A163}" type="presParOf" srcId="{0C97AE7E-9B56-4AAA-9436-FBEB32D4D447}" destId="{D3D28506-C02D-4D76-BD1C-20D40A459A20}" srcOrd="24" destOrd="0" presId="urn:microsoft.com/office/officeart/2005/8/layout/cycle8"/>
    <dgm:cxn modelId="{8A46B805-59DF-4A42-A470-7A72AF97C9B4}" type="presParOf" srcId="{0C97AE7E-9B56-4AAA-9436-FBEB32D4D447}" destId="{BC680DBC-393C-488B-B59E-F2921AA20834}" srcOrd="25" destOrd="0" presId="urn:microsoft.com/office/officeart/2005/8/layout/cycle8"/>
    <dgm:cxn modelId="{7B35B4B0-B146-4081-A55A-C4A957E236B0}" type="presParOf" srcId="{0C97AE7E-9B56-4AAA-9436-FBEB32D4D447}" destId="{6AB289B7-0981-41FC-B56F-3AFB1CB8F260}" srcOrd="26" destOrd="0" presId="urn:microsoft.com/office/officeart/2005/8/layout/cycle8"/>
    <dgm:cxn modelId="{157C02B2-7E10-4549-96D8-DF672722C4A0}" type="presParOf" srcId="{0C97AE7E-9B56-4AAA-9436-FBEB32D4D447}" destId="{2EDD1EC5-FA7E-4132-911D-85E039D95022}" srcOrd="27" destOrd="0" presId="urn:microsoft.com/office/officeart/2005/8/layout/cycle8"/>
    <dgm:cxn modelId="{83258ACD-F20E-4226-9C0E-AFEA2AB74AA9}" type="presParOf" srcId="{0C97AE7E-9B56-4AAA-9436-FBEB32D4D447}" destId="{7128A30C-0BE7-4884-9645-13698854E2A5}" srcOrd="28" destOrd="0" presId="urn:microsoft.com/office/officeart/2005/8/layout/cycle8"/>
    <dgm:cxn modelId="{2D1B1754-BDDF-493D-9F6F-F26B1026B845}" type="presParOf" srcId="{0C97AE7E-9B56-4AAA-9436-FBEB32D4D447}" destId="{1373B3ED-5D2E-4F10-AB60-2273E019A504}" srcOrd="29" destOrd="0" presId="urn:microsoft.com/office/officeart/2005/8/layout/cycle8"/>
    <dgm:cxn modelId="{37886E03-E3BC-4854-8762-B5187BEB36CF}" type="presParOf" srcId="{0C97AE7E-9B56-4AAA-9436-FBEB32D4D447}" destId="{9D836ED4-7A38-40CB-8C34-CFAC93D8A419}" srcOrd="30" destOrd="0" presId="urn:microsoft.com/office/officeart/2005/8/layout/cycle8"/>
    <dgm:cxn modelId="{14E2015E-9855-47AA-9848-7667E6162FB3}" type="presParOf" srcId="{0C97AE7E-9B56-4AAA-9436-FBEB32D4D447}" destId="{98FDF224-D8D8-4C21-B790-E209BFC55A7D}" srcOrd="31" destOrd="0" presId="urn:microsoft.com/office/officeart/2005/8/layout/cycle8"/>
    <dgm:cxn modelId="{3B053818-F4D0-447D-A7FC-6E2828D63453}" type="presParOf" srcId="{0C97AE7E-9B56-4AAA-9436-FBEB32D4D447}" destId="{CC1FDE42-CF4D-448C-8AF1-8BDCA49A01EB}" srcOrd="32" destOrd="0" presId="urn:microsoft.com/office/officeart/2005/8/layout/cycle8"/>
    <dgm:cxn modelId="{4D9EFE2F-4119-4FA4-B168-A8C274DD42E8}" type="presParOf" srcId="{0C97AE7E-9B56-4AAA-9436-FBEB32D4D447}" destId="{EEA89AF2-D0E5-4D49-9040-8BCA3D4B6E6D}" srcOrd="33" destOrd="0" presId="urn:microsoft.com/office/officeart/2005/8/layout/cycle8"/>
    <dgm:cxn modelId="{B5AE6146-1B87-4925-A6F1-911E743320E3}" type="presParOf" srcId="{0C97AE7E-9B56-4AAA-9436-FBEB32D4D447}" destId="{48609AEA-AFD6-4016-924B-47111F6B18BF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19EB1F-912F-4598-994B-3DE3F80941DC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78D71AC-2B18-48D9-AE2A-18BEBE4D20E7}">
      <dgm:prSet phldrT="[Text]"/>
      <dgm:spPr/>
      <dgm:t>
        <a:bodyPr/>
        <a:lstStyle/>
        <a:p>
          <a:r>
            <a:rPr lang="en-US" dirty="0"/>
            <a:t>Safety and Security</a:t>
          </a:r>
        </a:p>
      </dgm:t>
    </dgm:pt>
    <dgm:pt modelId="{830270B8-81CB-4E50-9211-D1E7581EDF1E}" type="parTrans" cxnId="{9B9FA36C-3A39-48B5-9B8D-1A37C0A4E445}">
      <dgm:prSet/>
      <dgm:spPr/>
      <dgm:t>
        <a:bodyPr/>
        <a:lstStyle/>
        <a:p>
          <a:endParaRPr lang="en-US"/>
        </a:p>
      </dgm:t>
    </dgm:pt>
    <dgm:pt modelId="{A26D0CD1-DDAE-4E22-995D-7108079035D3}" type="sibTrans" cxnId="{9B9FA36C-3A39-48B5-9B8D-1A37C0A4E445}">
      <dgm:prSet/>
      <dgm:spPr/>
      <dgm:t>
        <a:bodyPr/>
        <a:lstStyle/>
        <a:p>
          <a:endParaRPr lang="en-US"/>
        </a:p>
      </dgm:t>
    </dgm:pt>
    <dgm:pt modelId="{22D45B29-2E6C-4C91-9BD9-894EA6BFD96B}">
      <dgm:prSet phldrT="[Text]"/>
      <dgm:spPr/>
      <dgm:t>
        <a:bodyPr/>
        <a:lstStyle/>
        <a:p>
          <a:r>
            <a:rPr lang="en-US" dirty="0"/>
            <a:t>Facilities Condition Index [FCI]</a:t>
          </a:r>
        </a:p>
      </dgm:t>
    </dgm:pt>
    <dgm:pt modelId="{DEF8A221-C09D-44E0-B1B8-E9BCC0E82B4D}" type="parTrans" cxnId="{5FD409D9-5276-4BEA-A6D6-5B336015BC02}">
      <dgm:prSet/>
      <dgm:spPr/>
      <dgm:t>
        <a:bodyPr/>
        <a:lstStyle/>
        <a:p>
          <a:endParaRPr lang="en-US"/>
        </a:p>
      </dgm:t>
    </dgm:pt>
    <dgm:pt modelId="{A8CCCFC3-480B-419E-B07B-69ACF4599D27}" type="sibTrans" cxnId="{5FD409D9-5276-4BEA-A6D6-5B336015BC02}">
      <dgm:prSet/>
      <dgm:spPr/>
      <dgm:t>
        <a:bodyPr/>
        <a:lstStyle/>
        <a:p>
          <a:endParaRPr lang="en-US"/>
        </a:p>
      </dgm:t>
    </dgm:pt>
    <dgm:pt modelId="{8F2F9AE2-8706-4F7A-A223-890AEA54FA30}">
      <dgm:prSet phldrT="[Text]"/>
      <dgm:spPr/>
      <dgm:t>
        <a:bodyPr/>
        <a:lstStyle/>
        <a:p>
          <a:r>
            <a:rPr lang="en-US" dirty="0"/>
            <a:t>Educational Programs &amp; Offerings</a:t>
          </a:r>
        </a:p>
      </dgm:t>
    </dgm:pt>
    <dgm:pt modelId="{AF38B58C-7C9A-4021-BF4F-3BA7509000A5}" type="parTrans" cxnId="{3EBD9CF6-6D5A-45E5-BFD3-A270BB608860}">
      <dgm:prSet/>
      <dgm:spPr/>
      <dgm:t>
        <a:bodyPr/>
        <a:lstStyle/>
        <a:p>
          <a:endParaRPr lang="en-US"/>
        </a:p>
      </dgm:t>
    </dgm:pt>
    <dgm:pt modelId="{CA912870-9FB7-41F3-A08B-F83E4019D4E4}" type="sibTrans" cxnId="{3EBD9CF6-6D5A-45E5-BFD3-A270BB608860}">
      <dgm:prSet/>
      <dgm:spPr/>
      <dgm:t>
        <a:bodyPr/>
        <a:lstStyle/>
        <a:p>
          <a:endParaRPr lang="en-US"/>
        </a:p>
      </dgm:t>
    </dgm:pt>
    <dgm:pt modelId="{B918B925-897C-4077-84D1-9EF98B3545C0}">
      <dgm:prSet phldrT="[Text]"/>
      <dgm:spPr/>
      <dgm:t>
        <a:bodyPr/>
        <a:lstStyle/>
        <a:p>
          <a:r>
            <a:rPr lang="en-US" dirty="0"/>
            <a:t>Operational Efficiency</a:t>
          </a:r>
        </a:p>
      </dgm:t>
    </dgm:pt>
    <dgm:pt modelId="{C5A025A1-3CAD-4DEE-A8C0-6AF38085595E}" type="parTrans" cxnId="{2BF7B5FD-5227-45D7-9CC9-C64ACDB83386}">
      <dgm:prSet/>
      <dgm:spPr/>
      <dgm:t>
        <a:bodyPr/>
        <a:lstStyle/>
        <a:p>
          <a:endParaRPr lang="en-US"/>
        </a:p>
      </dgm:t>
    </dgm:pt>
    <dgm:pt modelId="{A7448E69-2CB8-4431-AED8-07709D728D2C}" type="sibTrans" cxnId="{2BF7B5FD-5227-45D7-9CC9-C64ACDB83386}">
      <dgm:prSet/>
      <dgm:spPr/>
      <dgm:t>
        <a:bodyPr/>
        <a:lstStyle/>
        <a:p>
          <a:endParaRPr lang="en-US"/>
        </a:p>
      </dgm:t>
    </dgm:pt>
    <dgm:pt modelId="{FFCD0CFE-EDFC-4DA1-A904-4830449418BB}">
      <dgm:prSet phldrT="[Text]"/>
      <dgm:spPr/>
      <dgm:t>
        <a:bodyPr/>
        <a:lstStyle/>
        <a:p>
          <a:r>
            <a:rPr lang="en-US" dirty="0"/>
            <a:t>Growth in the District</a:t>
          </a:r>
        </a:p>
      </dgm:t>
    </dgm:pt>
    <dgm:pt modelId="{22D677C9-EFA8-4BAD-9EB9-14682B4A9750}" type="parTrans" cxnId="{47847DC0-A695-4B3A-BFFD-1ADBF8E874B5}">
      <dgm:prSet/>
      <dgm:spPr/>
      <dgm:t>
        <a:bodyPr/>
        <a:lstStyle/>
        <a:p>
          <a:endParaRPr lang="en-US"/>
        </a:p>
      </dgm:t>
    </dgm:pt>
    <dgm:pt modelId="{5D1F6B7D-8945-4728-AAD5-1C26347302AB}" type="sibTrans" cxnId="{47847DC0-A695-4B3A-BFFD-1ADBF8E874B5}">
      <dgm:prSet/>
      <dgm:spPr/>
      <dgm:t>
        <a:bodyPr/>
        <a:lstStyle/>
        <a:p>
          <a:endParaRPr lang="en-US"/>
        </a:p>
      </dgm:t>
    </dgm:pt>
    <dgm:pt modelId="{B9C105C3-878B-4A8B-8C4E-1299588FFB9B}" type="pres">
      <dgm:prSet presAssocID="{0D19EB1F-912F-4598-994B-3DE3F80941DC}" presName="Name0" presStyleCnt="0">
        <dgm:presLayoutVars>
          <dgm:chMax val="7"/>
          <dgm:chPref val="7"/>
          <dgm:dir/>
        </dgm:presLayoutVars>
      </dgm:prSet>
      <dgm:spPr/>
    </dgm:pt>
    <dgm:pt modelId="{A1DD3DB5-60B6-497D-BCA7-46B6CC38DBC1}" type="pres">
      <dgm:prSet presAssocID="{0D19EB1F-912F-4598-994B-3DE3F80941DC}" presName="Name1" presStyleCnt="0"/>
      <dgm:spPr/>
    </dgm:pt>
    <dgm:pt modelId="{9851EC41-E928-4734-A1B9-F81C00B8A1FD}" type="pres">
      <dgm:prSet presAssocID="{0D19EB1F-912F-4598-994B-3DE3F80941DC}" presName="cycle" presStyleCnt="0"/>
      <dgm:spPr/>
    </dgm:pt>
    <dgm:pt modelId="{297F05D1-876E-4B3C-A212-0169CF434F31}" type="pres">
      <dgm:prSet presAssocID="{0D19EB1F-912F-4598-994B-3DE3F80941DC}" presName="srcNode" presStyleLbl="node1" presStyleIdx="0" presStyleCnt="5"/>
      <dgm:spPr/>
    </dgm:pt>
    <dgm:pt modelId="{54480E54-7CD1-43E5-B780-0881634497B7}" type="pres">
      <dgm:prSet presAssocID="{0D19EB1F-912F-4598-994B-3DE3F80941DC}" presName="conn" presStyleLbl="parChTrans1D2" presStyleIdx="0" presStyleCnt="1"/>
      <dgm:spPr/>
    </dgm:pt>
    <dgm:pt modelId="{D7C0F2D8-060A-4A52-A228-7F5EE217DEA1}" type="pres">
      <dgm:prSet presAssocID="{0D19EB1F-912F-4598-994B-3DE3F80941DC}" presName="extraNode" presStyleLbl="node1" presStyleIdx="0" presStyleCnt="5"/>
      <dgm:spPr/>
    </dgm:pt>
    <dgm:pt modelId="{224E4A51-8147-46AC-89BE-50269031CA8B}" type="pres">
      <dgm:prSet presAssocID="{0D19EB1F-912F-4598-994B-3DE3F80941DC}" presName="dstNode" presStyleLbl="node1" presStyleIdx="0" presStyleCnt="5"/>
      <dgm:spPr/>
    </dgm:pt>
    <dgm:pt modelId="{B60395CE-8E9B-4D59-ACA5-4BE9181EC21D}" type="pres">
      <dgm:prSet presAssocID="{378D71AC-2B18-48D9-AE2A-18BEBE4D20E7}" presName="text_1" presStyleLbl="node1" presStyleIdx="0" presStyleCnt="5">
        <dgm:presLayoutVars>
          <dgm:bulletEnabled val="1"/>
        </dgm:presLayoutVars>
      </dgm:prSet>
      <dgm:spPr/>
    </dgm:pt>
    <dgm:pt modelId="{AB86C9D3-1ECC-4E77-93C3-7EE6C60F7722}" type="pres">
      <dgm:prSet presAssocID="{378D71AC-2B18-48D9-AE2A-18BEBE4D20E7}" presName="accent_1" presStyleCnt="0"/>
      <dgm:spPr/>
    </dgm:pt>
    <dgm:pt modelId="{FDCDC8FD-501E-4849-86C2-1D744CFB5C85}" type="pres">
      <dgm:prSet presAssocID="{378D71AC-2B18-48D9-AE2A-18BEBE4D20E7}" presName="accentRepeatNode" presStyleLbl="solidFgAcc1" presStyleIdx="0" presStyleCnt="5"/>
      <dgm:spPr/>
    </dgm:pt>
    <dgm:pt modelId="{BF92B5C2-753E-4067-A2AD-4FDA7045D2CE}" type="pres">
      <dgm:prSet presAssocID="{22D45B29-2E6C-4C91-9BD9-894EA6BFD96B}" presName="text_2" presStyleLbl="node1" presStyleIdx="1" presStyleCnt="5">
        <dgm:presLayoutVars>
          <dgm:bulletEnabled val="1"/>
        </dgm:presLayoutVars>
      </dgm:prSet>
      <dgm:spPr/>
    </dgm:pt>
    <dgm:pt modelId="{2D7DBAEA-7EF4-428A-9363-E8F482278015}" type="pres">
      <dgm:prSet presAssocID="{22D45B29-2E6C-4C91-9BD9-894EA6BFD96B}" presName="accent_2" presStyleCnt="0"/>
      <dgm:spPr/>
    </dgm:pt>
    <dgm:pt modelId="{175EDD14-9CB2-4BC3-90E6-87C1CBDB5876}" type="pres">
      <dgm:prSet presAssocID="{22D45B29-2E6C-4C91-9BD9-894EA6BFD96B}" presName="accentRepeatNode" presStyleLbl="solidFgAcc1" presStyleIdx="1" presStyleCnt="5"/>
      <dgm:spPr/>
    </dgm:pt>
    <dgm:pt modelId="{1F033384-D7E8-4E3C-9F11-17EA34E42A08}" type="pres">
      <dgm:prSet presAssocID="{8F2F9AE2-8706-4F7A-A223-890AEA54FA30}" presName="text_3" presStyleLbl="node1" presStyleIdx="2" presStyleCnt="5">
        <dgm:presLayoutVars>
          <dgm:bulletEnabled val="1"/>
        </dgm:presLayoutVars>
      </dgm:prSet>
      <dgm:spPr/>
    </dgm:pt>
    <dgm:pt modelId="{64512879-894A-4044-9C22-16A1B7AB349D}" type="pres">
      <dgm:prSet presAssocID="{8F2F9AE2-8706-4F7A-A223-890AEA54FA30}" presName="accent_3" presStyleCnt="0"/>
      <dgm:spPr/>
    </dgm:pt>
    <dgm:pt modelId="{8D843C00-DF45-4A29-A576-81DFFB83492E}" type="pres">
      <dgm:prSet presAssocID="{8F2F9AE2-8706-4F7A-A223-890AEA54FA30}" presName="accentRepeatNode" presStyleLbl="solidFgAcc1" presStyleIdx="2" presStyleCnt="5"/>
      <dgm:spPr/>
    </dgm:pt>
    <dgm:pt modelId="{09F380B7-C729-4028-B4E3-09DA605503A0}" type="pres">
      <dgm:prSet presAssocID="{B918B925-897C-4077-84D1-9EF98B3545C0}" presName="text_4" presStyleLbl="node1" presStyleIdx="3" presStyleCnt="5">
        <dgm:presLayoutVars>
          <dgm:bulletEnabled val="1"/>
        </dgm:presLayoutVars>
      </dgm:prSet>
      <dgm:spPr/>
    </dgm:pt>
    <dgm:pt modelId="{E388FE77-ECB8-451C-A5E5-2BDAD8965152}" type="pres">
      <dgm:prSet presAssocID="{B918B925-897C-4077-84D1-9EF98B3545C0}" presName="accent_4" presStyleCnt="0"/>
      <dgm:spPr/>
    </dgm:pt>
    <dgm:pt modelId="{21FE6D3B-A29A-458D-A216-782E647CB6A8}" type="pres">
      <dgm:prSet presAssocID="{B918B925-897C-4077-84D1-9EF98B3545C0}" presName="accentRepeatNode" presStyleLbl="solidFgAcc1" presStyleIdx="3" presStyleCnt="5"/>
      <dgm:spPr/>
    </dgm:pt>
    <dgm:pt modelId="{F32B74A8-C27E-4544-A58B-D32D8665D6E3}" type="pres">
      <dgm:prSet presAssocID="{FFCD0CFE-EDFC-4DA1-A904-4830449418BB}" presName="text_5" presStyleLbl="node1" presStyleIdx="4" presStyleCnt="5">
        <dgm:presLayoutVars>
          <dgm:bulletEnabled val="1"/>
        </dgm:presLayoutVars>
      </dgm:prSet>
      <dgm:spPr/>
    </dgm:pt>
    <dgm:pt modelId="{A195239F-03A8-4667-8536-2CD3B7FC54D5}" type="pres">
      <dgm:prSet presAssocID="{FFCD0CFE-EDFC-4DA1-A904-4830449418BB}" presName="accent_5" presStyleCnt="0"/>
      <dgm:spPr/>
    </dgm:pt>
    <dgm:pt modelId="{E755625A-B14C-48C3-A484-6092EA49E8D4}" type="pres">
      <dgm:prSet presAssocID="{FFCD0CFE-EDFC-4DA1-A904-4830449418BB}" presName="accentRepeatNode" presStyleLbl="solidFgAcc1" presStyleIdx="4" presStyleCnt="5"/>
      <dgm:spPr/>
    </dgm:pt>
  </dgm:ptLst>
  <dgm:cxnLst>
    <dgm:cxn modelId="{AB724112-8426-4B9A-B479-EC1D07711A0A}" type="presOf" srcId="{FFCD0CFE-EDFC-4DA1-A904-4830449418BB}" destId="{F32B74A8-C27E-4544-A58B-D32D8665D6E3}" srcOrd="0" destOrd="0" presId="urn:microsoft.com/office/officeart/2008/layout/VerticalCurvedList"/>
    <dgm:cxn modelId="{60050547-BDB0-4AA8-BC36-ED89DA1C0C40}" type="presOf" srcId="{22D45B29-2E6C-4C91-9BD9-894EA6BFD96B}" destId="{BF92B5C2-753E-4067-A2AD-4FDA7045D2CE}" srcOrd="0" destOrd="0" presId="urn:microsoft.com/office/officeart/2008/layout/VerticalCurvedList"/>
    <dgm:cxn modelId="{9B9FA36C-3A39-48B5-9B8D-1A37C0A4E445}" srcId="{0D19EB1F-912F-4598-994B-3DE3F80941DC}" destId="{378D71AC-2B18-48D9-AE2A-18BEBE4D20E7}" srcOrd="0" destOrd="0" parTransId="{830270B8-81CB-4E50-9211-D1E7581EDF1E}" sibTransId="{A26D0CD1-DDAE-4E22-995D-7108079035D3}"/>
    <dgm:cxn modelId="{DC52AC9F-E0AD-42A3-A64C-BC262CC013E2}" type="presOf" srcId="{A26D0CD1-DDAE-4E22-995D-7108079035D3}" destId="{54480E54-7CD1-43E5-B780-0881634497B7}" srcOrd="0" destOrd="0" presId="urn:microsoft.com/office/officeart/2008/layout/VerticalCurvedList"/>
    <dgm:cxn modelId="{1A7383A3-216E-46AF-BF0E-CAB281D5FDE4}" type="presOf" srcId="{B918B925-897C-4077-84D1-9EF98B3545C0}" destId="{09F380B7-C729-4028-B4E3-09DA605503A0}" srcOrd="0" destOrd="0" presId="urn:microsoft.com/office/officeart/2008/layout/VerticalCurvedList"/>
    <dgm:cxn modelId="{C9E820AB-41A0-4D1B-ACAF-D5E365204B75}" type="presOf" srcId="{8F2F9AE2-8706-4F7A-A223-890AEA54FA30}" destId="{1F033384-D7E8-4E3C-9F11-17EA34E42A08}" srcOrd="0" destOrd="0" presId="urn:microsoft.com/office/officeart/2008/layout/VerticalCurvedList"/>
    <dgm:cxn modelId="{47847DC0-A695-4B3A-BFFD-1ADBF8E874B5}" srcId="{0D19EB1F-912F-4598-994B-3DE3F80941DC}" destId="{FFCD0CFE-EDFC-4DA1-A904-4830449418BB}" srcOrd="4" destOrd="0" parTransId="{22D677C9-EFA8-4BAD-9EB9-14682B4A9750}" sibTransId="{5D1F6B7D-8945-4728-AAD5-1C26347302AB}"/>
    <dgm:cxn modelId="{423BF3C1-714F-4394-8226-5667E5E93918}" type="presOf" srcId="{378D71AC-2B18-48D9-AE2A-18BEBE4D20E7}" destId="{B60395CE-8E9B-4D59-ACA5-4BE9181EC21D}" srcOrd="0" destOrd="0" presId="urn:microsoft.com/office/officeart/2008/layout/VerticalCurvedList"/>
    <dgm:cxn modelId="{5FD409D9-5276-4BEA-A6D6-5B336015BC02}" srcId="{0D19EB1F-912F-4598-994B-3DE3F80941DC}" destId="{22D45B29-2E6C-4C91-9BD9-894EA6BFD96B}" srcOrd="1" destOrd="0" parTransId="{DEF8A221-C09D-44E0-B1B8-E9BCC0E82B4D}" sibTransId="{A8CCCFC3-480B-419E-B07B-69ACF4599D27}"/>
    <dgm:cxn modelId="{04A985F0-0BAE-42B5-9AE8-397F7090E9A1}" type="presOf" srcId="{0D19EB1F-912F-4598-994B-3DE3F80941DC}" destId="{B9C105C3-878B-4A8B-8C4E-1299588FFB9B}" srcOrd="0" destOrd="0" presId="urn:microsoft.com/office/officeart/2008/layout/VerticalCurvedList"/>
    <dgm:cxn modelId="{3EBD9CF6-6D5A-45E5-BFD3-A270BB608860}" srcId="{0D19EB1F-912F-4598-994B-3DE3F80941DC}" destId="{8F2F9AE2-8706-4F7A-A223-890AEA54FA30}" srcOrd="2" destOrd="0" parTransId="{AF38B58C-7C9A-4021-BF4F-3BA7509000A5}" sibTransId="{CA912870-9FB7-41F3-A08B-F83E4019D4E4}"/>
    <dgm:cxn modelId="{2BF7B5FD-5227-45D7-9CC9-C64ACDB83386}" srcId="{0D19EB1F-912F-4598-994B-3DE3F80941DC}" destId="{B918B925-897C-4077-84D1-9EF98B3545C0}" srcOrd="3" destOrd="0" parTransId="{C5A025A1-3CAD-4DEE-A8C0-6AF38085595E}" sibTransId="{A7448E69-2CB8-4431-AED8-07709D728D2C}"/>
    <dgm:cxn modelId="{E742A656-F3E2-4D2A-97B6-ECDB87D85937}" type="presParOf" srcId="{B9C105C3-878B-4A8B-8C4E-1299588FFB9B}" destId="{A1DD3DB5-60B6-497D-BCA7-46B6CC38DBC1}" srcOrd="0" destOrd="0" presId="urn:microsoft.com/office/officeart/2008/layout/VerticalCurvedList"/>
    <dgm:cxn modelId="{526EA2A8-B5D4-4B4A-8F27-2E23DC94D902}" type="presParOf" srcId="{A1DD3DB5-60B6-497D-BCA7-46B6CC38DBC1}" destId="{9851EC41-E928-4734-A1B9-F81C00B8A1FD}" srcOrd="0" destOrd="0" presId="urn:microsoft.com/office/officeart/2008/layout/VerticalCurvedList"/>
    <dgm:cxn modelId="{6A8745C8-F82D-4348-890A-1EC96766D04D}" type="presParOf" srcId="{9851EC41-E928-4734-A1B9-F81C00B8A1FD}" destId="{297F05D1-876E-4B3C-A212-0169CF434F31}" srcOrd="0" destOrd="0" presId="urn:microsoft.com/office/officeart/2008/layout/VerticalCurvedList"/>
    <dgm:cxn modelId="{44353A69-F57A-40EC-BEE2-EE83C03A9BA9}" type="presParOf" srcId="{9851EC41-E928-4734-A1B9-F81C00B8A1FD}" destId="{54480E54-7CD1-43E5-B780-0881634497B7}" srcOrd="1" destOrd="0" presId="urn:microsoft.com/office/officeart/2008/layout/VerticalCurvedList"/>
    <dgm:cxn modelId="{9C1750F8-182A-4D32-8DC1-B4A9126ADA9D}" type="presParOf" srcId="{9851EC41-E928-4734-A1B9-F81C00B8A1FD}" destId="{D7C0F2D8-060A-4A52-A228-7F5EE217DEA1}" srcOrd="2" destOrd="0" presId="urn:microsoft.com/office/officeart/2008/layout/VerticalCurvedList"/>
    <dgm:cxn modelId="{CD7DB0EF-C238-490B-9513-3546DBA93442}" type="presParOf" srcId="{9851EC41-E928-4734-A1B9-F81C00B8A1FD}" destId="{224E4A51-8147-46AC-89BE-50269031CA8B}" srcOrd="3" destOrd="0" presId="urn:microsoft.com/office/officeart/2008/layout/VerticalCurvedList"/>
    <dgm:cxn modelId="{18212C3B-0C25-4609-AE84-4BC867822FFF}" type="presParOf" srcId="{A1DD3DB5-60B6-497D-BCA7-46B6CC38DBC1}" destId="{B60395CE-8E9B-4D59-ACA5-4BE9181EC21D}" srcOrd="1" destOrd="0" presId="urn:microsoft.com/office/officeart/2008/layout/VerticalCurvedList"/>
    <dgm:cxn modelId="{43930E7F-3876-4E64-BED3-8E426728F541}" type="presParOf" srcId="{A1DD3DB5-60B6-497D-BCA7-46B6CC38DBC1}" destId="{AB86C9D3-1ECC-4E77-93C3-7EE6C60F7722}" srcOrd="2" destOrd="0" presId="urn:microsoft.com/office/officeart/2008/layout/VerticalCurvedList"/>
    <dgm:cxn modelId="{B32C83F5-4F01-40A7-8DEF-7A1EDDD64ED9}" type="presParOf" srcId="{AB86C9D3-1ECC-4E77-93C3-7EE6C60F7722}" destId="{FDCDC8FD-501E-4849-86C2-1D744CFB5C85}" srcOrd="0" destOrd="0" presId="urn:microsoft.com/office/officeart/2008/layout/VerticalCurvedList"/>
    <dgm:cxn modelId="{95F668B7-C92E-4E70-9C3B-6F62D6E42870}" type="presParOf" srcId="{A1DD3DB5-60B6-497D-BCA7-46B6CC38DBC1}" destId="{BF92B5C2-753E-4067-A2AD-4FDA7045D2CE}" srcOrd="3" destOrd="0" presId="urn:microsoft.com/office/officeart/2008/layout/VerticalCurvedList"/>
    <dgm:cxn modelId="{57F5E04F-90D6-4B01-9D37-31E168B5E272}" type="presParOf" srcId="{A1DD3DB5-60B6-497D-BCA7-46B6CC38DBC1}" destId="{2D7DBAEA-7EF4-428A-9363-E8F482278015}" srcOrd="4" destOrd="0" presId="urn:microsoft.com/office/officeart/2008/layout/VerticalCurvedList"/>
    <dgm:cxn modelId="{24C7612D-5837-4C1E-ADAF-02DFC0D851BD}" type="presParOf" srcId="{2D7DBAEA-7EF4-428A-9363-E8F482278015}" destId="{175EDD14-9CB2-4BC3-90E6-87C1CBDB5876}" srcOrd="0" destOrd="0" presId="urn:microsoft.com/office/officeart/2008/layout/VerticalCurvedList"/>
    <dgm:cxn modelId="{5989F836-E61C-4E12-BC84-2E32C410288D}" type="presParOf" srcId="{A1DD3DB5-60B6-497D-BCA7-46B6CC38DBC1}" destId="{1F033384-D7E8-4E3C-9F11-17EA34E42A08}" srcOrd="5" destOrd="0" presId="urn:microsoft.com/office/officeart/2008/layout/VerticalCurvedList"/>
    <dgm:cxn modelId="{E42E0A9D-9379-457A-B0DC-344B0C3FA1EB}" type="presParOf" srcId="{A1DD3DB5-60B6-497D-BCA7-46B6CC38DBC1}" destId="{64512879-894A-4044-9C22-16A1B7AB349D}" srcOrd="6" destOrd="0" presId="urn:microsoft.com/office/officeart/2008/layout/VerticalCurvedList"/>
    <dgm:cxn modelId="{15BE14D2-076C-493C-B9F4-59A73DA827A9}" type="presParOf" srcId="{64512879-894A-4044-9C22-16A1B7AB349D}" destId="{8D843C00-DF45-4A29-A576-81DFFB83492E}" srcOrd="0" destOrd="0" presId="urn:microsoft.com/office/officeart/2008/layout/VerticalCurvedList"/>
    <dgm:cxn modelId="{48CEB31D-59B3-40B9-A8D8-A6B6228C24E7}" type="presParOf" srcId="{A1DD3DB5-60B6-497D-BCA7-46B6CC38DBC1}" destId="{09F380B7-C729-4028-B4E3-09DA605503A0}" srcOrd="7" destOrd="0" presId="urn:microsoft.com/office/officeart/2008/layout/VerticalCurvedList"/>
    <dgm:cxn modelId="{577E3751-E201-46CC-AFFB-9B001A1C8772}" type="presParOf" srcId="{A1DD3DB5-60B6-497D-BCA7-46B6CC38DBC1}" destId="{E388FE77-ECB8-451C-A5E5-2BDAD8965152}" srcOrd="8" destOrd="0" presId="urn:microsoft.com/office/officeart/2008/layout/VerticalCurvedList"/>
    <dgm:cxn modelId="{956AD98A-0607-4763-B33F-C5B55E8E4F14}" type="presParOf" srcId="{E388FE77-ECB8-451C-A5E5-2BDAD8965152}" destId="{21FE6D3B-A29A-458D-A216-782E647CB6A8}" srcOrd="0" destOrd="0" presId="urn:microsoft.com/office/officeart/2008/layout/VerticalCurvedList"/>
    <dgm:cxn modelId="{ACAB3237-B26D-45B3-B04D-71837901A0C1}" type="presParOf" srcId="{A1DD3DB5-60B6-497D-BCA7-46B6CC38DBC1}" destId="{F32B74A8-C27E-4544-A58B-D32D8665D6E3}" srcOrd="9" destOrd="0" presId="urn:microsoft.com/office/officeart/2008/layout/VerticalCurvedList"/>
    <dgm:cxn modelId="{DBCDF651-88B7-4C9D-A863-2A84AEA30E6D}" type="presParOf" srcId="{A1DD3DB5-60B6-497D-BCA7-46B6CC38DBC1}" destId="{A195239F-03A8-4667-8536-2CD3B7FC54D5}" srcOrd="10" destOrd="0" presId="urn:microsoft.com/office/officeart/2008/layout/VerticalCurvedList"/>
    <dgm:cxn modelId="{006151CC-B38D-4FA2-ABA3-B7133831DB82}" type="presParOf" srcId="{A195239F-03A8-4667-8536-2CD3B7FC54D5}" destId="{E755625A-B14C-48C3-A484-6092EA49E8D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959D176-C671-4247-ABA6-5C7015A960B4}" type="doc">
      <dgm:prSet loTypeId="urn:microsoft.com/office/officeart/2005/8/layout/architecture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671162-E629-4C57-AF7E-F1ED6EA37597}">
      <dgm:prSet phldrT="[Text]"/>
      <dgm:spPr/>
      <dgm:t>
        <a:bodyPr/>
        <a:lstStyle/>
        <a:p>
          <a:r>
            <a:rPr lang="en-US" dirty="0"/>
            <a:t>High School [1,200] Students</a:t>
          </a:r>
        </a:p>
      </dgm:t>
    </dgm:pt>
    <dgm:pt modelId="{5DF41102-9686-4628-9B66-B778336BBF2E}" type="parTrans" cxnId="{0AFA734F-A0AA-4A35-8005-A9280610B95D}">
      <dgm:prSet/>
      <dgm:spPr/>
      <dgm:t>
        <a:bodyPr/>
        <a:lstStyle/>
        <a:p>
          <a:endParaRPr lang="en-US"/>
        </a:p>
      </dgm:t>
    </dgm:pt>
    <dgm:pt modelId="{C52ABAB2-36D1-42FC-A05D-243DB6FAE611}" type="sibTrans" cxnId="{0AFA734F-A0AA-4A35-8005-A9280610B95D}">
      <dgm:prSet/>
      <dgm:spPr/>
      <dgm:t>
        <a:bodyPr/>
        <a:lstStyle/>
        <a:p>
          <a:endParaRPr lang="en-US"/>
        </a:p>
      </dgm:t>
    </dgm:pt>
    <dgm:pt modelId="{5BA9DEAA-F44A-4336-94C2-32071BB4B76F}">
      <dgm:prSet phldrT="[Text]"/>
      <dgm:spPr/>
      <dgm:t>
        <a:bodyPr/>
        <a:lstStyle/>
        <a:p>
          <a:r>
            <a:rPr lang="en-US" dirty="0"/>
            <a:t>Middle School [900] Students</a:t>
          </a:r>
        </a:p>
      </dgm:t>
    </dgm:pt>
    <dgm:pt modelId="{125AF132-0E76-4B00-ACFF-0614D5F89A63}" type="parTrans" cxnId="{54399812-8E81-4AE2-A318-6DE4FC15D6AA}">
      <dgm:prSet/>
      <dgm:spPr/>
      <dgm:t>
        <a:bodyPr/>
        <a:lstStyle/>
        <a:p>
          <a:endParaRPr lang="en-US"/>
        </a:p>
      </dgm:t>
    </dgm:pt>
    <dgm:pt modelId="{16CD38B2-59B8-4FFD-9085-66ECC922D37E}" type="sibTrans" cxnId="{54399812-8E81-4AE2-A318-6DE4FC15D6AA}">
      <dgm:prSet/>
      <dgm:spPr/>
      <dgm:t>
        <a:bodyPr/>
        <a:lstStyle/>
        <a:p>
          <a:endParaRPr lang="en-US"/>
        </a:p>
      </dgm:t>
    </dgm:pt>
    <dgm:pt modelId="{B5F34699-E411-415D-ACFF-10A8F5D5AC4C}">
      <dgm:prSet phldrT="[Text]"/>
      <dgm:spPr/>
      <dgm:t>
        <a:bodyPr/>
        <a:lstStyle/>
        <a:p>
          <a:r>
            <a:rPr lang="en-US" dirty="0"/>
            <a:t>Elementary School [600 Students]</a:t>
          </a:r>
        </a:p>
      </dgm:t>
    </dgm:pt>
    <dgm:pt modelId="{E158D42F-93F5-405D-9F4C-65D887CF4235}" type="parTrans" cxnId="{1F9C18AF-CBC3-41A4-96BA-9BE9A798724F}">
      <dgm:prSet/>
      <dgm:spPr/>
      <dgm:t>
        <a:bodyPr/>
        <a:lstStyle/>
        <a:p>
          <a:endParaRPr lang="en-US"/>
        </a:p>
      </dgm:t>
    </dgm:pt>
    <dgm:pt modelId="{6A9151CA-F38D-47AF-AC8E-7364B32437DC}" type="sibTrans" cxnId="{1F9C18AF-CBC3-41A4-96BA-9BE9A798724F}">
      <dgm:prSet/>
      <dgm:spPr/>
      <dgm:t>
        <a:bodyPr/>
        <a:lstStyle/>
        <a:p>
          <a:endParaRPr lang="en-US"/>
        </a:p>
      </dgm:t>
    </dgm:pt>
    <dgm:pt modelId="{47FD85CC-90AA-4EE0-8ED6-E3B7E1669439}">
      <dgm:prSet phldrT="[Text]"/>
      <dgm:spPr/>
      <dgm:t>
        <a:bodyPr/>
        <a:lstStyle/>
        <a:p>
          <a:r>
            <a:rPr lang="en-US" dirty="0"/>
            <a:t>Elementary School [600 Students]</a:t>
          </a:r>
        </a:p>
      </dgm:t>
    </dgm:pt>
    <dgm:pt modelId="{75DEEC54-75F3-48A3-8427-8660EA02E4AB}" type="parTrans" cxnId="{D668F2A7-BD82-4B5A-8CBA-DE79135BDC7C}">
      <dgm:prSet/>
      <dgm:spPr/>
      <dgm:t>
        <a:bodyPr/>
        <a:lstStyle/>
        <a:p>
          <a:endParaRPr lang="en-US"/>
        </a:p>
      </dgm:t>
    </dgm:pt>
    <dgm:pt modelId="{2E8D5CAD-57E9-4782-A403-12DF50221D3B}" type="sibTrans" cxnId="{D668F2A7-BD82-4B5A-8CBA-DE79135BDC7C}">
      <dgm:prSet/>
      <dgm:spPr/>
      <dgm:t>
        <a:bodyPr/>
        <a:lstStyle/>
        <a:p>
          <a:endParaRPr lang="en-US"/>
        </a:p>
      </dgm:t>
    </dgm:pt>
    <dgm:pt modelId="{5E6DD432-2F83-41F9-A1B7-4DCB6E18F15B}">
      <dgm:prSet phldrT="[Text]"/>
      <dgm:spPr/>
      <dgm:t>
        <a:bodyPr/>
        <a:lstStyle/>
        <a:p>
          <a:r>
            <a:rPr lang="en-US" dirty="0"/>
            <a:t>Elementary School [600 Students]</a:t>
          </a:r>
        </a:p>
      </dgm:t>
    </dgm:pt>
    <dgm:pt modelId="{B9271E9B-B722-48CD-8798-1B760678E782}" type="parTrans" cxnId="{C924360C-D97E-4C34-8EC0-FB3DAFF8560D}">
      <dgm:prSet/>
      <dgm:spPr/>
      <dgm:t>
        <a:bodyPr/>
        <a:lstStyle/>
        <a:p>
          <a:endParaRPr lang="en-US"/>
        </a:p>
      </dgm:t>
    </dgm:pt>
    <dgm:pt modelId="{A00E6A8A-615B-44E5-9EEE-F41DB5ABC809}" type="sibTrans" cxnId="{C924360C-D97E-4C34-8EC0-FB3DAFF8560D}">
      <dgm:prSet/>
      <dgm:spPr/>
      <dgm:t>
        <a:bodyPr/>
        <a:lstStyle/>
        <a:p>
          <a:endParaRPr lang="en-US"/>
        </a:p>
      </dgm:t>
    </dgm:pt>
    <dgm:pt modelId="{999EB2AC-ECF9-4FD7-942D-051AF9958D64}" type="pres">
      <dgm:prSet presAssocID="{7959D176-C671-4247-ABA6-5C7015A960B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B277D85-194F-435D-88B8-D0043B4DFF87}" type="pres">
      <dgm:prSet presAssocID="{4E671162-E629-4C57-AF7E-F1ED6EA37597}" presName="vertOne" presStyleCnt="0"/>
      <dgm:spPr/>
    </dgm:pt>
    <dgm:pt modelId="{6FD87F78-D571-4E01-A9A0-65A9984A2CB2}" type="pres">
      <dgm:prSet presAssocID="{4E671162-E629-4C57-AF7E-F1ED6EA37597}" presName="txOne" presStyleLbl="node0" presStyleIdx="0" presStyleCnt="1">
        <dgm:presLayoutVars>
          <dgm:chPref val="3"/>
        </dgm:presLayoutVars>
      </dgm:prSet>
      <dgm:spPr/>
    </dgm:pt>
    <dgm:pt modelId="{2A0946B7-176B-479E-8971-6A8472A3AA87}" type="pres">
      <dgm:prSet presAssocID="{4E671162-E629-4C57-AF7E-F1ED6EA37597}" presName="parTransOne" presStyleCnt="0"/>
      <dgm:spPr/>
    </dgm:pt>
    <dgm:pt modelId="{02879694-BEF0-4263-A8B6-9BF5E0E593EF}" type="pres">
      <dgm:prSet presAssocID="{4E671162-E629-4C57-AF7E-F1ED6EA37597}" presName="horzOne" presStyleCnt="0"/>
      <dgm:spPr/>
    </dgm:pt>
    <dgm:pt modelId="{0F8A8480-3C27-45C4-B9D6-A0A508432749}" type="pres">
      <dgm:prSet presAssocID="{5BA9DEAA-F44A-4336-94C2-32071BB4B76F}" presName="vertTwo" presStyleCnt="0"/>
      <dgm:spPr/>
    </dgm:pt>
    <dgm:pt modelId="{8F610167-33BA-4DAE-83CB-389B3CBCA891}" type="pres">
      <dgm:prSet presAssocID="{5BA9DEAA-F44A-4336-94C2-32071BB4B76F}" presName="txTwo" presStyleLbl="node2" presStyleIdx="0" presStyleCnt="1">
        <dgm:presLayoutVars>
          <dgm:chPref val="3"/>
        </dgm:presLayoutVars>
      </dgm:prSet>
      <dgm:spPr/>
    </dgm:pt>
    <dgm:pt modelId="{4360859B-CC87-46CB-9F4C-68D64A609F81}" type="pres">
      <dgm:prSet presAssocID="{5BA9DEAA-F44A-4336-94C2-32071BB4B76F}" presName="parTransTwo" presStyleCnt="0"/>
      <dgm:spPr/>
    </dgm:pt>
    <dgm:pt modelId="{92877360-6B7C-481D-BD2E-39F126C493A7}" type="pres">
      <dgm:prSet presAssocID="{5BA9DEAA-F44A-4336-94C2-32071BB4B76F}" presName="horzTwo" presStyleCnt="0"/>
      <dgm:spPr/>
    </dgm:pt>
    <dgm:pt modelId="{B2005B9D-48F3-4B66-9F0D-D063A87CC3BA}" type="pres">
      <dgm:prSet presAssocID="{B5F34699-E411-415D-ACFF-10A8F5D5AC4C}" presName="vertThree" presStyleCnt="0"/>
      <dgm:spPr/>
    </dgm:pt>
    <dgm:pt modelId="{99385C4A-81BE-400F-AF2F-A477635BD520}" type="pres">
      <dgm:prSet presAssocID="{B5F34699-E411-415D-ACFF-10A8F5D5AC4C}" presName="txThree" presStyleLbl="node3" presStyleIdx="0" presStyleCnt="3">
        <dgm:presLayoutVars>
          <dgm:chPref val="3"/>
        </dgm:presLayoutVars>
      </dgm:prSet>
      <dgm:spPr/>
    </dgm:pt>
    <dgm:pt modelId="{13084775-83E6-42EA-A17B-2948A8EBB95E}" type="pres">
      <dgm:prSet presAssocID="{B5F34699-E411-415D-ACFF-10A8F5D5AC4C}" presName="horzThree" presStyleCnt="0"/>
      <dgm:spPr/>
    </dgm:pt>
    <dgm:pt modelId="{C1DE49BD-3C5B-45E7-9FA7-70AAED3E2ACC}" type="pres">
      <dgm:prSet presAssocID="{6A9151CA-F38D-47AF-AC8E-7364B32437DC}" presName="sibSpaceThree" presStyleCnt="0"/>
      <dgm:spPr/>
    </dgm:pt>
    <dgm:pt modelId="{95D12095-C189-4686-81D3-5ED863F8F402}" type="pres">
      <dgm:prSet presAssocID="{47FD85CC-90AA-4EE0-8ED6-E3B7E1669439}" presName="vertThree" presStyleCnt="0"/>
      <dgm:spPr/>
    </dgm:pt>
    <dgm:pt modelId="{5A606460-1CD9-446A-887D-D7B5F463D71A}" type="pres">
      <dgm:prSet presAssocID="{47FD85CC-90AA-4EE0-8ED6-E3B7E1669439}" presName="txThree" presStyleLbl="node3" presStyleIdx="1" presStyleCnt="3">
        <dgm:presLayoutVars>
          <dgm:chPref val="3"/>
        </dgm:presLayoutVars>
      </dgm:prSet>
      <dgm:spPr/>
    </dgm:pt>
    <dgm:pt modelId="{EC14154B-15F3-4F76-B00D-F18B2294339F}" type="pres">
      <dgm:prSet presAssocID="{47FD85CC-90AA-4EE0-8ED6-E3B7E1669439}" presName="horzThree" presStyleCnt="0"/>
      <dgm:spPr/>
    </dgm:pt>
    <dgm:pt modelId="{C24B512C-3FA2-41B8-AA11-959A15DF7BDA}" type="pres">
      <dgm:prSet presAssocID="{2E8D5CAD-57E9-4782-A403-12DF50221D3B}" presName="sibSpaceThree" presStyleCnt="0"/>
      <dgm:spPr/>
    </dgm:pt>
    <dgm:pt modelId="{3DCDFFDE-21A6-438E-8A49-5391350BC96C}" type="pres">
      <dgm:prSet presAssocID="{5E6DD432-2F83-41F9-A1B7-4DCB6E18F15B}" presName="vertThree" presStyleCnt="0"/>
      <dgm:spPr/>
    </dgm:pt>
    <dgm:pt modelId="{B22387F6-DE40-4C61-80F6-B640C5DACC99}" type="pres">
      <dgm:prSet presAssocID="{5E6DD432-2F83-41F9-A1B7-4DCB6E18F15B}" presName="txThree" presStyleLbl="node3" presStyleIdx="2" presStyleCnt="3">
        <dgm:presLayoutVars>
          <dgm:chPref val="3"/>
        </dgm:presLayoutVars>
      </dgm:prSet>
      <dgm:spPr/>
    </dgm:pt>
    <dgm:pt modelId="{48102F2C-0842-4D8D-B8A2-92FF8271278F}" type="pres">
      <dgm:prSet presAssocID="{5E6DD432-2F83-41F9-A1B7-4DCB6E18F15B}" presName="horzThree" presStyleCnt="0"/>
      <dgm:spPr/>
    </dgm:pt>
  </dgm:ptLst>
  <dgm:cxnLst>
    <dgm:cxn modelId="{C924360C-D97E-4C34-8EC0-FB3DAFF8560D}" srcId="{5BA9DEAA-F44A-4336-94C2-32071BB4B76F}" destId="{5E6DD432-2F83-41F9-A1B7-4DCB6E18F15B}" srcOrd="2" destOrd="0" parTransId="{B9271E9B-B722-48CD-8798-1B760678E782}" sibTransId="{A00E6A8A-615B-44E5-9EEE-F41DB5ABC809}"/>
    <dgm:cxn modelId="{54399812-8E81-4AE2-A318-6DE4FC15D6AA}" srcId="{4E671162-E629-4C57-AF7E-F1ED6EA37597}" destId="{5BA9DEAA-F44A-4336-94C2-32071BB4B76F}" srcOrd="0" destOrd="0" parTransId="{125AF132-0E76-4B00-ACFF-0614D5F89A63}" sibTransId="{16CD38B2-59B8-4FFD-9085-66ECC922D37E}"/>
    <dgm:cxn modelId="{2B65FB4D-36A8-421D-9BBB-AE225D6E47DC}" type="presOf" srcId="{5E6DD432-2F83-41F9-A1B7-4DCB6E18F15B}" destId="{B22387F6-DE40-4C61-80F6-B640C5DACC99}" srcOrd="0" destOrd="0" presId="urn:microsoft.com/office/officeart/2005/8/layout/architecture"/>
    <dgm:cxn modelId="{4E12BD6E-D294-49C4-817D-4235B7B5F66D}" type="presOf" srcId="{4E671162-E629-4C57-AF7E-F1ED6EA37597}" destId="{6FD87F78-D571-4E01-A9A0-65A9984A2CB2}" srcOrd="0" destOrd="0" presId="urn:microsoft.com/office/officeart/2005/8/layout/architecture"/>
    <dgm:cxn modelId="{0AFA734F-A0AA-4A35-8005-A9280610B95D}" srcId="{7959D176-C671-4247-ABA6-5C7015A960B4}" destId="{4E671162-E629-4C57-AF7E-F1ED6EA37597}" srcOrd="0" destOrd="0" parTransId="{5DF41102-9686-4628-9B66-B778336BBF2E}" sibTransId="{C52ABAB2-36D1-42FC-A05D-243DB6FAE611}"/>
    <dgm:cxn modelId="{BAB45A7E-9762-4157-8100-5A742FD5DF53}" type="presOf" srcId="{7959D176-C671-4247-ABA6-5C7015A960B4}" destId="{999EB2AC-ECF9-4FD7-942D-051AF9958D64}" srcOrd="0" destOrd="0" presId="urn:microsoft.com/office/officeart/2005/8/layout/architecture"/>
    <dgm:cxn modelId="{DBD25A95-A3E2-4D64-A83D-B3F7AD6BD97E}" type="presOf" srcId="{B5F34699-E411-415D-ACFF-10A8F5D5AC4C}" destId="{99385C4A-81BE-400F-AF2F-A477635BD520}" srcOrd="0" destOrd="0" presId="urn:microsoft.com/office/officeart/2005/8/layout/architecture"/>
    <dgm:cxn modelId="{D668F2A7-BD82-4B5A-8CBA-DE79135BDC7C}" srcId="{5BA9DEAA-F44A-4336-94C2-32071BB4B76F}" destId="{47FD85CC-90AA-4EE0-8ED6-E3B7E1669439}" srcOrd="1" destOrd="0" parTransId="{75DEEC54-75F3-48A3-8427-8660EA02E4AB}" sibTransId="{2E8D5CAD-57E9-4782-A403-12DF50221D3B}"/>
    <dgm:cxn modelId="{1F9C18AF-CBC3-41A4-96BA-9BE9A798724F}" srcId="{5BA9DEAA-F44A-4336-94C2-32071BB4B76F}" destId="{B5F34699-E411-415D-ACFF-10A8F5D5AC4C}" srcOrd="0" destOrd="0" parTransId="{E158D42F-93F5-405D-9F4C-65D887CF4235}" sibTransId="{6A9151CA-F38D-47AF-AC8E-7364B32437DC}"/>
    <dgm:cxn modelId="{DE2870B3-8778-4527-A448-04829082FDE1}" type="presOf" srcId="{5BA9DEAA-F44A-4336-94C2-32071BB4B76F}" destId="{8F610167-33BA-4DAE-83CB-389B3CBCA891}" srcOrd="0" destOrd="0" presId="urn:microsoft.com/office/officeart/2005/8/layout/architecture"/>
    <dgm:cxn modelId="{99AD35D5-754C-4189-9477-C7445807C560}" type="presOf" srcId="{47FD85CC-90AA-4EE0-8ED6-E3B7E1669439}" destId="{5A606460-1CD9-446A-887D-D7B5F463D71A}" srcOrd="0" destOrd="0" presId="urn:microsoft.com/office/officeart/2005/8/layout/architecture"/>
    <dgm:cxn modelId="{CD3DFB7C-3668-452C-92FB-3664AE77DEA8}" type="presParOf" srcId="{999EB2AC-ECF9-4FD7-942D-051AF9958D64}" destId="{2B277D85-194F-435D-88B8-D0043B4DFF87}" srcOrd="0" destOrd="0" presId="urn:microsoft.com/office/officeart/2005/8/layout/architecture"/>
    <dgm:cxn modelId="{D6668131-5E8B-497D-972D-A6B1CC2ECFA7}" type="presParOf" srcId="{2B277D85-194F-435D-88B8-D0043B4DFF87}" destId="{6FD87F78-D571-4E01-A9A0-65A9984A2CB2}" srcOrd="0" destOrd="0" presId="urn:microsoft.com/office/officeart/2005/8/layout/architecture"/>
    <dgm:cxn modelId="{41E8AA88-2440-40B9-9892-8A76EB87C7BC}" type="presParOf" srcId="{2B277D85-194F-435D-88B8-D0043B4DFF87}" destId="{2A0946B7-176B-479E-8971-6A8472A3AA87}" srcOrd="1" destOrd="0" presId="urn:microsoft.com/office/officeart/2005/8/layout/architecture"/>
    <dgm:cxn modelId="{8A73F635-8642-4336-8887-5DC180013F42}" type="presParOf" srcId="{2B277D85-194F-435D-88B8-D0043B4DFF87}" destId="{02879694-BEF0-4263-A8B6-9BF5E0E593EF}" srcOrd="2" destOrd="0" presId="urn:microsoft.com/office/officeart/2005/8/layout/architecture"/>
    <dgm:cxn modelId="{622DE4E9-7A4B-47CF-8F13-2B0A8E154650}" type="presParOf" srcId="{02879694-BEF0-4263-A8B6-9BF5E0E593EF}" destId="{0F8A8480-3C27-45C4-B9D6-A0A508432749}" srcOrd="0" destOrd="0" presId="urn:microsoft.com/office/officeart/2005/8/layout/architecture"/>
    <dgm:cxn modelId="{840BC645-CABF-4482-8E1A-61AA47D67E92}" type="presParOf" srcId="{0F8A8480-3C27-45C4-B9D6-A0A508432749}" destId="{8F610167-33BA-4DAE-83CB-389B3CBCA891}" srcOrd="0" destOrd="0" presId="urn:microsoft.com/office/officeart/2005/8/layout/architecture"/>
    <dgm:cxn modelId="{5E616C9E-418C-4AC3-9BB4-C878CD3156D9}" type="presParOf" srcId="{0F8A8480-3C27-45C4-B9D6-A0A508432749}" destId="{4360859B-CC87-46CB-9F4C-68D64A609F81}" srcOrd="1" destOrd="0" presId="urn:microsoft.com/office/officeart/2005/8/layout/architecture"/>
    <dgm:cxn modelId="{A9A10DEF-FB2D-4457-BE47-9B9DF813F1E3}" type="presParOf" srcId="{0F8A8480-3C27-45C4-B9D6-A0A508432749}" destId="{92877360-6B7C-481D-BD2E-39F126C493A7}" srcOrd="2" destOrd="0" presId="urn:microsoft.com/office/officeart/2005/8/layout/architecture"/>
    <dgm:cxn modelId="{FC116DA5-427C-4204-A94E-B3C371DCFD63}" type="presParOf" srcId="{92877360-6B7C-481D-BD2E-39F126C493A7}" destId="{B2005B9D-48F3-4B66-9F0D-D063A87CC3BA}" srcOrd="0" destOrd="0" presId="urn:microsoft.com/office/officeart/2005/8/layout/architecture"/>
    <dgm:cxn modelId="{86E3DE5D-CFF6-4437-968D-5D8EC953974D}" type="presParOf" srcId="{B2005B9D-48F3-4B66-9F0D-D063A87CC3BA}" destId="{99385C4A-81BE-400F-AF2F-A477635BD520}" srcOrd="0" destOrd="0" presId="urn:microsoft.com/office/officeart/2005/8/layout/architecture"/>
    <dgm:cxn modelId="{7DF59509-6A59-4C98-B2E9-9B065E1BCB5F}" type="presParOf" srcId="{B2005B9D-48F3-4B66-9F0D-D063A87CC3BA}" destId="{13084775-83E6-42EA-A17B-2948A8EBB95E}" srcOrd="1" destOrd="0" presId="urn:microsoft.com/office/officeart/2005/8/layout/architecture"/>
    <dgm:cxn modelId="{7DAD2360-7C25-4E9F-9D32-596B28567181}" type="presParOf" srcId="{92877360-6B7C-481D-BD2E-39F126C493A7}" destId="{C1DE49BD-3C5B-45E7-9FA7-70AAED3E2ACC}" srcOrd="1" destOrd="0" presId="urn:microsoft.com/office/officeart/2005/8/layout/architecture"/>
    <dgm:cxn modelId="{155D7DAA-AF88-4E77-840A-EB05669B5978}" type="presParOf" srcId="{92877360-6B7C-481D-BD2E-39F126C493A7}" destId="{95D12095-C189-4686-81D3-5ED863F8F402}" srcOrd="2" destOrd="0" presId="urn:microsoft.com/office/officeart/2005/8/layout/architecture"/>
    <dgm:cxn modelId="{5FD7C1D4-6E0A-4CD9-9556-0CA05B896BB4}" type="presParOf" srcId="{95D12095-C189-4686-81D3-5ED863F8F402}" destId="{5A606460-1CD9-446A-887D-D7B5F463D71A}" srcOrd="0" destOrd="0" presId="urn:microsoft.com/office/officeart/2005/8/layout/architecture"/>
    <dgm:cxn modelId="{48DDE0E3-FB6C-42FC-9886-41BEF23EEC04}" type="presParOf" srcId="{95D12095-C189-4686-81D3-5ED863F8F402}" destId="{EC14154B-15F3-4F76-B00D-F18B2294339F}" srcOrd="1" destOrd="0" presId="urn:microsoft.com/office/officeart/2005/8/layout/architecture"/>
    <dgm:cxn modelId="{38684F85-CD01-48F7-B21C-FC51157D277C}" type="presParOf" srcId="{92877360-6B7C-481D-BD2E-39F126C493A7}" destId="{C24B512C-3FA2-41B8-AA11-959A15DF7BDA}" srcOrd="3" destOrd="0" presId="urn:microsoft.com/office/officeart/2005/8/layout/architecture"/>
    <dgm:cxn modelId="{FA9A1542-FF8C-4DA0-BFFF-D858C0C3D153}" type="presParOf" srcId="{92877360-6B7C-481D-BD2E-39F126C493A7}" destId="{3DCDFFDE-21A6-438E-8A49-5391350BC96C}" srcOrd="4" destOrd="0" presId="urn:microsoft.com/office/officeart/2005/8/layout/architecture"/>
    <dgm:cxn modelId="{79F2432E-2887-46D2-B7CA-58FE61035B2C}" type="presParOf" srcId="{3DCDFFDE-21A6-438E-8A49-5391350BC96C}" destId="{B22387F6-DE40-4C61-80F6-B640C5DACC99}" srcOrd="0" destOrd="0" presId="urn:microsoft.com/office/officeart/2005/8/layout/architecture"/>
    <dgm:cxn modelId="{A1F4E405-BA18-40DD-B4DE-BBAB921CCF7D}" type="presParOf" srcId="{3DCDFFDE-21A6-438E-8A49-5391350BC96C}" destId="{48102F2C-0842-4D8D-B8A2-92FF8271278F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A43D97C-194A-4F7C-8748-DD255C6301D7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07C680-B889-484E-80A4-D42CD2D84E7B}">
      <dgm:prSet phldrT="[Text]"/>
      <dgm:spPr/>
      <dgm:t>
        <a:bodyPr/>
        <a:lstStyle/>
        <a:p>
          <a:endParaRPr lang="en-US" dirty="0"/>
        </a:p>
      </dgm:t>
    </dgm:pt>
    <dgm:pt modelId="{FC93A18B-1A64-4C0B-93AC-DD63DEABADE1}" type="parTrans" cxnId="{BD97B824-C9B2-46F8-906D-36E0E0904CA5}">
      <dgm:prSet/>
      <dgm:spPr/>
      <dgm:t>
        <a:bodyPr/>
        <a:lstStyle/>
        <a:p>
          <a:endParaRPr lang="en-US"/>
        </a:p>
      </dgm:t>
    </dgm:pt>
    <dgm:pt modelId="{FE9C317B-AC25-499C-8C70-739A0A6B6AEB}" type="sibTrans" cxnId="{BD97B824-C9B2-46F8-906D-36E0E0904CA5}">
      <dgm:prSet/>
      <dgm:spPr/>
      <dgm:t>
        <a:bodyPr/>
        <a:lstStyle/>
        <a:p>
          <a:endParaRPr lang="en-US"/>
        </a:p>
      </dgm:t>
    </dgm:pt>
    <dgm:pt modelId="{FFC18E17-758A-4E17-8E0F-65EDC3E62589}">
      <dgm:prSet phldrT="[Text]"/>
      <dgm:spPr/>
      <dgm:t>
        <a:bodyPr/>
        <a:lstStyle/>
        <a:p>
          <a:r>
            <a:rPr lang="en-US" dirty="0"/>
            <a:t>(3) ES at 600 = 100 students per grade, or 300 5</a:t>
          </a:r>
          <a:r>
            <a:rPr lang="en-US" baseline="30000" dirty="0"/>
            <a:t>th</a:t>
          </a:r>
          <a:r>
            <a:rPr lang="en-US" dirty="0"/>
            <a:t> graders</a:t>
          </a:r>
        </a:p>
      </dgm:t>
    </dgm:pt>
    <dgm:pt modelId="{2C319361-2086-44E7-B3B2-5E69E17AD400}" type="parTrans" cxnId="{88D78E8C-A75D-4840-86D5-43EDDF79EFF2}">
      <dgm:prSet/>
      <dgm:spPr/>
      <dgm:t>
        <a:bodyPr/>
        <a:lstStyle/>
        <a:p>
          <a:endParaRPr lang="en-US"/>
        </a:p>
      </dgm:t>
    </dgm:pt>
    <dgm:pt modelId="{69E33810-17B5-44BF-9F42-0A79CE60B31D}" type="sibTrans" cxnId="{88D78E8C-A75D-4840-86D5-43EDDF79EFF2}">
      <dgm:prSet/>
      <dgm:spPr/>
      <dgm:t>
        <a:bodyPr/>
        <a:lstStyle/>
        <a:p>
          <a:endParaRPr lang="en-US"/>
        </a:p>
      </dgm:t>
    </dgm:pt>
    <dgm:pt modelId="{E67CC376-4FFC-4AF7-AD45-FCCF0347B31E}">
      <dgm:prSet phldrT="[Text]"/>
      <dgm:spPr/>
      <dgm:t>
        <a:bodyPr/>
        <a:lstStyle/>
        <a:p>
          <a:r>
            <a:rPr lang="en-US" dirty="0"/>
            <a:t>(1) MS at 900 students = 300 students per grade</a:t>
          </a:r>
        </a:p>
      </dgm:t>
    </dgm:pt>
    <dgm:pt modelId="{F7963443-3AA0-4CE4-8FFD-0F6419249675}" type="parTrans" cxnId="{A79D6CA1-87E6-410A-9FF9-D4894883FAD6}">
      <dgm:prSet/>
      <dgm:spPr/>
      <dgm:t>
        <a:bodyPr/>
        <a:lstStyle/>
        <a:p>
          <a:endParaRPr lang="en-US"/>
        </a:p>
      </dgm:t>
    </dgm:pt>
    <dgm:pt modelId="{EB277B17-86D7-41A3-ACA6-D22543A71FF3}" type="sibTrans" cxnId="{A79D6CA1-87E6-410A-9FF9-D4894883FAD6}">
      <dgm:prSet/>
      <dgm:spPr/>
      <dgm:t>
        <a:bodyPr/>
        <a:lstStyle/>
        <a:p>
          <a:endParaRPr lang="en-US"/>
        </a:p>
      </dgm:t>
    </dgm:pt>
    <dgm:pt modelId="{DA2A6665-4642-4823-AC46-F88751772337}">
      <dgm:prSet phldrT="[Text]"/>
      <dgm:spPr/>
      <dgm:t>
        <a:bodyPr/>
        <a:lstStyle/>
        <a:p>
          <a:r>
            <a:rPr lang="en-US" dirty="0"/>
            <a:t>(1) HS at 1,200 students = 300 students per grade</a:t>
          </a:r>
        </a:p>
      </dgm:t>
    </dgm:pt>
    <dgm:pt modelId="{47DDAE5D-C949-4543-ACDA-78A6621ECED7}" type="parTrans" cxnId="{9C61C034-10BA-4C36-A5B5-BC2787C3E596}">
      <dgm:prSet/>
      <dgm:spPr/>
      <dgm:t>
        <a:bodyPr/>
        <a:lstStyle/>
        <a:p>
          <a:endParaRPr lang="en-US"/>
        </a:p>
      </dgm:t>
    </dgm:pt>
    <dgm:pt modelId="{931DCADE-96D7-4A07-9FEC-AADE7C43D126}" type="sibTrans" cxnId="{9C61C034-10BA-4C36-A5B5-BC2787C3E596}">
      <dgm:prSet/>
      <dgm:spPr/>
      <dgm:t>
        <a:bodyPr/>
        <a:lstStyle/>
        <a:p>
          <a:endParaRPr lang="en-US"/>
        </a:p>
      </dgm:t>
    </dgm:pt>
    <dgm:pt modelId="{393A3D87-A669-4D81-8420-E76B0357353A}" type="pres">
      <dgm:prSet presAssocID="{4A43D97C-194A-4F7C-8748-DD255C6301D7}" presName="vert0" presStyleCnt="0">
        <dgm:presLayoutVars>
          <dgm:dir/>
          <dgm:animOne val="branch"/>
          <dgm:animLvl val="lvl"/>
        </dgm:presLayoutVars>
      </dgm:prSet>
      <dgm:spPr/>
    </dgm:pt>
    <dgm:pt modelId="{E9AE9494-D827-4EE8-BBCC-E6864E4E93CC}" type="pres">
      <dgm:prSet presAssocID="{3E07C680-B889-484E-80A4-D42CD2D84E7B}" presName="thickLine" presStyleLbl="alignNode1" presStyleIdx="0" presStyleCnt="1"/>
      <dgm:spPr/>
    </dgm:pt>
    <dgm:pt modelId="{0871790B-A2FA-41DC-A186-4D70B232C15E}" type="pres">
      <dgm:prSet presAssocID="{3E07C680-B889-484E-80A4-D42CD2D84E7B}" presName="horz1" presStyleCnt="0"/>
      <dgm:spPr/>
    </dgm:pt>
    <dgm:pt modelId="{EAA782CC-4008-40DF-99D7-F450E86D6ADE}" type="pres">
      <dgm:prSet presAssocID="{3E07C680-B889-484E-80A4-D42CD2D84E7B}" presName="tx1" presStyleLbl="revTx" presStyleIdx="0" presStyleCnt="4"/>
      <dgm:spPr/>
    </dgm:pt>
    <dgm:pt modelId="{323736C9-7215-4570-856E-F475F5730B59}" type="pres">
      <dgm:prSet presAssocID="{3E07C680-B889-484E-80A4-D42CD2D84E7B}" presName="vert1" presStyleCnt="0"/>
      <dgm:spPr/>
    </dgm:pt>
    <dgm:pt modelId="{A83FE8F1-BB29-418D-8C02-4A091BE88837}" type="pres">
      <dgm:prSet presAssocID="{FFC18E17-758A-4E17-8E0F-65EDC3E62589}" presName="vertSpace2a" presStyleCnt="0"/>
      <dgm:spPr/>
    </dgm:pt>
    <dgm:pt modelId="{5C7ADB26-5F6A-467D-BA4D-493890B28BB8}" type="pres">
      <dgm:prSet presAssocID="{FFC18E17-758A-4E17-8E0F-65EDC3E62589}" presName="horz2" presStyleCnt="0"/>
      <dgm:spPr/>
    </dgm:pt>
    <dgm:pt modelId="{B462EAEA-F18B-45B6-997F-652523F0D779}" type="pres">
      <dgm:prSet presAssocID="{FFC18E17-758A-4E17-8E0F-65EDC3E62589}" presName="horzSpace2" presStyleCnt="0"/>
      <dgm:spPr/>
    </dgm:pt>
    <dgm:pt modelId="{A8B7312F-583C-4282-B0C2-07EB673B8E56}" type="pres">
      <dgm:prSet presAssocID="{FFC18E17-758A-4E17-8E0F-65EDC3E62589}" presName="tx2" presStyleLbl="revTx" presStyleIdx="1" presStyleCnt="4"/>
      <dgm:spPr/>
    </dgm:pt>
    <dgm:pt modelId="{003491BC-E81C-4010-B6E6-B59CE288B81B}" type="pres">
      <dgm:prSet presAssocID="{FFC18E17-758A-4E17-8E0F-65EDC3E62589}" presName="vert2" presStyleCnt="0"/>
      <dgm:spPr/>
    </dgm:pt>
    <dgm:pt modelId="{690022F4-068B-4980-A357-3EA4A6F93014}" type="pres">
      <dgm:prSet presAssocID="{FFC18E17-758A-4E17-8E0F-65EDC3E62589}" presName="thinLine2b" presStyleLbl="callout" presStyleIdx="0" presStyleCnt="3"/>
      <dgm:spPr/>
    </dgm:pt>
    <dgm:pt modelId="{B714837D-6670-4411-85EA-2605F2771889}" type="pres">
      <dgm:prSet presAssocID="{FFC18E17-758A-4E17-8E0F-65EDC3E62589}" presName="vertSpace2b" presStyleCnt="0"/>
      <dgm:spPr/>
    </dgm:pt>
    <dgm:pt modelId="{9A7A2225-8BD6-4D59-ADB3-D164A785FF5B}" type="pres">
      <dgm:prSet presAssocID="{E67CC376-4FFC-4AF7-AD45-FCCF0347B31E}" presName="horz2" presStyleCnt="0"/>
      <dgm:spPr/>
    </dgm:pt>
    <dgm:pt modelId="{F70C9CD4-0DF6-474F-AB70-42D73085D5EB}" type="pres">
      <dgm:prSet presAssocID="{E67CC376-4FFC-4AF7-AD45-FCCF0347B31E}" presName="horzSpace2" presStyleCnt="0"/>
      <dgm:spPr/>
    </dgm:pt>
    <dgm:pt modelId="{CF455CA4-B6E9-4797-A19A-41F6A3CF6C7C}" type="pres">
      <dgm:prSet presAssocID="{E67CC376-4FFC-4AF7-AD45-FCCF0347B31E}" presName="tx2" presStyleLbl="revTx" presStyleIdx="2" presStyleCnt="4"/>
      <dgm:spPr/>
    </dgm:pt>
    <dgm:pt modelId="{98167F48-EA3C-4511-B43B-3B873A32BC75}" type="pres">
      <dgm:prSet presAssocID="{E67CC376-4FFC-4AF7-AD45-FCCF0347B31E}" presName="vert2" presStyleCnt="0"/>
      <dgm:spPr/>
    </dgm:pt>
    <dgm:pt modelId="{02C45148-5DE6-415F-894C-0F1D39B43ACD}" type="pres">
      <dgm:prSet presAssocID="{E67CC376-4FFC-4AF7-AD45-FCCF0347B31E}" presName="thinLine2b" presStyleLbl="callout" presStyleIdx="1" presStyleCnt="3"/>
      <dgm:spPr/>
    </dgm:pt>
    <dgm:pt modelId="{9EF4098F-DD56-4391-9E7E-734E2861713A}" type="pres">
      <dgm:prSet presAssocID="{E67CC376-4FFC-4AF7-AD45-FCCF0347B31E}" presName="vertSpace2b" presStyleCnt="0"/>
      <dgm:spPr/>
    </dgm:pt>
    <dgm:pt modelId="{CF95EEDF-2156-4E9F-AF9A-94B8D30770FC}" type="pres">
      <dgm:prSet presAssocID="{DA2A6665-4642-4823-AC46-F88751772337}" presName="horz2" presStyleCnt="0"/>
      <dgm:spPr/>
    </dgm:pt>
    <dgm:pt modelId="{2A9218A1-0EB5-420C-B94C-A9F88821CF87}" type="pres">
      <dgm:prSet presAssocID="{DA2A6665-4642-4823-AC46-F88751772337}" presName="horzSpace2" presStyleCnt="0"/>
      <dgm:spPr/>
    </dgm:pt>
    <dgm:pt modelId="{B597048E-40A0-4895-BCE4-99F3EE0253F8}" type="pres">
      <dgm:prSet presAssocID="{DA2A6665-4642-4823-AC46-F88751772337}" presName="tx2" presStyleLbl="revTx" presStyleIdx="3" presStyleCnt="4"/>
      <dgm:spPr/>
    </dgm:pt>
    <dgm:pt modelId="{4E90DC9C-4741-49F2-9D80-062EB740E3B4}" type="pres">
      <dgm:prSet presAssocID="{DA2A6665-4642-4823-AC46-F88751772337}" presName="vert2" presStyleCnt="0"/>
      <dgm:spPr/>
    </dgm:pt>
    <dgm:pt modelId="{7516BAC9-BAD1-4114-8A28-A345C4E54A39}" type="pres">
      <dgm:prSet presAssocID="{DA2A6665-4642-4823-AC46-F88751772337}" presName="thinLine2b" presStyleLbl="callout" presStyleIdx="2" presStyleCnt="3"/>
      <dgm:spPr/>
    </dgm:pt>
    <dgm:pt modelId="{F67C3E79-7DE0-4C98-A9FB-B9998AF26302}" type="pres">
      <dgm:prSet presAssocID="{DA2A6665-4642-4823-AC46-F88751772337}" presName="vertSpace2b" presStyleCnt="0"/>
      <dgm:spPr/>
    </dgm:pt>
  </dgm:ptLst>
  <dgm:cxnLst>
    <dgm:cxn modelId="{6E00FA0E-DFC0-41CC-B37C-FDD57A7AFE65}" type="presOf" srcId="{FFC18E17-758A-4E17-8E0F-65EDC3E62589}" destId="{A8B7312F-583C-4282-B0C2-07EB673B8E56}" srcOrd="0" destOrd="0" presId="urn:microsoft.com/office/officeart/2008/layout/LinedList"/>
    <dgm:cxn modelId="{BD97B824-C9B2-46F8-906D-36E0E0904CA5}" srcId="{4A43D97C-194A-4F7C-8748-DD255C6301D7}" destId="{3E07C680-B889-484E-80A4-D42CD2D84E7B}" srcOrd="0" destOrd="0" parTransId="{FC93A18B-1A64-4C0B-93AC-DD63DEABADE1}" sibTransId="{FE9C317B-AC25-499C-8C70-739A0A6B6AEB}"/>
    <dgm:cxn modelId="{9C61C034-10BA-4C36-A5B5-BC2787C3E596}" srcId="{3E07C680-B889-484E-80A4-D42CD2D84E7B}" destId="{DA2A6665-4642-4823-AC46-F88751772337}" srcOrd="2" destOrd="0" parTransId="{47DDAE5D-C949-4543-ACDA-78A6621ECED7}" sibTransId="{931DCADE-96D7-4A07-9FEC-AADE7C43D126}"/>
    <dgm:cxn modelId="{96A1343D-F4DD-4C1F-85A4-ABB97C219325}" type="presOf" srcId="{4A43D97C-194A-4F7C-8748-DD255C6301D7}" destId="{393A3D87-A669-4D81-8420-E76B0357353A}" srcOrd="0" destOrd="0" presId="urn:microsoft.com/office/officeart/2008/layout/LinedList"/>
    <dgm:cxn modelId="{A96CE16A-D0D9-4BA6-9B0D-350F0ECE84E5}" type="presOf" srcId="{E67CC376-4FFC-4AF7-AD45-FCCF0347B31E}" destId="{CF455CA4-B6E9-4797-A19A-41F6A3CF6C7C}" srcOrd="0" destOrd="0" presId="urn:microsoft.com/office/officeart/2008/layout/LinedList"/>
    <dgm:cxn modelId="{BA174D74-65C2-4D40-A819-E8029BDA721E}" type="presOf" srcId="{DA2A6665-4642-4823-AC46-F88751772337}" destId="{B597048E-40A0-4895-BCE4-99F3EE0253F8}" srcOrd="0" destOrd="0" presId="urn:microsoft.com/office/officeart/2008/layout/LinedList"/>
    <dgm:cxn modelId="{88D78E8C-A75D-4840-86D5-43EDDF79EFF2}" srcId="{3E07C680-B889-484E-80A4-D42CD2D84E7B}" destId="{FFC18E17-758A-4E17-8E0F-65EDC3E62589}" srcOrd="0" destOrd="0" parTransId="{2C319361-2086-44E7-B3B2-5E69E17AD400}" sibTransId="{69E33810-17B5-44BF-9F42-0A79CE60B31D}"/>
    <dgm:cxn modelId="{A79D6CA1-87E6-410A-9FF9-D4894883FAD6}" srcId="{3E07C680-B889-484E-80A4-D42CD2D84E7B}" destId="{E67CC376-4FFC-4AF7-AD45-FCCF0347B31E}" srcOrd="1" destOrd="0" parTransId="{F7963443-3AA0-4CE4-8FFD-0F6419249675}" sibTransId="{EB277B17-86D7-41A3-ACA6-D22543A71FF3}"/>
    <dgm:cxn modelId="{AFBE8FE7-7FB3-4075-A9DB-550256ADC448}" type="presOf" srcId="{3E07C680-B889-484E-80A4-D42CD2D84E7B}" destId="{EAA782CC-4008-40DF-99D7-F450E86D6ADE}" srcOrd="0" destOrd="0" presId="urn:microsoft.com/office/officeart/2008/layout/LinedList"/>
    <dgm:cxn modelId="{70C0FF31-8186-40C6-8146-2771CA8E0A7D}" type="presParOf" srcId="{393A3D87-A669-4D81-8420-E76B0357353A}" destId="{E9AE9494-D827-4EE8-BBCC-E6864E4E93CC}" srcOrd="0" destOrd="0" presId="urn:microsoft.com/office/officeart/2008/layout/LinedList"/>
    <dgm:cxn modelId="{34097948-5030-4356-AA75-2393762E8B2B}" type="presParOf" srcId="{393A3D87-A669-4D81-8420-E76B0357353A}" destId="{0871790B-A2FA-41DC-A186-4D70B232C15E}" srcOrd="1" destOrd="0" presId="urn:microsoft.com/office/officeart/2008/layout/LinedList"/>
    <dgm:cxn modelId="{2BB3691C-5805-4319-8B04-BEE65491A394}" type="presParOf" srcId="{0871790B-A2FA-41DC-A186-4D70B232C15E}" destId="{EAA782CC-4008-40DF-99D7-F450E86D6ADE}" srcOrd="0" destOrd="0" presId="urn:microsoft.com/office/officeart/2008/layout/LinedList"/>
    <dgm:cxn modelId="{62F283F4-85B2-4768-ACC2-C48F8689739E}" type="presParOf" srcId="{0871790B-A2FA-41DC-A186-4D70B232C15E}" destId="{323736C9-7215-4570-856E-F475F5730B59}" srcOrd="1" destOrd="0" presId="urn:microsoft.com/office/officeart/2008/layout/LinedList"/>
    <dgm:cxn modelId="{CE30B950-C9C0-48C4-B694-C5F654426213}" type="presParOf" srcId="{323736C9-7215-4570-856E-F475F5730B59}" destId="{A83FE8F1-BB29-418D-8C02-4A091BE88837}" srcOrd="0" destOrd="0" presId="urn:microsoft.com/office/officeart/2008/layout/LinedList"/>
    <dgm:cxn modelId="{C40FAB43-9681-424A-B67F-283874347BB2}" type="presParOf" srcId="{323736C9-7215-4570-856E-F475F5730B59}" destId="{5C7ADB26-5F6A-467D-BA4D-493890B28BB8}" srcOrd="1" destOrd="0" presId="urn:microsoft.com/office/officeart/2008/layout/LinedList"/>
    <dgm:cxn modelId="{8E178CEC-DE56-4A79-8233-723DC81B0C37}" type="presParOf" srcId="{5C7ADB26-5F6A-467D-BA4D-493890B28BB8}" destId="{B462EAEA-F18B-45B6-997F-652523F0D779}" srcOrd="0" destOrd="0" presId="urn:microsoft.com/office/officeart/2008/layout/LinedList"/>
    <dgm:cxn modelId="{3E4743CD-5456-4AB4-9199-6225658F53B0}" type="presParOf" srcId="{5C7ADB26-5F6A-467D-BA4D-493890B28BB8}" destId="{A8B7312F-583C-4282-B0C2-07EB673B8E56}" srcOrd="1" destOrd="0" presId="urn:microsoft.com/office/officeart/2008/layout/LinedList"/>
    <dgm:cxn modelId="{D54F1332-9885-4C40-A7E0-0112F344EC89}" type="presParOf" srcId="{5C7ADB26-5F6A-467D-BA4D-493890B28BB8}" destId="{003491BC-E81C-4010-B6E6-B59CE288B81B}" srcOrd="2" destOrd="0" presId="urn:microsoft.com/office/officeart/2008/layout/LinedList"/>
    <dgm:cxn modelId="{8C399B85-103C-4965-84D2-A0042743E2F0}" type="presParOf" srcId="{323736C9-7215-4570-856E-F475F5730B59}" destId="{690022F4-068B-4980-A357-3EA4A6F93014}" srcOrd="2" destOrd="0" presId="urn:microsoft.com/office/officeart/2008/layout/LinedList"/>
    <dgm:cxn modelId="{5DD36AB3-F1E7-43CB-988E-BFB9C56456B9}" type="presParOf" srcId="{323736C9-7215-4570-856E-F475F5730B59}" destId="{B714837D-6670-4411-85EA-2605F2771889}" srcOrd="3" destOrd="0" presId="urn:microsoft.com/office/officeart/2008/layout/LinedList"/>
    <dgm:cxn modelId="{FB9DA601-10E2-4619-94C3-9F3FAD88C1F5}" type="presParOf" srcId="{323736C9-7215-4570-856E-F475F5730B59}" destId="{9A7A2225-8BD6-4D59-ADB3-D164A785FF5B}" srcOrd="4" destOrd="0" presId="urn:microsoft.com/office/officeart/2008/layout/LinedList"/>
    <dgm:cxn modelId="{EE00859A-D979-4C8D-A110-5509E947734A}" type="presParOf" srcId="{9A7A2225-8BD6-4D59-ADB3-D164A785FF5B}" destId="{F70C9CD4-0DF6-474F-AB70-42D73085D5EB}" srcOrd="0" destOrd="0" presId="urn:microsoft.com/office/officeart/2008/layout/LinedList"/>
    <dgm:cxn modelId="{54D49659-D4D3-400F-8414-F6C3E69C70A5}" type="presParOf" srcId="{9A7A2225-8BD6-4D59-ADB3-D164A785FF5B}" destId="{CF455CA4-B6E9-4797-A19A-41F6A3CF6C7C}" srcOrd="1" destOrd="0" presId="urn:microsoft.com/office/officeart/2008/layout/LinedList"/>
    <dgm:cxn modelId="{F6DC4CC2-9975-40D9-8973-01DD3BCAF9E8}" type="presParOf" srcId="{9A7A2225-8BD6-4D59-ADB3-D164A785FF5B}" destId="{98167F48-EA3C-4511-B43B-3B873A32BC75}" srcOrd="2" destOrd="0" presId="urn:microsoft.com/office/officeart/2008/layout/LinedList"/>
    <dgm:cxn modelId="{9BED3576-8C54-44BB-A678-FE8BBE3C0CB3}" type="presParOf" srcId="{323736C9-7215-4570-856E-F475F5730B59}" destId="{02C45148-5DE6-415F-894C-0F1D39B43ACD}" srcOrd="5" destOrd="0" presId="urn:microsoft.com/office/officeart/2008/layout/LinedList"/>
    <dgm:cxn modelId="{F762F708-E403-4C4B-BC20-37C02C4B2051}" type="presParOf" srcId="{323736C9-7215-4570-856E-F475F5730B59}" destId="{9EF4098F-DD56-4391-9E7E-734E2861713A}" srcOrd="6" destOrd="0" presId="urn:microsoft.com/office/officeart/2008/layout/LinedList"/>
    <dgm:cxn modelId="{5B003E7D-73B1-4D01-8ADF-D122F4ADE8D3}" type="presParOf" srcId="{323736C9-7215-4570-856E-F475F5730B59}" destId="{CF95EEDF-2156-4E9F-AF9A-94B8D30770FC}" srcOrd="7" destOrd="0" presId="urn:microsoft.com/office/officeart/2008/layout/LinedList"/>
    <dgm:cxn modelId="{295DF5D6-02C9-462F-BE36-C5DD90457F05}" type="presParOf" srcId="{CF95EEDF-2156-4E9F-AF9A-94B8D30770FC}" destId="{2A9218A1-0EB5-420C-B94C-A9F88821CF87}" srcOrd="0" destOrd="0" presId="urn:microsoft.com/office/officeart/2008/layout/LinedList"/>
    <dgm:cxn modelId="{69A41216-7CEE-4368-A0C9-0DC882CA91BF}" type="presParOf" srcId="{CF95EEDF-2156-4E9F-AF9A-94B8D30770FC}" destId="{B597048E-40A0-4895-BCE4-99F3EE0253F8}" srcOrd="1" destOrd="0" presId="urn:microsoft.com/office/officeart/2008/layout/LinedList"/>
    <dgm:cxn modelId="{0D0936EF-46B7-4DE5-A372-E9CD94A8E36C}" type="presParOf" srcId="{CF95EEDF-2156-4E9F-AF9A-94B8D30770FC}" destId="{4E90DC9C-4741-49F2-9D80-062EB740E3B4}" srcOrd="2" destOrd="0" presId="urn:microsoft.com/office/officeart/2008/layout/LinedList"/>
    <dgm:cxn modelId="{8854AE85-A9B5-4EA5-98AC-58D87C186B78}" type="presParOf" srcId="{323736C9-7215-4570-856E-F475F5730B59}" destId="{7516BAC9-BAD1-4114-8A28-A345C4E54A39}" srcOrd="8" destOrd="0" presId="urn:microsoft.com/office/officeart/2008/layout/LinedList"/>
    <dgm:cxn modelId="{9D661FA1-8CE6-403D-AB7A-7B7424215811}" type="presParOf" srcId="{323736C9-7215-4570-856E-F475F5730B59}" destId="{F67C3E79-7DE0-4C98-A9FB-B9998AF2630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7545D8-845D-40BB-A391-798229EEFB1C}" type="doc">
      <dgm:prSet loTypeId="urn:microsoft.com/office/officeart/2005/8/layout/lProcess2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09B6161-1C30-414E-9B14-DC45EFEC1BED}">
      <dgm:prSet phldrT="[Text]" custT="1"/>
      <dgm:spPr/>
      <dgm:t>
        <a:bodyPr/>
        <a:lstStyle/>
        <a:p>
          <a:r>
            <a:rPr lang="en-US" sz="2800" b="1" dirty="0"/>
            <a:t>Safety &amp; Security</a:t>
          </a:r>
        </a:p>
      </dgm:t>
    </dgm:pt>
    <dgm:pt modelId="{22590722-9A09-4305-87FD-63F61DC546A2}" type="parTrans" cxnId="{65852DE8-7F4B-4769-97C0-907E5DE4FC59}">
      <dgm:prSet/>
      <dgm:spPr/>
      <dgm:t>
        <a:bodyPr/>
        <a:lstStyle/>
        <a:p>
          <a:endParaRPr lang="en-US"/>
        </a:p>
      </dgm:t>
    </dgm:pt>
    <dgm:pt modelId="{67E54EC2-8B3D-4C00-94E2-8106DD36F22F}" type="sibTrans" cxnId="{65852DE8-7F4B-4769-97C0-907E5DE4FC59}">
      <dgm:prSet/>
      <dgm:spPr/>
      <dgm:t>
        <a:bodyPr/>
        <a:lstStyle/>
        <a:p>
          <a:endParaRPr lang="en-US"/>
        </a:p>
      </dgm:t>
    </dgm:pt>
    <dgm:pt modelId="{D027292D-0028-4B6C-8DAE-9363C7491B2C}">
      <dgm:prSet phldrT="[Text]"/>
      <dgm:spPr/>
      <dgm:t>
        <a:bodyPr/>
        <a:lstStyle/>
        <a:p>
          <a:r>
            <a:rPr lang="en-US" dirty="0"/>
            <a:t>Additional sites to maintain and monitor</a:t>
          </a:r>
        </a:p>
      </dgm:t>
    </dgm:pt>
    <dgm:pt modelId="{FA3ED606-79BF-49E3-AB59-460BB80BA166}" type="parTrans" cxnId="{014268C0-D8C2-4E76-ACE1-A943DBFD11BC}">
      <dgm:prSet/>
      <dgm:spPr/>
      <dgm:t>
        <a:bodyPr/>
        <a:lstStyle/>
        <a:p>
          <a:endParaRPr lang="en-US"/>
        </a:p>
      </dgm:t>
    </dgm:pt>
    <dgm:pt modelId="{B5CEBD7D-E0AA-4BCB-91CF-3136D8E9ED3C}" type="sibTrans" cxnId="{014268C0-D8C2-4E76-ACE1-A943DBFD11BC}">
      <dgm:prSet/>
      <dgm:spPr/>
      <dgm:t>
        <a:bodyPr/>
        <a:lstStyle/>
        <a:p>
          <a:endParaRPr lang="en-US"/>
        </a:p>
      </dgm:t>
    </dgm:pt>
    <dgm:pt modelId="{A2DEE947-A903-4044-AC4E-D5E84400B64A}">
      <dgm:prSet phldrT="[Text]"/>
      <dgm:spPr/>
      <dgm:t>
        <a:bodyPr/>
        <a:lstStyle/>
        <a:p>
          <a:r>
            <a:rPr lang="en-US" b="1" dirty="0"/>
            <a:t>Operational Efficiency</a:t>
          </a:r>
        </a:p>
      </dgm:t>
    </dgm:pt>
    <dgm:pt modelId="{D719E3CA-744E-45ED-94A8-F892207A8C5B}" type="parTrans" cxnId="{796C7585-D1CE-43C4-83F7-3947838C3EA2}">
      <dgm:prSet/>
      <dgm:spPr/>
      <dgm:t>
        <a:bodyPr/>
        <a:lstStyle/>
        <a:p>
          <a:endParaRPr lang="en-US"/>
        </a:p>
      </dgm:t>
    </dgm:pt>
    <dgm:pt modelId="{478F4301-B2CF-408D-99E9-9E914D8CEB91}" type="sibTrans" cxnId="{796C7585-D1CE-43C4-83F7-3947838C3EA2}">
      <dgm:prSet/>
      <dgm:spPr/>
      <dgm:t>
        <a:bodyPr/>
        <a:lstStyle/>
        <a:p>
          <a:endParaRPr lang="en-US"/>
        </a:p>
      </dgm:t>
    </dgm:pt>
    <dgm:pt modelId="{F02673C5-43FD-4A3B-93F1-13218DF8DA51}">
      <dgm:prSet phldrT="[Text]"/>
      <dgm:spPr/>
      <dgm:t>
        <a:bodyPr/>
        <a:lstStyle/>
        <a:p>
          <a:r>
            <a:rPr lang="en-US" dirty="0"/>
            <a:t>Sustainability / Flexibility</a:t>
          </a:r>
        </a:p>
      </dgm:t>
    </dgm:pt>
    <dgm:pt modelId="{8EFAF41B-B8B5-493D-9F6B-660827981BFA}" type="parTrans" cxnId="{6E296E08-AA9D-4F28-9C0D-90D2766E54FF}">
      <dgm:prSet/>
      <dgm:spPr/>
      <dgm:t>
        <a:bodyPr/>
        <a:lstStyle/>
        <a:p>
          <a:endParaRPr lang="en-US"/>
        </a:p>
      </dgm:t>
    </dgm:pt>
    <dgm:pt modelId="{28AF2606-05E7-4827-830C-DBB4A61F14F7}" type="sibTrans" cxnId="{6E296E08-AA9D-4F28-9C0D-90D2766E54FF}">
      <dgm:prSet/>
      <dgm:spPr/>
      <dgm:t>
        <a:bodyPr/>
        <a:lstStyle/>
        <a:p>
          <a:endParaRPr lang="en-US"/>
        </a:p>
      </dgm:t>
    </dgm:pt>
    <dgm:pt modelId="{6B164A38-18B4-4FB4-9940-196773C5E28E}">
      <dgm:prSet phldrT="[Text]"/>
      <dgm:spPr/>
      <dgm:t>
        <a:bodyPr/>
        <a:lstStyle/>
        <a:p>
          <a:r>
            <a:rPr lang="en-US" dirty="0"/>
            <a:t>ES connected to Parks</a:t>
          </a:r>
        </a:p>
      </dgm:t>
    </dgm:pt>
    <dgm:pt modelId="{32A04B9C-2C40-4EB7-83C3-0D7666F43367}" type="parTrans" cxnId="{D182F0FA-63A2-459E-9352-2D7DE91C663D}">
      <dgm:prSet/>
      <dgm:spPr/>
      <dgm:t>
        <a:bodyPr/>
        <a:lstStyle/>
        <a:p>
          <a:endParaRPr lang="en-US"/>
        </a:p>
      </dgm:t>
    </dgm:pt>
    <dgm:pt modelId="{B9BCE08D-44E6-4CAE-96B0-7652059BED0A}" type="sibTrans" cxnId="{D182F0FA-63A2-459E-9352-2D7DE91C663D}">
      <dgm:prSet/>
      <dgm:spPr/>
      <dgm:t>
        <a:bodyPr/>
        <a:lstStyle/>
        <a:p>
          <a:endParaRPr lang="en-US"/>
        </a:p>
      </dgm:t>
    </dgm:pt>
    <dgm:pt modelId="{DE45AF8F-823C-4275-BAA4-CB677F687344}">
      <dgm:prSet phldrT="[Text]"/>
      <dgm:spPr/>
      <dgm:t>
        <a:bodyPr/>
        <a:lstStyle/>
        <a:p>
          <a:r>
            <a:rPr lang="en-US" dirty="0"/>
            <a:t>Shift in societal norms, behavior and expectations </a:t>
          </a:r>
        </a:p>
      </dgm:t>
    </dgm:pt>
    <dgm:pt modelId="{4E34355D-F3BE-4172-9559-1BBBC3CBDD26}" type="parTrans" cxnId="{65CD8953-92AD-4BA4-AAB4-61043A7C68BA}">
      <dgm:prSet/>
      <dgm:spPr/>
      <dgm:t>
        <a:bodyPr/>
        <a:lstStyle/>
        <a:p>
          <a:endParaRPr lang="en-US"/>
        </a:p>
      </dgm:t>
    </dgm:pt>
    <dgm:pt modelId="{DCD44B16-7FCD-4824-AD3B-F907736E48A6}" type="sibTrans" cxnId="{65CD8953-92AD-4BA4-AAB4-61043A7C68BA}">
      <dgm:prSet/>
      <dgm:spPr/>
      <dgm:t>
        <a:bodyPr/>
        <a:lstStyle/>
        <a:p>
          <a:endParaRPr lang="en-US"/>
        </a:p>
      </dgm:t>
    </dgm:pt>
    <dgm:pt modelId="{894A81EF-A60B-42C8-AD11-F8F89AC81925}">
      <dgm:prSet phldrT="[Text]"/>
      <dgm:spPr/>
      <dgm:t>
        <a:bodyPr/>
        <a:lstStyle/>
        <a:p>
          <a:r>
            <a:rPr lang="en-US" dirty="0"/>
            <a:t>Transportation</a:t>
          </a:r>
        </a:p>
      </dgm:t>
    </dgm:pt>
    <dgm:pt modelId="{2C733F0E-AED1-45DA-9B24-DEFFB9CF9FA3}" type="parTrans" cxnId="{48525C1B-4343-4EF0-88CD-7DE2AE99943C}">
      <dgm:prSet/>
      <dgm:spPr/>
      <dgm:t>
        <a:bodyPr/>
        <a:lstStyle/>
        <a:p>
          <a:endParaRPr lang="en-US"/>
        </a:p>
      </dgm:t>
    </dgm:pt>
    <dgm:pt modelId="{8A5C41DA-6D31-45A3-A057-17876509E28B}" type="sibTrans" cxnId="{48525C1B-4343-4EF0-88CD-7DE2AE99943C}">
      <dgm:prSet/>
      <dgm:spPr/>
      <dgm:t>
        <a:bodyPr/>
        <a:lstStyle/>
        <a:p>
          <a:endParaRPr lang="en-US"/>
        </a:p>
      </dgm:t>
    </dgm:pt>
    <dgm:pt modelId="{4CB24BFC-065F-4482-AFCD-1A085634AC9F}">
      <dgm:prSet phldrT="[Text]"/>
      <dgm:spPr/>
      <dgm:t>
        <a:bodyPr/>
        <a:lstStyle/>
        <a:p>
          <a:r>
            <a:rPr lang="en-US" b="1" dirty="0"/>
            <a:t>Growth</a:t>
          </a:r>
        </a:p>
      </dgm:t>
    </dgm:pt>
    <dgm:pt modelId="{0569E27C-1B4A-492F-B31F-E085435D80E1}" type="parTrans" cxnId="{933D1E84-C9B8-4498-9ACC-B6A7C6B54548}">
      <dgm:prSet/>
      <dgm:spPr/>
      <dgm:t>
        <a:bodyPr/>
        <a:lstStyle/>
        <a:p>
          <a:endParaRPr lang="en-US"/>
        </a:p>
      </dgm:t>
    </dgm:pt>
    <dgm:pt modelId="{A6AEF6D3-3CB9-43D1-8498-288A539E8F23}" type="sibTrans" cxnId="{933D1E84-C9B8-4498-9ACC-B6A7C6B54548}">
      <dgm:prSet/>
      <dgm:spPr/>
      <dgm:t>
        <a:bodyPr/>
        <a:lstStyle/>
        <a:p>
          <a:endParaRPr lang="en-US"/>
        </a:p>
      </dgm:t>
    </dgm:pt>
    <dgm:pt modelId="{A599A7CE-C6CF-432A-97CC-B06887FF5492}">
      <dgm:prSet phldrT="[Text]"/>
      <dgm:spPr/>
      <dgm:t>
        <a:bodyPr/>
        <a:lstStyle/>
        <a:p>
          <a:r>
            <a:rPr lang="en-US" dirty="0"/>
            <a:t>Universal PK [UPK] mandates implemented July of 2023</a:t>
          </a:r>
        </a:p>
      </dgm:t>
    </dgm:pt>
    <dgm:pt modelId="{A1B291EE-64CD-4B7A-8D9F-219298E197A5}" type="parTrans" cxnId="{B3EEB1D5-9FB7-4A4F-8050-E8F6CC043AC9}">
      <dgm:prSet/>
      <dgm:spPr/>
      <dgm:t>
        <a:bodyPr/>
        <a:lstStyle/>
        <a:p>
          <a:endParaRPr lang="en-US"/>
        </a:p>
      </dgm:t>
    </dgm:pt>
    <dgm:pt modelId="{0595FB99-6961-4146-A041-E8674F6628F1}" type="sibTrans" cxnId="{B3EEB1D5-9FB7-4A4F-8050-E8F6CC043AC9}">
      <dgm:prSet/>
      <dgm:spPr/>
      <dgm:t>
        <a:bodyPr/>
        <a:lstStyle/>
        <a:p>
          <a:endParaRPr lang="en-US"/>
        </a:p>
      </dgm:t>
    </dgm:pt>
    <dgm:pt modelId="{8FF6033D-82FB-46E9-94EC-AEE7DD4E018C}">
      <dgm:prSet phldrT="[Text]"/>
      <dgm:spPr/>
      <dgm:t>
        <a:bodyPr/>
        <a:lstStyle/>
        <a:p>
          <a:r>
            <a:rPr lang="en-US" dirty="0"/>
            <a:t>Schools / Sites at or near capacity / Mobile Dependent</a:t>
          </a:r>
        </a:p>
      </dgm:t>
    </dgm:pt>
    <dgm:pt modelId="{339842C3-3974-4889-BAC0-95F44F8390F4}" type="parTrans" cxnId="{9C120420-C976-403B-863C-0DB66E91C58D}">
      <dgm:prSet/>
      <dgm:spPr/>
      <dgm:t>
        <a:bodyPr/>
        <a:lstStyle/>
        <a:p>
          <a:endParaRPr lang="en-US"/>
        </a:p>
      </dgm:t>
    </dgm:pt>
    <dgm:pt modelId="{88225021-E7AD-4291-B4EF-ECDD341DEFA6}" type="sibTrans" cxnId="{9C120420-C976-403B-863C-0DB66E91C58D}">
      <dgm:prSet/>
      <dgm:spPr/>
      <dgm:t>
        <a:bodyPr/>
        <a:lstStyle/>
        <a:p>
          <a:endParaRPr lang="en-US"/>
        </a:p>
      </dgm:t>
    </dgm:pt>
    <dgm:pt modelId="{9E7AE8A0-101B-4E1C-A37A-6A6EB5D53880}">
      <dgm:prSet phldrT="[Text]"/>
      <dgm:spPr/>
      <dgm:t>
        <a:bodyPr/>
        <a:lstStyle/>
        <a:p>
          <a:r>
            <a:rPr lang="en-US" dirty="0"/>
            <a:t>Feeder System crosses boundaries</a:t>
          </a:r>
        </a:p>
      </dgm:t>
    </dgm:pt>
    <dgm:pt modelId="{63BDA525-B7F7-4139-87D0-45DC7490BE90}" type="parTrans" cxnId="{6AB3C092-BFAD-47B2-B8EC-8E69CB0E30DD}">
      <dgm:prSet/>
      <dgm:spPr/>
      <dgm:t>
        <a:bodyPr/>
        <a:lstStyle/>
        <a:p>
          <a:endParaRPr lang="en-US"/>
        </a:p>
      </dgm:t>
    </dgm:pt>
    <dgm:pt modelId="{46CF1316-D2EE-4877-B81A-26D2D6DC9B36}" type="sibTrans" cxnId="{6AB3C092-BFAD-47B2-B8EC-8E69CB0E30DD}">
      <dgm:prSet/>
      <dgm:spPr/>
      <dgm:t>
        <a:bodyPr/>
        <a:lstStyle/>
        <a:p>
          <a:endParaRPr lang="en-US"/>
        </a:p>
      </dgm:t>
    </dgm:pt>
    <dgm:pt modelId="{10D8A2D3-8011-4668-99DF-5A594B804827}">
      <dgm:prSet phldrT="[Text]"/>
      <dgm:spPr/>
      <dgm:t>
        <a:bodyPr/>
        <a:lstStyle/>
        <a:p>
          <a:r>
            <a:rPr lang="en-US" b="1" dirty="0"/>
            <a:t>Educational Programs and Offerings</a:t>
          </a:r>
        </a:p>
      </dgm:t>
    </dgm:pt>
    <dgm:pt modelId="{2DF36BB8-9D43-4DFF-88DC-B980DFBEF498}" type="parTrans" cxnId="{7FA80E2A-D868-4B67-A931-223CB32C85AD}">
      <dgm:prSet/>
      <dgm:spPr/>
      <dgm:t>
        <a:bodyPr/>
        <a:lstStyle/>
        <a:p>
          <a:endParaRPr lang="en-US"/>
        </a:p>
      </dgm:t>
    </dgm:pt>
    <dgm:pt modelId="{E2E6DBD4-F563-4305-97C6-57F96AD5553D}" type="sibTrans" cxnId="{7FA80E2A-D868-4B67-A931-223CB32C85AD}">
      <dgm:prSet/>
      <dgm:spPr/>
      <dgm:t>
        <a:bodyPr/>
        <a:lstStyle/>
        <a:p>
          <a:endParaRPr lang="en-US"/>
        </a:p>
      </dgm:t>
    </dgm:pt>
    <dgm:pt modelId="{BFE2CAB7-C8B1-42C5-824E-1DAAF5088345}">
      <dgm:prSet phldrT="[Text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/>
            <a:t>Core </a:t>
          </a:r>
          <a:r>
            <a:rPr lang="en-US" dirty="0"/>
            <a:t>Educational Curriculum</a:t>
          </a:r>
        </a:p>
      </dgm:t>
    </dgm:pt>
    <dgm:pt modelId="{8CCF1148-E5A4-488C-BBE1-9B40EE91A7FC}" type="parTrans" cxnId="{0FBDE566-3730-4394-BE21-95A48E6EA2CD}">
      <dgm:prSet/>
      <dgm:spPr/>
      <dgm:t>
        <a:bodyPr/>
        <a:lstStyle/>
        <a:p>
          <a:endParaRPr lang="en-US"/>
        </a:p>
      </dgm:t>
    </dgm:pt>
    <dgm:pt modelId="{B097A985-C4A0-4749-9908-09D0342F3948}" type="sibTrans" cxnId="{0FBDE566-3730-4394-BE21-95A48E6EA2CD}">
      <dgm:prSet/>
      <dgm:spPr/>
      <dgm:t>
        <a:bodyPr/>
        <a:lstStyle/>
        <a:p>
          <a:endParaRPr lang="en-US"/>
        </a:p>
      </dgm:t>
    </dgm:pt>
    <dgm:pt modelId="{028988A1-9302-4B25-8974-236C3FA3D351}">
      <dgm:prSet phldrT="[Text]"/>
      <dgm:spPr/>
      <dgm:t>
        <a:bodyPr/>
        <a:lstStyle/>
        <a:p>
          <a:r>
            <a:rPr lang="en-US"/>
            <a:t>“Walkable” sites</a:t>
          </a:r>
          <a:endParaRPr lang="en-US" dirty="0"/>
        </a:p>
      </dgm:t>
    </dgm:pt>
    <dgm:pt modelId="{C325FFF9-27F5-45F9-8983-8451289DAE3F}" type="parTrans" cxnId="{71220AAF-1777-4577-804E-961574F4400F}">
      <dgm:prSet/>
      <dgm:spPr/>
    </dgm:pt>
    <dgm:pt modelId="{889163A5-95E6-4289-BD50-9F8EE57688C7}" type="sibTrans" cxnId="{71220AAF-1777-4577-804E-961574F4400F}">
      <dgm:prSet/>
      <dgm:spPr/>
    </dgm:pt>
    <dgm:pt modelId="{C1204087-0A17-41B6-B172-07821758DA7C}" type="pres">
      <dgm:prSet presAssocID="{F67545D8-845D-40BB-A391-798229EEFB1C}" presName="theList" presStyleCnt="0">
        <dgm:presLayoutVars>
          <dgm:dir/>
          <dgm:animLvl val="lvl"/>
          <dgm:resizeHandles val="exact"/>
        </dgm:presLayoutVars>
      </dgm:prSet>
      <dgm:spPr/>
    </dgm:pt>
    <dgm:pt modelId="{CB3DF9A4-69F9-4F39-B4AA-F5FBBD1812E3}" type="pres">
      <dgm:prSet presAssocID="{009B6161-1C30-414E-9B14-DC45EFEC1BED}" presName="compNode" presStyleCnt="0"/>
      <dgm:spPr/>
    </dgm:pt>
    <dgm:pt modelId="{3F6370D5-E561-4322-A5E5-2ADC53F3C2F5}" type="pres">
      <dgm:prSet presAssocID="{009B6161-1C30-414E-9B14-DC45EFEC1BED}" presName="aNode" presStyleLbl="bgShp" presStyleIdx="0" presStyleCnt="4"/>
      <dgm:spPr/>
    </dgm:pt>
    <dgm:pt modelId="{33A5CDFC-71AD-49D7-9F61-DEC9E24B4F7E}" type="pres">
      <dgm:prSet presAssocID="{009B6161-1C30-414E-9B14-DC45EFEC1BED}" presName="textNode" presStyleLbl="bgShp" presStyleIdx="0" presStyleCnt="4"/>
      <dgm:spPr/>
    </dgm:pt>
    <dgm:pt modelId="{79A1FBBD-7A26-4B03-97AE-D50D826E7A1E}" type="pres">
      <dgm:prSet presAssocID="{009B6161-1C30-414E-9B14-DC45EFEC1BED}" presName="compChildNode" presStyleCnt="0"/>
      <dgm:spPr/>
    </dgm:pt>
    <dgm:pt modelId="{71885700-54F8-4DCF-8733-AB2227BD9CC0}" type="pres">
      <dgm:prSet presAssocID="{009B6161-1C30-414E-9B14-DC45EFEC1BED}" presName="theInnerList" presStyleCnt="0"/>
      <dgm:spPr/>
    </dgm:pt>
    <dgm:pt modelId="{B5A264E3-4B70-4401-A3DD-3C9562F958CD}" type="pres">
      <dgm:prSet presAssocID="{D027292D-0028-4B6C-8DAE-9363C7491B2C}" presName="childNode" presStyleLbl="node1" presStyleIdx="0" presStyleCnt="10">
        <dgm:presLayoutVars>
          <dgm:bulletEnabled val="1"/>
        </dgm:presLayoutVars>
      </dgm:prSet>
      <dgm:spPr/>
    </dgm:pt>
    <dgm:pt modelId="{F667298A-4CB5-41E0-8512-6B7A528B2746}" type="pres">
      <dgm:prSet presAssocID="{D027292D-0028-4B6C-8DAE-9363C7491B2C}" presName="aSpace2" presStyleCnt="0"/>
      <dgm:spPr/>
    </dgm:pt>
    <dgm:pt modelId="{F98768AB-1E21-4E9D-950E-AF05A1F21701}" type="pres">
      <dgm:prSet presAssocID="{6B164A38-18B4-4FB4-9940-196773C5E28E}" presName="childNode" presStyleLbl="node1" presStyleIdx="1" presStyleCnt="10">
        <dgm:presLayoutVars>
          <dgm:bulletEnabled val="1"/>
        </dgm:presLayoutVars>
      </dgm:prSet>
      <dgm:spPr/>
    </dgm:pt>
    <dgm:pt modelId="{E1E09BFC-C9B6-45BE-BC4A-0662EE659209}" type="pres">
      <dgm:prSet presAssocID="{6B164A38-18B4-4FB4-9940-196773C5E28E}" presName="aSpace2" presStyleCnt="0"/>
      <dgm:spPr/>
    </dgm:pt>
    <dgm:pt modelId="{9EB104AF-D567-4386-9EE5-39614236B794}" type="pres">
      <dgm:prSet presAssocID="{DE45AF8F-823C-4275-BAA4-CB677F687344}" presName="childNode" presStyleLbl="node1" presStyleIdx="2" presStyleCnt="10">
        <dgm:presLayoutVars>
          <dgm:bulletEnabled val="1"/>
        </dgm:presLayoutVars>
      </dgm:prSet>
      <dgm:spPr/>
    </dgm:pt>
    <dgm:pt modelId="{41FC49E7-5AF0-4F80-9F54-80CAD818BC85}" type="pres">
      <dgm:prSet presAssocID="{009B6161-1C30-414E-9B14-DC45EFEC1BED}" presName="aSpace" presStyleCnt="0"/>
      <dgm:spPr/>
    </dgm:pt>
    <dgm:pt modelId="{747C50DA-E79C-4976-A6E4-55A0B1E2149A}" type="pres">
      <dgm:prSet presAssocID="{A2DEE947-A903-4044-AC4E-D5E84400B64A}" presName="compNode" presStyleCnt="0"/>
      <dgm:spPr/>
    </dgm:pt>
    <dgm:pt modelId="{13610B9E-59F1-48F4-B5B2-B07D8B264C76}" type="pres">
      <dgm:prSet presAssocID="{A2DEE947-A903-4044-AC4E-D5E84400B64A}" presName="aNode" presStyleLbl="bgShp" presStyleIdx="1" presStyleCnt="4"/>
      <dgm:spPr/>
    </dgm:pt>
    <dgm:pt modelId="{F5320119-724A-458E-A7C1-175E354B8E11}" type="pres">
      <dgm:prSet presAssocID="{A2DEE947-A903-4044-AC4E-D5E84400B64A}" presName="textNode" presStyleLbl="bgShp" presStyleIdx="1" presStyleCnt="4"/>
      <dgm:spPr/>
    </dgm:pt>
    <dgm:pt modelId="{96B75437-66DF-4568-9271-4D1D884DA3CD}" type="pres">
      <dgm:prSet presAssocID="{A2DEE947-A903-4044-AC4E-D5E84400B64A}" presName="compChildNode" presStyleCnt="0"/>
      <dgm:spPr/>
    </dgm:pt>
    <dgm:pt modelId="{F1288C9F-3DA9-4055-AFBF-15D69BA03A13}" type="pres">
      <dgm:prSet presAssocID="{A2DEE947-A903-4044-AC4E-D5E84400B64A}" presName="theInnerList" presStyleCnt="0"/>
      <dgm:spPr/>
    </dgm:pt>
    <dgm:pt modelId="{CEF515A0-0387-41B6-A1A9-467766363E53}" type="pres">
      <dgm:prSet presAssocID="{F02673C5-43FD-4A3B-93F1-13218DF8DA51}" presName="childNode" presStyleLbl="node1" presStyleIdx="3" presStyleCnt="10">
        <dgm:presLayoutVars>
          <dgm:bulletEnabled val="1"/>
        </dgm:presLayoutVars>
      </dgm:prSet>
      <dgm:spPr/>
    </dgm:pt>
    <dgm:pt modelId="{8353C3E5-4D6C-4038-96B5-85F61F4B0837}" type="pres">
      <dgm:prSet presAssocID="{F02673C5-43FD-4A3B-93F1-13218DF8DA51}" presName="aSpace2" presStyleCnt="0"/>
      <dgm:spPr/>
    </dgm:pt>
    <dgm:pt modelId="{AA0908B1-137F-4D82-B7CA-77633A543054}" type="pres">
      <dgm:prSet presAssocID="{894A81EF-A60B-42C8-AD11-F8F89AC81925}" presName="childNode" presStyleLbl="node1" presStyleIdx="4" presStyleCnt="10">
        <dgm:presLayoutVars>
          <dgm:bulletEnabled val="1"/>
        </dgm:presLayoutVars>
      </dgm:prSet>
      <dgm:spPr/>
    </dgm:pt>
    <dgm:pt modelId="{7FD26B2B-D337-444A-82BB-8B81DA4C3627}" type="pres">
      <dgm:prSet presAssocID="{894A81EF-A60B-42C8-AD11-F8F89AC81925}" presName="aSpace2" presStyleCnt="0"/>
      <dgm:spPr/>
    </dgm:pt>
    <dgm:pt modelId="{6F9832DC-DFB2-401C-B552-7A75F89A9963}" type="pres">
      <dgm:prSet presAssocID="{028988A1-9302-4B25-8974-236C3FA3D351}" presName="childNode" presStyleLbl="node1" presStyleIdx="5" presStyleCnt="10">
        <dgm:presLayoutVars>
          <dgm:bulletEnabled val="1"/>
        </dgm:presLayoutVars>
      </dgm:prSet>
      <dgm:spPr/>
    </dgm:pt>
    <dgm:pt modelId="{97E2EE78-9FF7-4644-9CAC-9D83D364DFB6}" type="pres">
      <dgm:prSet presAssocID="{A2DEE947-A903-4044-AC4E-D5E84400B64A}" presName="aSpace" presStyleCnt="0"/>
      <dgm:spPr/>
    </dgm:pt>
    <dgm:pt modelId="{D5A97C64-A928-4D6F-A58E-0522C3AE7246}" type="pres">
      <dgm:prSet presAssocID="{4CB24BFC-065F-4482-AFCD-1A085634AC9F}" presName="compNode" presStyleCnt="0"/>
      <dgm:spPr/>
    </dgm:pt>
    <dgm:pt modelId="{D700D986-20B2-471E-AB5D-9DB043E7B9FF}" type="pres">
      <dgm:prSet presAssocID="{4CB24BFC-065F-4482-AFCD-1A085634AC9F}" presName="aNode" presStyleLbl="bgShp" presStyleIdx="2" presStyleCnt="4"/>
      <dgm:spPr/>
    </dgm:pt>
    <dgm:pt modelId="{6E9BE2BC-9A4B-4A0E-8212-C87D4EF42C38}" type="pres">
      <dgm:prSet presAssocID="{4CB24BFC-065F-4482-AFCD-1A085634AC9F}" presName="textNode" presStyleLbl="bgShp" presStyleIdx="2" presStyleCnt="4"/>
      <dgm:spPr/>
    </dgm:pt>
    <dgm:pt modelId="{96A3B0B9-80D4-4007-AB46-04377EB061DC}" type="pres">
      <dgm:prSet presAssocID="{4CB24BFC-065F-4482-AFCD-1A085634AC9F}" presName="compChildNode" presStyleCnt="0"/>
      <dgm:spPr/>
    </dgm:pt>
    <dgm:pt modelId="{9853FF67-E48F-457B-8AB6-C183CD9A8064}" type="pres">
      <dgm:prSet presAssocID="{4CB24BFC-065F-4482-AFCD-1A085634AC9F}" presName="theInnerList" presStyleCnt="0"/>
      <dgm:spPr/>
    </dgm:pt>
    <dgm:pt modelId="{4ADE7149-B47C-4CB5-8A43-D9ADCAEECC5A}" type="pres">
      <dgm:prSet presAssocID="{A599A7CE-C6CF-432A-97CC-B06887FF5492}" presName="childNode" presStyleLbl="node1" presStyleIdx="6" presStyleCnt="10">
        <dgm:presLayoutVars>
          <dgm:bulletEnabled val="1"/>
        </dgm:presLayoutVars>
      </dgm:prSet>
      <dgm:spPr/>
    </dgm:pt>
    <dgm:pt modelId="{D84F6CC9-7BEF-487E-9C08-38AE5087ECCC}" type="pres">
      <dgm:prSet presAssocID="{A599A7CE-C6CF-432A-97CC-B06887FF5492}" presName="aSpace2" presStyleCnt="0"/>
      <dgm:spPr/>
    </dgm:pt>
    <dgm:pt modelId="{B4FE2B65-1EEE-4520-8E10-C5019879FBE9}" type="pres">
      <dgm:prSet presAssocID="{8FF6033D-82FB-46E9-94EC-AEE7DD4E018C}" presName="childNode" presStyleLbl="node1" presStyleIdx="7" presStyleCnt="10">
        <dgm:presLayoutVars>
          <dgm:bulletEnabled val="1"/>
        </dgm:presLayoutVars>
      </dgm:prSet>
      <dgm:spPr/>
    </dgm:pt>
    <dgm:pt modelId="{24E0BA05-BCFA-42AF-B598-8AFAAF13B84F}" type="pres">
      <dgm:prSet presAssocID="{8FF6033D-82FB-46E9-94EC-AEE7DD4E018C}" presName="aSpace2" presStyleCnt="0"/>
      <dgm:spPr/>
    </dgm:pt>
    <dgm:pt modelId="{21063D74-E417-45BE-88CD-99EA0388ABBA}" type="pres">
      <dgm:prSet presAssocID="{9E7AE8A0-101B-4E1C-A37A-6A6EB5D53880}" presName="childNode" presStyleLbl="node1" presStyleIdx="8" presStyleCnt="10">
        <dgm:presLayoutVars>
          <dgm:bulletEnabled val="1"/>
        </dgm:presLayoutVars>
      </dgm:prSet>
      <dgm:spPr/>
    </dgm:pt>
    <dgm:pt modelId="{6EEDF8E0-25DA-45FD-85D2-86A833BF317E}" type="pres">
      <dgm:prSet presAssocID="{4CB24BFC-065F-4482-AFCD-1A085634AC9F}" presName="aSpace" presStyleCnt="0"/>
      <dgm:spPr/>
    </dgm:pt>
    <dgm:pt modelId="{6DE83DC4-35B6-4F5F-80E7-CFF1E2961161}" type="pres">
      <dgm:prSet presAssocID="{10D8A2D3-8011-4668-99DF-5A594B804827}" presName="compNode" presStyleCnt="0"/>
      <dgm:spPr/>
    </dgm:pt>
    <dgm:pt modelId="{3D92C67A-FE94-4A46-9BAF-CA17B4A14B5E}" type="pres">
      <dgm:prSet presAssocID="{10D8A2D3-8011-4668-99DF-5A594B804827}" presName="aNode" presStyleLbl="bgShp" presStyleIdx="3" presStyleCnt="4"/>
      <dgm:spPr/>
    </dgm:pt>
    <dgm:pt modelId="{EF49D502-7FC4-484A-9294-1CF316CBEB61}" type="pres">
      <dgm:prSet presAssocID="{10D8A2D3-8011-4668-99DF-5A594B804827}" presName="textNode" presStyleLbl="bgShp" presStyleIdx="3" presStyleCnt="4"/>
      <dgm:spPr/>
    </dgm:pt>
    <dgm:pt modelId="{F671333E-D3B5-4AF8-9FB8-68E167DA6197}" type="pres">
      <dgm:prSet presAssocID="{10D8A2D3-8011-4668-99DF-5A594B804827}" presName="compChildNode" presStyleCnt="0"/>
      <dgm:spPr/>
    </dgm:pt>
    <dgm:pt modelId="{A198B2E9-91C0-463D-BF60-2D5E164F6EC9}" type="pres">
      <dgm:prSet presAssocID="{10D8A2D3-8011-4668-99DF-5A594B804827}" presName="theInnerList" presStyleCnt="0"/>
      <dgm:spPr/>
    </dgm:pt>
    <dgm:pt modelId="{3AD5633D-ED89-428C-8AE5-FC1A722A664D}" type="pres">
      <dgm:prSet presAssocID="{BFE2CAB7-C8B1-42C5-824E-1DAAF5088345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32AF0708-8053-4222-9D98-2237416611AB}" type="presOf" srcId="{F02673C5-43FD-4A3B-93F1-13218DF8DA51}" destId="{CEF515A0-0387-41B6-A1A9-467766363E53}" srcOrd="0" destOrd="0" presId="urn:microsoft.com/office/officeart/2005/8/layout/lProcess2"/>
    <dgm:cxn modelId="{6E296E08-AA9D-4F28-9C0D-90D2766E54FF}" srcId="{A2DEE947-A903-4044-AC4E-D5E84400B64A}" destId="{F02673C5-43FD-4A3B-93F1-13218DF8DA51}" srcOrd="0" destOrd="0" parTransId="{8EFAF41B-B8B5-493D-9F6B-660827981BFA}" sibTransId="{28AF2606-05E7-4827-830C-DBB4A61F14F7}"/>
    <dgm:cxn modelId="{A711B80B-4C7A-4F8A-900A-E39369C1505A}" type="presOf" srcId="{A2DEE947-A903-4044-AC4E-D5E84400B64A}" destId="{F5320119-724A-458E-A7C1-175E354B8E11}" srcOrd="1" destOrd="0" presId="urn:microsoft.com/office/officeart/2005/8/layout/lProcess2"/>
    <dgm:cxn modelId="{48525C1B-4343-4EF0-88CD-7DE2AE99943C}" srcId="{A2DEE947-A903-4044-AC4E-D5E84400B64A}" destId="{894A81EF-A60B-42C8-AD11-F8F89AC81925}" srcOrd="1" destOrd="0" parTransId="{2C733F0E-AED1-45DA-9B24-DEFFB9CF9FA3}" sibTransId="{8A5C41DA-6D31-45A3-A057-17876509E28B}"/>
    <dgm:cxn modelId="{9C120420-C976-403B-863C-0DB66E91C58D}" srcId="{4CB24BFC-065F-4482-AFCD-1A085634AC9F}" destId="{8FF6033D-82FB-46E9-94EC-AEE7DD4E018C}" srcOrd="1" destOrd="0" parTransId="{339842C3-3974-4889-BAC0-95F44F8390F4}" sibTransId="{88225021-E7AD-4291-B4EF-ECDD341DEFA6}"/>
    <dgm:cxn modelId="{07052C26-A287-4DEB-9461-C6A6D2226DE7}" type="presOf" srcId="{4CB24BFC-065F-4482-AFCD-1A085634AC9F}" destId="{6E9BE2BC-9A4B-4A0E-8212-C87D4EF42C38}" srcOrd="1" destOrd="0" presId="urn:microsoft.com/office/officeart/2005/8/layout/lProcess2"/>
    <dgm:cxn modelId="{7FA80E2A-D868-4B67-A931-223CB32C85AD}" srcId="{F67545D8-845D-40BB-A391-798229EEFB1C}" destId="{10D8A2D3-8011-4668-99DF-5A594B804827}" srcOrd="3" destOrd="0" parTransId="{2DF36BB8-9D43-4DFF-88DC-B980DFBEF498}" sibTransId="{E2E6DBD4-F563-4305-97C6-57F96AD5553D}"/>
    <dgm:cxn modelId="{F761282B-457B-486E-8CFD-E3BDA91E53F3}" type="presOf" srcId="{009B6161-1C30-414E-9B14-DC45EFEC1BED}" destId="{33A5CDFC-71AD-49D7-9F61-DEC9E24B4F7E}" srcOrd="1" destOrd="0" presId="urn:microsoft.com/office/officeart/2005/8/layout/lProcess2"/>
    <dgm:cxn modelId="{4866372F-B536-4295-98DE-713DDB5505AF}" type="presOf" srcId="{009B6161-1C30-414E-9B14-DC45EFEC1BED}" destId="{3F6370D5-E561-4322-A5E5-2ADC53F3C2F5}" srcOrd="0" destOrd="0" presId="urn:microsoft.com/office/officeart/2005/8/layout/lProcess2"/>
    <dgm:cxn modelId="{46A3055C-752C-4AD6-ABED-565B6717CA9D}" type="presOf" srcId="{8FF6033D-82FB-46E9-94EC-AEE7DD4E018C}" destId="{B4FE2B65-1EEE-4520-8E10-C5019879FBE9}" srcOrd="0" destOrd="0" presId="urn:microsoft.com/office/officeart/2005/8/layout/lProcess2"/>
    <dgm:cxn modelId="{0FBDE566-3730-4394-BE21-95A48E6EA2CD}" srcId="{10D8A2D3-8011-4668-99DF-5A594B804827}" destId="{BFE2CAB7-C8B1-42C5-824E-1DAAF5088345}" srcOrd="0" destOrd="0" parTransId="{8CCF1148-E5A4-488C-BBE1-9B40EE91A7FC}" sibTransId="{B097A985-C4A0-4749-9908-09D0342F3948}"/>
    <dgm:cxn modelId="{E5D1564E-4B9F-405B-8861-69425C191EA4}" type="presOf" srcId="{A2DEE947-A903-4044-AC4E-D5E84400B64A}" destId="{13610B9E-59F1-48F4-B5B2-B07D8B264C76}" srcOrd="0" destOrd="0" presId="urn:microsoft.com/office/officeart/2005/8/layout/lProcess2"/>
    <dgm:cxn modelId="{65CD8953-92AD-4BA4-AAB4-61043A7C68BA}" srcId="{009B6161-1C30-414E-9B14-DC45EFEC1BED}" destId="{DE45AF8F-823C-4275-BAA4-CB677F687344}" srcOrd="2" destOrd="0" parTransId="{4E34355D-F3BE-4172-9559-1BBBC3CBDD26}" sibTransId="{DCD44B16-7FCD-4824-AD3B-F907736E48A6}"/>
    <dgm:cxn modelId="{E139857B-4419-4395-8082-E1C6456CC488}" type="presOf" srcId="{10D8A2D3-8011-4668-99DF-5A594B804827}" destId="{EF49D502-7FC4-484A-9294-1CF316CBEB61}" srcOrd="1" destOrd="0" presId="urn:microsoft.com/office/officeart/2005/8/layout/lProcess2"/>
    <dgm:cxn modelId="{933D1E84-C9B8-4498-9ACC-B6A7C6B54548}" srcId="{F67545D8-845D-40BB-A391-798229EEFB1C}" destId="{4CB24BFC-065F-4482-AFCD-1A085634AC9F}" srcOrd="2" destOrd="0" parTransId="{0569E27C-1B4A-492F-B31F-E085435D80E1}" sibTransId="{A6AEF6D3-3CB9-43D1-8498-288A539E8F23}"/>
    <dgm:cxn modelId="{A1E00485-9D53-4A45-86F6-FAC063642169}" type="presOf" srcId="{4CB24BFC-065F-4482-AFCD-1A085634AC9F}" destId="{D700D986-20B2-471E-AB5D-9DB043E7B9FF}" srcOrd="0" destOrd="0" presId="urn:microsoft.com/office/officeart/2005/8/layout/lProcess2"/>
    <dgm:cxn modelId="{796C7585-D1CE-43C4-83F7-3947838C3EA2}" srcId="{F67545D8-845D-40BB-A391-798229EEFB1C}" destId="{A2DEE947-A903-4044-AC4E-D5E84400B64A}" srcOrd="1" destOrd="0" parTransId="{D719E3CA-744E-45ED-94A8-F892207A8C5B}" sibTransId="{478F4301-B2CF-408D-99E9-9E914D8CEB91}"/>
    <dgm:cxn modelId="{9A02778C-EE62-41BF-B45E-3301B6B00A60}" type="presOf" srcId="{9E7AE8A0-101B-4E1C-A37A-6A6EB5D53880}" destId="{21063D74-E417-45BE-88CD-99EA0388ABBA}" srcOrd="0" destOrd="0" presId="urn:microsoft.com/office/officeart/2005/8/layout/lProcess2"/>
    <dgm:cxn modelId="{6AB3C092-BFAD-47B2-B8EC-8E69CB0E30DD}" srcId="{4CB24BFC-065F-4482-AFCD-1A085634AC9F}" destId="{9E7AE8A0-101B-4E1C-A37A-6A6EB5D53880}" srcOrd="2" destOrd="0" parTransId="{63BDA525-B7F7-4139-87D0-45DC7490BE90}" sibTransId="{46CF1316-D2EE-4877-B81A-26D2D6DC9B36}"/>
    <dgm:cxn modelId="{C48C709D-B92A-49F9-A945-7C2790EBCE13}" type="presOf" srcId="{DE45AF8F-823C-4275-BAA4-CB677F687344}" destId="{9EB104AF-D567-4386-9EE5-39614236B794}" srcOrd="0" destOrd="0" presId="urn:microsoft.com/office/officeart/2005/8/layout/lProcess2"/>
    <dgm:cxn modelId="{ED159C9E-FA86-466B-88AF-5268DC05AC73}" type="presOf" srcId="{894A81EF-A60B-42C8-AD11-F8F89AC81925}" destId="{AA0908B1-137F-4D82-B7CA-77633A543054}" srcOrd="0" destOrd="0" presId="urn:microsoft.com/office/officeart/2005/8/layout/lProcess2"/>
    <dgm:cxn modelId="{E111769F-5670-411B-ABE3-A063CB122F2D}" type="presOf" srcId="{F67545D8-845D-40BB-A391-798229EEFB1C}" destId="{C1204087-0A17-41B6-B172-07821758DA7C}" srcOrd="0" destOrd="0" presId="urn:microsoft.com/office/officeart/2005/8/layout/lProcess2"/>
    <dgm:cxn modelId="{624A51A3-6D20-4EF7-8B6C-C76E0C244ABC}" type="presOf" srcId="{BFE2CAB7-C8B1-42C5-824E-1DAAF5088345}" destId="{3AD5633D-ED89-428C-8AE5-FC1A722A664D}" srcOrd="0" destOrd="0" presId="urn:microsoft.com/office/officeart/2005/8/layout/lProcess2"/>
    <dgm:cxn modelId="{71220AAF-1777-4577-804E-961574F4400F}" srcId="{A2DEE947-A903-4044-AC4E-D5E84400B64A}" destId="{028988A1-9302-4B25-8974-236C3FA3D351}" srcOrd="2" destOrd="0" parTransId="{C325FFF9-27F5-45F9-8983-8451289DAE3F}" sibTransId="{889163A5-95E6-4289-BD50-9F8EE57688C7}"/>
    <dgm:cxn modelId="{014268C0-D8C2-4E76-ACE1-A943DBFD11BC}" srcId="{009B6161-1C30-414E-9B14-DC45EFEC1BED}" destId="{D027292D-0028-4B6C-8DAE-9363C7491B2C}" srcOrd="0" destOrd="0" parTransId="{FA3ED606-79BF-49E3-AB59-460BB80BA166}" sibTransId="{B5CEBD7D-E0AA-4BCB-91CF-3136D8E9ED3C}"/>
    <dgm:cxn modelId="{2ED1ABC0-0DB6-4AAB-AF1E-EBAE3EA072FC}" type="presOf" srcId="{D027292D-0028-4B6C-8DAE-9363C7491B2C}" destId="{B5A264E3-4B70-4401-A3DD-3C9562F958CD}" srcOrd="0" destOrd="0" presId="urn:microsoft.com/office/officeart/2005/8/layout/lProcess2"/>
    <dgm:cxn modelId="{ACD3C9C0-49BC-459D-BAA8-92872CC1E93A}" type="presOf" srcId="{6B164A38-18B4-4FB4-9940-196773C5E28E}" destId="{F98768AB-1E21-4E9D-950E-AF05A1F21701}" srcOrd="0" destOrd="0" presId="urn:microsoft.com/office/officeart/2005/8/layout/lProcess2"/>
    <dgm:cxn modelId="{B3EEB1D5-9FB7-4A4F-8050-E8F6CC043AC9}" srcId="{4CB24BFC-065F-4482-AFCD-1A085634AC9F}" destId="{A599A7CE-C6CF-432A-97CC-B06887FF5492}" srcOrd="0" destOrd="0" parTransId="{A1B291EE-64CD-4B7A-8D9F-219298E197A5}" sibTransId="{0595FB99-6961-4146-A041-E8674F6628F1}"/>
    <dgm:cxn modelId="{5E39DCD8-87F0-4FBD-AB5B-8A8F388C4536}" type="presOf" srcId="{10D8A2D3-8011-4668-99DF-5A594B804827}" destId="{3D92C67A-FE94-4A46-9BAF-CA17B4A14B5E}" srcOrd="0" destOrd="0" presId="urn:microsoft.com/office/officeart/2005/8/layout/lProcess2"/>
    <dgm:cxn modelId="{A9E60AE0-D5FA-49DF-B543-B75E5FF1F311}" type="presOf" srcId="{028988A1-9302-4B25-8974-236C3FA3D351}" destId="{6F9832DC-DFB2-401C-B552-7A75F89A9963}" srcOrd="0" destOrd="0" presId="urn:microsoft.com/office/officeart/2005/8/layout/lProcess2"/>
    <dgm:cxn modelId="{65852DE8-7F4B-4769-97C0-907E5DE4FC59}" srcId="{F67545D8-845D-40BB-A391-798229EEFB1C}" destId="{009B6161-1C30-414E-9B14-DC45EFEC1BED}" srcOrd="0" destOrd="0" parTransId="{22590722-9A09-4305-87FD-63F61DC546A2}" sibTransId="{67E54EC2-8B3D-4C00-94E2-8106DD36F22F}"/>
    <dgm:cxn modelId="{759728FA-05C3-4322-B526-6ABB94EC8DE0}" type="presOf" srcId="{A599A7CE-C6CF-432A-97CC-B06887FF5492}" destId="{4ADE7149-B47C-4CB5-8A43-D9ADCAEECC5A}" srcOrd="0" destOrd="0" presId="urn:microsoft.com/office/officeart/2005/8/layout/lProcess2"/>
    <dgm:cxn modelId="{D182F0FA-63A2-459E-9352-2D7DE91C663D}" srcId="{009B6161-1C30-414E-9B14-DC45EFEC1BED}" destId="{6B164A38-18B4-4FB4-9940-196773C5E28E}" srcOrd="1" destOrd="0" parTransId="{32A04B9C-2C40-4EB7-83C3-0D7666F43367}" sibTransId="{B9BCE08D-44E6-4CAE-96B0-7652059BED0A}"/>
    <dgm:cxn modelId="{42B66E75-49BB-49EB-B6A4-965526CB1273}" type="presParOf" srcId="{C1204087-0A17-41B6-B172-07821758DA7C}" destId="{CB3DF9A4-69F9-4F39-B4AA-F5FBBD1812E3}" srcOrd="0" destOrd="0" presId="urn:microsoft.com/office/officeart/2005/8/layout/lProcess2"/>
    <dgm:cxn modelId="{BE0A8897-384E-4F20-9AFF-98886464CBB3}" type="presParOf" srcId="{CB3DF9A4-69F9-4F39-B4AA-F5FBBD1812E3}" destId="{3F6370D5-E561-4322-A5E5-2ADC53F3C2F5}" srcOrd="0" destOrd="0" presId="urn:microsoft.com/office/officeart/2005/8/layout/lProcess2"/>
    <dgm:cxn modelId="{B28A1039-11FF-4C65-AAAD-F5DE0C161AB3}" type="presParOf" srcId="{CB3DF9A4-69F9-4F39-B4AA-F5FBBD1812E3}" destId="{33A5CDFC-71AD-49D7-9F61-DEC9E24B4F7E}" srcOrd="1" destOrd="0" presId="urn:microsoft.com/office/officeart/2005/8/layout/lProcess2"/>
    <dgm:cxn modelId="{79EFF6A0-C13B-4DEF-92F1-7C4220B48E78}" type="presParOf" srcId="{CB3DF9A4-69F9-4F39-B4AA-F5FBBD1812E3}" destId="{79A1FBBD-7A26-4B03-97AE-D50D826E7A1E}" srcOrd="2" destOrd="0" presId="urn:microsoft.com/office/officeart/2005/8/layout/lProcess2"/>
    <dgm:cxn modelId="{2B3772FD-6B46-4702-A23B-815CA3A24232}" type="presParOf" srcId="{79A1FBBD-7A26-4B03-97AE-D50D826E7A1E}" destId="{71885700-54F8-4DCF-8733-AB2227BD9CC0}" srcOrd="0" destOrd="0" presId="urn:microsoft.com/office/officeart/2005/8/layout/lProcess2"/>
    <dgm:cxn modelId="{F833D598-D047-4643-997F-3E919EDE52BE}" type="presParOf" srcId="{71885700-54F8-4DCF-8733-AB2227BD9CC0}" destId="{B5A264E3-4B70-4401-A3DD-3C9562F958CD}" srcOrd="0" destOrd="0" presId="urn:microsoft.com/office/officeart/2005/8/layout/lProcess2"/>
    <dgm:cxn modelId="{214E300C-5982-4FFF-8080-B857883807BA}" type="presParOf" srcId="{71885700-54F8-4DCF-8733-AB2227BD9CC0}" destId="{F667298A-4CB5-41E0-8512-6B7A528B2746}" srcOrd="1" destOrd="0" presId="urn:microsoft.com/office/officeart/2005/8/layout/lProcess2"/>
    <dgm:cxn modelId="{7F9FEEB9-DEA9-4384-B651-8E59A8F5C76C}" type="presParOf" srcId="{71885700-54F8-4DCF-8733-AB2227BD9CC0}" destId="{F98768AB-1E21-4E9D-950E-AF05A1F21701}" srcOrd="2" destOrd="0" presId="urn:microsoft.com/office/officeart/2005/8/layout/lProcess2"/>
    <dgm:cxn modelId="{7A2A322D-BACA-49AE-9595-D15430331026}" type="presParOf" srcId="{71885700-54F8-4DCF-8733-AB2227BD9CC0}" destId="{E1E09BFC-C9B6-45BE-BC4A-0662EE659209}" srcOrd="3" destOrd="0" presId="urn:microsoft.com/office/officeart/2005/8/layout/lProcess2"/>
    <dgm:cxn modelId="{F244D0C5-9490-409D-9DA8-1F8C9F1D4112}" type="presParOf" srcId="{71885700-54F8-4DCF-8733-AB2227BD9CC0}" destId="{9EB104AF-D567-4386-9EE5-39614236B794}" srcOrd="4" destOrd="0" presId="urn:microsoft.com/office/officeart/2005/8/layout/lProcess2"/>
    <dgm:cxn modelId="{DFCD1924-6CED-4C4E-9FE0-B1D648E16D23}" type="presParOf" srcId="{C1204087-0A17-41B6-B172-07821758DA7C}" destId="{41FC49E7-5AF0-4F80-9F54-80CAD818BC85}" srcOrd="1" destOrd="0" presId="urn:microsoft.com/office/officeart/2005/8/layout/lProcess2"/>
    <dgm:cxn modelId="{74CBF1F5-7F73-414A-9549-B8DDE80B2B14}" type="presParOf" srcId="{C1204087-0A17-41B6-B172-07821758DA7C}" destId="{747C50DA-E79C-4976-A6E4-55A0B1E2149A}" srcOrd="2" destOrd="0" presId="urn:microsoft.com/office/officeart/2005/8/layout/lProcess2"/>
    <dgm:cxn modelId="{1627B809-67F1-4867-83D7-C895E381116A}" type="presParOf" srcId="{747C50DA-E79C-4976-A6E4-55A0B1E2149A}" destId="{13610B9E-59F1-48F4-B5B2-B07D8B264C76}" srcOrd="0" destOrd="0" presId="urn:microsoft.com/office/officeart/2005/8/layout/lProcess2"/>
    <dgm:cxn modelId="{DF2C60F0-39D1-416A-AE7C-09BEFEFF11F7}" type="presParOf" srcId="{747C50DA-E79C-4976-A6E4-55A0B1E2149A}" destId="{F5320119-724A-458E-A7C1-175E354B8E11}" srcOrd="1" destOrd="0" presId="urn:microsoft.com/office/officeart/2005/8/layout/lProcess2"/>
    <dgm:cxn modelId="{7EB99523-4D94-45CE-8DB8-B5A11762F493}" type="presParOf" srcId="{747C50DA-E79C-4976-A6E4-55A0B1E2149A}" destId="{96B75437-66DF-4568-9271-4D1D884DA3CD}" srcOrd="2" destOrd="0" presId="urn:microsoft.com/office/officeart/2005/8/layout/lProcess2"/>
    <dgm:cxn modelId="{A3E668D9-7B78-4754-ADD1-A26A028BF259}" type="presParOf" srcId="{96B75437-66DF-4568-9271-4D1D884DA3CD}" destId="{F1288C9F-3DA9-4055-AFBF-15D69BA03A13}" srcOrd="0" destOrd="0" presId="urn:microsoft.com/office/officeart/2005/8/layout/lProcess2"/>
    <dgm:cxn modelId="{2542F3C4-5043-4205-B8D7-DA064CF31C9B}" type="presParOf" srcId="{F1288C9F-3DA9-4055-AFBF-15D69BA03A13}" destId="{CEF515A0-0387-41B6-A1A9-467766363E53}" srcOrd="0" destOrd="0" presId="urn:microsoft.com/office/officeart/2005/8/layout/lProcess2"/>
    <dgm:cxn modelId="{B6E3E51F-ED3F-43F0-B4F2-2983E54BD75E}" type="presParOf" srcId="{F1288C9F-3DA9-4055-AFBF-15D69BA03A13}" destId="{8353C3E5-4D6C-4038-96B5-85F61F4B0837}" srcOrd="1" destOrd="0" presId="urn:microsoft.com/office/officeart/2005/8/layout/lProcess2"/>
    <dgm:cxn modelId="{F7459CCE-E3AF-4333-9EF4-562E64A8A97F}" type="presParOf" srcId="{F1288C9F-3DA9-4055-AFBF-15D69BA03A13}" destId="{AA0908B1-137F-4D82-B7CA-77633A543054}" srcOrd="2" destOrd="0" presId="urn:microsoft.com/office/officeart/2005/8/layout/lProcess2"/>
    <dgm:cxn modelId="{E18D45F5-DA97-47F7-A356-80EF078BDE5B}" type="presParOf" srcId="{F1288C9F-3DA9-4055-AFBF-15D69BA03A13}" destId="{7FD26B2B-D337-444A-82BB-8B81DA4C3627}" srcOrd="3" destOrd="0" presId="urn:microsoft.com/office/officeart/2005/8/layout/lProcess2"/>
    <dgm:cxn modelId="{6C6656AB-BB49-4CD6-AAE4-55F4304AA450}" type="presParOf" srcId="{F1288C9F-3DA9-4055-AFBF-15D69BA03A13}" destId="{6F9832DC-DFB2-401C-B552-7A75F89A9963}" srcOrd="4" destOrd="0" presId="urn:microsoft.com/office/officeart/2005/8/layout/lProcess2"/>
    <dgm:cxn modelId="{8295D44C-2119-47B1-87AE-B42A40B6DD71}" type="presParOf" srcId="{C1204087-0A17-41B6-B172-07821758DA7C}" destId="{97E2EE78-9FF7-4644-9CAC-9D83D364DFB6}" srcOrd="3" destOrd="0" presId="urn:microsoft.com/office/officeart/2005/8/layout/lProcess2"/>
    <dgm:cxn modelId="{EBF4CC06-D484-4E70-9251-48BF9EAEE04E}" type="presParOf" srcId="{C1204087-0A17-41B6-B172-07821758DA7C}" destId="{D5A97C64-A928-4D6F-A58E-0522C3AE7246}" srcOrd="4" destOrd="0" presId="urn:microsoft.com/office/officeart/2005/8/layout/lProcess2"/>
    <dgm:cxn modelId="{ECBF6AB1-ABF6-44C5-A55E-1B8A8E59A1FE}" type="presParOf" srcId="{D5A97C64-A928-4D6F-A58E-0522C3AE7246}" destId="{D700D986-20B2-471E-AB5D-9DB043E7B9FF}" srcOrd="0" destOrd="0" presId="urn:microsoft.com/office/officeart/2005/8/layout/lProcess2"/>
    <dgm:cxn modelId="{3B2535AC-6CAC-4723-898B-2DBEE03F0141}" type="presParOf" srcId="{D5A97C64-A928-4D6F-A58E-0522C3AE7246}" destId="{6E9BE2BC-9A4B-4A0E-8212-C87D4EF42C38}" srcOrd="1" destOrd="0" presId="urn:microsoft.com/office/officeart/2005/8/layout/lProcess2"/>
    <dgm:cxn modelId="{B33ABB8F-9923-4DCD-B977-AA26CFA3ADBC}" type="presParOf" srcId="{D5A97C64-A928-4D6F-A58E-0522C3AE7246}" destId="{96A3B0B9-80D4-4007-AB46-04377EB061DC}" srcOrd="2" destOrd="0" presId="urn:microsoft.com/office/officeart/2005/8/layout/lProcess2"/>
    <dgm:cxn modelId="{B9EACC16-2D34-4CA9-BFEB-BEC1ADEBEC35}" type="presParOf" srcId="{96A3B0B9-80D4-4007-AB46-04377EB061DC}" destId="{9853FF67-E48F-457B-8AB6-C183CD9A8064}" srcOrd="0" destOrd="0" presId="urn:microsoft.com/office/officeart/2005/8/layout/lProcess2"/>
    <dgm:cxn modelId="{99075FEA-2762-4CC2-9C0A-E020EE97946B}" type="presParOf" srcId="{9853FF67-E48F-457B-8AB6-C183CD9A8064}" destId="{4ADE7149-B47C-4CB5-8A43-D9ADCAEECC5A}" srcOrd="0" destOrd="0" presId="urn:microsoft.com/office/officeart/2005/8/layout/lProcess2"/>
    <dgm:cxn modelId="{9F86C555-AD70-4823-8969-E968CFBD605E}" type="presParOf" srcId="{9853FF67-E48F-457B-8AB6-C183CD9A8064}" destId="{D84F6CC9-7BEF-487E-9C08-38AE5087ECCC}" srcOrd="1" destOrd="0" presId="urn:microsoft.com/office/officeart/2005/8/layout/lProcess2"/>
    <dgm:cxn modelId="{3E6A9C92-E12E-47AF-8C10-EE1DA8E51F4D}" type="presParOf" srcId="{9853FF67-E48F-457B-8AB6-C183CD9A8064}" destId="{B4FE2B65-1EEE-4520-8E10-C5019879FBE9}" srcOrd="2" destOrd="0" presId="urn:microsoft.com/office/officeart/2005/8/layout/lProcess2"/>
    <dgm:cxn modelId="{902C4568-17BB-4676-9552-C270A76CD8E5}" type="presParOf" srcId="{9853FF67-E48F-457B-8AB6-C183CD9A8064}" destId="{24E0BA05-BCFA-42AF-B598-8AFAAF13B84F}" srcOrd="3" destOrd="0" presId="urn:microsoft.com/office/officeart/2005/8/layout/lProcess2"/>
    <dgm:cxn modelId="{8020BED5-E1C2-449C-8C28-46A3CC6BF073}" type="presParOf" srcId="{9853FF67-E48F-457B-8AB6-C183CD9A8064}" destId="{21063D74-E417-45BE-88CD-99EA0388ABBA}" srcOrd="4" destOrd="0" presId="urn:microsoft.com/office/officeart/2005/8/layout/lProcess2"/>
    <dgm:cxn modelId="{D59DC8EB-E5A2-49C7-A4C3-B37075A96747}" type="presParOf" srcId="{C1204087-0A17-41B6-B172-07821758DA7C}" destId="{6EEDF8E0-25DA-45FD-85D2-86A833BF317E}" srcOrd="5" destOrd="0" presId="urn:microsoft.com/office/officeart/2005/8/layout/lProcess2"/>
    <dgm:cxn modelId="{3D049686-ECCD-4E30-863D-7F3A07C13B02}" type="presParOf" srcId="{C1204087-0A17-41B6-B172-07821758DA7C}" destId="{6DE83DC4-35B6-4F5F-80E7-CFF1E2961161}" srcOrd="6" destOrd="0" presId="urn:microsoft.com/office/officeart/2005/8/layout/lProcess2"/>
    <dgm:cxn modelId="{408FB788-417C-4908-B9B6-38CE13C78FB4}" type="presParOf" srcId="{6DE83DC4-35B6-4F5F-80E7-CFF1E2961161}" destId="{3D92C67A-FE94-4A46-9BAF-CA17B4A14B5E}" srcOrd="0" destOrd="0" presId="urn:microsoft.com/office/officeart/2005/8/layout/lProcess2"/>
    <dgm:cxn modelId="{8581485D-112F-4E56-9408-085DE7C7ACF0}" type="presParOf" srcId="{6DE83DC4-35B6-4F5F-80E7-CFF1E2961161}" destId="{EF49D502-7FC4-484A-9294-1CF316CBEB61}" srcOrd="1" destOrd="0" presId="urn:microsoft.com/office/officeart/2005/8/layout/lProcess2"/>
    <dgm:cxn modelId="{D8F3C2A6-75ED-43C7-99B7-B0A5941E2332}" type="presParOf" srcId="{6DE83DC4-35B6-4F5F-80E7-CFF1E2961161}" destId="{F671333E-D3B5-4AF8-9FB8-68E167DA6197}" srcOrd="2" destOrd="0" presId="urn:microsoft.com/office/officeart/2005/8/layout/lProcess2"/>
    <dgm:cxn modelId="{957A8056-55EA-4AD0-9285-2254CBC701F9}" type="presParOf" srcId="{F671333E-D3B5-4AF8-9FB8-68E167DA6197}" destId="{A198B2E9-91C0-463D-BF60-2D5E164F6EC9}" srcOrd="0" destOrd="0" presId="urn:microsoft.com/office/officeart/2005/8/layout/lProcess2"/>
    <dgm:cxn modelId="{6AD5B026-0820-4FED-8166-4016071EA66B}" type="presParOf" srcId="{A198B2E9-91C0-463D-BF60-2D5E164F6EC9}" destId="{3AD5633D-ED89-428C-8AE5-FC1A722A664D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74443C-3609-4356-8C51-785E64489CF9}" type="doc">
      <dgm:prSet loTypeId="urn:microsoft.com/office/officeart/2005/8/layout/hList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F83C04F-2C4D-4EDB-ACAD-0399983A23FC}">
      <dgm:prSet phldrT="[Text]"/>
      <dgm:spPr/>
      <dgm:t>
        <a:bodyPr/>
        <a:lstStyle/>
        <a:p>
          <a:r>
            <a:rPr lang="en-US" dirty="0"/>
            <a:t>Operational Efficiency</a:t>
          </a:r>
        </a:p>
      </dgm:t>
    </dgm:pt>
    <dgm:pt modelId="{A85E3E37-3B1E-436F-AEDE-027554A11DB7}" type="parTrans" cxnId="{4E42F500-0C41-44FE-B07E-132F4BFBCED1}">
      <dgm:prSet/>
      <dgm:spPr/>
      <dgm:t>
        <a:bodyPr/>
        <a:lstStyle/>
        <a:p>
          <a:endParaRPr lang="en-US"/>
        </a:p>
      </dgm:t>
    </dgm:pt>
    <dgm:pt modelId="{8D2AE0E8-20D7-44C2-A814-CC0851DEE795}" type="sibTrans" cxnId="{4E42F500-0C41-44FE-B07E-132F4BFBCED1}">
      <dgm:prSet/>
      <dgm:spPr/>
      <dgm:t>
        <a:bodyPr/>
        <a:lstStyle/>
        <a:p>
          <a:endParaRPr lang="en-US"/>
        </a:p>
      </dgm:t>
    </dgm:pt>
    <dgm:pt modelId="{3A59FDC3-C024-48BF-9720-9493CCC92271}">
      <dgm:prSet phldrT="[Text]" custT="1"/>
      <dgm:spPr/>
      <dgm:t>
        <a:bodyPr/>
        <a:lstStyle/>
        <a:p>
          <a:r>
            <a:rPr lang="en-US" sz="2400" dirty="0"/>
            <a:t>Typically a Clean “Feeder System”</a:t>
          </a:r>
        </a:p>
      </dgm:t>
    </dgm:pt>
    <dgm:pt modelId="{CE7D3BAD-D03D-4807-80E0-66A2DB3B8B32}" type="parTrans" cxnId="{E63DA137-87F3-483A-8514-0C91DFD6744F}">
      <dgm:prSet/>
      <dgm:spPr/>
      <dgm:t>
        <a:bodyPr/>
        <a:lstStyle/>
        <a:p>
          <a:endParaRPr lang="en-US"/>
        </a:p>
      </dgm:t>
    </dgm:pt>
    <dgm:pt modelId="{002C5CC7-3FE0-4B39-A023-ABFF5F7A1F36}" type="sibTrans" cxnId="{E63DA137-87F3-483A-8514-0C91DFD6744F}">
      <dgm:prSet/>
      <dgm:spPr/>
      <dgm:t>
        <a:bodyPr/>
        <a:lstStyle/>
        <a:p>
          <a:endParaRPr lang="en-US"/>
        </a:p>
      </dgm:t>
    </dgm:pt>
    <dgm:pt modelId="{59171F1E-A64A-4997-9545-9D96BB7410A4}">
      <dgm:prSet phldrT="[Text]"/>
      <dgm:spPr/>
      <dgm:t>
        <a:bodyPr/>
        <a:lstStyle/>
        <a:p>
          <a:r>
            <a:rPr lang="en-US" dirty="0"/>
            <a:t>Safety &amp; Security</a:t>
          </a:r>
        </a:p>
      </dgm:t>
    </dgm:pt>
    <dgm:pt modelId="{2BD67536-B6B3-4283-88E1-AD29AEED1B11}" type="parTrans" cxnId="{E1517561-66D8-4B65-9FAA-B89155B8572F}">
      <dgm:prSet/>
      <dgm:spPr/>
      <dgm:t>
        <a:bodyPr/>
        <a:lstStyle/>
        <a:p>
          <a:endParaRPr lang="en-US"/>
        </a:p>
      </dgm:t>
    </dgm:pt>
    <dgm:pt modelId="{B8844F6E-7AFD-4939-BD8E-B9DF20C2FB02}" type="sibTrans" cxnId="{E1517561-66D8-4B65-9FAA-B89155B8572F}">
      <dgm:prSet/>
      <dgm:spPr/>
      <dgm:t>
        <a:bodyPr/>
        <a:lstStyle/>
        <a:p>
          <a:endParaRPr lang="en-US"/>
        </a:p>
      </dgm:t>
    </dgm:pt>
    <dgm:pt modelId="{6400F1B0-40A0-4C84-B409-007F49897032}">
      <dgm:prSet phldrT="[Text]" custT="1"/>
      <dgm:spPr/>
      <dgm:t>
        <a:bodyPr/>
        <a:lstStyle/>
        <a:p>
          <a:r>
            <a:rPr lang="en-US" sz="2400" dirty="0"/>
            <a:t>Elementary School are typically connected to parks</a:t>
          </a:r>
        </a:p>
      </dgm:t>
    </dgm:pt>
    <dgm:pt modelId="{E9F0EF4B-D5A6-4A5B-BB06-C13E071F7CCC}" type="parTrans" cxnId="{55495667-0C17-4B3E-BD9A-ED9BDE2F681C}">
      <dgm:prSet/>
      <dgm:spPr/>
      <dgm:t>
        <a:bodyPr/>
        <a:lstStyle/>
        <a:p>
          <a:endParaRPr lang="en-US"/>
        </a:p>
      </dgm:t>
    </dgm:pt>
    <dgm:pt modelId="{9985C4A8-175C-4DDA-A8A9-4F16BA9B9A66}" type="sibTrans" cxnId="{55495667-0C17-4B3E-BD9A-ED9BDE2F681C}">
      <dgm:prSet/>
      <dgm:spPr/>
      <dgm:t>
        <a:bodyPr/>
        <a:lstStyle/>
        <a:p>
          <a:endParaRPr lang="en-US"/>
        </a:p>
      </dgm:t>
    </dgm:pt>
    <dgm:pt modelId="{CFCD07EA-3636-4E58-A4B1-D2EA64C667AB}">
      <dgm:prSet phldrT="[Text]" custT="1"/>
      <dgm:spPr/>
      <dgm:t>
        <a:bodyPr/>
        <a:lstStyle/>
        <a:p>
          <a:r>
            <a:rPr lang="en-US" sz="2400" dirty="0"/>
            <a:t>Age appropriate students together</a:t>
          </a:r>
        </a:p>
      </dgm:t>
    </dgm:pt>
    <dgm:pt modelId="{9C251495-E9C0-4C33-A009-902A38F3F71A}" type="parTrans" cxnId="{967D3853-DE23-47E8-A7F5-6C678EFFA387}">
      <dgm:prSet/>
      <dgm:spPr/>
      <dgm:t>
        <a:bodyPr/>
        <a:lstStyle/>
        <a:p>
          <a:endParaRPr lang="en-US"/>
        </a:p>
      </dgm:t>
    </dgm:pt>
    <dgm:pt modelId="{0BACCCCE-4E4A-4BA7-A942-36963BB0577C}" type="sibTrans" cxnId="{967D3853-DE23-47E8-A7F5-6C678EFFA387}">
      <dgm:prSet/>
      <dgm:spPr/>
      <dgm:t>
        <a:bodyPr/>
        <a:lstStyle/>
        <a:p>
          <a:endParaRPr lang="en-US"/>
        </a:p>
      </dgm:t>
    </dgm:pt>
    <dgm:pt modelId="{4B4F67C7-D9B2-42CF-871E-9558F2162082}">
      <dgm:prSet phldrT="[Text]" custT="1"/>
      <dgm:spPr/>
      <dgm:t>
        <a:bodyPr/>
        <a:lstStyle/>
        <a:p>
          <a:r>
            <a:rPr lang="en-US" sz="2400" dirty="0"/>
            <a:t>The way it’s always been – “Status-Quo”</a:t>
          </a:r>
        </a:p>
      </dgm:t>
    </dgm:pt>
    <dgm:pt modelId="{8CAD2CFF-1023-488A-AF18-21A8D0B13FC5}" type="parTrans" cxnId="{9376CC7F-25CA-4714-BA9C-D30EC1D75803}">
      <dgm:prSet/>
      <dgm:spPr/>
      <dgm:t>
        <a:bodyPr/>
        <a:lstStyle/>
        <a:p>
          <a:endParaRPr lang="en-US"/>
        </a:p>
      </dgm:t>
    </dgm:pt>
    <dgm:pt modelId="{5A92A7C8-4285-452C-AA42-6C94BBA82DC9}" type="sibTrans" cxnId="{9376CC7F-25CA-4714-BA9C-D30EC1D75803}">
      <dgm:prSet/>
      <dgm:spPr/>
      <dgm:t>
        <a:bodyPr/>
        <a:lstStyle/>
        <a:p>
          <a:endParaRPr lang="en-US"/>
        </a:p>
      </dgm:t>
    </dgm:pt>
    <dgm:pt modelId="{2A1DA584-7810-4BD1-9211-D63566B91972}">
      <dgm:prSet phldrT="[Text]" custT="1"/>
      <dgm:spPr/>
      <dgm:t>
        <a:bodyPr/>
        <a:lstStyle/>
        <a:p>
          <a:r>
            <a:rPr lang="en-US" sz="2400" dirty="0"/>
            <a:t>Maintains “Core Educational Curriculum”</a:t>
          </a:r>
        </a:p>
      </dgm:t>
    </dgm:pt>
    <dgm:pt modelId="{135DB87B-DC67-4D59-B76E-3B1986057FE2}" type="parTrans" cxnId="{7CA833D7-E9DB-491A-8492-62007FA261E5}">
      <dgm:prSet/>
      <dgm:spPr/>
      <dgm:t>
        <a:bodyPr/>
        <a:lstStyle/>
        <a:p>
          <a:endParaRPr lang="en-US"/>
        </a:p>
      </dgm:t>
    </dgm:pt>
    <dgm:pt modelId="{BC4465C0-FEC5-4423-95C7-76075111D721}" type="sibTrans" cxnId="{7CA833D7-E9DB-491A-8492-62007FA261E5}">
      <dgm:prSet/>
      <dgm:spPr/>
      <dgm:t>
        <a:bodyPr/>
        <a:lstStyle/>
        <a:p>
          <a:endParaRPr lang="en-US"/>
        </a:p>
      </dgm:t>
    </dgm:pt>
    <dgm:pt modelId="{18FD2449-DA91-4AC1-88DC-4CCDD03E675C}" type="pres">
      <dgm:prSet presAssocID="{CA74443C-3609-4356-8C51-785E64489CF9}" presName="Name0" presStyleCnt="0">
        <dgm:presLayoutVars>
          <dgm:dir/>
          <dgm:animLvl val="lvl"/>
          <dgm:resizeHandles val="exact"/>
        </dgm:presLayoutVars>
      </dgm:prSet>
      <dgm:spPr/>
    </dgm:pt>
    <dgm:pt modelId="{1CFBEBA0-5575-439F-A0BA-BB5931F99DD1}" type="pres">
      <dgm:prSet presAssocID="{59171F1E-A64A-4997-9545-9D96BB7410A4}" presName="composite" presStyleCnt="0"/>
      <dgm:spPr/>
    </dgm:pt>
    <dgm:pt modelId="{72EAF65C-0778-4BFB-8AA3-8745837A0791}" type="pres">
      <dgm:prSet presAssocID="{59171F1E-A64A-4997-9545-9D96BB7410A4}" presName="parTx" presStyleLbl="alignNode1" presStyleIdx="0" presStyleCnt="2" custScaleX="102763" custScaleY="114514" custLinFactNeighborX="-1" custLinFactNeighborY="9881">
        <dgm:presLayoutVars>
          <dgm:chMax val="0"/>
          <dgm:chPref val="0"/>
          <dgm:bulletEnabled val="1"/>
        </dgm:presLayoutVars>
      </dgm:prSet>
      <dgm:spPr/>
    </dgm:pt>
    <dgm:pt modelId="{6FBDCA88-07D0-4933-B2B9-C2A04248BD8A}" type="pres">
      <dgm:prSet presAssocID="{59171F1E-A64A-4997-9545-9D96BB7410A4}" presName="desTx" presStyleLbl="alignAccFollowNode1" presStyleIdx="0" presStyleCnt="2" custScaleX="102606" custScaleY="99782">
        <dgm:presLayoutVars>
          <dgm:bulletEnabled val="1"/>
        </dgm:presLayoutVars>
      </dgm:prSet>
      <dgm:spPr/>
    </dgm:pt>
    <dgm:pt modelId="{2AAD67C4-A3A4-496E-98B8-81A56C785FDC}" type="pres">
      <dgm:prSet presAssocID="{B8844F6E-7AFD-4939-BD8E-B9DF20C2FB02}" presName="space" presStyleCnt="0"/>
      <dgm:spPr/>
    </dgm:pt>
    <dgm:pt modelId="{E9BEEEA5-4F30-4E05-BE15-42A8F12E1E96}" type="pres">
      <dgm:prSet presAssocID="{5F83C04F-2C4D-4EDB-ACAD-0399983A23FC}" presName="composite" presStyleCnt="0"/>
      <dgm:spPr/>
    </dgm:pt>
    <dgm:pt modelId="{9B82345A-ACAE-4EEE-B8E4-48837C79BD2E}" type="pres">
      <dgm:prSet presAssocID="{5F83C04F-2C4D-4EDB-ACAD-0399983A23F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8B3BB13B-2A5C-410D-8ADB-40138E9FE666}" type="pres">
      <dgm:prSet presAssocID="{5F83C04F-2C4D-4EDB-ACAD-0399983A23F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4E42F500-0C41-44FE-B07E-132F4BFBCED1}" srcId="{CA74443C-3609-4356-8C51-785E64489CF9}" destId="{5F83C04F-2C4D-4EDB-ACAD-0399983A23FC}" srcOrd="1" destOrd="0" parTransId="{A85E3E37-3B1E-436F-AEDE-027554A11DB7}" sibTransId="{8D2AE0E8-20D7-44C2-A814-CC0851DEE795}"/>
    <dgm:cxn modelId="{D5D1CB22-0BBC-4D3A-8D1A-1DFFF231DE9E}" type="presOf" srcId="{4B4F67C7-D9B2-42CF-871E-9558F2162082}" destId="{6FBDCA88-07D0-4933-B2B9-C2A04248BD8A}" srcOrd="0" destOrd="2" presId="urn:microsoft.com/office/officeart/2005/8/layout/hList1"/>
    <dgm:cxn modelId="{E63DA137-87F3-483A-8514-0C91DFD6744F}" srcId="{5F83C04F-2C4D-4EDB-ACAD-0399983A23FC}" destId="{3A59FDC3-C024-48BF-9720-9493CCC92271}" srcOrd="0" destOrd="0" parTransId="{CE7D3BAD-D03D-4807-80E0-66A2DB3B8B32}" sibTransId="{002C5CC7-3FE0-4B39-A023-ABFF5F7A1F36}"/>
    <dgm:cxn modelId="{E1517561-66D8-4B65-9FAA-B89155B8572F}" srcId="{CA74443C-3609-4356-8C51-785E64489CF9}" destId="{59171F1E-A64A-4997-9545-9D96BB7410A4}" srcOrd="0" destOrd="0" parTransId="{2BD67536-B6B3-4283-88E1-AD29AEED1B11}" sibTransId="{B8844F6E-7AFD-4939-BD8E-B9DF20C2FB02}"/>
    <dgm:cxn modelId="{7DCCD662-B4F7-48EF-A7F6-D01DF20357E5}" type="presOf" srcId="{CA74443C-3609-4356-8C51-785E64489CF9}" destId="{18FD2449-DA91-4AC1-88DC-4CCDD03E675C}" srcOrd="0" destOrd="0" presId="urn:microsoft.com/office/officeart/2005/8/layout/hList1"/>
    <dgm:cxn modelId="{55495667-0C17-4B3E-BD9A-ED9BDE2F681C}" srcId="{59171F1E-A64A-4997-9545-9D96BB7410A4}" destId="{6400F1B0-40A0-4C84-B409-007F49897032}" srcOrd="0" destOrd="0" parTransId="{E9F0EF4B-D5A6-4A5B-BB06-C13E071F7CCC}" sibTransId="{9985C4A8-175C-4DDA-A8A9-4F16BA9B9A66}"/>
    <dgm:cxn modelId="{967D3853-DE23-47E8-A7F5-6C678EFFA387}" srcId="{59171F1E-A64A-4997-9545-9D96BB7410A4}" destId="{CFCD07EA-3636-4E58-A4B1-D2EA64C667AB}" srcOrd="1" destOrd="0" parTransId="{9C251495-E9C0-4C33-A009-902A38F3F71A}" sibTransId="{0BACCCCE-4E4A-4BA7-A942-36963BB0577C}"/>
    <dgm:cxn modelId="{99BECE73-FDC8-41C6-88BB-D4AAEBAF7F7F}" type="presOf" srcId="{59171F1E-A64A-4997-9545-9D96BB7410A4}" destId="{72EAF65C-0778-4BFB-8AA3-8745837A0791}" srcOrd="0" destOrd="0" presId="urn:microsoft.com/office/officeart/2005/8/layout/hList1"/>
    <dgm:cxn modelId="{9376CC7F-25CA-4714-BA9C-D30EC1D75803}" srcId="{59171F1E-A64A-4997-9545-9D96BB7410A4}" destId="{4B4F67C7-D9B2-42CF-871E-9558F2162082}" srcOrd="2" destOrd="0" parTransId="{8CAD2CFF-1023-488A-AF18-21A8D0B13FC5}" sibTransId="{5A92A7C8-4285-452C-AA42-6C94BBA82DC9}"/>
    <dgm:cxn modelId="{4EBEE283-9B8E-49C3-8CE3-3A8E22073B76}" type="presOf" srcId="{5F83C04F-2C4D-4EDB-ACAD-0399983A23FC}" destId="{9B82345A-ACAE-4EEE-B8E4-48837C79BD2E}" srcOrd="0" destOrd="0" presId="urn:microsoft.com/office/officeart/2005/8/layout/hList1"/>
    <dgm:cxn modelId="{6A5A95AC-19AC-4B18-89C9-EDC5E77B1706}" type="presOf" srcId="{3A59FDC3-C024-48BF-9720-9493CCC92271}" destId="{8B3BB13B-2A5C-410D-8ADB-40138E9FE666}" srcOrd="0" destOrd="0" presId="urn:microsoft.com/office/officeart/2005/8/layout/hList1"/>
    <dgm:cxn modelId="{C09831AD-9EC8-4AB8-94FB-BCB1E300C4B1}" type="presOf" srcId="{2A1DA584-7810-4BD1-9211-D63566B91972}" destId="{8B3BB13B-2A5C-410D-8ADB-40138E9FE666}" srcOrd="0" destOrd="1" presId="urn:microsoft.com/office/officeart/2005/8/layout/hList1"/>
    <dgm:cxn modelId="{97D394D2-DCA3-4BA6-824E-B6EEB0C56D58}" type="presOf" srcId="{CFCD07EA-3636-4E58-A4B1-D2EA64C667AB}" destId="{6FBDCA88-07D0-4933-B2B9-C2A04248BD8A}" srcOrd="0" destOrd="1" presId="urn:microsoft.com/office/officeart/2005/8/layout/hList1"/>
    <dgm:cxn modelId="{7CA833D7-E9DB-491A-8492-62007FA261E5}" srcId="{5F83C04F-2C4D-4EDB-ACAD-0399983A23FC}" destId="{2A1DA584-7810-4BD1-9211-D63566B91972}" srcOrd="1" destOrd="0" parTransId="{135DB87B-DC67-4D59-B76E-3B1986057FE2}" sibTransId="{BC4465C0-FEC5-4423-95C7-76075111D721}"/>
    <dgm:cxn modelId="{6327BDF1-D315-43F4-A17A-99A3D986E358}" type="presOf" srcId="{6400F1B0-40A0-4C84-B409-007F49897032}" destId="{6FBDCA88-07D0-4933-B2B9-C2A04248BD8A}" srcOrd="0" destOrd="0" presId="urn:microsoft.com/office/officeart/2005/8/layout/hList1"/>
    <dgm:cxn modelId="{4A3E7889-C571-44A7-87E7-A68C78E7C96E}" type="presParOf" srcId="{18FD2449-DA91-4AC1-88DC-4CCDD03E675C}" destId="{1CFBEBA0-5575-439F-A0BA-BB5931F99DD1}" srcOrd="0" destOrd="0" presId="urn:microsoft.com/office/officeart/2005/8/layout/hList1"/>
    <dgm:cxn modelId="{CFFFB169-9A6D-4D73-A28F-50356F82708C}" type="presParOf" srcId="{1CFBEBA0-5575-439F-A0BA-BB5931F99DD1}" destId="{72EAF65C-0778-4BFB-8AA3-8745837A0791}" srcOrd="0" destOrd="0" presId="urn:microsoft.com/office/officeart/2005/8/layout/hList1"/>
    <dgm:cxn modelId="{63F3C5F8-0ABC-4F5E-846D-E48E2AAF02BE}" type="presParOf" srcId="{1CFBEBA0-5575-439F-A0BA-BB5931F99DD1}" destId="{6FBDCA88-07D0-4933-B2B9-C2A04248BD8A}" srcOrd="1" destOrd="0" presId="urn:microsoft.com/office/officeart/2005/8/layout/hList1"/>
    <dgm:cxn modelId="{7E35BCBE-8C39-491A-9B8E-8A3ECAC3FDB2}" type="presParOf" srcId="{18FD2449-DA91-4AC1-88DC-4CCDD03E675C}" destId="{2AAD67C4-A3A4-496E-98B8-81A56C785FDC}" srcOrd="1" destOrd="0" presId="urn:microsoft.com/office/officeart/2005/8/layout/hList1"/>
    <dgm:cxn modelId="{5C5D0689-87F4-4B61-8BE7-3963DE3D5A58}" type="presParOf" srcId="{18FD2449-DA91-4AC1-88DC-4CCDD03E675C}" destId="{E9BEEEA5-4F30-4E05-BE15-42A8F12E1E96}" srcOrd="2" destOrd="0" presId="urn:microsoft.com/office/officeart/2005/8/layout/hList1"/>
    <dgm:cxn modelId="{2036F811-E024-4241-A38C-249EEB54552B}" type="presParOf" srcId="{E9BEEEA5-4F30-4E05-BE15-42A8F12E1E96}" destId="{9B82345A-ACAE-4EEE-B8E4-48837C79BD2E}" srcOrd="0" destOrd="0" presId="urn:microsoft.com/office/officeart/2005/8/layout/hList1"/>
    <dgm:cxn modelId="{6825BFB4-2BBD-441F-8EFB-83D15B8301AC}" type="presParOf" srcId="{E9BEEEA5-4F30-4E05-BE15-42A8F12E1E96}" destId="{8B3BB13B-2A5C-410D-8ADB-40138E9FE66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CBBC1A-D59D-49B3-877C-D4793714FCA7}" type="doc">
      <dgm:prSet loTypeId="urn:microsoft.com/office/officeart/2005/8/layout/hList7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DF7290-3A3A-4B98-834D-6C54CDFAD252}">
      <dgm:prSet phldrT="[Text]"/>
      <dgm:spPr/>
      <dgm:t>
        <a:bodyPr/>
        <a:lstStyle/>
        <a:p>
          <a:r>
            <a:rPr lang="en-US" dirty="0"/>
            <a:t>Voluntary, high-quality pre-school for all</a:t>
          </a:r>
        </a:p>
      </dgm:t>
    </dgm:pt>
    <dgm:pt modelId="{BD2A89E2-C599-47A9-A2ED-EB33ED27098E}" type="parTrans" cxnId="{BD67D663-000D-4E78-BA48-989B7959EF26}">
      <dgm:prSet/>
      <dgm:spPr/>
      <dgm:t>
        <a:bodyPr/>
        <a:lstStyle/>
        <a:p>
          <a:endParaRPr lang="en-US"/>
        </a:p>
      </dgm:t>
    </dgm:pt>
    <dgm:pt modelId="{2BC0202F-2242-43A9-973E-218A5CA1B91E}" type="sibTrans" cxnId="{BD67D663-000D-4E78-BA48-989B7959EF26}">
      <dgm:prSet/>
      <dgm:spPr/>
      <dgm:t>
        <a:bodyPr/>
        <a:lstStyle/>
        <a:p>
          <a:endParaRPr lang="en-US"/>
        </a:p>
      </dgm:t>
    </dgm:pt>
    <dgm:pt modelId="{0181297E-8AB2-44DD-9B10-8558F88934FB}">
      <dgm:prSet phldrT="[Text]"/>
      <dgm:spPr/>
      <dgm:t>
        <a:bodyPr/>
        <a:lstStyle/>
        <a:p>
          <a:r>
            <a:rPr lang="en-US" dirty="0"/>
            <a:t>Every Colorado child in the year before Kindergarten Is eligible</a:t>
          </a:r>
        </a:p>
      </dgm:t>
    </dgm:pt>
    <dgm:pt modelId="{C3F65861-4EDA-4A17-96B9-7E9040064373}" type="parTrans" cxnId="{AA496E52-6107-4072-A3CD-C93D51D269B4}">
      <dgm:prSet/>
      <dgm:spPr/>
      <dgm:t>
        <a:bodyPr/>
        <a:lstStyle/>
        <a:p>
          <a:endParaRPr lang="en-US"/>
        </a:p>
      </dgm:t>
    </dgm:pt>
    <dgm:pt modelId="{C76179CE-7D4C-4CC0-B001-B35B9036A7B7}" type="sibTrans" cxnId="{AA496E52-6107-4072-A3CD-C93D51D269B4}">
      <dgm:prSet/>
      <dgm:spPr/>
      <dgm:t>
        <a:bodyPr/>
        <a:lstStyle/>
        <a:p>
          <a:endParaRPr lang="en-US"/>
        </a:p>
      </dgm:t>
    </dgm:pt>
    <dgm:pt modelId="{68D5BDD0-CFB2-42DA-B9F5-432A9AE0A407}">
      <dgm:prSet phldrT="[Text]"/>
      <dgm:spPr/>
      <dgm:t>
        <a:bodyPr/>
        <a:lstStyle/>
        <a:p>
          <a:r>
            <a:rPr lang="en-US" dirty="0"/>
            <a:t>The Colorado Department of Early Childhood [CDEC] operates the program</a:t>
          </a:r>
        </a:p>
      </dgm:t>
    </dgm:pt>
    <dgm:pt modelId="{AC7C2894-560D-4CB4-ACC3-D413D91C4CA5}" type="parTrans" cxnId="{38D080BF-9199-4247-B76A-9307307AC598}">
      <dgm:prSet/>
      <dgm:spPr/>
      <dgm:t>
        <a:bodyPr/>
        <a:lstStyle/>
        <a:p>
          <a:endParaRPr lang="en-US"/>
        </a:p>
      </dgm:t>
    </dgm:pt>
    <dgm:pt modelId="{4014E455-7CEC-4F50-8DAB-E4B5CE0C7564}" type="sibTrans" cxnId="{38D080BF-9199-4247-B76A-9307307AC598}">
      <dgm:prSet/>
      <dgm:spPr/>
      <dgm:t>
        <a:bodyPr/>
        <a:lstStyle/>
        <a:p>
          <a:endParaRPr lang="en-US"/>
        </a:p>
      </dgm:t>
    </dgm:pt>
    <dgm:pt modelId="{87A81778-0863-4F7C-95E3-99A36C271D4F}">
      <dgm:prSet phldrT="[Text]"/>
      <dgm:spPr/>
      <dgm:t>
        <a:bodyPr/>
        <a:lstStyle/>
        <a:p>
          <a:r>
            <a:rPr lang="en-US" dirty="0"/>
            <a:t>Mixed-delivery system</a:t>
          </a:r>
        </a:p>
      </dgm:t>
    </dgm:pt>
    <dgm:pt modelId="{30EE86DF-0A93-4ACC-A2F6-3910BE2ACCD6}" type="parTrans" cxnId="{B24FC550-5B12-447D-B0FB-797E9B45F425}">
      <dgm:prSet/>
      <dgm:spPr/>
      <dgm:t>
        <a:bodyPr/>
        <a:lstStyle/>
        <a:p>
          <a:endParaRPr lang="en-US"/>
        </a:p>
      </dgm:t>
    </dgm:pt>
    <dgm:pt modelId="{DB12E33E-ECCF-463B-A052-3BE87C8AA1EE}" type="sibTrans" cxnId="{B24FC550-5B12-447D-B0FB-797E9B45F425}">
      <dgm:prSet/>
      <dgm:spPr/>
      <dgm:t>
        <a:bodyPr/>
        <a:lstStyle/>
        <a:p>
          <a:endParaRPr lang="en-US"/>
        </a:p>
      </dgm:t>
    </dgm:pt>
    <dgm:pt modelId="{29661AA1-145D-4172-9B26-012E2CE192CD}">
      <dgm:prSet phldrT="[Text]"/>
      <dgm:spPr/>
      <dgm:t>
        <a:bodyPr/>
        <a:lstStyle/>
        <a:p>
          <a:r>
            <a:rPr lang="en-US" dirty="0"/>
            <a:t>Licensed Community-based programs</a:t>
          </a:r>
        </a:p>
      </dgm:t>
    </dgm:pt>
    <dgm:pt modelId="{F4C7C9C1-282E-4BD3-8032-D004E831F2F3}" type="parTrans" cxnId="{01A97034-0545-493E-B870-AA422BEF1CC6}">
      <dgm:prSet/>
      <dgm:spPr/>
      <dgm:t>
        <a:bodyPr/>
        <a:lstStyle/>
        <a:p>
          <a:endParaRPr lang="en-US"/>
        </a:p>
      </dgm:t>
    </dgm:pt>
    <dgm:pt modelId="{CB0E4205-11F3-46F5-ADF9-885D72FB4D52}" type="sibTrans" cxnId="{01A97034-0545-493E-B870-AA422BEF1CC6}">
      <dgm:prSet/>
      <dgm:spPr/>
      <dgm:t>
        <a:bodyPr/>
        <a:lstStyle/>
        <a:p>
          <a:endParaRPr lang="en-US"/>
        </a:p>
      </dgm:t>
    </dgm:pt>
    <dgm:pt modelId="{03F690DA-0598-427D-B54C-A4D70F15AD7F}">
      <dgm:prSet phldrT="[Text]"/>
      <dgm:spPr/>
      <dgm:t>
        <a:bodyPr/>
        <a:lstStyle/>
        <a:p>
          <a:r>
            <a:rPr lang="en-US" dirty="0"/>
            <a:t>School based programs</a:t>
          </a:r>
        </a:p>
      </dgm:t>
    </dgm:pt>
    <dgm:pt modelId="{93779C54-FCD9-4978-9EB2-FD6B377B592F}" type="parTrans" cxnId="{FB56D32D-D3E9-4EEA-8473-AE05AC4AA706}">
      <dgm:prSet/>
      <dgm:spPr/>
      <dgm:t>
        <a:bodyPr/>
        <a:lstStyle/>
        <a:p>
          <a:endParaRPr lang="en-US"/>
        </a:p>
      </dgm:t>
    </dgm:pt>
    <dgm:pt modelId="{5C4C2589-EFC7-4E76-BAEB-080067EE2BEC}" type="sibTrans" cxnId="{FB56D32D-D3E9-4EEA-8473-AE05AC4AA706}">
      <dgm:prSet/>
      <dgm:spPr/>
      <dgm:t>
        <a:bodyPr/>
        <a:lstStyle/>
        <a:p>
          <a:endParaRPr lang="en-US"/>
        </a:p>
      </dgm:t>
    </dgm:pt>
    <dgm:pt modelId="{6B4C4D7E-D0C2-4BD2-9A2F-18A2E3082C3C}">
      <dgm:prSet phldrT="[Text]"/>
      <dgm:spPr/>
      <dgm:t>
        <a:bodyPr/>
        <a:lstStyle/>
        <a:p>
          <a:r>
            <a:rPr lang="en-US" dirty="0"/>
            <a:t>Licensed home providers</a:t>
          </a:r>
        </a:p>
      </dgm:t>
    </dgm:pt>
    <dgm:pt modelId="{CE5145EF-F69D-4068-9261-0B135E33C9F5}" type="parTrans" cxnId="{BD6B0A51-CFE4-493E-917F-CBCF3225B9EC}">
      <dgm:prSet/>
      <dgm:spPr/>
      <dgm:t>
        <a:bodyPr/>
        <a:lstStyle/>
        <a:p>
          <a:endParaRPr lang="en-US"/>
        </a:p>
      </dgm:t>
    </dgm:pt>
    <dgm:pt modelId="{02C0282E-8B80-4F9A-A0E8-0D3C72872025}" type="sibTrans" cxnId="{BD6B0A51-CFE4-493E-917F-CBCF3225B9EC}">
      <dgm:prSet/>
      <dgm:spPr/>
      <dgm:t>
        <a:bodyPr/>
        <a:lstStyle/>
        <a:p>
          <a:endParaRPr lang="en-US"/>
        </a:p>
      </dgm:t>
    </dgm:pt>
    <dgm:pt modelId="{CF8B9EF4-5A1C-4F99-AB0B-60A0E7CDC39F}">
      <dgm:prSet phldrT="[Text]"/>
      <dgm:spPr/>
      <dgm:t>
        <a:bodyPr/>
        <a:lstStyle/>
        <a:p>
          <a:r>
            <a:rPr lang="en-US" dirty="0"/>
            <a:t>HB22-1295 Established the Colorado Universal Preschool Program [UPK]</a:t>
          </a:r>
        </a:p>
      </dgm:t>
    </dgm:pt>
    <dgm:pt modelId="{C6494C2B-D8C8-4EF1-A8CD-F82CCDFDF763}" type="sibTrans" cxnId="{A127A9E0-38F2-47C4-837A-31B073A6ED1E}">
      <dgm:prSet/>
      <dgm:spPr/>
      <dgm:t>
        <a:bodyPr/>
        <a:lstStyle/>
        <a:p>
          <a:endParaRPr lang="en-US"/>
        </a:p>
      </dgm:t>
    </dgm:pt>
    <dgm:pt modelId="{915AD789-4355-4B71-9E8B-8ED24CF060E3}" type="parTrans" cxnId="{A127A9E0-38F2-47C4-837A-31B073A6ED1E}">
      <dgm:prSet/>
      <dgm:spPr/>
      <dgm:t>
        <a:bodyPr/>
        <a:lstStyle/>
        <a:p>
          <a:endParaRPr lang="en-US"/>
        </a:p>
      </dgm:t>
    </dgm:pt>
    <dgm:pt modelId="{91541B14-9341-4AA3-8752-232D4DD817AD}" type="pres">
      <dgm:prSet presAssocID="{BACBBC1A-D59D-49B3-877C-D4793714FCA7}" presName="Name0" presStyleCnt="0">
        <dgm:presLayoutVars>
          <dgm:dir/>
          <dgm:resizeHandles val="exact"/>
        </dgm:presLayoutVars>
      </dgm:prSet>
      <dgm:spPr/>
    </dgm:pt>
    <dgm:pt modelId="{1A85368B-74AE-4A87-913B-CCCE85F12ED9}" type="pres">
      <dgm:prSet presAssocID="{BACBBC1A-D59D-49B3-877C-D4793714FCA7}" presName="fgShape" presStyleLbl="fgShp" presStyleIdx="0" presStyleCnt="1"/>
      <dgm:spPr/>
    </dgm:pt>
    <dgm:pt modelId="{867BD668-D3C7-49E0-87B9-499CD66514FB}" type="pres">
      <dgm:prSet presAssocID="{BACBBC1A-D59D-49B3-877C-D4793714FCA7}" presName="linComp" presStyleCnt="0"/>
      <dgm:spPr/>
    </dgm:pt>
    <dgm:pt modelId="{520C6BF5-9F74-4098-B2C8-9A19FBEBD5CB}" type="pres">
      <dgm:prSet presAssocID="{CF8B9EF4-5A1C-4F99-AB0B-60A0E7CDC39F}" presName="compNode" presStyleCnt="0"/>
      <dgm:spPr/>
    </dgm:pt>
    <dgm:pt modelId="{4E832960-8F28-42ED-B775-F07203D77AC0}" type="pres">
      <dgm:prSet presAssocID="{CF8B9EF4-5A1C-4F99-AB0B-60A0E7CDC39F}" presName="bkgdShape" presStyleLbl="node1" presStyleIdx="0" presStyleCnt="5" custLinFactNeighborX="843" custLinFactNeighborY="747"/>
      <dgm:spPr/>
    </dgm:pt>
    <dgm:pt modelId="{D36DD755-B0DA-4B7C-8EA0-DD011C0ACF7E}" type="pres">
      <dgm:prSet presAssocID="{CF8B9EF4-5A1C-4F99-AB0B-60A0E7CDC39F}" presName="nodeTx" presStyleLbl="node1" presStyleIdx="0" presStyleCnt="5">
        <dgm:presLayoutVars>
          <dgm:bulletEnabled val="1"/>
        </dgm:presLayoutVars>
      </dgm:prSet>
      <dgm:spPr/>
    </dgm:pt>
    <dgm:pt modelId="{CD70A852-A9FE-4739-8043-F94B19727483}" type="pres">
      <dgm:prSet presAssocID="{CF8B9EF4-5A1C-4F99-AB0B-60A0E7CDC39F}" presName="invisiNode" presStyleLbl="node1" presStyleIdx="0" presStyleCnt="5"/>
      <dgm:spPr/>
    </dgm:pt>
    <dgm:pt modelId="{2E8B4377-A14F-453C-A74B-DD906DDABDD1}" type="pres">
      <dgm:prSet presAssocID="{CF8B9EF4-5A1C-4F99-AB0B-60A0E7CDC39F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2000" r="-22000"/>
          </a:stretch>
        </a:blipFill>
      </dgm:spPr>
    </dgm:pt>
    <dgm:pt modelId="{101AFB11-4614-474B-9177-057D5C835113}" type="pres">
      <dgm:prSet presAssocID="{C6494C2B-D8C8-4EF1-A8CD-F82CCDFDF763}" presName="sibTrans" presStyleLbl="sibTrans2D1" presStyleIdx="0" presStyleCnt="0"/>
      <dgm:spPr/>
    </dgm:pt>
    <dgm:pt modelId="{E3E1CF46-C07A-490C-AF30-E3D1B70C2495}" type="pres">
      <dgm:prSet presAssocID="{6BDF7290-3A3A-4B98-834D-6C54CDFAD252}" presName="compNode" presStyleCnt="0"/>
      <dgm:spPr/>
    </dgm:pt>
    <dgm:pt modelId="{DF8E230B-96A5-4274-B107-67CE37660C69}" type="pres">
      <dgm:prSet presAssocID="{6BDF7290-3A3A-4B98-834D-6C54CDFAD252}" presName="bkgdShape" presStyleLbl="node1" presStyleIdx="1" presStyleCnt="5"/>
      <dgm:spPr/>
    </dgm:pt>
    <dgm:pt modelId="{50245A16-A223-4066-A2FE-34C8BD2E377C}" type="pres">
      <dgm:prSet presAssocID="{6BDF7290-3A3A-4B98-834D-6C54CDFAD252}" presName="nodeTx" presStyleLbl="node1" presStyleIdx="1" presStyleCnt="5">
        <dgm:presLayoutVars>
          <dgm:bulletEnabled val="1"/>
        </dgm:presLayoutVars>
      </dgm:prSet>
      <dgm:spPr/>
    </dgm:pt>
    <dgm:pt modelId="{AB5D7039-8BE8-49B4-B535-8B3027B81705}" type="pres">
      <dgm:prSet presAssocID="{6BDF7290-3A3A-4B98-834D-6C54CDFAD252}" presName="invisiNode" presStyleLbl="node1" presStyleIdx="1" presStyleCnt="5"/>
      <dgm:spPr/>
    </dgm:pt>
    <dgm:pt modelId="{6A62B330-A02A-4D33-BFE1-9C93F0887CE3}" type="pres">
      <dgm:prSet presAssocID="{6BDF7290-3A3A-4B98-834D-6C54CDFAD252}" presName="imagNode" presStyleLbl="fgImgPlace1" presStyleIdx="1" presStyleCnt="5"/>
      <dgm:spPr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5000" r="-25000"/>
          </a:stretch>
        </a:blipFill>
      </dgm:spPr>
    </dgm:pt>
    <dgm:pt modelId="{C95854CD-19FE-4A3F-864C-C1A9DAD50707}" type="pres">
      <dgm:prSet presAssocID="{2BC0202F-2242-43A9-973E-218A5CA1B91E}" presName="sibTrans" presStyleLbl="sibTrans2D1" presStyleIdx="0" presStyleCnt="0"/>
      <dgm:spPr/>
    </dgm:pt>
    <dgm:pt modelId="{B57CFB8D-3B0D-42E4-A178-8777353819F6}" type="pres">
      <dgm:prSet presAssocID="{0181297E-8AB2-44DD-9B10-8558F88934FB}" presName="compNode" presStyleCnt="0"/>
      <dgm:spPr/>
    </dgm:pt>
    <dgm:pt modelId="{A7D38C97-A13F-453D-92A2-10A77EF0CD27}" type="pres">
      <dgm:prSet presAssocID="{0181297E-8AB2-44DD-9B10-8558F88934FB}" presName="bkgdShape" presStyleLbl="node1" presStyleIdx="2" presStyleCnt="5"/>
      <dgm:spPr/>
    </dgm:pt>
    <dgm:pt modelId="{15170957-424B-433E-AE81-2FB22FC6317E}" type="pres">
      <dgm:prSet presAssocID="{0181297E-8AB2-44DD-9B10-8558F88934FB}" presName="nodeTx" presStyleLbl="node1" presStyleIdx="2" presStyleCnt="5">
        <dgm:presLayoutVars>
          <dgm:bulletEnabled val="1"/>
        </dgm:presLayoutVars>
      </dgm:prSet>
      <dgm:spPr/>
    </dgm:pt>
    <dgm:pt modelId="{A3D94E31-A52D-4047-A7C4-7608010446EA}" type="pres">
      <dgm:prSet presAssocID="{0181297E-8AB2-44DD-9B10-8558F88934FB}" presName="invisiNode" presStyleLbl="node1" presStyleIdx="2" presStyleCnt="5"/>
      <dgm:spPr/>
    </dgm:pt>
    <dgm:pt modelId="{061C651E-8F38-44EE-8AB9-2397F035EFF2}" type="pres">
      <dgm:prSet presAssocID="{0181297E-8AB2-44DD-9B10-8558F88934FB}" presName="imagNode" presStyleLbl="fgImgPlac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49000" r="-49000"/>
          </a:stretch>
        </a:blipFill>
      </dgm:spPr>
    </dgm:pt>
    <dgm:pt modelId="{F2FD3942-83B4-4551-A3B2-384503EB4D67}" type="pres">
      <dgm:prSet presAssocID="{C76179CE-7D4C-4CC0-B001-B35B9036A7B7}" presName="sibTrans" presStyleLbl="sibTrans2D1" presStyleIdx="0" presStyleCnt="0"/>
      <dgm:spPr/>
    </dgm:pt>
    <dgm:pt modelId="{7E6F95AF-6CC4-4932-80DB-4F4FD28B4E81}" type="pres">
      <dgm:prSet presAssocID="{68D5BDD0-CFB2-42DA-B9F5-432A9AE0A407}" presName="compNode" presStyleCnt="0"/>
      <dgm:spPr/>
    </dgm:pt>
    <dgm:pt modelId="{2106B306-6601-4E56-9B77-56B482110B8A}" type="pres">
      <dgm:prSet presAssocID="{68D5BDD0-CFB2-42DA-B9F5-432A9AE0A407}" presName="bkgdShape" presStyleLbl="node1" presStyleIdx="3" presStyleCnt="5"/>
      <dgm:spPr/>
    </dgm:pt>
    <dgm:pt modelId="{30040B61-4B83-4DE3-AE1B-AEFDD4264589}" type="pres">
      <dgm:prSet presAssocID="{68D5BDD0-CFB2-42DA-B9F5-432A9AE0A407}" presName="nodeTx" presStyleLbl="node1" presStyleIdx="3" presStyleCnt="5">
        <dgm:presLayoutVars>
          <dgm:bulletEnabled val="1"/>
        </dgm:presLayoutVars>
      </dgm:prSet>
      <dgm:spPr/>
    </dgm:pt>
    <dgm:pt modelId="{2F1CADC0-0417-438C-B13C-A3A72CE8675A}" type="pres">
      <dgm:prSet presAssocID="{68D5BDD0-CFB2-42DA-B9F5-432A9AE0A407}" presName="invisiNode" presStyleLbl="node1" presStyleIdx="3" presStyleCnt="5"/>
      <dgm:spPr/>
    </dgm:pt>
    <dgm:pt modelId="{79353F19-DEFD-4F42-B49C-299A247595D0}" type="pres">
      <dgm:prSet presAssocID="{68D5BDD0-CFB2-42DA-B9F5-432A9AE0A407}" presName="imagNode" presStyleLbl="fgImgPlace1" presStyleIdx="3" presStyleCnt="5"/>
      <dgm:spPr>
        <a:blipFill>
          <a:blip xmlns:r="http://schemas.openxmlformats.org/officeDocument/2006/relationships"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1000" r="-1000"/>
          </a:stretch>
        </a:blipFill>
      </dgm:spPr>
    </dgm:pt>
    <dgm:pt modelId="{2834BFDD-ED50-4335-A5BD-4FDB080083F6}" type="pres">
      <dgm:prSet presAssocID="{4014E455-7CEC-4F50-8DAB-E4B5CE0C7564}" presName="sibTrans" presStyleLbl="sibTrans2D1" presStyleIdx="0" presStyleCnt="0"/>
      <dgm:spPr/>
    </dgm:pt>
    <dgm:pt modelId="{50EC7CEF-83CE-4A78-8D80-68DC6B7A453F}" type="pres">
      <dgm:prSet presAssocID="{87A81778-0863-4F7C-95E3-99A36C271D4F}" presName="compNode" presStyleCnt="0"/>
      <dgm:spPr/>
    </dgm:pt>
    <dgm:pt modelId="{A861FBF3-3F5E-40EB-84D5-364359108873}" type="pres">
      <dgm:prSet presAssocID="{87A81778-0863-4F7C-95E3-99A36C271D4F}" presName="bkgdShape" presStyleLbl="node1" presStyleIdx="4" presStyleCnt="5"/>
      <dgm:spPr/>
    </dgm:pt>
    <dgm:pt modelId="{6ABC3B90-CC3D-4F0B-95D3-B25C9353C682}" type="pres">
      <dgm:prSet presAssocID="{87A81778-0863-4F7C-95E3-99A36C271D4F}" presName="nodeTx" presStyleLbl="node1" presStyleIdx="4" presStyleCnt="5">
        <dgm:presLayoutVars>
          <dgm:bulletEnabled val="1"/>
        </dgm:presLayoutVars>
      </dgm:prSet>
      <dgm:spPr/>
    </dgm:pt>
    <dgm:pt modelId="{8AE3399B-2350-41FE-AEE4-29481BC5CDAA}" type="pres">
      <dgm:prSet presAssocID="{87A81778-0863-4F7C-95E3-99A36C271D4F}" presName="invisiNode" presStyleLbl="node1" presStyleIdx="4" presStyleCnt="5"/>
      <dgm:spPr/>
    </dgm:pt>
    <dgm:pt modelId="{97CC3246-F3F9-4584-8BA6-811B8B9B086C}" type="pres">
      <dgm:prSet presAssocID="{87A81778-0863-4F7C-95E3-99A36C271D4F}" presName="imagNode" presStyleLbl="fgImgPlace1" presStyleIdx="4" presStyleCnt="5"/>
      <dgm:spPr>
        <a:blipFill>
          <a:blip xmlns:r="http://schemas.openxmlformats.org/officeDocument/2006/relationships"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/>
          </a:stretch>
        </a:blipFill>
      </dgm:spPr>
    </dgm:pt>
  </dgm:ptLst>
  <dgm:cxnLst>
    <dgm:cxn modelId="{AC310A06-F180-4CF0-B79F-65FCFA8F06A0}" type="presOf" srcId="{C76179CE-7D4C-4CC0-B001-B35B9036A7B7}" destId="{F2FD3942-83B4-4551-A3B2-384503EB4D67}" srcOrd="0" destOrd="0" presId="urn:microsoft.com/office/officeart/2005/8/layout/hList7"/>
    <dgm:cxn modelId="{3AE8AA20-6133-4268-8AEA-6E4CC7941723}" type="presOf" srcId="{0181297E-8AB2-44DD-9B10-8558F88934FB}" destId="{A7D38C97-A13F-453D-92A2-10A77EF0CD27}" srcOrd="0" destOrd="0" presId="urn:microsoft.com/office/officeart/2005/8/layout/hList7"/>
    <dgm:cxn modelId="{C6DACB28-FB25-4DFA-AEA0-9037C040F034}" type="presOf" srcId="{CF8B9EF4-5A1C-4F99-AB0B-60A0E7CDC39F}" destId="{D36DD755-B0DA-4B7C-8EA0-DD011C0ACF7E}" srcOrd="1" destOrd="0" presId="urn:microsoft.com/office/officeart/2005/8/layout/hList7"/>
    <dgm:cxn modelId="{FB56D32D-D3E9-4EEA-8473-AE05AC4AA706}" srcId="{87A81778-0863-4F7C-95E3-99A36C271D4F}" destId="{03F690DA-0598-427D-B54C-A4D70F15AD7F}" srcOrd="1" destOrd="0" parTransId="{93779C54-FCD9-4978-9EB2-FD6B377B592F}" sibTransId="{5C4C2589-EFC7-4E76-BAEB-080067EE2BEC}"/>
    <dgm:cxn modelId="{74A22F30-777F-445F-A025-3DC532A4D1C6}" type="presOf" srcId="{03F690DA-0598-427D-B54C-A4D70F15AD7F}" destId="{A861FBF3-3F5E-40EB-84D5-364359108873}" srcOrd="0" destOrd="2" presId="urn:microsoft.com/office/officeart/2005/8/layout/hList7"/>
    <dgm:cxn modelId="{483D7631-5CD1-459A-8BA1-68676ABA2EF7}" type="presOf" srcId="{2BC0202F-2242-43A9-973E-218A5CA1B91E}" destId="{C95854CD-19FE-4A3F-864C-C1A9DAD50707}" srcOrd="0" destOrd="0" presId="urn:microsoft.com/office/officeart/2005/8/layout/hList7"/>
    <dgm:cxn modelId="{01A97034-0545-493E-B870-AA422BEF1CC6}" srcId="{87A81778-0863-4F7C-95E3-99A36C271D4F}" destId="{29661AA1-145D-4172-9B26-012E2CE192CD}" srcOrd="0" destOrd="0" parTransId="{F4C7C9C1-282E-4BD3-8032-D004E831F2F3}" sibTransId="{CB0E4205-11F3-46F5-ADF9-885D72FB4D52}"/>
    <dgm:cxn modelId="{BD67D663-000D-4E78-BA48-989B7959EF26}" srcId="{BACBBC1A-D59D-49B3-877C-D4793714FCA7}" destId="{6BDF7290-3A3A-4B98-834D-6C54CDFAD252}" srcOrd="1" destOrd="0" parTransId="{BD2A89E2-C599-47A9-A2ED-EB33ED27098E}" sibTransId="{2BC0202F-2242-43A9-973E-218A5CA1B91E}"/>
    <dgm:cxn modelId="{D32A3267-8757-4D59-8307-1447CB10618F}" type="presOf" srcId="{C6494C2B-D8C8-4EF1-A8CD-F82CCDFDF763}" destId="{101AFB11-4614-474B-9177-057D5C835113}" srcOrd="0" destOrd="0" presId="urn:microsoft.com/office/officeart/2005/8/layout/hList7"/>
    <dgm:cxn modelId="{C1DE774F-5FC1-4AF6-B524-15040D599D12}" type="presOf" srcId="{6B4C4D7E-D0C2-4BD2-9A2F-18A2E3082C3C}" destId="{A861FBF3-3F5E-40EB-84D5-364359108873}" srcOrd="0" destOrd="3" presId="urn:microsoft.com/office/officeart/2005/8/layout/hList7"/>
    <dgm:cxn modelId="{B24FC550-5B12-447D-B0FB-797E9B45F425}" srcId="{BACBBC1A-D59D-49B3-877C-D4793714FCA7}" destId="{87A81778-0863-4F7C-95E3-99A36C271D4F}" srcOrd="4" destOrd="0" parTransId="{30EE86DF-0A93-4ACC-A2F6-3910BE2ACCD6}" sibTransId="{DB12E33E-ECCF-463B-A052-3BE87C8AA1EE}"/>
    <dgm:cxn modelId="{BD6B0A51-CFE4-493E-917F-CBCF3225B9EC}" srcId="{87A81778-0863-4F7C-95E3-99A36C271D4F}" destId="{6B4C4D7E-D0C2-4BD2-9A2F-18A2E3082C3C}" srcOrd="2" destOrd="0" parTransId="{CE5145EF-F69D-4068-9261-0B135E33C9F5}" sibTransId="{02C0282E-8B80-4F9A-A0E8-0D3C72872025}"/>
    <dgm:cxn modelId="{AA496E52-6107-4072-A3CD-C93D51D269B4}" srcId="{BACBBC1A-D59D-49B3-877C-D4793714FCA7}" destId="{0181297E-8AB2-44DD-9B10-8558F88934FB}" srcOrd="2" destOrd="0" parTransId="{C3F65861-4EDA-4A17-96B9-7E9040064373}" sibTransId="{C76179CE-7D4C-4CC0-B001-B35B9036A7B7}"/>
    <dgm:cxn modelId="{44FB4979-E1C2-4C06-B08E-70B295C2E69B}" type="presOf" srcId="{CF8B9EF4-5A1C-4F99-AB0B-60A0E7CDC39F}" destId="{4E832960-8F28-42ED-B775-F07203D77AC0}" srcOrd="0" destOrd="0" presId="urn:microsoft.com/office/officeart/2005/8/layout/hList7"/>
    <dgm:cxn modelId="{6AFE2B83-2AB2-4D07-B32F-E690234540FD}" type="presOf" srcId="{03F690DA-0598-427D-B54C-A4D70F15AD7F}" destId="{6ABC3B90-CC3D-4F0B-95D3-B25C9353C682}" srcOrd="1" destOrd="2" presId="urn:microsoft.com/office/officeart/2005/8/layout/hList7"/>
    <dgm:cxn modelId="{99B28B83-B1B8-4F4E-B8B9-1E25E6E3CA8F}" type="presOf" srcId="{87A81778-0863-4F7C-95E3-99A36C271D4F}" destId="{A861FBF3-3F5E-40EB-84D5-364359108873}" srcOrd="0" destOrd="0" presId="urn:microsoft.com/office/officeart/2005/8/layout/hList7"/>
    <dgm:cxn modelId="{D7669E97-2AD0-45F9-BC28-F1BB35507BEC}" type="presOf" srcId="{29661AA1-145D-4172-9B26-012E2CE192CD}" destId="{A861FBF3-3F5E-40EB-84D5-364359108873}" srcOrd="0" destOrd="1" presId="urn:microsoft.com/office/officeart/2005/8/layout/hList7"/>
    <dgm:cxn modelId="{3A2863AE-9A50-4157-8467-E00087A0FA6A}" type="presOf" srcId="{4014E455-7CEC-4F50-8DAB-E4B5CE0C7564}" destId="{2834BFDD-ED50-4335-A5BD-4FDB080083F6}" srcOrd="0" destOrd="0" presId="urn:microsoft.com/office/officeart/2005/8/layout/hList7"/>
    <dgm:cxn modelId="{1F8471B6-31CC-42CB-A983-9261D5B90BD1}" type="presOf" srcId="{68D5BDD0-CFB2-42DA-B9F5-432A9AE0A407}" destId="{30040B61-4B83-4DE3-AE1B-AEFDD4264589}" srcOrd="1" destOrd="0" presId="urn:microsoft.com/office/officeart/2005/8/layout/hList7"/>
    <dgm:cxn modelId="{38D080BF-9199-4247-B76A-9307307AC598}" srcId="{BACBBC1A-D59D-49B3-877C-D4793714FCA7}" destId="{68D5BDD0-CFB2-42DA-B9F5-432A9AE0A407}" srcOrd="3" destOrd="0" parTransId="{AC7C2894-560D-4CB4-ACC3-D413D91C4CA5}" sibTransId="{4014E455-7CEC-4F50-8DAB-E4B5CE0C7564}"/>
    <dgm:cxn modelId="{97C54AC4-B223-4647-B436-AEB197AE807B}" type="presOf" srcId="{0181297E-8AB2-44DD-9B10-8558F88934FB}" destId="{15170957-424B-433E-AE81-2FB22FC6317E}" srcOrd="1" destOrd="0" presId="urn:microsoft.com/office/officeart/2005/8/layout/hList7"/>
    <dgm:cxn modelId="{41B4ACC9-9F58-4B20-A392-F35D2069613A}" type="presOf" srcId="{BACBBC1A-D59D-49B3-877C-D4793714FCA7}" destId="{91541B14-9341-4AA3-8752-232D4DD817AD}" srcOrd="0" destOrd="0" presId="urn:microsoft.com/office/officeart/2005/8/layout/hList7"/>
    <dgm:cxn modelId="{D3BE29DC-FBDF-4182-8058-041D12B0270D}" type="presOf" srcId="{87A81778-0863-4F7C-95E3-99A36C271D4F}" destId="{6ABC3B90-CC3D-4F0B-95D3-B25C9353C682}" srcOrd="1" destOrd="0" presId="urn:microsoft.com/office/officeart/2005/8/layout/hList7"/>
    <dgm:cxn modelId="{A41BF5DC-A2AC-4570-AE25-6756EB437A33}" type="presOf" srcId="{29661AA1-145D-4172-9B26-012E2CE192CD}" destId="{6ABC3B90-CC3D-4F0B-95D3-B25C9353C682}" srcOrd="1" destOrd="1" presId="urn:microsoft.com/office/officeart/2005/8/layout/hList7"/>
    <dgm:cxn modelId="{BEB2D4DF-DF11-4337-B929-496F027548C8}" type="presOf" srcId="{6B4C4D7E-D0C2-4BD2-9A2F-18A2E3082C3C}" destId="{6ABC3B90-CC3D-4F0B-95D3-B25C9353C682}" srcOrd="1" destOrd="3" presId="urn:microsoft.com/office/officeart/2005/8/layout/hList7"/>
    <dgm:cxn modelId="{A127A9E0-38F2-47C4-837A-31B073A6ED1E}" srcId="{BACBBC1A-D59D-49B3-877C-D4793714FCA7}" destId="{CF8B9EF4-5A1C-4F99-AB0B-60A0E7CDC39F}" srcOrd="0" destOrd="0" parTransId="{915AD789-4355-4B71-9E8B-8ED24CF060E3}" sibTransId="{C6494C2B-D8C8-4EF1-A8CD-F82CCDFDF763}"/>
    <dgm:cxn modelId="{D33963E8-83FE-4BEE-BD49-7CAA89DBD5F3}" type="presOf" srcId="{6BDF7290-3A3A-4B98-834D-6C54CDFAD252}" destId="{50245A16-A223-4066-A2FE-34C8BD2E377C}" srcOrd="1" destOrd="0" presId="urn:microsoft.com/office/officeart/2005/8/layout/hList7"/>
    <dgm:cxn modelId="{FF36B7F3-54F6-44B4-ABBA-B8E424256FD0}" type="presOf" srcId="{68D5BDD0-CFB2-42DA-B9F5-432A9AE0A407}" destId="{2106B306-6601-4E56-9B77-56B482110B8A}" srcOrd="0" destOrd="0" presId="urn:microsoft.com/office/officeart/2005/8/layout/hList7"/>
    <dgm:cxn modelId="{80A7B4F6-1DBF-417A-A474-726EA9859C4E}" type="presOf" srcId="{6BDF7290-3A3A-4B98-834D-6C54CDFAD252}" destId="{DF8E230B-96A5-4274-B107-67CE37660C69}" srcOrd="0" destOrd="0" presId="urn:microsoft.com/office/officeart/2005/8/layout/hList7"/>
    <dgm:cxn modelId="{03194181-F4B4-4A95-9D6C-10531567EC4C}" type="presParOf" srcId="{91541B14-9341-4AA3-8752-232D4DD817AD}" destId="{1A85368B-74AE-4A87-913B-CCCE85F12ED9}" srcOrd="0" destOrd="0" presId="urn:microsoft.com/office/officeart/2005/8/layout/hList7"/>
    <dgm:cxn modelId="{DB33AB27-8869-4827-9A1D-518983C73914}" type="presParOf" srcId="{91541B14-9341-4AA3-8752-232D4DD817AD}" destId="{867BD668-D3C7-49E0-87B9-499CD66514FB}" srcOrd="1" destOrd="0" presId="urn:microsoft.com/office/officeart/2005/8/layout/hList7"/>
    <dgm:cxn modelId="{27AAF7AE-CE59-4C43-A0FF-1859B2FADBB8}" type="presParOf" srcId="{867BD668-D3C7-49E0-87B9-499CD66514FB}" destId="{520C6BF5-9F74-4098-B2C8-9A19FBEBD5CB}" srcOrd="0" destOrd="0" presId="urn:microsoft.com/office/officeart/2005/8/layout/hList7"/>
    <dgm:cxn modelId="{89696D6B-CB50-4BB8-B746-D274050C4286}" type="presParOf" srcId="{520C6BF5-9F74-4098-B2C8-9A19FBEBD5CB}" destId="{4E832960-8F28-42ED-B775-F07203D77AC0}" srcOrd="0" destOrd="0" presId="urn:microsoft.com/office/officeart/2005/8/layout/hList7"/>
    <dgm:cxn modelId="{CDC16B83-EF61-45AD-9F0D-7258AF0D90B9}" type="presParOf" srcId="{520C6BF5-9F74-4098-B2C8-9A19FBEBD5CB}" destId="{D36DD755-B0DA-4B7C-8EA0-DD011C0ACF7E}" srcOrd="1" destOrd="0" presId="urn:microsoft.com/office/officeart/2005/8/layout/hList7"/>
    <dgm:cxn modelId="{AE5A9A37-F768-43E6-810E-030A6D20E2DE}" type="presParOf" srcId="{520C6BF5-9F74-4098-B2C8-9A19FBEBD5CB}" destId="{CD70A852-A9FE-4739-8043-F94B19727483}" srcOrd="2" destOrd="0" presId="urn:microsoft.com/office/officeart/2005/8/layout/hList7"/>
    <dgm:cxn modelId="{FCAC36BD-6EAE-4EE2-8ACA-B07332DF84CC}" type="presParOf" srcId="{520C6BF5-9F74-4098-B2C8-9A19FBEBD5CB}" destId="{2E8B4377-A14F-453C-A74B-DD906DDABDD1}" srcOrd="3" destOrd="0" presId="urn:microsoft.com/office/officeart/2005/8/layout/hList7"/>
    <dgm:cxn modelId="{B3A7A970-4964-4F61-A658-3390947452A2}" type="presParOf" srcId="{867BD668-D3C7-49E0-87B9-499CD66514FB}" destId="{101AFB11-4614-474B-9177-057D5C835113}" srcOrd="1" destOrd="0" presId="urn:microsoft.com/office/officeart/2005/8/layout/hList7"/>
    <dgm:cxn modelId="{34525007-265B-4457-B5AC-D0D38024AE64}" type="presParOf" srcId="{867BD668-D3C7-49E0-87B9-499CD66514FB}" destId="{E3E1CF46-C07A-490C-AF30-E3D1B70C2495}" srcOrd="2" destOrd="0" presId="urn:microsoft.com/office/officeart/2005/8/layout/hList7"/>
    <dgm:cxn modelId="{EACD395D-D6C8-4B00-A0EF-47DD01FCC72A}" type="presParOf" srcId="{E3E1CF46-C07A-490C-AF30-E3D1B70C2495}" destId="{DF8E230B-96A5-4274-B107-67CE37660C69}" srcOrd="0" destOrd="0" presId="urn:microsoft.com/office/officeart/2005/8/layout/hList7"/>
    <dgm:cxn modelId="{8F12C5DC-F559-4034-AA92-705EC4A67EBA}" type="presParOf" srcId="{E3E1CF46-C07A-490C-AF30-E3D1B70C2495}" destId="{50245A16-A223-4066-A2FE-34C8BD2E377C}" srcOrd="1" destOrd="0" presId="urn:microsoft.com/office/officeart/2005/8/layout/hList7"/>
    <dgm:cxn modelId="{CE650981-7E8D-453A-9439-50260271E69D}" type="presParOf" srcId="{E3E1CF46-C07A-490C-AF30-E3D1B70C2495}" destId="{AB5D7039-8BE8-49B4-B535-8B3027B81705}" srcOrd="2" destOrd="0" presId="urn:microsoft.com/office/officeart/2005/8/layout/hList7"/>
    <dgm:cxn modelId="{9D7203E3-5207-4DAB-8F99-B3DEB139D2F0}" type="presParOf" srcId="{E3E1CF46-C07A-490C-AF30-E3D1B70C2495}" destId="{6A62B330-A02A-4D33-BFE1-9C93F0887CE3}" srcOrd="3" destOrd="0" presId="urn:microsoft.com/office/officeart/2005/8/layout/hList7"/>
    <dgm:cxn modelId="{64EA95C7-F8F1-476B-9994-189ABD9D47B9}" type="presParOf" srcId="{867BD668-D3C7-49E0-87B9-499CD66514FB}" destId="{C95854CD-19FE-4A3F-864C-C1A9DAD50707}" srcOrd="3" destOrd="0" presId="urn:microsoft.com/office/officeart/2005/8/layout/hList7"/>
    <dgm:cxn modelId="{0431D7C8-7608-46E8-B2B5-BD99B29CDED4}" type="presParOf" srcId="{867BD668-D3C7-49E0-87B9-499CD66514FB}" destId="{B57CFB8D-3B0D-42E4-A178-8777353819F6}" srcOrd="4" destOrd="0" presId="urn:microsoft.com/office/officeart/2005/8/layout/hList7"/>
    <dgm:cxn modelId="{DACEF29F-D39E-44EC-8F46-0DB2451E21EA}" type="presParOf" srcId="{B57CFB8D-3B0D-42E4-A178-8777353819F6}" destId="{A7D38C97-A13F-453D-92A2-10A77EF0CD27}" srcOrd="0" destOrd="0" presId="urn:microsoft.com/office/officeart/2005/8/layout/hList7"/>
    <dgm:cxn modelId="{65793F07-2C13-481E-A6C0-76DE20244A4C}" type="presParOf" srcId="{B57CFB8D-3B0D-42E4-A178-8777353819F6}" destId="{15170957-424B-433E-AE81-2FB22FC6317E}" srcOrd="1" destOrd="0" presId="urn:microsoft.com/office/officeart/2005/8/layout/hList7"/>
    <dgm:cxn modelId="{202327F2-EA4F-4144-A698-C4EEB7D29B87}" type="presParOf" srcId="{B57CFB8D-3B0D-42E4-A178-8777353819F6}" destId="{A3D94E31-A52D-4047-A7C4-7608010446EA}" srcOrd="2" destOrd="0" presId="urn:microsoft.com/office/officeart/2005/8/layout/hList7"/>
    <dgm:cxn modelId="{8E2573BD-02DB-49B6-84F9-6C4A840D0C64}" type="presParOf" srcId="{B57CFB8D-3B0D-42E4-A178-8777353819F6}" destId="{061C651E-8F38-44EE-8AB9-2397F035EFF2}" srcOrd="3" destOrd="0" presId="urn:microsoft.com/office/officeart/2005/8/layout/hList7"/>
    <dgm:cxn modelId="{7B67052A-4738-455F-B1D2-B91170ADC7AF}" type="presParOf" srcId="{867BD668-D3C7-49E0-87B9-499CD66514FB}" destId="{F2FD3942-83B4-4551-A3B2-384503EB4D67}" srcOrd="5" destOrd="0" presId="urn:microsoft.com/office/officeart/2005/8/layout/hList7"/>
    <dgm:cxn modelId="{BCB14E85-0725-4D77-8B26-A68594109B3A}" type="presParOf" srcId="{867BD668-D3C7-49E0-87B9-499CD66514FB}" destId="{7E6F95AF-6CC4-4932-80DB-4F4FD28B4E81}" srcOrd="6" destOrd="0" presId="urn:microsoft.com/office/officeart/2005/8/layout/hList7"/>
    <dgm:cxn modelId="{593FFE86-08E8-4CF3-BE90-A06C1ECDBDD9}" type="presParOf" srcId="{7E6F95AF-6CC4-4932-80DB-4F4FD28B4E81}" destId="{2106B306-6601-4E56-9B77-56B482110B8A}" srcOrd="0" destOrd="0" presId="urn:microsoft.com/office/officeart/2005/8/layout/hList7"/>
    <dgm:cxn modelId="{84BC6734-B317-4405-AFC5-D5B531688AE5}" type="presParOf" srcId="{7E6F95AF-6CC4-4932-80DB-4F4FD28B4E81}" destId="{30040B61-4B83-4DE3-AE1B-AEFDD4264589}" srcOrd="1" destOrd="0" presId="urn:microsoft.com/office/officeart/2005/8/layout/hList7"/>
    <dgm:cxn modelId="{7CF7C301-258D-43B5-BA20-F74E2CE140D7}" type="presParOf" srcId="{7E6F95AF-6CC4-4932-80DB-4F4FD28B4E81}" destId="{2F1CADC0-0417-438C-B13C-A3A72CE8675A}" srcOrd="2" destOrd="0" presId="urn:microsoft.com/office/officeart/2005/8/layout/hList7"/>
    <dgm:cxn modelId="{1B013027-366E-4B8A-8DCF-2B0FEDFB8460}" type="presParOf" srcId="{7E6F95AF-6CC4-4932-80DB-4F4FD28B4E81}" destId="{79353F19-DEFD-4F42-B49C-299A247595D0}" srcOrd="3" destOrd="0" presId="urn:microsoft.com/office/officeart/2005/8/layout/hList7"/>
    <dgm:cxn modelId="{CA420DAF-A830-49D3-BB08-CEB95255B5AD}" type="presParOf" srcId="{867BD668-D3C7-49E0-87B9-499CD66514FB}" destId="{2834BFDD-ED50-4335-A5BD-4FDB080083F6}" srcOrd="7" destOrd="0" presId="urn:microsoft.com/office/officeart/2005/8/layout/hList7"/>
    <dgm:cxn modelId="{1B2A18FF-DDDD-4716-9859-8D5B4990BA8C}" type="presParOf" srcId="{867BD668-D3C7-49E0-87B9-499CD66514FB}" destId="{50EC7CEF-83CE-4A78-8D80-68DC6B7A453F}" srcOrd="8" destOrd="0" presId="urn:microsoft.com/office/officeart/2005/8/layout/hList7"/>
    <dgm:cxn modelId="{89039D21-66E8-4330-A3DB-AF9E3488C2B9}" type="presParOf" srcId="{50EC7CEF-83CE-4A78-8D80-68DC6B7A453F}" destId="{A861FBF3-3F5E-40EB-84D5-364359108873}" srcOrd="0" destOrd="0" presId="urn:microsoft.com/office/officeart/2005/8/layout/hList7"/>
    <dgm:cxn modelId="{B20BB473-925E-4B61-B24E-E5CF9EA169A3}" type="presParOf" srcId="{50EC7CEF-83CE-4A78-8D80-68DC6B7A453F}" destId="{6ABC3B90-CC3D-4F0B-95D3-B25C9353C682}" srcOrd="1" destOrd="0" presId="urn:microsoft.com/office/officeart/2005/8/layout/hList7"/>
    <dgm:cxn modelId="{659AD8AA-28D6-4F16-A951-1167376F8CBD}" type="presParOf" srcId="{50EC7CEF-83CE-4A78-8D80-68DC6B7A453F}" destId="{8AE3399B-2350-41FE-AEE4-29481BC5CDAA}" srcOrd="2" destOrd="0" presId="urn:microsoft.com/office/officeart/2005/8/layout/hList7"/>
    <dgm:cxn modelId="{03865E47-E694-4073-972B-71AE6AA1B6B0}" type="presParOf" srcId="{50EC7CEF-83CE-4A78-8D80-68DC6B7A453F}" destId="{97CC3246-F3F9-4584-8BA6-811B8B9B086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7453DC-E694-493D-949F-3950FC6E76BF}" type="doc">
      <dgm:prSet loTypeId="urn:microsoft.com/office/officeart/2008/layout/PictureStrip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F24AA34-2C38-4F41-AA03-F0DE84ADE199}">
      <dgm:prSet phldrT="[Text]"/>
      <dgm:spPr/>
      <dgm:t>
        <a:bodyPr/>
        <a:lstStyle/>
        <a:p>
          <a:r>
            <a:rPr lang="en-US" dirty="0"/>
            <a:t>Improves Math</a:t>
          </a:r>
        </a:p>
      </dgm:t>
    </dgm:pt>
    <dgm:pt modelId="{3F41332F-CB8D-4B0A-962B-465C75F287EB}" type="parTrans" cxnId="{8DA274C2-A4F2-4C94-B832-B8FEBF65E847}">
      <dgm:prSet/>
      <dgm:spPr/>
      <dgm:t>
        <a:bodyPr/>
        <a:lstStyle/>
        <a:p>
          <a:endParaRPr lang="en-US"/>
        </a:p>
      </dgm:t>
    </dgm:pt>
    <dgm:pt modelId="{459B8B85-839D-434E-B024-1D866A7DB9A5}" type="sibTrans" cxnId="{8DA274C2-A4F2-4C94-B832-B8FEBF65E847}">
      <dgm:prSet/>
      <dgm:spPr/>
      <dgm:t>
        <a:bodyPr/>
        <a:lstStyle/>
        <a:p>
          <a:endParaRPr lang="en-US"/>
        </a:p>
      </dgm:t>
    </dgm:pt>
    <dgm:pt modelId="{77AC18D8-DA4C-4FCC-BE2D-A69CAE5BB7ED}">
      <dgm:prSet phldrT="[Text]"/>
      <dgm:spPr/>
      <dgm:t>
        <a:bodyPr/>
        <a:lstStyle/>
        <a:p>
          <a:r>
            <a:rPr lang="en-US" dirty="0"/>
            <a:t>Encourages Early Reading</a:t>
          </a:r>
        </a:p>
      </dgm:t>
    </dgm:pt>
    <dgm:pt modelId="{1A80A77E-E0F0-4D93-AEF2-5D93C6292FD7}" type="parTrans" cxnId="{A6AEC52C-D169-46F0-9D3C-5F8AC0EB5B02}">
      <dgm:prSet/>
      <dgm:spPr/>
      <dgm:t>
        <a:bodyPr/>
        <a:lstStyle/>
        <a:p>
          <a:endParaRPr lang="en-US"/>
        </a:p>
      </dgm:t>
    </dgm:pt>
    <dgm:pt modelId="{7985A7ED-0DB6-4036-A16F-2406BD52EDCD}" type="sibTrans" cxnId="{A6AEC52C-D169-46F0-9D3C-5F8AC0EB5B02}">
      <dgm:prSet/>
      <dgm:spPr/>
      <dgm:t>
        <a:bodyPr/>
        <a:lstStyle/>
        <a:p>
          <a:endParaRPr lang="en-US"/>
        </a:p>
      </dgm:t>
    </dgm:pt>
    <dgm:pt modelId="{42585CD1-3E25-4ECE-B645-45FEA4D30E2D}">
      <dgm:prSet phldrT="[Text]"/>
      <dgm:spPr/>
      <dgm:t>
        <a:bodyPr/>
        <a:lstStyle/>
        <a:p>
          <a:r>
            <a:rPr lang="en-US" dirty="0"/>
            <a:t>Builds Social and Emotional Skills</a:t>
          </a:r>
        </a:p>
      </dgm:t>
    </dgm:pt>
    <dgm:pt modelId="{B275BA9E-59D4-4939-8AFF-9D01EE31B3D2}" type="parTrans" cxnId="{293498C6-206A-46D4-A4C8-7A428E3ABE96}">
      <dgm:prSet/>
      <dgm:spPr/>
      <dgm:t>
        <a:bodyPr/>
        <a:lstStyle/>
        <a:p>
          <a:endParaRPr lang="en-US"/>
        </a:p>
      </dgm:t>
    </dgm:pt>
    <dgm:pt modelId="{3E33C9F8-BF2C-494F-928F-E39C0F5A91DF}" type="sibTrans" cxnId="{293498C6-206A-46D4-A4C8-7A428E3ABE96}">
      <dgm:prSet/>
      <dgm:spPr/>
      <dgm:t>
        <a:bodyPr/>
        <a:lstStyle/>
        <a:p>
          <a:endParaRPr lang="en-US"/>
        </a:p>
      </dgm:t>
    </dgm:pt>
    <dgm:pt modelId="{FE887628-FC8A-49A4-A55F-F0AF9B1D307A}" type="pres">
      <dgm:prSet presAssocID="{147453DC-E694-493D-949F-3950FC6E76BF}" presName="Name0" presStyleCnt="0">
        <dgm:presLayoutVars>
          <dgm:dir/>
          <dgm:resizeHandles val="exact"/>
        </dgm:presLayoutVars>
      </dgm:prSet>
      <dgm:spPr/>
    </dgm:pt>
    <dgm:pt modelId="{A50DF403-E45F-404E-8005-69659AB270EE}" type="pres">
      <dgm:prSet presAssocID="{8F24AA34-2C38-4F41-AA03-F0DE84ADE199}" presName="composite" presStyleCnt="0"/>
      <dgm:spPr/>
    </dgm:pt>
    <dgm:pt modelId="{631CAD4C-5B9E-4649-B31C-196A9A98D7BF}" type="pres">
      <dgm:prSet presAssocID="{8F24AA34-2C38-4F41-AA03-F0DE84ADE199}" presName="rect1" presStyleLbl="trAlignAcc1" presStyleIdx="0" presStyleCnt="3">
        <dgm:presLayoutVars>
          <dgm:bulletEnabled val="1"/>
        </dgm:presLayoutVars>
      </dgm:prSet>
      <dgm:spPr/>
    </dgm:pt>
    <dgm:pt modelId="{3C7E0DA7-4627-4F07-A858-0706FF57E734}" type="pres">
      <dgm:prSet presAssocID="{8F24AA34-2C38-4F41-AA03-F0DE84ADE199}" presName="rect2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5000" r="-15000"/>
          </a:stretch>
        </a:blipFill>
      </dgm:spPr>
    </dgm:pt>
    <dgm:pt modelId="{2A738A76-283C-40AE-A734-B042F56F273E}" type="pres">
      <dgm:prSet presAssocID="{459B8B85-839D-434E-B024-1D866A7DB9A5}" presName="sibTrans" presStyleCnt="0"/>
      <dgm:spPr/>
    </dgm:pt>
    <dgm:pt modelId="{76635DA9-A519-49B8-9EBE-3C06B467E9CC}" type="pres">
      <dgm:prSet presAssocID="{77AC18D8-DA4C-4FCC-BE2D-A69CAE5BB7ED}" presName="composite" presStyleCnt="0"/>
      <dgm:spPr/>
    </dgm:pt>
    <dgm:pt modelId="{32A4B151-54CC-4258-B4B9-F0092358DEAF}" type="pres">
      <dgm:prSet presAssocID="{77AC18D8-DA4C-4FCC-BE2D-A69CAE5BB7ED}" presName="rect1" presStyleLbl="trAlignAcc1" presStyleIdx="1" presStyleCnt="3">
        <dgm:presLayoutVars>
          <dgm:bulletEnabled val="1"/>
        </dgm:presLayoutVars>
      </dgm:prSet>
      <dgm:spPr/>
    </dgm:pt>
    <dgm:pt modelId="{27DBBD21-30F1-43C4-9E89-2D9935D46D7D}" type="pres">
      <dgm:prSet presAssocID="{77AC18D8-DA4C-4FCC-BE2D-A69CAE5BB7ED}" presName="rect2" presStyleLbl="fgImgPlac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4000" r="-24000"/>
          </a:stretch>
        </a:blipFill>
      </dgm:spPr>
    </dgm:pt>
    <dgm:pt modelId="{227248D7-7001-4375-BBFC-7FA51C1B8B04}" type="pres">
      <dgm:prSet presAssocID="{7985A7ED-0DB6-4036-A16F-2406BD52EDCD}" presName="sibTrans" presStyleCnt="0"/>
      <dgm:spPr/>
    </dgm:pt>
    <dgm:pt modelId="{B4065A64-AC07-4201-924F-000150D37A6A}" type="pres">
      <dgm:prSet presAssocID="{42585CD1-3E25-4ECE-B645-45FEA4D30E2D}" presName="composite" presStyleCnt="0"/>
      <dgm:spPr/>
    </dgm:pt>
    <dgm:pt modelId="{9E7BBA99-729B-42EC-AA46-6658E5C34F84}" type="pres">
      <dgm:prSet presAssocID="{42585CD1-3E25-4ECE-B645-45FEA4D30E2D}" presName="rect1" presStyleLbl="trAlignAcc1" presStyleIdx="2" presStyleCnt="3">
        <dgm:presLayoutVars>
          <dgm:bulletEnabled val="1"/>
        </dgm:presLayoutVars>
      </dgm:prSet>
      <dgm:spPr/>
    </dgm:pt>
    <dgm:pt modelId="{162CF1BF-1F86-4136-8DFE-4A652BBAAB7F}" type="pres">
      <dgm:prSet presAssocID="{42585CD1-3E25-4ECE-B645-45FEA4D30E2D}" presName="rect2" presStyleLbl="fgImgPlac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78000" r="-78000"/>
          </a:stretch>
        </a:blipFill>
      </dgm:spPr>
    </dgm:pt>
  </dgm:ptLst>
  <dgm:cxnLst>
    <dgm:cxn modelId="{CA06A112-BC5A-4A76-B0DF-2834B1B6355C}" type="presOf" srcId="{147453DC-E694-493D-949F-3950FC6E76BF}" destId="{FE887628-FC8A-49A4-A55F-F0AF9B1D307A}" srcOrd="0" destOrd="0" presId="urn:microsoft.com/office/officeart/2008/layout/PictureStrips"/>
    <dgm:cxn modelId="{A6AEC52C-D169-46F0-9D3C-5F8AC0EB5B02}" srcId="{147453DC-E694-493D-949F-3950FC6E76BF}" destId="{77AC18D8-DA4C-4FCC-BE2D-A69CAE5BB7ED}" srcOrd="1" destOrd="0" parTransId="{1A80A77E-E0F0-4D93-AEF2-5D93C6292FD7}" sibTransId="{7985A7ED-0DB6-4036-A16F-2406BD52EDCD}"/>
    <dgm:cxn modelId="{8DA274C2-A4F2-4C94-B832-B8FEBF65E847}" srcId="{147453DC-E694-493D-949F-3950FC6E76BF}" destId="{8F24AA34-2C38-4F41-AA03-F0DE84ADE199}" srcOrd="0" destOrd="0" parTransId="{3F41332F-CB8D-4B0A-962B-465C75F287EB}" sibTransId="{459B8B85-839D-434E-B024-1D866A7DB9A5}"/>
    <dgm:cxn modelId="{293498C6-206A-46D4-A4C8-7A428E3ABE96}" srcId="{147453DC-E694-493D-949F-3950FC6E76BF}" destId="{42585CD1-3E25-4ECE-B645-45FEA4D30E2D}" srcOrd="2" destOrd="0" parTransId="{B275BA9E-59D4-4939-8AFF-9D01EE31B3D2}" sibTransId="{3E33C9F8-BF2C-494F-928F-E39C0F5A91DF}"/>
    <dgm:cxn modelId="{DCB02DD2-C4FA-433A-B032-6C4CE6392B03}" type="presOf" srcId="{77AC18D8-DA4C-4FCC-BE2D-A69CAE5BB7ED}" destId="{32A4B151-54CC-4258-B4B9-F0092358DEAF}" srcOrd="0" destOrd="0" presId="urn:microsoft.com/office/officeart/2008/layout/PictureStrips"/>
    <dgm:cxn modelId="{9073BCDB-25C6-4C52-8E46-57A97EB3FFE3}" type="presOf" srcId="{42585CD1-3E25-4ECE-B645-45FEA4D30E2D}" destId="{9E7BBA99-729B-42EC-AA46-6658E5C34F84}" srcOrd="0" destOrd="0" presId="urn:microsoft.com/office/officeart/2008/layout/PictureStrips"/>
    <dgm:cxn modelId="{9AADD4EE-7DB2-4A81-8E48-CA5C7B28F028}" type="presOf" srcId="{8F24AA34-2C38-4F41-AA03-F0DE84ADE199}" destId="{631CAD4C-5B9E-4649-B31C-196A9A98D7BF}" srcOrd="0" destOrd="0" presId="urn:microsoft.com/office/officeart/2008/layout/PictureStrips"/>
    <dgm:cxn modelId="{449657BD-D4BB-45BD-8F7C-B695DA9806FB}" type="presParOf" srcId="{FE887628-FC8A-49A4-A55F-F0AF9B1D307A}" destId="{A50DF403-E45F-404E-8005-69659AB270EE}" srcOrd="0" destOrd="0" presId="urn:microsoft.com/office/officeart/2008/layout/PictureStrips"/>
    <dgm:cxn modelId="{464A4BAC-25DB-4F8E-90EC-1C6750723FBA}" type="presParOf" srcId="{A50DF403-E45F-404E-8005-69659AB270EE}" destId="{631CAD4C-5B9E-4649-B31C-196A9A98D7BF}" srcOrd="0" destOrd="0" presId="urn:microsoft.com/office/officeart/2008/layout/PictureStrips"/>
    <dgm:cxn modelId="{649D2E18-1373-430F-9454-1D914A5918B8}" type="presParOf" srcId="{A50DF403-E45F-404E-8005-69659AB270EE}" destId="{3C7E0DA7-4627-4F07-A858-0706FF57E734}" srcOrd="1" destOrd="0" presId="urn:microsoft.com/office/officeart/2008/layout/PictureStrips"/>
    <dgm:cxn modelId="{448F8AE5-FD5F-4B7D-A668-064C76554648}" type="presParOf" srcId="{FE887628-FC8A-49A4-A55F-F0AF9B1D307A}" destId="{2A738A76-283C-40AE-A734-B042F56F273E}" srcOrd="1" destOrd="0" presId="urn:microsoft.com/office/officeart/2008/layout/PictureStrips"/>
    <dgm:cxn modelId="{71883A65-EBB4-40B2-BCBC-A4034B46591E}" type="presParOf" srcId="{FE887628-FC8A-49A4-A55F-F0AF9B1D307A}" destId="{76635DA9-A519-49B8-9EBE-3C06B467E9CC}" srcOrd="2" destOrd="0" presId="urn:microsoft.com/office/officeart/2008/layout/PictureStrips"/>
    <dgm:cxn modelId="{D409162A-1F1D-44D7-B658-F6BCF92392A2}" type="presParOf" srcId="{76635DA9-A519-49B8-9EBE-3C06B467E9CC}" destId="{32A4B151-54CC-4258-B4B9-F0092358DEAF}" srcOrd="0" destOrd="0" presId="urn:microsoft.com/office/officeart/2008/layout/PictureStrips"/>
    <dgm:cxn modelId="{80CCD5DF-B073-41D7-9534-B5BE9871619C}" type="presParOf" srcId="{76635DA9-A519-49B8-9EBE-3C06B467E9CC}" destId="{27DBBD21-30F1-43C4-9E89-2D9935D46D7D}" srcOrd="1" destOrd="0" presId="urn:microsoft.com/office/officeart/2008/layout/PictureStrips"/>
    <dgm:cxn modelId="{C7AF7BC5-FB1D-4825-B6AB-8BB4B3EA8CA2}" type="presParOf" srcId="{FE887628-FC8A-49A4-A55F-F0AF9B1D307A}" destId="{227248D7-7001-4375-BBFC-7FA51C1B8B04}" srcOrd="3" destOrd="0" presId="urn:microsoft.com/office/officeart/2008/layout/PictureStrips"/>
    <dgm:cxn modelId="{954BCF64-072C-4785-9520-A19D9430952C}" type="presParOf" srcId="{FE887628-FC8A-49A4-A55F-F0AF9B1D307A}" destId="{B4065A64-AC07-4201-924F-000150D37A6A}" srcOrd="4" destOrd="0" presId="urn:microsoft.com/office/officeart/2008/layout/PictureStrips"/>
    <dgm:cxn modelId="{6A769C2A-A891-41C8-9F42-4D91FFB31C9B}" type="presParOf" srcId="{B4065A64-AC07-4201-924F-000150D37A6A}" destId="{9E7BBA99-729B-42EC-AA46-6658E5C34F84}" srcOrd="0" destOrd="0" presId="urn:microsoft.com/office/officeart/2008/layout/PictureStrips"/>
    <dgm:cxn modelId="{6DA6A30F-5B43-4988-A735-0B770CBD1EDB}" type="presParOf" srcId="{B4065A64-AC07-4201-924F-000150D37A6A}" destId="{162CF1BF-1F86-4136-8DFE-4A652BBAAB7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0517F05-FEB0-41BC-8751-E1D6661BA12C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E3FAFD-8ECD-4638-A0CD-C285AF2836D3}">
      <dgm:prSet phldrT="[Text]"/>
      <dgm:spPr/>
      <dgm:t>
        <a:bodyPr/>
        <a:lstStyle/>
        <a:p>
          <a:r>
            <a:rPr lang="en-US" dirty="0"/>
            <a:t>Tuition Based</a:t>
          </a:r>
        </a:p>
      </dgm:t>
    </dgm:pt>
    <dgm:pt modelId="{0CCFE783-D07D-4444-9DFA-86B0DDE8E7C1}" type="parTrans" cxnId="{73B24BCE-6872-42C3-B3FE-C940B0D77D4F}">
      <dgm:prSet/>
      <dgm:spPr/>
      <dgm:t>
        <a:bodyPr/>
        <a:lstStyle/>
        <a:p>
          <a:endParaRPr lang="en-US"/>
        </a:p>
      </dgm:t>
    </dgm:pt>
    <dgm:pt modelId="{4F712391-349C-44B7-A7BD-DB1A72A425FD}" type="sibTrans" cxnId="{73B24BCE-6872-42C3-B3FE-C940B0D77D4F}">
      <dgm:prSet/>
      <dgm:spPr/>
      <dgm:t>
        <a:bodyPr/>
        <a:lstStyle/>
        <a:p>
          <a:endParaRPr lang="en-US"/>
        </a:p>
      </dgm:t>
    </dgm:pt>
    <dgm:pt modelId="{0482C6DA-202D-4396-8F75-A4C26FE7BB5A}">
      <dgm:prSet phldrT="[Text]"/>
      <dgm:spPr/>
      <dgm:t>
        <a:bodyPr/>
        <a:lstStyle/>
        <a:p>
          <a:r>
            <a:rPr lang="en-US" dirty="0"/>
            <a:t>Preschool Program with qualifying factors</a:t>
          </a:r>
        </a:p>
      </dgm:t>
    </dgm:pt>
    <dgm:pt modelId="{9259000E-1EA0-4375-B218-395535D7EBAB}" type="parTrans" cxnId="{38AC0875-EF72-41C6-8E7E-5218A12EB707}">
      <dgm:prSet/>
      <dgm:spPr/>
      <dgm:t>
        <a:bodyPr/>
        <a:lstStyle/>
        <a:p>
          <a:endParaRPr lang="en-US"/>
        </a:p>
      </dgm:t>
    </dgm:pt>
    <dgm:pt modelId="{2070A246-767C-4AD8-9E64-FAC2EBC82BDE}" type="sibTrans" cxnId="{38AC0875-EF72-41C6-8E7E-5218A12EB707}">
      <dgm:prSet/>
      <dgm:spPr/>
      <dgm:t>
        <a:bodyPr/>
        <a:lstStyle/>
        <a:p>
          <a:endParaRPr lang="en-US"/>
        </a:p>
      </dgm:t>
    </dgm:pt>
    <dgm:pt modelId="{459F59A6-B62C-4B5A-9557-0C7A79AC8A0E}">
      <dgm:prSet phldrT="[Text]"/>
      <dgm:spPr/>
      <dgm:t>
        <a:bodyPr/>
        <a:lstStyle/>
        <a:p>
          <a:r>
            <a:rPr lang="en-US" dirty="0"/>
            <a:t>Pre Kindergarten Program</a:t>
          </a:r>
        </a:p>
      </dgm:t>
    </dgm:pt>
    <dgm:pt modelId="{3FBC88B5-3B95-4EAF-8F51-24C17DAD4716}" type="parTrans" cxnId="{4DD2ACE6-0513-450A-92B2-FD24971A0A3F}">
      <dgm:prSet/>
      <dgm:spPr/>
      <dgm:t>
        <a:bodyPr/>
        <a:lstStyle/>
        <a:p>
          <a:endParaRPr lang="en-US"/>
        </a:p>
      </dgm:t>
    </dgm:pt>
    <dgm:pt modelId="{243C779B-0760-44FA-B48B-08FD1DD2A881}" type="sibTrans" cxnId="{4DD2ACE6-0513-450A-92B2-FD24971A0A3F}">
      <dgm:prSet/>
      <dgm:spPr/>
      <dgm:t>
        <a:bodyPr/>
        <a:lstStyle/>
        <a:p>
          <a:endParaRPr lang="en-US"/>
        </a:p>
      </dgm:t>
    </dgm:pt>
    <dgm:pt modelId="{68A1FCE8-1C1F-4BAA-AA24-8EFE92761A2F}" type="pres">
      <dgm:prSet presAssocID="{10517F05-FEB0-41BC-8751-E1D6661BA12C}" presName="compositeShape" presStyleCnt="0">
        <dgm:presLayoutVars>
          <dgm:chMax val="7"/>
          <dgm:dir/>
          <dgm:resizeHandles val="exact"/>
        </dgm:presLayoutVars>
      </dgm:prSet>
      <dgm:spPr/>
    </dgm:pt>
    <dgm:pt modelId="{A9B62487-2043-4FBB-A1D2-EE41BC3C26F6}" type="pres">
      <dgm:prSet presAssocID="{B1E3FAFD-8ECD-4638-A0CD-C285AF2836D3}" presName="circ1" presStyleLbl="vennNode1" presStyleIdx="0" presStyleCnt="3"/>
      <dgm:spPr/>
    </dgm:pt>
    <dgm:pt modelId="{5A575FF4-0701-4310-B5C0-39224FD9AA59}" type="pres">
      <dgm:prSet presAssocID="{B1E3FAFD-8ECD-4638-A0CD-C285AF2836D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72E2727-FD27-4C78-87D1-572E4BEE602C}" type="pres">
      <dgm:prSet presAssocID="{0482C6DA-202D-4396-8F75-A4C26FE7BB5A}" presName="circ2" presStyleLbl="vennNode1" presStyleIdx="1" presStyleCnt="3"/>
      <dgm:spPr/>
    </dgm:pt>
    <dgm:pt modelId="{6C9370A4-4B4F-4F90-B2A5-8F71B5F58637}" type="pres">
      <dgm:prSet presAssocID="{0482C6DA-202D-4396-8F75-A4C26FE7BB5A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FF39B5D2-14FA-4CFF-A9CF-A65BAFF3FDE4}" type="pres">
      <dgm:prSet presAssocID="{459F59A6-B62C-4B5A-9557-0C7A79AC8A0E}" presName="circ3" presStyleLbl="vennNode1" presStyleIdx="2" presStyleCnt="3"/>
      <dgm:spPr/>
    </dgm:pt>
    <dgm:pt modelId="{477909CA-93EF-4633-AB0E-AC1A2AE5D959}" type="pres">
      <dgm:prSet presAssocID="{459F59A6-B62C-4B5A-9557-0C7A79AC8A0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5AD2DC36-201C-42BA-8BF2-875B1C8DC1FF}" type="presOf" srcId="{459F59A6-B62C-4B5A-9557-0C7A79AC8A0E}" destId="{477909CA-93EF-4633-AB0E-AC1A2AE5D959}" srcOrd="1" destOrd="0" presId="urn:microsoft.com/office/officeart/2005/8/layout/venn1"/>
    <dgm:cxn modelId="{0FA2993C-16D5-4A77-A293-9EB51C1FBBA2}" type="presOf" srcId="{0482C6DA-202D-4396-8F75-A4C26FE7BB5A}" destId="{6C9370A4-4B4F-4F90-B2A5-8F71B5F58637}" srcOrd="1" destOrd="0" presId="urn:microsoft.com/office/officeart/2005/8/layout/venn1"/>
    <dgm:cxn modelId="{C004E768-8296-4250-9408-3D34850E3609}" type="presOf" srcId="{0482C6DA-202D-4396-8F75-A4C26FE7BB5A}" destId="{C72E2727-FD27-4C78-87D1-572E4BEE602C}" srcOrd="0" destOrd="0" presId="urn:microsoft.com/office/officeart/2005/8/layout/venn1"/>
    <dgm:cxn modelId="{38AC0875-EF72-41C6-8E7E-5218A12EB707}" srcId="{10517F05-FEB0-41BC-8751-E1D6661BA12C}" destId="{0482C6DA-202D-4396-8F75-A4C26FE7BB5A}" srcOrd="1" destOrd="0" parTransId="{9259000E-1EA0-4375-B218-395535D7EBAB}" sibTransId="{2070A246-767C-4AD8-9E64-FAC2EBC82BDE}"/>
    <dgm:cxn modelId="{96527CA8-794F-4508-8CF1-22674CAC1950}" type="presOf" srcId="{10517F05-FEB0-41BC-8751-E1D6661BA12C}" destId="{68A1FCE8-1C1F-4BAA-AA24-8EFE92761A2F}" srcOrd="0" destOrd="0" presId="urn:microsoft.com/office/officeart/2005/8/layout/venn1"/>
    <dgm:cxn modelId="{45E349AE-C6C1-4324-9697-0AE2A52E9A53}" type="presOf" srcId="{459F59A6-B62C-4B5A-9557-0C7A79AC8A0E}" destId="{FF39B5D2-14FA-4CFF-A9CF-A65BAFF3FDE4}" srcOrd="0" destOrd="0" presId="urn:microsoft.com/office/officeart/2005/8/layout/venn1"/>
    <dgm:cxn modelId="{07BB50C1-0EF9-4FC0-9665-F04B8E76F39B}" type="presOf" srcId="{B1E3FAFD-8ECD-4638-A0CD-C285AF2836D3}" destId="{5A575FF4-0701-4310-B5C0-39224FD9AA59}" srcOrd="1" destOrd="0" presId="urn:microsoft.com/office/officeart/2005/8/layout/venn1"/>
    <dgm:cxn modelId="{73B24BCE-6872-42C3-B3FE-C940B0D77D4F}" srcId="{10517F05-FEB0-41BC-8751-E1D6661BA12C}" destId="{B1E3FAFD-8ECD-4638-A0CD-C285AF2836D3}" srcOrd="0" destOrd="0" parTransId="{0CCFE783-D07D-4444-9DFA-86B0DDE8E7C1}" sibTransId="{4F712391-349C-44B7-A7BD-DB1A72A425FD}"/>
    <dgm:cxn modelId="{4B3A6DDD-1F7D-43E7-BCD4-215ED1AEEB37}" type="presOf" srcId="{B1E3FAFD-8ECD-4638-A0CD-C285AF2836D3}" destId="{A9B62487-2043-4FBB-A1D2-EE41BC3C26F6}" srcOrd="0" destOrd="0" presId="urn:microsoft.com/office/officeart/2005/8/layout/venn1"/>
    <dgm:cxn modelId="{4DD2ACE6-0513-450A-92B2-FD24971A0A3F}" srcId="{10517F05-FEB0-41BC-8751-E1D6661BA12C}" destId="{459F59A6-B62C-4B5A-9557-0C7A79AC8A0E}" srcOrd="2" destOrd="0" parTransId="{3FBC88B5-3B95-4EAF-8F51-24C17DAD4716}" sibTransId="{243C779B-0760-44FA-B48B-08FD1DD2A881}"/>
    <dgm:cxn modelId="{6EEE3CE8-3261-4E1D-B2D1-8C69DC73B3E4}" type="presParOf" srcId="{68A1FCE8-1C1F-4BAA-AA24-8EFE92761A2F}" destId="{A9B62487-2043-4FBB-A1D2-EE41BC3C26F6}" srcOrd="0" destOrd="0" presId="urn:microsoft.com/office/officeart/2005/8/layout/venn1"/>
    <dgm:cxn modelId="{F350794C-07DE-4E8F-AA41-AE7F6BE04271}" type="presParOf" srcId="{68A1FCE8-1C1F-4BAA-AA24-8EFE92761A2F}" destId="{5A575FF4-0701-4310-B5C0-39224FD9AA59}" srcOrd="1" destOrd="0" presId="urn:microsoft.com/office/officeart/2005/8/layout/venn1"/>
    <dgm:cxn modelId="{9A26C9E7-7FDE-4A3C-9E6D-CC4F457E9DB1}" type="presParOf" srcId="{68A1FCE8-1C1F-4BAA-AA24-8EFE92761A2F}" destId="{C72E2727-FD27-4C78-87D1-572E4BEE602C}" srcOrd="2" destOrd="0" presId="urn:microsoft.com/office/officeart/2005/8/layout/venn1"/>
    <dgm:cxn modelId="{637DD912-60D4-4CDD-956E-6445E77FE4F9}" type="presParOf" srcId="{68A1FCE8-1C1F-4BAA-AA24-8EFE92761A2F}" destId="{6C9370A4-4B4F-4F90-B2A5-8F71B5F58637}" srcOrd="3" destOrd="0" presId="urn:microsoft.com/office/officeart/2005/8/layout/venn1"/>
    <dgm:cxn modelId="{52BE9261-0A72-4484-856C-C73C60D86D8E}" type="presParOf" srcId="{68A1FCE8-1C1F-4BAA-AA24-8EFE92761A2F}" destId="{FF39B5D2-14FA-4CFF-A9CF-A65BAFF3FDE4}" srcOrd="4" destOrd="0" presId="urn:microsoft.com/office/officeart/2005/8/layout/venn1"/>
    <dgm:cxn modelId="{F9FA1A85-D125-4450-AF39-C8211B81D835}" type="presParOf" srcId="{68A1FCE8-1C1F-4BAA-AA24-8EFE92761A2F}" destId="{477909CA-93EF-4633-AB0E-AC1A2AE5D95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467FD99-2FC4-4D04-9C27-43320D6B751D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730CB12-CA26-4D2B-A914-88C2DB7E1398}">
      <dgm:prSet phldrT="[Text]"/>
      <dgm:spPr/>
      <dgm:t>
        <a:bodyPr/>
        <a:lstStyle/>
        <a:p>
          <a:r>
            <a:rPr lang="en-US" dirty="0"/>
            <a:t>School Capacity</a:t>
          </a:r>
        </a:p>
      </dgm:t>
    </dgm:pt>
    <dgm:pt modelId="{3EB05656-6F68-4FA3-986F-36405B46ABAC}" type="parTrans" cxnId="{B8D622D9-34B7-4361-8775-3E973CB1211D}">
      <dgm:prSet/>
      <dgm:spPr/>
      <dgm:t>
        <a:bodyPr/>
        <a:lstStyle/>
        <a:p>
          <a:endParaRPr lang="en-US"/>
        </a:p>
      </dgm:t>
    </dgm:pt>
    <dgm:pt modelId="{7BA94CF5-6464-496F-8377-10F624C385B3}" type="sibTrans" cxnId="{B8D622D9-34B7-4361-8775-3E973CB1211D}">
      <dgm:prSet/>
      <dgm:spPr/>
      <dgm:t>
        <a:bodyPr/>
        <a:lstStyle/>
        <a:p>
          <a:endParaRPr lang="en-US"/>
        </a:p>
      </dgm:t>
    </dgm:pt>
    <dgm:pt modelId="{3ED283EB-3FBA-4FED-9C02-9B683AF5785E}">
      <dgm:prSet phldrT="[Text]"/>
      <dgm:spPr/>
      <dgm:t>
        <a:bodyPr/>
        <a:lstStyle/>
        <a:p>
          <a:r>
            <a:rPr lang="en-US" dirty="0"/>
            <a:t>No. of Students that can be reasonably accommodated</a:t>
          </a:r>
        </a:p>
      </dgm:t>
    </dgm:pt>
    <dgm:pt modelId="{4DC0A029-E9FF-41B2-9CB7-6948DA96BFA5}" type="parTrans" cxnId="{275F4C9B-DB46-4E4E-BABB-B4CBFE83CBED}">
      <dgm:prSet/>
      <dgm:spPr/>
      <dgm:t>
        <a:bodyPr/>
        <a:lstStyle/>
        <a:p>
          <a:endParaRPr lang="en-US"/>
        </a:p>
      </dgm:t>
    </dgm:pt>
    <dgm:pt modelId="{B03B5697-C62D-44CE-A202-3381AFE00C68}" type="sibTrans" cxnId="{275F4C9B-DB46-4E4E-BABB-B4CBFE83CBED}">
      <dgm:prSet/>
      <dgm:spPr/>
      <dgm:t>
        <a:bodyPr/>
        <a:lstStyle/>
        <a:p>
          <a:endParaRPr lang="en-US"/>
        </a:p>
      </dgm:t>
    </dgm:pt>
    <dgm:pt modelId="{A3E8034A-E388-47BE-9640-5C0BDDD0B890}">
      <dgm:prSet phldrT="[Text]"/>
      <dgm:spPr/>
      <dgm:t>
        <a:bodyPr/>
        <a:lstStyle/>
        <a:p>
          <a:r>
            <a:rPr lang="en-US" dirty="0"/>
            <a:t>Program Capacity</a:t>
          </a:r>
        </a:p>
      </dgm:t>
    </dgm:pt>
    <dgm:pt modelId="{1CF56765-D862-403B-B004-D0EFBF8A03AB}" type="parTrans" cxnId="{B70100DD-0374-4BB2-B1AB-A6A6BFE7D230}">
      <dgm:prSet/>
      <dgm:spPr/>
      <dgm:t>
        <a:bodyPr/>
        <a:lstStyle/>
        <a:p>
          <a:endParaRPr lang="en-US"/>
        </a:p>
      </dgm:t>
    </dgm:pt>
    <dgm:pt modelId="{171C734A-AD12-4E64-855B-E57CD29870E5}" type="sibTrans" cxnId="{B70100DD-0374-4BB2-B1AB-A6A6BFE7D230}">
      <dgm:prSet/>
      <dgm:spPr/>
      <dgm:t>
        <a:bodyPr/>
        <a:lstStyle/>
        <a:p>
          <a:endParaRPr lang="en-US"/>
        </a:p>
      </dgm:t>
    </dgm:pt>
    <dgm:pt modelId="{2CA468F2-D56F-43DF-8016-1793BAFD1F0B}">
      <dgm:prSet phldrT="[Text]"/>
      <dgm:spPr/>
      <dgm:t>
        <a:bodyPr/>
        <a:lstStyle/>
        <a:p>
          <a:r>
            <a:rPr lang="en-US" dirty="0"/>
            <a:t>Counts ALL instructional space, regardless of current use</a:t>
          </a:r>
        </a:p>
      </dgm:t>
    </dgm:pt>
    <dgm:pt modelId="{D9FD5457-9434-4477-85B2-908D578C7DDF}" type="parTrans" cxnId="{6E4918D6-AB2E-4E13-8198-64F1C48D61D0}">
      <dgm:prSet/>
      <dgm:spPr/>
      <dgm:t>
        <a:bodyPr/>
        <a:lstStyle/>
        <a:p>
          <a:endParaRPr lang="en-US"/>
        </a:p>
      </dgm:t>
    </dgm:pt>
    <dgm:pt modelId="{5164EEE2-B147-4A0E-BBB2-637DAE0702B3}" type="sibTrans" cxnId="{6E4918D6-AB2E-4E13-8198-64F1C48D61D0}">
      <dgm:prSet/>
      <dgm:spPr/>
      <dgm:t>
        <a:bodyPr/>
        <a:lstStyle/>
        <a:p>
          <a:endParaRPr lang="en-US"/>
        </a:p>
      </dgm:t>
    </dgm:pt>
    <dgm:pt modelId="{F01B3F16-4DE9-4B72-9CD8-2F2C434565CC}">
      <dgm:prSet phldrT="[Text]"/>
      <dgm:spPr/>
      <dgm:t>
        <a:bodyPr/>
        <a:lstStyle/>
        <a:p>
          <a:r>
            <a:rPr lang="en-US" dirty="0"/>
            <a:t>Functional Capacity</a:t>
          </a:r>
        </a:p>
      </dgm:t>
    </dgm:pt>
    <dgm:pt modelId="{F3A56A5E-0A86-4322-B3AE-25DD3AF208E7}" type="parTrans" cxnId="{702B78A6-7D64-460F-96F6-F06ABAEC7A17}">
      <dgm:prSet/>
      <dgm:spPr/>
      <dgm:t>
        <a:bodyPr/>
        <a:lstStyle/>
        <a:p>
          <a:endParaRPr lang="en-US"/>
        </a:p>
      </dgm:t>
    </dgm:pt>
    <dgm:pt modelId="{6BD371CE-6B92-422F-8661-301D9081B6BB}" type="sibTrans" cxnId="{702B78A6-7D64-460F-96F6-F06ABAEC7A17}">
      <dgm:prSet/>
      <dgm:spPr/>
      <dgm:t>
        <a:bodyPr/>
        <a:lstStyle/>
        <a:p>
          <a:endParaRPr lang="en-US"/>
        </a:p>
      </dgm:t>
    </dgm:pt>
    <dgm:pt modelId="{6DF60FD3-F01F-420F-BDEC-FB66FCF365D8}">
      <dgm:prSet phldrT="[Text]"/>
      <dgm:spPr/>
      <dgm:t>
        <a:bodyPr/>
        <a:lstStyle/>
        <a:p>
          <a:r>
            <a:rPr lang="en-US" dirty="0"/>
            <a:t>Not a one-size-fits all</a:t>
          </a:r>
        </a:p>
      </dgm:t>
    </dgm:pt>
    <dgm:pt modelId="{203791B6-A040-4DF3-9896-AC1E6DC8FFFF}" type="parTrans" cxnId="{9D406FD4-042D-4881-83DF-0CDBC21C95D3}">
      <dgm:prSet/>
      <dgm:spPr/>
      <dgm:t>
        <a:bodyPr/>
        <a:lstStyle/>
        <a:p>
          <a:endParaRPr lang="en-US"/>
        </a:p>
      </dgm:t>
    </dgm:pt>
    <dgm:pt modelId="{0157928C-7CBF-49AE-B7CC-A0E64C3C7A24}" type="sibTrans" cxnId="{9D406FD4-042D-4881-83DF-0CDBC21C95D3}">
      <dgm:prSet/>
      <dgm:spPr/>
      <dgm:t>
        <a:bodyPr/>
        <a:lstStyle/>
        <a:p>
          <a:endParaRPr lang="en-US"/>
        </a:p>
      </dgm:t>
    </dgm:pt>
    <dgm:pt modelId="{28C09003-763C-4FC3-A727-5C76A963765A}">
      <dgm:prSet phldrT="[Text]"/>
      <dgm:spPr/>
      <dgm:t>
        <a:bodyPr/>
        <a:lstStyle/>
        <a:p>
          <a:r>
            <a:rPr lang="en-US" dirty="0"/>
            <a:t>Program capacity adjusted for current programming and operational factors</a:t>
          </a:r>
        </a:p>
      </dgm:t>
    </dgm:pt>
    <dgm:pt modelId="{33964015-7A5D-4D8A-8CEC-1DAF2B0EBE33}" type="parTrans" cxnId="{282E398E-DA48-4D6A-899B-509B430FF9DB}">
      <dgm:prSet/>
      <dgm:spPr/>
      <dgm:t>
        <a:bodyPr/>
        <a:lstStyle/>
        <a:p>
          <a:endParaRPr lang="en-US"/>
        </a:p>
      </dgm:t>
    </dgm:pt>
    <dgm:pt modelId="{55319C77-A27F-4B46-A5DD-BEB27E716639}" type="sibTrans" cxnId="{282E398E-DA48-4D6A-899B-509B430FF9DB}">
      <dgm:prSet/>
      <dgm:spPr/>
      <dgm:t>
        <a:bodyPr/>
        <a:lstStyle/>
        <a:p>
          <a:endParaRPr lang="en-US"/>
        </a:p>
      </dgm:t>
    </dgm:pt>
    <dgm:pt modelId="{B305730F-12DD-4139-95FC-A8F0234213A8}" type="pres">
      <dgm:prSet presAssocID="{3467FD99-2FC4-4D04-9C27-43320D6B751D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2AB6FBC-4C80-44BB-B433-9443AB9E146B}" type="pres">
      <dgm:prSet presAssocID="{3730CB12-CA26-4D2B-A914-88C2DB7E1398}" presName="circle1" presStyleLbl="node1" presStyleIdx="0" presStyleCnt="3"/>
      <dgm:spPr/>
    </dgm:pt>
    <dgm:pt modelId="{7C390A9B-4B80-4737-931A-21434E0A4435}" type="pres">
      <dgm:prSet presAssocID="{3730CB12-CA26-4D2B-A914-88C2DB7E1398}" presName="space" presStyleCnt="0"/>
      <dgm:spPr/>
    </dgm:pt>
    <dgm:pt modelId="{9430D81B-C28E-4FF6-8E52-263E957BBCDC}" type="pres">
      <dgm:prSet presAssocID="{3730CB12-CA26-4D2B-A914-88C2DB7E1398}" presName="rect1" presStyleLbl="alignAcc1" presStyleIdx="0" presStyleCnt="3"/>
      <dgm:spPr/>
    </dgm:pt>
    <dgm:pt modelId="{E5CF8918-8DA0-4D27-AA4B-43321B684314}" type="pres">
      <dgm:prSet presAssocID="{A3E8034A-E388-47BE-9640-5C0BDDD0B890}" presName="vertSpace2" presStyleLbl="node1" presStyleIdx="0" presStyleCnt="3"/>
      <dgm:spPr/>
    </dgm:pt>
    <dgm:pt modelId="{725B2AC3-ED03-413A-AD04-07A0849E9453}" type="pres">
      <dgm:prSet presAssocID="{A3E8034A-E388-47BE-9640-5C0BDDD0B890}" presName="circle2" presStyleLbl="node1" presStyleIdx="1" presStyleCnt="3"/>
      <dgm:spPr/>
    </dgm:pt>
    <dgm:pt modelId="{F825B97F-423A-4CE7-A161-3CC7C4B663B2}" type="pres">
      <dgm:prSet presAssocID="{A3E8034A-E388-47BE-9640-5C0BDDD0B890}" presName="rect2" presStyleLbl="alignAcc1" presStyleIdx="1" presStyleCnt="3"/>
      <dgm:spPr/>
    </dgm:pt>
    <dgm:pt modelId="{1C83903B-C3FE-4DF8-9C7A-157FDBF79EE8}" type="pres">
      <dgm:prSet presAssocID="{F01B3F16-4DE9-4B72-9CD8-2F2C434565CC}" presName="vertSpace3" presStyleLbl="node1" presStyleIdx="1" presStyleCnt="3"/>
      <dgm:spPr/>
    </dgm:pt>
    <dgm:pt modelId="{2F29C365-A869-492E-A1E1-87A86ADFFDAF}" type="pres">
      <dgm:prSet presAssocID="{F01B3F16-4DE9-4B72-9CD8-2F2C434565CC}" presName="circle3" presStyleLbl="node1" presStyleIdx="2" presStyleCnt="3"/>
      <dgm:spPr/>
    </dgm:pt>
    <dgm:pt modelId="{83A2E15D-889B-4F32-99B1-4352B09FE30C}" type="pres">
      <dgm:prSet presAssocID="{F01B3F16-4DE9-4B72-9CD8-2F2C434565CC}" presName="rect3" presStyleLbl="alignAcc1" presStyleIdx="2" presStyleCnt="3"/>
      <dgm:spPr/>
    </dgm:pt>
    <dgm:pt modelId="{9622FCF8-6150-4597-A7D4-89D96DEDAA52}" type="pres">
      <dgm:prSet presAssocID="{3730CB12-CA26-4D2B-A914-88C2DB7E1398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2FF65EB9-9BD6-4E16-8D8B-E1343E73E0CA}" type="pres">
      <dgm:prSet presAssocID="{3730CB12-CA26-4D2B-A914-88C2DB7E1398}" presName="rect1ChTx" presStyleLbl="alignAcc1" presStyleIdx="2" presStyleCnt="3">
        <dgm:presLayoutVars>
          <dgm:bulletEnabled val="1"/>
        </dgm:presLayoutVars>
      </dgm:prSet>
      <dgm:spPr/>
    </dgm:pt>
    <dgm:pt modelId="{EA7C4301-661B-44C0-8A24-E0306786BF50}" type="pres">
      <dgm:prSet presAssocID="{A3E8034A-E388-47BE-9640-5C0BDDD0B890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33B101E6-AB30-4551-A9BC-2502A79899CA}" type="pres">
      <dgm:prSet presAssocID="{A3E8034A-E388-47BE-9640-5C0BDDD0B890}" presName="rect2ChTx" presStyleLbl="alignAcc1" presStyleIdx="2" presStyleCnt="3">
        <dgm:presLayoutVars>
          <dgm:bulletEnabled val="1"/>
        </dgm:presLayoutVars>
      </dgm:prSet>
      <dgm:spPr/>
    </dgm:pt>
    <dgm:pt modelId="{701D0E08-982C-48B9-9BE2-3BC9CB1A8E90}" type="pres">
      <dgm:prSet presAssocID="{F01B3F16-4DE9-4B72-9CD8-2F2C434565CC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CDA5CA96-D3D4-456F-BD30-7AE92DEF1B4A}" type="pres">
      <dgm:prSet presAssocID="{F01B3F16-4DE9-4B72-9CD8-2F2C434565CC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87240E20-B3CF-47AD-9D76-703D395F4ECF}" type="presOf" srcId="{3ED283EB-3FBA-4FED-9C02-9B683AF5785E}" destId="{2FF65EB9-9BD6-4E16-8D8B-E1343E73E0CA}" srcOrd="0" destOrd="0" presId="urn:microsoft.com/office/officeart/2005/8/layout/target3"/>
    <dgm:cxn modelId="{BEA8072E-8231-4EDA-82A6-F448C9A2CE7E}" type="presOf" srcId="{2CA468F2-D56F-43DF-8016-1793BAFD1F0B}" destId="{33B101E6-AB30-4551-A9BC-2502A79899CA}" srcOrd="0" destOrd="0" presId="urn:microsoft.com/office/officeart/2005/8/layout/target3"/>
    <dgm:cxn modelId="{C8B21C32-E26D-4529-B742-C47BFEAB6B9B}" type="presOf" srcId="{A3E8034A-E388-47BE-9640-5C0BDDD0B890}" destId="{F825B97F-423A-4CE7-A161-3CC7C4B663B2}" srcOrd="0" destOrd="0" presId="urn:microsoft.com/office/officeart/2005/8/layout/target3"/>
    <dgm:cxn modelId="{2695D25E-9AB9-42C0-8141-1D2962CA907E}" type="presOf" srcId="{3467FD99-2FC4-4D04-9C27-43320D6B751D}" destId="{B305730F-12DD-4139-95FC-A8F0234213A8}" srcOrd="0" destOrd="0" presId="urn:microsoft.com/office/officeart/2005/8/layout/target3"/>
    <dgm:cxn modelId="{034C6B45-6A07-44A3-8C16-F0F9CB22FB95}" type="presOf" srcId="{3730CB12-CA26-4D2B-A914-88C2DB7E1398}" destId="{9430D81B-C28E-4FF6-8E52-263E957BBCDC}" srcOrd="0" destOrd="0" presId="urn:microsoft.com/office/officeart/2005/8/layout/target3"/>
    <dgm:cxn modelId="{6D69D04C-0D59-47D0-8412-74E454A3A90F}" type="presOf" srcId="{F01B3F16-4DE9-4B72-9CD8-2F2C434565CC}" destId="{701D0E08-982C-48B9-9BE2-3BC9CB1A8E90}" srcOrd="1" destOrd="0" presId="urn:microsoft.com/office/officeart/2005/8/layout/target3"/>
    <dgm:cxn modelId="{282E398E-DA48-4D6A-899B-509B430FF9DB}" srcId="{F01B3F16-4DE9-4B72-9CD8-2F2C434565CC}" destId="{28C09003-763C-4FC3-A727-5C76A963765A}" srcOrd="0" destOrd="0" parTransId="{33964015-7A5D-4D8A-8CEC-1DAF2B0EBE33}" sibTransId="{55319C77-A27F-4B46-A5DD-BEB27E716639}"/>
    <dgm:cxn modelId="{43A1B497-F060-4B89-A29D-8FB4C2E83DA7}" type="presOf" srcId="{28C09003-763C-4FC3-A727-5C76A963765A}" destId="{CDA5CA96-D3D4-456F-BD30-7AE92DEF1B4A}" srcOrd="0" destOrd="0" presId="urn:microsoft.com/office/officeart/2005/8/layout/target3"/>
    <dgm:cxn modelId="{1808B898-D981-4BB8-B04B-197943A5E2E2}" type="presOf" srcId="{F01B3F16-4DE9-4B72-9CD8-2F2C434565CC}" destId="{83A2E15D-889B-4F32-99B1-4352B09FE30C}" srcOrd="0" destOrd="0" presId="urn:microsoft.com/office/officeart/2005/8/layout/target3"/>
    <dgm:cxn modelId="{275F4C9B-DB46-4E4E-BABB-B4CBFE83CBED}" srcId="{3730CB12-CA26-4D2B-A914-88C2DB7E1398}" destId="{3ED283EB-3FBA-4FED-9C02-9B683AF5785E}" srcOrd="0" destOrd="0" parTransId="{4DC0A029-E9FF-41B2-9CB7-6948DA96BFA5}" sibTransId="{B03B5697-C62D-44CE-A202-3381AFE00C68}"/>
    <dgm:cxn modelId="{58BE969F-F336-49DC-BADC-66F443E6ADBF}" type="presOf" srcId="{A3E8034A-E388-47BE-9640-5C0BDDD0B890}" destId="{EA7C4301-661B-44C0-8A24-E0306786BF50}" srcOrd="1" destOrd="0" presId="urn:microsoft.com/office/officeart/2005/8/layout/target3"/>
    <dgm:cxn modelId="{702B78A6-7D64-460F-96F6-F06ABAEC7A17}" srcId="{3467FD99-2FC4-4D04-9C27-43320D6B751D}" destId="{F01B3F16-4DE9-4B72-9CD8-2F2C434565CC}" srcOrd="2" destOrd="0" parTransId="{F3A56A5E-0A86-4322-B3AE-25DD3AF208E7}" sibTransId="{6BD371CE-6B92-422F-8661-301D9081B6BB}"/>
    <dgm:cxn modelId="{32AF6DB3-358E-4581-AAE4-8BD4F59D615A}" type="presOf" srcId="{6DF60FD3-F01F-420F-BDEC-FB66FCF365D8}" destId="{2FF65EB9-9BD6-4E16-8D8B-E1343E73E0CA}" srcOrd="0" destOrd="1" presId="urn:microsoft.com/office/officeart/2005/8/layout/target3"/>
    <dgm:cxn modelId="{9D406FD4-042D-4881-83DF-0CDBC21C95D3}" srcId="{3730CB12-CA26-4D2B-A914-88C2DB7E1398}" destId="{6DF60FD3-F01F-420F-BDEC-FB66FCF365D8}" srcOrd="1" destOrd="0" parTransId="{203791B6-A040-4DF3-9896-AC1E6DC8FFFF}" sibTransId="{0157928C-7CBF-49AE-B7CC-A0E64C3C7A24}"/>
    <dgm:cxn modelId="{6E4918D6-AB2E-4E13-8198-64F1C48D61D0}" srcId="{A3E8034A-E388-47BE-9640-5C0BDDD0B890}" destId="{2CA468F2-D56F-43DF-8016-1793BAFD1F0B}" srcOrd="0" destOrd="0" parTransId="{D9FD5457-9434-4477-85B2-908D578C7DDF}" sibTransId="{5164EEE2-B147-4A0E-BBB2-637DAE0702B3}"/>
    <dgm:cxn modelId="{B8D622D9-34B7-4361-8775-3E973CB1211D}" srcId="{3467FD99-2FC4-4D04-9C27-43320D6B751D}" destId="{3730CB12-CA26-4D2B-A914-88C2DB7E1398}" srcOrd="0" destOrd="0" parTransId="{3EB05656-6F68-4FA3-986F-36405B46ABAC}" sibTransId="{7BA94CF5-6464-496F-8377-10F624C385B3}"/>
    <dgm:cxn modelId="{B70100DD-0374-4BB2-B1AB-A6A6BFE7D230}" srcId="{3467FD99-2FC4-4D04-9C27-43320D6B751D}" destId="{A3E8034A-E388-47BE-9640-5C0BDDD0B890}" srcOrd="1" destOrd="0" parTransId="{1CF56765-D862-403B-B004-D0EFBF8A03AB}" sibTransId="{171C734A-AD12-4E64-855B-E57CD29870E5}"/>
    <dgm:cxn modelId="{1EEB82E1-7012-485B-AA8A-50309AC17732}" type="presOf" srcId="{3730CB12-CA26-4D2B-A914-88C2DB7E1398}" destId="{9622FCF8-6150-4597-A7D4-89D96DEDAA52}" srcOrd="1" destOrd="0" presId="urn:microsoft.com/office/officeart/2005/8/layout/target3"/>
    <dgm:cxn modelId="{C289BE7F-BFCD-45C0-9228-DA28B700CA14}" type="presParOf" srcId="{B305730F-12DD-4139-95FC-A8F0234213A8}" destId="{42AB6FBC-4C80-44BB-B433-9443AB9E146B}" srcOrd="0" destOrd="0" presId="urn:microsoft.com/office/officeart/2005/8/layout/target3"/>
    <dgm:cxn modelId="{C3B98B29-FEF5-49AB-B452-01C77223BB07}" type="presParOf" srcId="{B305730F-12DD-4139-95FC-A8F0234213A8}" destId="{7C390A9B-4B80-4737-931A-21434E0A4435}" srcOrd="1" destOrd="0" presId="urn:microsoft.com/office/officeart/2005/8/layout/target3"/>
    <dgm:cxn modelId="{AA11B953-6B9A-40BE-B510-ED5848721F19}" type="presParOf" srcId="{B305730F-12DD-4139-95FC-A8F0234213A8}" destId="{9430D81B-C28E-4FF6-8E52-263E957BBCDC}" srcOrd="2" destOrd="0" presId="urn:microsoft.com/office/officeart/2005/8/layout/target3"/>
    <dgm:cxn modelId="{AD060C03-81A9-451F-AD04-C444FD5B9832}" type="presParOf" srcId="{B305730F-12DD-4139-95FC-A8F0234213A8}" destId="{E5CF8918-8DA0-4D27-AA4B-43321B684314}" srcOrd="3" destOrd="0" presId="urn:microsoft.com/office/officeart/2005/8/layout/target3"/>
    <dgm:cxn modelId="{FDDA0B4B-90D8-464F-AD09-2C490C2A8D67}" type="presParOf" srcId="{B305730F-12DD-4139-95FC-A8F0234213A8}" destId="{725B2AC3-ED03-413A-AD04-07A0849E9453}" srcOrd="4" destOrd="0" presId="urn:microsoft.com/office/officeart/2005/8/layout/target3"/>
    <dgm:cxn modelId="{48284327-C8A9-44FE-B58C-47DA84B9028A}" type="presParOf" srcId="{B305730F-12DD-4139-95FC-A8F0234213A8}" destId="{F825B97F-423A-4CE7-A161-3CC7C4B663B2}" srcOrd="5" destOrd="0" presId="urn:microsoft.com/office/officeart/2005/8/layout/target3"/>
    <dgm:cxn modelId="{5CD05FAE-4B63-43F9-B9AB-D9F7EBE8960E}" type="presParOf" srcId="{B305730F-12DD-4139-95FC-A8F0234213A8}" destId="{1C83903B-C3FE-4DF8-9C7A-157FDBF79EE8}" srcOrd="6" destOrd="0" presId="urn:microsoft.com/office/officeart/2005/8/layout/target3"/>
    <dgm:cxn modelId="{805279F5-C0B5-4403-85B8-7C53EEAA6FDB}" type="presParOf" srcId="{B305730F-12DD-4139-95FC-A8F0234213A8}" destId="{2F29C365-A869-492E-A1E1-87A86ADFFDAF}" srcOrd="7" destOrd="0" presId="urn:microsoft.com/office/officeart/2005/8/layout/target3"/>
    <dgm:cxn modelId="{4BA1E08D-1274-4335-B4ED-3987A0422139}" type="presParOf" srcId="{B305730F-12DD-4139-95FC-A8F0234213A8}" destId="{83A2E15D-889B-4F32-99B1-4352B09FE30C}" srcOrd="8" destOrd="0" presId="urn:microsoft.com/office/officeart/2005/8/layout/target3"/>
    <dgm:cxn modelId="{79EFF04D-E2EA-4BF2-9D55-283025477E02}" type="presParOf" srcId="{B305730F-12DD-4139-95FC-A8F0234213A8}" destId="{9622FCF8-6150-4597-A7D4-89D96DEDAA52}" srcOrd="9" destOrd="0" presId="urn:microsoft.com/office/officeart/2005/8/layout/target3"/>
    <dgm:cxn modelId="{0427370B-6F8F-4653-A8D2-D6ABC10678DC}" type="presParOf" srcId="{B305730F-12DD-4139-95FC-A8F0234213A8}" destId="{2FF65EB9-9BD6-4E16-8D8B-E1343E73E0CA}" srcOrd="10" destOrd="0" presId="urn:microsoft.com/office/officeart/2005/8/layout/target3"/>
    <dgm:cxn modelId="{88A425CF-BC09-4794-8B80-7154D4B91219}" type="presParOf" srcId="{B305730F-12DD-4139-95FC-A8F0234213A8}" destId="{EA7C4301-661B-44C0-8A24-E0306786BF50}" srcOrd="11" destOrd="0" presId="urn:microsoft.com/office/officeart/2005/8/layout/target3"/>
    <dgm:cxn modelId="{938D3AF0-6B88-4AD9-A6B7-5C73ADC85509}" type="presParOf" srcId="{B305730F-12DD-4139-95FC-A8F0234213A8}" destId="{33B101E6-AB30-4551-A9BC-2502A79899CA}" srcOrd="12" destOrd="0" presId="urn:microsoft.com/office/officeart/2005/8/layout/target3"/>
    <dgm:cxn modelId="{24B47922-C127-43F2-A85C-112315F28CBF}" type="presParOf" srcId="{B305730F-12DD-4139-95FC-A8F0234213A8}" destId="{701D0E08-982C-48B9-9BE2-3BC9CB1A8E90}" srcOrd="13" destOrd="0" presId="urn:microsoft.com/office/officeart/2005/8/layout/target3"/>
    <dgm:cxn modelId="{8677F03B-8F25-4C89-99F3-470BDA37EF00}" type="presParOf" srcId="{B305730F-12DD-4139-95FC-A8F0234213A8}" destId="{CDA5CA96-D3D4-456F-BD30-7AE92DEF1B4A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3DACACD-C727-4EC2-AEFA-7160AFB2F40D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904CB4-BFCA-4C5F-A19C-D50DD2DC5391}">
      <dgm:prSet phldrT="[Text]" custT="1"/>
      <dgm:spPr/>
      <dgm:t>
        <a:bodyPr/>
        <a:lstStyle/>
        <a:p>
          <a:r>
            <a:rPr lang="en-US" sz="1800" dirty="0"/>
            <a:t>Future 22,164</a:t>
          </a:r>
        </a:p>
      </dgm:t>
    </dgm:pt>
    <dgm:pt modelId="{778D7B29-D009-41EB-B6C3-098933CAB9A0}" type="parTrans" cxnId="{8F94A692-098A-4C75-9B7D-0B981534B14A}">
      <dgm:prSet/>
      <dgm:spPr/>
      <dgm:t>
        <a:bodyPr/>
        <a:lstStyle/>
        <a:p>
          <a:endParaRPr lang="en-US"/>
        </a:p>
      </dgm:t>
    </dgm:pt>
    <dgm:pt modelId="{F46088FE-D4F8-4BA0-A625-3B590F92FCED}" type="sibTrans" cxnId="{8F94A692-098A-4C75-9B7D-0B981534B14A}">
      <dgm:prSet/>
      <dgm:spPr/>
      <dgm:t>
        <a:bodyPr/>
        <a:lstStyle/>
        <a:p>
          <a:endParaRPr lang="en-US"/>
        </a:p>
      </dgm:t>
    </dgm:pt>
    <dgm:pt modelId="{662E3536-2234-474A-B80A-FB3FE8D6850E}">
      <dgm:prSet phldrT="[Text]" custT="1"/>
      <dgm:spPr/>
      <dgm:t>
        <a:bodyPr/>
        <a:lstStyle/>
        <a:p>
          <a:r>
            <a:rPr lang="en-US" sz="1800" dirty="0"/>
            <a:t>Occupied 28,170</a:t>
          </a:r>
          <a:endParaRPr lang="en-US" sz="900" dirty="0"/>
        </a:p>
      </dgm:t>
    </dgm:pt>
    <dgm:pt modelId="{384E39C7-EDC2-4114-8270-8443A2FEDFE2}" type="parTrans" cxnId="{C7682C82-D4C8-4EB1-8E40-ACC757DA13A6}">
      <dgm:prSet/>
      <dgm:spPr/>
      <dgm:t>
        <a:bodyPr/>
        <a:lstStyle/>
        <a:p>
          <a:endParaRPr lang="en-US"/>
        </a:p>
      </dgm:t>
    </dgm:pt>
    <dgm:pt modelId="{5134B34A-E4A5-4E81-91F3-C15F643B0748}" type="sibTrans" cxnId="{C7682C82-D4C8-4EB1-8E40-ACC757DA13A6}">
      <dgm:prSet/>
      <dgm:spPr/>
      <dgm:t>
        <a:bodyPr/>
        <a:lstStyle/>
        <a:p>
          <a:endParaRPr lang="en-US"/>
        </a:p>
      </dgm:t>
    </dgm:pt>
    <dgm:pt modelId="{242459FC-2B6D-4F7E-81AD-8B1AA21088D7}">
      <dgm:prSet phldrT="[Text]" custT="1"/>
      <dgm:spPr/>
      <dgm:t>
        <a:bodyPr/>
        <a:lstStyle/>
        <a:p>
          <a:r>
            <a:rPr lang="en-US" sz="2000" dirty="0"/>
            <a:t>Active 2,560</a:t>
          </a:r>
        </a:p>
      </dgm:t>
    </dgm:pt>
    <dgm:pt modelId="{0ECD512B-F5CF-4783-B15C-0B706CE02102}" type="parTrans" cxnId="{F8F30DC6-1E47-48AB-9D45-2AE70AB1F512}">
      <dgm:prSet/>
      <dgm:spPr/>
      <dgm:t>
        <a:bodyPr/>
        <a:lstStyle/>
        <a:p>
          <a:endParaRPr lang="en-US"/>
        </a:p>
      </dgm:t>
    </dgm:pt>
    <dgm:pt modelId="{B204CAF7-1F9F-4FB0-A0F7-B7B4FAE704A4}" type="sibTrans" cxnId="{F8F30DC6-1E47-48AB-9D45-2AE70AB1F512}">
      <dgm:prSet/>
      <dgm:spPr/>
      <dgm:t>
        <a:bodyPr/>
        <a:lstStyle/>
        <a:p>
          <a:endParaRPr lang="en-US"/>
        </a:p>
      </dgm:t>
    </dgm:pt>
    <dgm:pt modelId="{0C67823F-E07A-410E-8AC5-65F36C002E29}">
      <dgm:prSet phldrT="[Text]"/>
      <dgm:spPr/>
      <dgm:t>
        <a:bodyPr/>
        <a:lstStyle/>
        <a:p>
          <a:r>
            <a:rPr lang="en-US" dirty="0"/>
            <a:t>Estimated District Build Out:  52,894</a:t>
          </a:r>
        </a:p>
      </dgm:t>
    </dgm:pt>
    <dgm:pt modelId="{B1ABF0B1-90D2-400E-96A7-0F8C4FF1A915}" type="parTrans" cxnId="{A5586AD5-F568-4B7B-BC48-3C6D9F4C53E2}">
      <dgm:prSet/>
      <dgm:spPr/>
      <dgm:t>
        <a:bodyPr/>
        <a:lstStyle/>
        <a:p>
          <a:endParaRPr lang="en-US"/>
        </a:p>
      </dgm:t>
    </dgm:pt>
    <dgm:pt modelId="{9306E59B-15AE-4661-8DCC-1362DEACBA00}" type="sibTrans" cxnId="{A5586AD5-F568-4B7B-BC48-3C6D9F4C53E2}">
      <dgm:prSet/>
      <dgm:spPr/>
      <dgm:t>
        <a:bodyPr/>
        <a:lstStyle/>
        <a:p>
          <a:endParaRPr lang="en-US"/>
        </a:p>
      </dgm:t>
    </dgm:pt>
    <dgm:pt modelId="{5950CA96-C634-4DDB-B8E9-07E21A78D525}" type="pres">
      <dgm:prSet presAssocID="{83DACACD-C727-4EC2-AEFA-7160AFB2F40D}" presName="Name0" presStyleCnt="0">
        <dgm:presLayoutVars>
          <dgm:chMax val="4"/>
          <dgm:resizeHandles val="exact"/>
        </dgm:presLayoutVars>
      </dgm:prSet>
      <dgm:spPr/>
    </dgm:pt>
    <dgm:pt modelId="{3D16C63B-22CC-4BFA-B1EF-0709C66B9B27}" type="pres">
      <dgm:prSet presAssocID="{83DACACD-C727-4EC2-AEFA-7160AFB2F40D}" presName="ellipse" presStyleLbl="trBgShp" presStyleIdx="0" presStyleCnt="1"/>
      <dgm:spPr/>
    </dgm:pt>
    <dgm:pt modelId="{74629C19-378E-455D-9E76-BED21C499DA5}" type="pres">
      <dgm:prSet presAssocID="{83DACACD-C727-4EC2-AEFA-7160AFB2F40D}" presName="arrow1" presStyleLbl="fgShp" presStyleIdx="0" presStyleCnt="1"/>
      <dgm:spPr/>
    </dgm:pt>
    <dgm:pt modelId="{ABF19D94-762D-41BB-A983-5030E7FC5D87}" type="pres">
      <dgm:prSet presAssocID="{83DACACD-C727-4EC2-AEFA-7160AFB2F40D}" presName="rectangle" presStyleLbl="revTx" presStyleIdx="0" presStyleCnt="1" custScaleX="136884">
        <dgm:presLayoutVars>
          <dgm:bulletEnabled val="1"/>
        </dgm:presLayoutVars>
      </dgm:prSet>
      <dgm:spPr/>
    </dgm:pt>
    <dgm:pt modelId="{B7FB3BF8-EF6B-41CA-A832-F63DF027EBD5}" type="pres">
      <dgm:prSet presAssocID="{662E3536-2234-474A-B80A-FB3FE8D6850E}" presName="item1" presStyleLbl="node1" presStyleIdx="0" presStyleCnt="3">
        <dgm:presLayoutVars>
          <dgm:bulletEnabled val="1"/>
        </dgm:presLayoutVars>
      </dgm:prSet>
      <dgm:spPr/>
    </dgm:pt>
    <dgm:pt modelId="{87F350C4-9751-446E-9E69-DC5C4E99A58E}" type="pres">
      <dgm:prSet presAssocID="{242459FC-2B6D-4F7E-81AD-8B1AA21088D7}" presName="item2" presStyleLbl="node1" presStyleIdx="1" presStyleCnt="3">
        <dgm:presLayoutVars>
          <dgm:bulletEnabled val="1"/>
        </dgm:presLayoutVars>
      </dgm:prSet>
      <dgm:spPr/>
    </dgm:pt>
    <dgm:pt modelId="{42BDF86C-6F0A-4596-BAF2-FDBF0315FF72}" type="pres">
      <dgm:prSet presAssocID="{0C67823F-E07A-410E-8AC5-65F36C002E29}" presName="item3" presStyleLbl="node1" presStyleIdx="2" presStyleCnt="3">
        <dgm:presLayoutVars>
          <dgm:bulletEnabled val="1"/>
        </dgm:presLayoutVars>
      </dgm:prSet>
      <dgm:spPr/>
    </dgm:pt>
    <dgm:pt modelId="{110EFAB2-48E7-4A4C-A9A1-4CEA20AFB3B0}" type="pres">
      <dgm:prSet presAssocID="{83DACACD-C727-4EC2-AEFA-7160AFB2F40D}" presName="funnel" presStyleLbl="trAlignAcc1" presStyleIdx="0" presStyleCnt="1"/>
      <dgm:spPr/>
    </dgm:pt>
  </dgm:ptLst>
  <dgm:cxnLst>
    <dgm:cxn modelId="{0F6F0C1A-36AC-405C-BA68-1DB5DC17E976}" type="presOf" srcId="{662E3536-2234-474A-B80A-FB3FE8D6850E}" destId="{87F350C4-9751-446E-9E69-DC5C4E99A58E}" srcOrd="0" destOrd="0" presId="urn:microsoft.com/office/officeart/2005/8/layout/funnel1"/>
    <dgm:cxn modelId="{CE941244-D72D-4ECE-999A-8553F41C9EB5}" type="presOf" srcId="{48904CB4-BFCA-4C5F-A19C-D50DD2DC5391}" destId="{42BDF86C-6F0A-4596-BAF2-FDBF0315FF72}" srcOrd="0" destOrd="0" presId="urn:microsoft.com/office/officeart/2005/8/layout/funnel1"/>
    <dgm:cxn modelId="{C7682C82-D4C8-4EB1-8E40-ACC757DA13A6}" srcId="{83DACACD-C727-4EC2-AEFA-7160AFB2F40D}" destId="{662E3536-2234-474A-B80A-FB3FE8D6850E}" srcOrd="1" destOrd="0" parTransId="{384E39C7-EDC2-4114-8270-8443A2FEDFE2}" sibTransId="{5134B34A-E4A5-4E81-91F3-C15F643B0748}"/>
    <dgm:cxn modelId="{09CE4D82-1C30-4BB1-A159-F74896E11951}" type="presOf" srcId="{83DACACD-C727-4EC2-AEFA-7160AFB2F40D}" destId="{5950CA96-C634-4DDB-B8E9-07E21A78D525}" srcOrd="0" destOrd="0" presId="urn:microsoft.com/office/officeart/2005/8/layout/funnel1"/>
    <dgm:cxn modelId="{8F94A692-098A-4C75-9B7D-0B981534B14A}" srcId="{83DACACD-C727-4EC2-AEFA-7160AFB2F40D}" destId="{48904CB4-BFCA-4C5F-A19C-D50DD2DC5391}" srcOrd="0" destOrd="0" parTransId="{778D7B29-D009-41EB-B6C3-098933CAB9A0}" sibTransId="{F46088FE-D4F8-4BA0-A625-3B590F92FCED}"/>
    <dgm:cxn modelId="{4510D9C4-B3EA-4C46-B530-E79EBAB517D5}" type="presOf" srcId="{0C67823F-E07A-410E-8AC5-65F36C002E29}" destId="{ABF19D94-762D-41BB-A983-5030E7FC5D87}" srcOrd="0" destOrd="0" presId="urn:microsoft.com/office/officeart/2005/8/layout/funnel1"/>
    <dgm:cxn modelId="{F8F30DC6-1E47-48AB-9D45-2AE70AB1F512}" srcId="{83DACACD-C727-4EC2-AEFA-7160AFB2F40D}" destId="{242459FC-2B6D-4F7E-81AD-8B1AA21088D7}" srcOrd="2" destOrd="0" parTransId="{0ECD512B-F5CF-4783-B15C-0B706CE02102}" sibTransId="{B204CAF7-1F9F-4FB0-A0F7-B7B4FAE704A4}"/>
    <dgm:cxn modelId="{A5586AD5-F568-4B7B-BC48-3C6D9F4C53E2}" srcId="{83DACACD-C727-4EC2-AEFA-7160AFB2F40D}" destId="{0C67823F-E07A-410E-8AC5-65F36C002E29}" srcOrd="3" destOrd="0" parTransId="{B1ABF0B1-90D2-400E-96A7-0F8C4FF1A915}" sibTransId="{9306E59B-15AE-4661-8DCC-1362DEACBA00}"/>
    <dgm:cxn modelId="{20338CD8-EA63-4CE9-A39E-0C95575EC4E3}" type="presOf" srcId="{242459FC-2B6D-4F7E-81AD-8B1AA21088D7}" destId="{B7FB3BF8-EF6B-41CA-A832-F63DF027EBD5}" srcOrd="0" destOrd="0" presId="urn:microsoft.com/office/officeart/2005/8/layout/funnel1"/>
    <dgm:cxn modelId="{7C1F52DE-4458-43DD-9D82-435D95B277BD}" type="presParOf" srcId="{5950CA96-C634-4DDB-B8E9-07E21A78D525}" destId="{3D16C63B-22CC-4BFA-B1EF-0709C66B9B27}" srcOrd="0" destOrd="0" presId="urn:microsoft.com/office/officeart/2005/8/layout/funnel1"/>
    <dgm:cxn modelId="{A7D4B922-C0F5-4A85-8278-D5BFA6A84ABB}" type="presParOf" srcId="{5950CA96-C634-4DDB-B8E9-07E21A78D525}" destId="{74629C19-378E-455D-9E76-BED21C499DA5}" srcOrd="1" destOrd="0" presId="urn:microsoft.com/office/officeart/2005/8/layout/funnel1"/>
    <dgm:cxn modelId="{7BCF5E4D-318C-45EA-9A8C-2D05FBA26983}" type="presParOf" srcId="{5950CA96-C634-4DDB-B8E9-07E21A78D525}" destId="{ABF19D94-762D-41BB-A983-5030E7FC5D87}" srcOrd="2" destOrd="0" presId="urn:microsoft.com/office/officeart/2005/8/layout/funnel1"/>
    <dgm:cxn modelId="{8723BD10-89AB-42D5-92BC-50900612CC41}" type="presParOf" srcId="{5950CA96-C634-4DDB-B8E9-07E21A78D525}" destId="{B7FB3BF8-EF6B-41CA-A832-F63DF027EBD5}" srcOrd="3" destOrd="0" presId="urn:microsoft.com/office/officeart/2005/8/layout/funnel1"/>
    <dgm:cxn modelId="{202063E9-BF3D-4B31-9CB4-67BCFDA6C678}" type="presParOf" srcId="{5950CA96-C634-4DDB-B8E9-07E21A78D525}" destId="{87F350C4-9751-446E-9E69-DC5C4E99A58E}" srcOrd="4" destOrd="0" presId="urn:microsoft.com/office/officeart/2005/8/layout/funnel1"/>
    <dgm:cxn modelId="{DB8531EC-9BC3-4A61-B018-22B73C623DCE}" type="presParOf" srcId="{5950CA96-C634-4DDB-B8E9-07E21A78D525}" destId="{42BDF86C-6F0A-4596-BAF2-FDBF0315FF72}" srcOrd="5" destOrd="0" presId="urn:microsoft.com/office/officeart/2005/8/layout/funnel1"/>
    <dgm:cxn modelId="{63CC313F-EA3E-42FA-8AE5-BA72F5D9C121}" type="presParOf" srcId="{5950CA96-C634-4DDB-B8E9-07E21A78D525}" destId="{110EFAB2-48E7-4A4C-A9A1-4CEA20AFB3B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8E81FF9-6477-4B91-8B17-89C99A4C9C87}" type="doc">
      <dgm:prSet loTypeId="urn:microsoft.com/office/officeart/2005/8/layout/venn3" loCatId="relationship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9314959-9F5C-4B36-997E-0D010F097B53}">
      <dgm:prSet phldrT="[Text]"/>
      <dgm:spPr/>
      <dgm:t>
        <a:bodyPr/>
        <a:lstStyle/>
        <a:p>
          <a:r>
            <a:rPr lang="en-US" dirty="0"/>
            <a:t>Density =  Land Parcels</a:t>
          </a:r>
        </a:p>
      </dgm:t>
    </dgm:pt>
    <dgm:pt modelId="{BA78322C-04A5-4B02-9CCF-1B21193F16E0}" type="parTrans" cxnId="{4FE4C9F0-00E9-4F40-A578-3DA9FE9947AD}">
      <dgm:prSet/>
      <dgm:spPr/>
      <dgm:t>
        <a:bodyPr/>
        <a:lstStyle/>
        <a:p>
          <a:endParaRPr lang="en-US"/>
        </a:p>
      </dgm:t>
    </dgm:pt>
    <dgm:pt modelId="{B292EA92-C413-4D46-950D-CCE10A1FB299}" type="sibTrans" cxnId="{4FE4C9F0-00E9-4F40-A578-3DA9FE9947AD}">
      <dgm:prSet/>
      <dgm:spPr/>
      <dgm:t>
        <a:bodyPr/>
        <a:lstStyle/>
        <a:p>
          <a:endParaRPr lang="en-US"/>
        </a:p>
      </dgm:t>
    </dgm:pt>
    <dgm:pt modelId="{0F85128E-3550-4274-A51A-17E1CFA7545C}">
      <dgm:prSet phldrT="[Text]"/>
      <dgm:spPr/>
      <dgm:t>
        <a:bodyPr/>
        <a:lstStyle/>
        <a:p>
          <a:r>
            <a:rPr lang="en-US" dirty="0"/>
            <a:t>Darker the gray the greater the Density</a:t>
          </a:r>
        </a:p>
      </dgm:t>
    </dgm:pt>
    <dgm:pt modelId="{BF8F025C-2FCB-432C-AE58-C9F191FB4478}" type="parTrans" cxnId="{655741D4-F77F-4C56-8E54-354B8343962A}">
      <dgm:prSet/>
      <dgm:spPr/>
      <dgm:t>
        <a:bodyPr/>
        <a:lstStyle/>
        <a:p>
          <a:endParaRPr lang="en-US"/>
        </a:p>
      </dgm:t>
    </dgm:pt>
    <dgm:pt modelId="{90F77B50-F1FE-446A-B59D-DCFF0F77C23D}" type="sibTrans" cxnId="{655741D4-F77F-4C56-8E54-354B8343962A}">
      <dgm:prSet/>
      <dgm:spPr/>
      <dgm:t>
        <a:bodyPr/>
        <a:lstStyle/>
        <a:p>
          <a:endParaRPr lang="en-US"/>
        </a:p>
      </dgm:t>
    </dgm:pt>
    <dgm:pt modelId="{8F8BDB9A-808B-4F5D-A25E-C586AA1BA3B5}">
      <dgm:prSet phldrT="[Text]"/>
      <dgm:spPr/>
      <dgm:t>
        <a:bodyPr/>
        <a:lstStyle/>
        <a:p>
          <a:r>
            <a:rPr lang="en-US" dirty="0"/>
            <a:t>White is undeveloped land</a:t>
          </a:r>
        </a:p>
      </dgm:t>
    </dgm:pt>
    <dgm:pt modelId="{9CA0D74A-26E4-464B-A5A8-7ACE153519BD}" type="parTrans" cxnId="{CD0EE2EB-7BF1-4275-9D27-50CBDA4A909F}">
      <dgm:prSet/>
      <dgm:spPr/>
      <dgm:t>
        <a:bodyPr/>
        <a:lstStyle/>
        <a:p>
          <a:endParaRPr lang="en-US"/>
        </a:p>
      </dgm:t>
    </dgm:pt>
    <dgm:pt modelId="{45446141-4A28-4CFA-876F-CE80A376758A}" type="sibTrans" cxnId="{CD0EE2EB-7BF1-4275-9D27-50CBDA4A909F}">
      <dgm:prSet/>
      <dgm:spPr/>
      <dgm:t>
        <a:bodyPr/>
        <a:lstStyle/>
        <a:p>
          <a:endParaRPr lang="en-US"/>
        </a:p>
      </dgm:t>
    </dgm:pt>
    <dgm:pt modelId="{CE0B58B2-8A27-425D-9AA1-C908F4565358}">
      <dgm:prSet phldrT="[Text]"/>
      <dgm:spPr/>
      <dgm:t>
        <a:bodyPr/>
        <a:lstStyle/>
        <a:p>
          <a:r>
            <a:rPr lang="en-US" dirty="0"/>
            <a:t>PUD’s change throughout their life, expanding years, even decades</a:t>
          </a:r>
        </a:p>
      </dgm:t>
    </dgm:pt>
    <dgm:pt modelId="{4D3D6BE7-16E0-41EA-8B6D-81ED8E10D1BE}" type="parTrans" cxnId="{0499C847-7E29-4380-94B1-9EDE5EA96793}">
      <dgm:prSet/>
      <dgm:spPr/>
      <dgm:t>
        <a:bodyPr/>
        <a:lstStyle/>
        <a:p>
          <a:endParaRPr lang="en-US"/>
        </a:p>
      </dgm:t>
    </dgm:pt>
    <dgm:pt modelId="{967B118F-28F1-46FD-AD46-F12218ED59AA}" type="sibTrans" cxnId="{0499C847-7E29-4380-94B1-9EDE5EA96793}">
      <dgm:prSet/>
      <dgm:spPr/>
      <dgm:t>
        <a:bodyPr/>
        <a:lstStyle/>
        <a:p>
          <a:endParaRPr lang="en-US"/>
        </a:p>
      </dgm:t>
    </dgm:pt>
    <dgm:pt modelId="{33ED1600-F122-4458-B243-358FF600013F}" type="pres">
      <dgm:prSet presAssocID="{E8E81FF9-6477-4B91-8B17-89C99A4C9C87}" presName="Name0" presStyleCnt="0">
        <dgm:presLayoutVars>
          <dgm:dir/>
          <dgm:resizeHandles val="exact"/>
        </dgm:presLayoutVars>
      </dgm:prSet>
      <dgm:spPr/>
    </dgm:pt>
    <dgm:pt modelId="{974016D0-3FD8-4900-A31A-CEBB4A93A856}" type="pres">
      <dgm:prSet presAssocID="{99314959-9F5C-4B36-997E-0D010F097B53}" presName="Name5" presStyleLbl="vennNode1" presStyleIdx="0" presStyleCnt="4">
        <dgm:presLayoutVars>
          <dgm:bulletEnabled val="1"/>
        </dgm:presLayoutVars>
      </dgm:prSet>
      <dgm:spPr/>
    </dgm:pt>
    <dgm:pt modelId="{A4A82DC5-0541-4166-A051-D046B5946F75}" type="pres">
      <dgm:prSet presAssocID="{B292EA92-C413-4D46-950D-CCE10A1FB299}" presName="space" presStyleCnt="0"/>
      <dgm:spPr/>
    </dgm:pt>
    <dgm:pt modelId="{924672BA-1B85-4623-9D57-7EEEACE58384}" type="pres">
      <dgm:prSet presAssocID="{0F85128E-3550-4274-A51A-17E1CFA7545C}" presName="Name5" presStyleLbl="vennNode1" presStyleIdx="1" presStyleCnt="4">
        <dgm:presLayoutVars>
          <dgm:bulletEnabled val="1"/>
        </dgm:presLayoutVars>
      </dgm:prSet>
      <dgm:spPr/>
    </dgm:pt>
    <dgm:pt modelId="{C440FF47-D4D1-44FD-86D0-BFCDC64BECB0}" type="pres">
      <dgm:prSet presAssocID="{90F77B50-F1FE-446A-B59D-DCFF0F77C23D}" presName="space" presStyleCnt="0"/>
      <dgm:spPr/>
    </dgm:pt>
    <dgm:pt modelId="{661C5CBE-5EB2-45BE-9E2E-BCDA156F58F3}" type="pres">
      <dgm:prSet presAssocID="{8F8BDB9A-808B-4F5D-A25E-C586AA1BA3B5}" presName="Name5" presStyleLbl="vennNode1" presStyleIdx="2" presStyleCnt="4">
        <dgm:presLayoutVars>
          <dgm:bulletEnabled val="1"/>
        </dgm:presLayoutVars>
      </dgm:prSet>
      <dgm:spPr/>
    </dgm:pt>
    <dgm:pt modelId="{DC32718C-D974-40DC-A702-A81FFC9A84BC}" type="pres">
      <dgm:prSet presAssocID="{45446141-4A28-4CFA-876F-CE80A376758A}" presName="space" presStyleCnt="0"/>
      <dgm:spPr/>
    </dgm:pt>
    <dgm:pt modelId="{99039524-8CEA-49A4-AC54-921FFEF2A94E}" type="pres">
      <dgm:prSet presAssocID="{CE0B58B2-8A27-425D-9AA1-C908F4565358}" presName="Name5" presStyleLbl="vennNode1" presStyleIdx="3" presStyleCnt="4" custLinFactNeighborX="6665">
        <dgm:presLayoutVars>
          <dgm:bulletEnabled val="1"/>
        </dgm:presLayoutVars>
      </dgm:prSet>
      <dgm:spPr/>
    </dgm:pt>
  </dgm:ptLst>
  <dgm:cxnLst>
    <dgm:cxn modelId="{260CCF18-D8CA-4CA6-8595-FB4C089527B3}" type="presOf" srcId="{CE0B58B2-8A27-425D-9AA1-C908F4565358}" destId="{99039524-8CEA-49A4-AC54-921FFEF2A94E}" srcOrd="0" destOrd="0" presId="urn:microsoft.com/office/officeart/2005/8/layout/venn3"/>
    <dgm:cxn modelId="{56B30042-F62E-49B5-9E06-8ED88E2AEDFE}" type="presOf" srcId="{99314959-9F5C-4B36-997E-0D010F097B53}" destId="{974016D0-3FD8-4900-A31A-CEBB4A93A856}" srcOrd="0" destOrd="0" presId="urn:microsoft.com/office/officeart/2005/8/layout/venn3"/>
    <dgm:cxn modelId="{0499C847-7E29-4380-94B1-9EDE5EA96793}" srcId="{E8E81FF9-6477-4B91-8B17-89C99A4C9C87}" destId="{CE0B58B2-8A27-425D-9AA1-C908F4565358}" srcOrd="3" destOrd="0" parTransId="{4D3D6BE7-16E0-41EA-8B6D-81ED8E10D1BE}" sibTransId="{967B118F-28F1-46FD-AD46-F12218ED59AA}"/>
    <dgm:cxn modelId="{DA9A8076-7380-4D03-9D15-0532BC0644D7}" type="presOf" srcId="{8F8BDB9A-808B-4F5D-A25E-C586AA1BA3B5}" destId="{661C5CBE-5EB2-45BE-9E2E-BCDA156F58F3}" srcOrd="0" destOrd="0" presId="urn:microsoft.com/office/officeart/2005/8/layout/venn3"/>
    <dgm:cxn modelId="{D67411AD-7800-430D-BEB1-B43B0ACCADCB}" type="presOf" srcId="{E8E81FF9-6477-4B91-8B17-89C99A4C9C87}" destId="{33ED1600-F122-4458-B243-358FF600013F}" srcOrd="0" destOrd="0" presId="urn:microsoft.com/office/officeart/2005/8/layout/venn3"/>
    <dgm:cxn modelId="{B5D5AAB5-3E64-440F-851D-86C01AA49279}" type="presOf" srcId="{0F85128E-3550-4274-A51A-17E1CFA7545C}" destId="{924672BA-1B85-4623-9D57-7EEEACE58384}" srcOrd="0" destOrd="0" presId="urn:microsoft.com/office/officeart/2005/8/layout/venn3"/>
    <dgm:cxn modelId="{655741D4-F77F-4C56-8E54-354B8343962A}" srcId="{E8E81FF9-6477-4B91-8B17-89C99A4C9C87}" destId="{0F85128E-3550-4274-A51A-17E1CFA7545C}" srcOrd="1" destOrd="0" parTransId="{BF8F025C-2FCB-432C-AE58-C9F191FB4478}" sibTransId="{90F77B50-F1FE-446A-B59D-DCFF0F77C23D}"/>
    <dgm:cxn modelId="{CD0EE2EB-7BF1-4275-9D27-50CBDA4A909F}" srcId="{E8E81FF9-6477-4B91-8B17-89C99A4C9C87}" destId="{8F8BDB9A-808B-4F5D-A25E-C586AA1BA3B5}" srcOrd="2" destOrd="0" parTransId="{9CA0D74A-26E4-464B-A5A8-7ACE153519BD}" sibTransId="{45446141-4A28-4CFA-876F-CE80A376758A}"/>
    <dgm:cxn modelId="{4FE4C9F0-00E9-4F40-A578-3DA9FE9947AD}" srcId="{E8E81FF9-6477-4B91-8B17-89C99A4C9C87}" destId="{99314959-9F5C-4B36-997E-0D010F097B53}" srcOrd="0" destOrd="0" parTransId="{BA78322C-04A5-4B02-9CCF-1B21193F16E0}" sibTransId="{B292EA92-C413-4D46-950D-CCE10A1FB299}"/>
    <dgm:cxn modelId="{832CC457-D527-4FD2-AE8A-D24FA7CEF9BF}" type="presParOf" srcId="{33ED1600-F122-4458-B243-358FF600013F}" destId="{974016D0-3FD8-4900-A31A-CEBB4A93A856}" srcOrd="0" destOrd="0" presId="urn:microsoft.com/office/officeart/2005/8/layout/venn3"/>
    <dgm:cxn modelId="{4036109E-54A1-44D6-AE58-493D7D12B662}" type="presParOf" srcId="{33ED1600-F122-4458-B243-358FF600013F}" destId="{A4A82DC5-0541-4166-A051-D046B5946F75}" srcOrd="1" destOrd="0" presId="urn:microsoft.com/office/officeart/2005/8/layout/venn3"/>
    <dgm:cxn modelId="{A8C76913-D3AD-4E2A-ADAC-8C598FD32FF0}" type="presParOf" srcId="{33ED1600-F122-4458-B243-358FF600013F}" destId="{924672BA-1B85-4623-9D57-7EEEACE58384}" srcOrd="2" destOrd="0" presId="urn:microsoft.com/office/officeart/2005/8/layout/venn3"/>
    <dgm:cxn modelId="{4DECAB20-CBA5-4CB2-B7C5-0FA4AB466FDB}" type="presParOf" srcId="{33ED1600-F122-4458-B243-358FF600013F}" destId="{C440FF47-D4D1-44FD-86D0-BFCDC64BECB0}" srcOrd="3" destOrd="0" presId="urn:microsoft.com/office/officeart/2005/8/layout/venn3"/>
    <dgm:cxn modelId="{8D53F7AE-2098-4E59-B294-80FE1F088A60}" type="presParOf" srcId="{33ED1600-F122-4458-B243-358FF600013F}" destId="{661C5CBE-5EB2-45BE-9E2E-BCDA156F58F3}" srcOrd="4" destOrd="0" presId="urn:microsoft.com/office/officeart/2005/8/layout/venn3"/>
    <dgm:cxn modelId="{65D7F6A6-27C6-4AA3-B692-0EDB2B3DE441}" type="presParOf" srcId="{33ED1600-F122-4458-B243-358FF600013F}" destId="{DC32718C-D974-40DC-A702-A81FFC9A84BC}" srcOrd="5" destOrd="0" presId="urn:microsoft.com/office/officeart/2005/8/layout/venn3"/>
    <dgm:cxn modelId="{C2C3DB2C-4EA6-4A0E-8667-081860C12CEC}" type="presParOf" srcId="{33ED1600-F122-4458-B243-358FF600013F}" destId="{99039524-8CEA-49A4-AC54-921FFEF2A94E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34922490-DDBA-4CA8-9403-5CEBFBDF8FBA}" type="doc">
      <dgm:prSet loTypeId="urn:microsoft.com/office/officeart/2005/8/layout/vList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97C46B-500E-4087-9229-AE9AAB0D464A}">
      <dgm:prSet phldrT="[Text]" custT="1"/>
      <dgm:spPr/>
      <dgm:t>
        <a:bodyPr/>
        <a:lstStyle/>
        <a:p>
          <a:pPr algn="l"/>
          <a:r>
            <a:rPr lang="en-US" sz="1100" b="1" dirty="0"/>
            <a:t>#1 –Winsome [143 Units]</a:t>
          </a:r>
        </a:p>
      </dgm:t>
    </dgm:pt>
    <dgm:pt modelId="{EC2EC680-652F-4A28-B06D-C7095D9B6652}" type="parTrans" cxnId="{268785A5-16B7-4FD5-86A8-03715BF19314}">
      <dgm:prSet/>
      <dgm:spPr/>
      <dgm:t>
        <a:bodyPr/>
        <a:lstStyle/>
        <a:p>
          <a:endParaRPr lang="en-US"/>
        </a:p>
      </dgm:t>
    </dgm:pt>
    <dgm:pt modelId="{B3F47E36-9C21-418F-9BD5-95111B95FA4F}" type="sibTrans" cxnId="{268785A5-16B7-4FD5-86A8-03715BF19314}">
      <dgm:prSet/>
      <dgm:spPr/>
      <dgm:t>
        <a:bodyPr/>
        <a:lstStyle/>
        <a:p>
          <a:endParaRPr lang="en-US"/>
        </a:p>
      </dgm:t>
    </dgm:pt>
    <dgm:pt modelId="{60AF7EE5-B65A-4EBE-AF4B-0A7EF83E2955}">
      <dgm:prSet phldrT="[Text]" custT="1"/>
      <dgm:spPr/>
      <dgm:t>
        <a:bodyPr/>
        <a:lstStyle/>
        <a:p>
          <a:pPr algn="l"/>
          <a:r>
            <a:rPr lang="en-US" sz="1000" b="1" dirty="0"/>
            <a:t>#8 – The Ranch [2,144 Units]</a:t>
          </a:r>
        </a:p>
      </dgm:t>
    </dgm:pt>
    <dgm:pt modelId="{758E8AC9-57B7-43DC-9754-C259CE283A47}" type="parTrans" cxnId="{DB4F4255-562A-43D1-991C-8CCAB1865CF3}">
      <dgm:prSet/>
      <dgm:spPr/>
      <dgm:t>
        <a:bodyPr/>
        <a:lstStyle/>
        <a:p>
          <a:endParaRPr lang="en-US"/>
        </a:p>
      </dgm:t>
    </dgm:pt>
    <dgm:pt modelId="{51815B14-0A56-4A9E-A165-BC1C2BB27942}" type="sibTrans" cxnId="{DB4F4255-562A-43D1-991C-8CCAB1865CF3}">
      <dgm:prSet/>
      <dgm:spPr/>
      <dgm:t>
        <a:bodyPr/>
        <a:lstStyle/>
        <a:p>
          <a:endParaRPr lang="en-US"/>
        </a:p>
      </dgm:t>
    </dgm:pt>
    <dgm:pt modelId="{6D9FF840-EE56-4F7F-9983-55567FFFBC32}">
      <dgm:prSet phldrT="[Text]" custT="1"/>
      <dgm:spPr/>
      <dgm:t>
        <a:bodyPr/>
        <a:lstStyle/>
        <a:p>
          <a:pPr algn="l"/>
          <a:r>
            <a:rPr lang="en-US" sz="1000" b="1" dirty="0"/>
            <a:t>#10 – Percheron [2,800 Units]</a:t>
          </a:r>
        </a:p>
      </dgm:t>
    </dgm:pt>
    <dgm:pt modelId="{E0660FDC-465C-4898-8B47-341F54F364C4}" type="parTrans" cxnId="{70A9D7D1-20A4-4E03-9859-C90619DC68C7}">
      <dgm:prSet/>
      <dgm:spPr/>
      <dgm:t>
        <a:bodyPr/>
        <a:lstStyle/>
        <a:p>
          <a:endParaRPr lang="en-US"/>
        </a:p>
      </dgm:t>
    </dgm:pt>
    <dgm:pt modelId="{AD7B258A-967D-47C3-AB5B-B94E89B2E128}" type="sibTrans" cxnId="{70A9D7D1-20A4-4E03-9859-C90619DC68C7}">
      <dgm:prSet/>
      <dgm:spPr/>
      <dgm:t>
        <a:bodyPr/>
        <a:lstStyle/>
        <a:p>
          <a:endParaRPr lang="en-US"/>
        </a:p>
      </dgm:t>
    </dgm:pt>
    <dgm:pt modelId="{B9F304DE-CC35-4925-A9BC-1CE2C2D936B7}">
      <dgm:prSet phldrT="[Text]" custT="1"/>
      <dgm:spPr/>
      <dgm:t>
        <a:bodyPr/>
        <a:lstStyle/>
        <a:p>
          <a:pPr algn="l"/>
          <a:r>
            <a:rPr lang="en-US" sz="1000" b="1" dirty="0"/>
            <a:t>#2 - Latigo Trails [227 Units]</a:t>
          </a:r>
        </a:p>
      </dgm:t>
    </dgm:pt>
    <dgm:pt modelId="{6A8DBDFB-3044-48C7-8E4D-972897275DD1}" type="parTrans" cxnId="{E3469EA2-2562-4D4F-B870-1AD09EC1D4FA}">
      <dgm:prSet/>
      <dgm:spPr/>
      <dgm:t>
        <a:bodyPr/>
        <a:lstStyle/>
        <a:p>
          <a:endParaRPr lang="en-US"/>
        </a:p>
      </dgm:t>
    </dgm:pt>
    <dgm:pt modelId="{C8DBFEDF-8FB4-40E3-ADF7-3AD1B69DBC84}" type="sibTrans" cxnId="{E3469EA2-2562-4D4F-B870-1AD09EC1D4FA}">
      <dgm:prSet/>
      <dgm:spPr/>
      <dgm:t>
        <a:bodyPr/>
        <a:lstStyle/>
        <a:p>
          <a:endParaRPr lang="en-US"/>
        </a:p>
      </dgm:t>
    </dgm:pt>
    <dgm:pt modelId="{0491243D-784F-4ABD-AC4F-8A8BBCBA1FB0}">
      <dgm:prSet phldrT="[Text]" custT="1"/>
      <dgm:spPr/>
      <dgm:t>
        <a:bodyPr/>
        <a:lstStyle/>
        <a:p>
          <a:pPr algn="l"/>
          <a:r>
            <a:rPr lang="en-US" sz="1000" b="1" dirty="0"/>
            <a:t>#3 – Antlers Ridge [TBD]</a:t>
          </a:r>
        </a:p>
      </dgm:t>
    </dgm:pt>
    <dgm:pt modelId="{8BA2F96F-B5BB-4BA7-9DC6-7F8950455681}" type="parTrans" cxnId="{D149013B-2C71-49CC-BB0D-7002D81BD47E}">
      <dgm:prSet/>
      <dgm:spPr/>
      <dgm:t>
        <a:bodyPr/>
        <a:lstStyle/>
        <a:p>
          <a:endParaRPr lang="en-US"/>
        </a:p>
      </dgm:t>
    </dgm:pt>
    <dgm:pt modelId="{7436FE73-D53A-4638-920C-A7AB856F4A3C}" type="sibTrans" cxnId="{D149013B-2C71-49CC-BB0D-7002D81BD47E}">
      <dgm:prSet/>
      <dgm:spPr/>
      <dgm:t>
        <a:bodyPr/>
        <a:lstStyle/>
        <a:p>
          <a:endParaRPr lang="en-US"/>
        </a:p>
      </dgm:t>
    </dgm:pt>
    <dgm:pt modelId="{9FE529AF-B0E7-4CA3-9013-475EFEF3412D}">
      <dgm:prSet phldrT="[Text]" custT="1"/>
      <dgm:spPr/>
      <dgm:t>
        <a:bodyPr/>
        <a:lstStyle/>
        <a:p>
          <a:pPr algn="l"/>
          <a:r>
            <a:rPr lang="en-US" sz="1000" b="1" dirty="0"/>
            <a:t>#4 – Meridian Ranch [5,000 Units]</a:t>
          </a:r>
        </a:p>
      </dgm:t>
    </dgm:pt>
    <dgm:pt modelId="{42AA14FC-7D97-40F6-B628-E20E4BA30795}" type="parTrans" cxnId="{68958FE0-C313-4949-B873-EEC16E14AE03}">
      <dgm:prSet/>
      <dgm:spPr/>
      <dgm:t>
        <a:bodyPr/>
        <a:lstStyle/>
        <a:p>
          <a:endParaRPr lang="en-US"/>
        </a:p>
      </dgm:t>
    </dgm:pt>
    <dgm:pt modelId="{8D54E682-8B50-434B-A50B-B2C32DE31FCD}" type="sibTrans" cxnId="{68958FE0-C313-4949-B873-EEC16E14AE03}">
      <dgm:prSet/>
      <dgm:spPr/>
      <dgm:t>
        <a:bodyPr/>
        <a:lstStyle/>
        <a:p>
          <a:endParaRPr lang="en-US"/>
        </a:p>
      </dgm:t>
    </dgm:pt>
    <dgm:pt modelId="{295B6A0A-8E11-4645-B0B7-49D07E9306B0}">
      <dgm:prSet phldrT="[Text]" custT="1"/>
      <dgm:spPr/>
      <dgm:t>
        <a:bodyPr/>
        <a:lstStyle/>
        <a:p>
          <a:pPr algn="l"/>
          <a:r>
            <a:rPr lang="en-US" sz="1000" b="1" dirty="0"/>
            <a:t>#5 - Waterbury [1,010 Units]</a:t>
          </a:r>
        </a:p>
      </dgm:t>
    </dgm:pt>
    <dgm:pt modelId="{47D43553-9403-4ECA-9E54-7F6503BF0EF1}" type="parTrans" cxnId="{2B69EA45-9F53-46E0-893F-C949DE783DD5}">
      <dgm:prSet/>
      <dgm:spPr/>
      <dgm:t>
        <a:bodyPr/>
        <a:lstStyle/>
        <a:p>
          <a:endParaRPr lang="en-US"/>
        </a:p>
      </dgm:t>
    </dgm:pt>
    <dgm:pt modelId="{062DA877-6B85-48EB-9722-3002499EAE05}" type="sibTrans" cxnId="{2B69EA45-9F53-46E0-893F-C949DE783DD5}">
      <dgm:prSet/>
      <dgm:spPr/>
      <dgm:t>
        <a:bodyPr/>
        <a:lstStyle/>
        <a:p>
          <a:endParaRPr lang="en-US"/>
        </a:p>
      </dgm:t>
    </dgm:pt>
    <dgm:pt modelId="{FB6C2B43-B94B-48AE-B024-F02C437A44F8}">
      <dgm:prSet phldrT="[Text]" custT="1"/>
      <dgm:spPr/>
      <dgm:t>
        <a:bodyPr/>
        <a:lstStyle/>
        <a:p>
          <a:pPr algn="l"/>
          <a:r>
            <a:rPr lang="en-US" sz="1000" b="1" dirty="0"/>
            <a:t>#6 – Meadow Lake Ranch [400 units]</a:t>
          </a:r>
        </a:p>
      </dgm:t>
    </dgm:pt>
    <dgm:pt modelId="{5EC1648E-5052-492D-ACCC-20578F2A23BC}" type="parTrans" cxnId="{6AA13EA0-00A3-480F-A656-CF448D87F66A}">
      <dgm:prSet/>
      <dgm:spPr/>
      <dgm:t>
        <a:bodyPr/>
        <a:lstStyle/>
        <a:p>
          <a:endParaRPr lang="en-US"/>
        </a:p>
      </dgm:t>
    </dgm:pt>
    <dgm:pt modelId="{83AF1D38-0CE7-42B8-B7BA-BE78FCD138B1}" type="sibTrans" cxnId="{6AA13EA0-00A3-480F-A656-CF448D87F66A}">
      <dgm:prSet/>
      <dgm:spPr/>
      <dgm:t>
        <a:bodyPr/>
        <a:lstStyle/>
        <a:p>
          <a:endParaRPr lang="en-US"/>
        </a:p>
      </dgm:t>
    </dgm:pt>
    <dgm:pt modelId="{DBCE037F-358D-4974-833F-3E5B13FFD2AF}">
      <dgm:prSet phldrT="[Text]" custT="1"/>
      <dgm:spPr/>
      <dgm:t>
        <a:bodyPr/>
        <a:lstStyle/>
        <a:p>
          <a:pPr algn="l"/>
          <a:r>
            <a:rPr lang="en-US" sz="1000" b="1" dirty="0"/>
            <a:t>#7 – Commons at Falcon Field [139 Units]</a:t>
          </a:r>
        </a:p>
      </dgm:t>
    </dgm:pt>
    <dgm:pt modelId="{F81C9128-859F-42BD-B66B-FB8D7DBB30D2}" type="parTrans" cxnId="{22833C3A-8F06-439F-8FF7-BF76FF5AFAD5}">
      <dgm:prSet/>
      <dgm:spPr/>
      <dgm:t>
        <a:bodyPr/>
        <a:lstStyle/>
        <a:p>
          <a:endParaRPr lang="en-US"/>
        </a:p>
      </dgm:t>
    </dgm:pt>
    <dgm:pt modelId="{FB1E63B2-1011-467D-8F34-30564F7FC0AD}" type="sibTrans" cxnId="{22833C3A-8F06-439F-8FF7-BF76FF5AFAD5}">
      <dgm:prSet/>
      <dgm:spPr/>
      <dgm:t>
        <a:bodyPr/>
        <a:lstStyle/>
        <a:p>
          <a:endParaRPr lang="en-US"/>
        </a:p>
      </dgm:t>
    </dgm:pt>
    <dgm:pt modelId="{0BD09A8C-8745-41AE-9E95-E7F88C8E14EA}">
      <dgm:prSet phldrT="[Text]" custT="1"/>
      <dgm:spPr/>
      <dgm:t>
        <a:bodyPr/>
        <a:lstStyle/>
        <a:p>
          <a:pPr algn="l"/>
          <a:r>
            <a:rPr lang="en-US" sz="1000" b="1" dirty="0"/>
            <a:t>#9 – Sterling Ranch [2,100 Units]</a:t>
          </a:r>
        </a:p>
      </dgm:t>
    </dgm:pt>
    <dgm:pt modelId="{11733FEF-D6A6-432D-BCA3-9207E197F6B7}" type="parTrans" cxnId="{62C2059C-C9CC-4A38-A084-2357D2EBBAE5}">
      <dgm:prSet/>
      <dgm:spPr/>
      <dgm:t>
        <a:bodyPr/>
        <a:lstStyle/>
        <a:p>
          <a:endParaRPr lang="en-US"/>
        </a:p>
      </dgm:t>
    </dgm:pt>
    <dgm:pt modelId="{722632E0-E011-4EC9-A693-C09730472825}" type="sibTrans" cxnId="{62C2059C-C9CC-4A38-A084-2357D2EBBAE5}">
      <dgm:prSet/>
      <dgm:spPr/>
      <dgm:t>
        <a:bodyPr/>
        <a:lstStyle/>
        <a:p>
          <a:endParaRPr lang="en-US"/>
        </a:p>
      </dgm:t>
    </dgm:pt>
    <dgm:pt modelId="{5AA9A88C-411E-4453-A0A6-644FC6739CEE}">
      <dgm:prSet phldrT="[Text]" custT="1"/>
      <dgm:spPr/>
      <dgm:t>
        <a:bodyPr/>
        <a:lstStyle/>
        <a:p>
          <a:pPr algn="l"/>
          <a:r>
            <a:rPr lang="en-US" sz="1000" b="1" dirty="0"/>
            <a:t>#11 – Autumn Hills [619 Units]</a:t>
          </a:r>
        </a:p>
      </dgm:t>
    </dgm:pt>
    <dgm:pt modelId="{BA76BF2A-5177-4447-878E-937CEC0818DF}" type="parTrans" cxnId="{FB4EA0E1-91D2-4E99-9552-B53C289E5256}">
      <dgm:prSet/>
      <dgm:spPr/>
      <dgm:t>
        <a:bodyPr/>
        <a:lstStyle/>
        <a:p>
          <a:endParaRPr lang="en-US"/>
        </a:p>
      </dgm:t>
    </dgm:pt>
    <dgm:pt modelId="{A4505B7C-8E94-4D45-A535-7ADCD98CF145}" type="sibTrans" cxnId="{FB4EA0E1-91D2-4E99-9552-B53C289E5256}">
      <dgm:prSet/>
      <dgm:spPr/>
      <dgm:t>
        <a:bodyPr/>
        <a:lstStyle/>
        <a:p>
          <a:endParaRPr lang="en-US"/>
        </a:p>
      </dgm:t>
    </dgm:pt>
    <dgm:pt modelId="{2030D467-1D7E-451E-B033-FD987C9F6DD8}">
      <dgm:prSet phldrT="[Text]" custT="1"/>
      <dgm:spPr/>
      <dgm:t>
        <a:bodyPr/>
        <a:lstStyle/>
        <a:p>
          <a:pPr algn="l"/>
          <a:r>
            <a:rPr lang="en-US" sz="1000" b="1" dirty="0"/>
            <a:t>#12 – Norwood [TBD]</a:t>
          </a:r>
        </a:p>
      </dgm:t>
    </dgm:pt>
    <dgm:pt modelId="{A3B91F43-6EA0-466C-B484-9988520D334F}" type="parTrans" cxnId="{C106381B-2D29-4FC8-886F-5081CAE938E1}">
      <dgm:prSet/>
      <dgm:spPr/>
      <dgm:t>
        <a:bodyPr/>
        <a:lstStyle/>
        <a:p>
          <a:endParaRPr lang="en-US"/>
        </a:p>
      </dgm:t>
    </dgm:pt>
    <dgm:pt modelId="{E3645800-5125-4BD0-8740-78E0224AF08D}" type="sibTrans" cxnId="{C106381B-2D29-4FC8-886F-5081CAE938E1}">
      <dgm:prSet/>
      <dgm:spPr/>
      <dgm:t>
        <a:bodyPr/>
        <a:lstStyle/>
        <a:p>
          <a:endParaRPr lang="en-US"/>
        </a:p>
      </dgm:t>
    </dgm:pt>
    <dgm:pt modelId="{16DE4924-9E57-4F2C-A145-03DB901E9444}" type="pres">
      <dgm:prSet presAssocID="{34922490-DDBA-4CA8-9403-5CEBFBDF8FBA}" presName="linearFlow" presStyleCnt="0">
        <dgm:presLayoutVars>
          <dgm:dir/>
          <dgm:resizeHandles val="exact"/>
        </dgm:presLayoutVars>
      </dgm:prSet>
      <dgm:spPr/>
    </dgm:pt>
    <dgm:pt modelId="{E3173743-A9E7-476D-911F-CE441B308BF9}" type="pres">
      <dgm:prSet presAssocID="{E497C46B-500E-4087-9229-AE9AAB0D464A}" presName="composite" presStyleCnt="0"/>
      <dgm:spPr/>
    </dgm:pt>
    <dgm:pt modelId="{738B17BF-8074-406A-AACA-D432582C5A2E}" type="pres">
      <dgm:prSet presAssocID="{E497C46B-500E-4087-9229-AE9AAB0D464A}" presName="imgShp" presStyleLbl="fgImgPlace1" presStyleIdx="0" presStyleCnt="1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/>
          </a:stretch>
        </a:blipFill>
      </dgm:spPr>
    </dgm:pt>
    <dgm:pt modelId="{4BF85EA9-BD8A-4AE0-B24C-1604AE9000A8}" type="pres">
      <dgm:prSet presAssocID="{E497C46B-500E-4087-9229-AE9AAB0D464A}" presName="txShp" presStyleLbl="node1" presStyleIdx="0" presStyleCnt="12">
        <dgm:presLayoutVars>
          <dgm:bulletEnabled val="1"/>
        </dgm:presLayoutVars>
      </dgm:prSet>
      <dgm:spPr/>
    </dgm:pt>
    <dgm:pt modelId="{88CE3554-F26B-4528-8713-FB157B1F4298}" type="pres">
      <dgm:prSet presAssocID="{B3F47E36-9C21-418F-9BD5-95111B95FA4F}" presName="spacing" presStyleCnt="0"/>
      <dgm:spPr/>
    </dgm:pt>
    <dgm:pt modelId="{14A3F325-9E41-4BEE-8BF9-628110DB38E7}" type="pres">
      <dgm:prSet presAssocID="{B9F304DE-CC35-4925-A9BC-1CE2C2D936B7}" presName="composite" presStyleCnt="0"/>
      <dgm:spPr/>
    </dgm:pt>
    <dgm:pt modelId="{B5D69BCC-F9BE-4CBC-A542-FD29063683ED}" type="pres">
      <dgm:prSet presAssocID="{B9F304DE-CC35-4925-A9BC-1CE2C2D936B7}" presName="imgShp" presStyleLbl="fgImgPlace1" presStyleIdx="1" presStyleCnt="1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7000" r="-17000"/>
          </a:stretch>
        </a:blipFill>
      </dgm:spPr>
    </dgm:pt>
    <dgm:pt modelId="{5EFA1F5C-FB42-47F0-9F7F-048B1981B107}" type="pres">
      <dgm:prSet presAssocID="{B9F304DE-CC35-4925-A9BC-1CE2C2D936B7}" presName="txShp" presStyleLbl="node1" presStyleIdx="1" presStyleCnt="12">
        <dgm:presLayoutVars>
          <dgm:bulletEnabled val="1"/>
        </dgm:presLayoutVars>
      </dgm:prSet>
      <dgm:spPr/>
    </dgm:pt>
    <dgm:pt modelId="{C7349B6B-19D2-431C-9262-D6526F7331A9}" type="pres">
      <dgm:prSet presAssocID="{C8DBFEDF-8FB4-40E3-ADF7-3AD1B69DBC84}" presName="spacing" presStyleCnt="0"/>
      <dgm:spPr/>
    </dgm:pt>
    <dgm:pt modelId="{FB15088A-1418-41ED-BBC1-46359D77675F}" type="pres">
      <dgm:prSet presAssocID="{0491243D-784F-4ABD-AC4F-8A8BBCBA1FB0}" presName="composite" presStyleCnt="0"/>
      <dgm:spPr/>
    </dgm:pt>
    <dgm:pt modelId="{EC44E98F-CCFF-47F0-B9E2-398CEB577270}" type="pres">
      <dgm:prSet presAssocID="{0491243D-784F-4ABD-AC4F-8A8BBCBA1FB0}" presName="imgShp" presStyleLbl="fgImgPlace1" presStyleIdx="2" presStyleCnt="12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3000" r="-13000"/>
          </a:stretch>
        </a:blipFill>
      </dgm:spPr>
    </dgm:pt>
    <dgm:pt modelId="{D84CEC86-3C47-4F5A-BBD4-5474A16A46F9}" type="pres">
      <dgm:prSet presAssocID="{0491243D-784F-4ABD-AC4F-8A8BBCBA1FB0}" presName="txShp" presStyleLbl="node1" presStyleIdx="2" presStyleCnt="12">
        <dgm:presLayoutVars>
          <dgm:bulletEnabled val="1"/>
        </dgm:presLayoutVars>
      </dgm:prSet>
      <dgm:spPr/>
    </dgm:pt>
    <dgm:pt modelId="{B9688437-2A33-4AC7-B252-59AC3B4E2326}" type="pres">
      <dgm:prSet presAssocID="{7436FE73-D53A-4638-920C-A7AB856F4A3C}" presName="spacing" presStyleCnt="0"/>
      <dgm:spPr/>
    </dgm:pt>
    <dgm:pt modelId="{4D4DFAC1-052E-49C3-8E8A-7C2E5EF5A4E9}" type="pres">
      <dgm:prSet presAssocID="{9FE529AF-B0E7-4CA3-9013-475EFEF3412D}" presName="composite" presStyleCnt="0"/>
      <dgm:spPr/>
    </dgm:pt>
    <dgm:pt modelId="{7EE5EE59-16FD-45C5-9C3A-603FE6C00E67}" type="pres">
      <dgm:prSet presAssocID="{9FE529AF-B0E7-4CA3-9013-475EFEF3412D}" presName="imgShp" presStyleLbl="fgImgPlace1" presStyleIdx="3" presStyleCnt="12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17000" r="-17000"/>
          </a:stretch>
        </a:blipFill>
      </dgm:spPr>
    </dgm:pt>
    <dgm:pt modelId="{7E9FEEB2-943F-4C3E-B236-5BF06F96C9CD}" type="pres">
      <dgm:prSet presAssocID="{9FE529AF-B0E7-4CA3-9013-475EFEF3412D}" presName="txShp" presStyleLbl="node1" presStyleIdx="3" presStyleCnt="12">
        <dgm:presLayoutVars>
          <dgm:bulletEnabled val="1"/>
        </dgm:presLayoutVars>
      </dgm:prSet>
      <dgm:spPr/>
    </dgm:pt>
    <dgm:pt modelId="{8B634D38-F33F-462D-A10A-BE5F31DF3C9F}" type="pres">
      <dgm:prSet presAssocID="{8D54E682-8B50-434B-A50B-B2C32DE31FCD}" presName="spacing" presStyleCnt="0"/>
      <dgm:spPr/>
    </dgm:pt>
    <dgm:pt modelId="{0EDB05C3-0131-4677-B913-F1890DF451B3}" type="pres">
      <dgm:prSet presAssocID="{295B6A0A-8E11-4645-B0B7-49D07E9306B0}" presName="composite" presStyleCnt="0"/>
      <dgm:spPr/>
    </dgm:pt>
    <dgm:pt modelId="{E419C5A9-5842-4346-86CE-FB2F411B2B19}" type="pres">
      <dgm:prSet presAssocID="{295B6A0A-8E11-4645-B0B7-49D07E9306B0}" presName="imgShp" presStyleLbl="fgImgPlace1" presStyleIdx="4" presStyleCnt="12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 l="-38000" r="-38000"/>
          </a:stretch>
        </a:blipFill>
      </dgm:spPr>
    </dgm:pt>
    <dgm:pt modelId="{1659A7C4-4F65-46B6-A884-A10EC5502C55}" type="pres">
      <dgm:prSet presAssocID="{295B6A0A-8E11-4645-B0B7-49D07E9306B0}" presName="txShp" presStyleLbl="node1" presStyleIdx="4" presStyleCnt="12">
        <dgm:presLayoutVars>
          <dgm:bulletEnabled val="1"/>
        </dgm:presLayoutVars>
      </dgm:prSet>
      <dgm:spPr/>
    </dgm:pt>
    <dgm:pt modelId="{E37A53AA-17F1-4F2E-A652-CF78633B4E19}" type="pres">
      <dgm:prSet presAssocID="{062DA877-6B85-48EB-9722-3002499EAE05}" presName="spacing" presStyleCnt="0"/>
      <dgm:spPr/>
    </dgm:pt>
    <dgm:pt modelId="{764E1026-5045-408A-B59E-6581F9CF4337}" type="pres">
      <dgm:prSet presAssocID="{FB6C2B43-B94B-48AE-B024-F02C437A44F8}" presName="composite" presStyleCnt="0"/>
      <dgm:spPr/>
    </dgm:pt>
    <dgm:pt modelId="{53040853-50D9-4F55-A4A5-BB09A975B830}" type="pres">
      <dgm:prSet presAssocID="{FB6C2B43-B94B-48AE-B024-F02C437A44F8}" presName="imgShp" presStyleLbl="fgImgPlace1" presStyleIdx="5" presStyleCnt="12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l="-17000" r="-17000"/>
          </a:stretch>
        </a:blipFill>
      </dgm:spPr>
    </dgm:pt>
    <dgm:pt modelId="{1262B658-2E08-4F0E-BD58-FDE400CD5CDE}" type="pres">
      <dgm:prSet presAssocID="{FB6C2B43-B94B-48AE-B024-F02C437A44F8}" presName="txShp" presStyleLbl="node1" presStyleIdx="5" presStyleCnt="12">
        <dgm:presLayoutVars>
          <dgm:bulletEnabled val="1"/>
        </dgm:presLayoutVars>
      </dgm:prSet>
      <dgm:spPr/>
    </dgm:pt>
    <dgm:pt modelId="{9EA39DEF-E4E8-4ABA-80F5-999D59E89B21}" type="pres">
      <dgm:prSet presAssocID="{83AF1D38-0CE7-42B8-B7BA-BE78FCD138B1}" presName="spacing" presStyleCnt="0"/>
      <dgm:spPr/>
    </dgm:pt>
    <dgm:pt modelId="{5EF6A0CA-EF5B-41B4-AA57-862BEFD1D7D1}" type="pres">
      <dgm:prSet presAssocID="{DBCE037F-358D-4974-833F-3E5B13FFD2AF}" presName="composite" presStyleCnt="0"/>
      <dgm:spPr/>
    </dgm:pt>
    <dgm:pt modelId="{28DE5DBB-7625-4C2D-8541-79F0E0A6784E}" type="pres">
      <dgm:prSet presAssocID="{DBCE037F-358D-4974-833F-3E5B13FFD2AF}" presName="imgShp" presStyleLbl="fgImgPlace1" presStyleIdx="6" presStyleCnt="12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l="-18000" r="-18000"/>
          </a:stretch>
        </a:blipFill>
      </dgm:spPr>
    </dgm:pt>
    <dgm:pt modelId="{C30730CB-5C88-4553-9F40-9CABAA7B9B4D}" type="pres">
      <dgm:prSet presAssocID="{DBCE037F-358D-4974-833F-3E5B13FFD2AF}" presName="txShp" presStyleLbl="node1" presStyleIdx="6" presStyleCnt="12">
        <dgm:presLayoutVars>
          <dgm:bulletEnabled val="1"/>
        </dgm:presLayoutVars>
      </dgm:prSet>
      <dgm:spPr/>
    </dgm:pt>
    <dgm:pt modelId="{97FA9E5D-3365-42F3-AD43-3A375EAA5277}" type="pres">
      <dgm:prSet presAssocID="{FB1E63B2-1011-467D-8F34-30564F7FC0AD}" presName="spacing" presStyleCnt="0"/>
      <dgm:spPr/>
    </dgm:pt>
    <dgm:pt modelId="{EE72D9ED-C048-4116-A65E-889505D008D0}" type="pres">
      <dgm:prSet presAssocID="{60AF7EE5-B65A-4EBE-AF4B-0A7EF83E2955}" presName="composite" presStyleCnt="0"/>
      <dgm:spPr/>
    </dgm:pt>
    <dgm:pt modelId="{E5E261AF-B709-4BAE-A6AB-EE2F09699386}" type="pres">
      <dgm:prSet presAssocID="{60AF7EE5-B65A-4EBE-AF4B-0A7EF83E2955}" presName="imgShp" presStyleLbl="fgImgPlace1" presStyleIdx="7" presStyleCnt="12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rcRect/>
          <a:stretch>
            <a:fillRect l="-54000" r="-54000"/>
          </a:stretch>
        </a:blipFill>
      </dgm:spPr>
    </dgm:pt>
    <dgm:pt modelId="{10FDEDD6-C8AA-4116-96F0-D0B302BC0616}" type="pres">
      <dgm:prSet presAssocID="{60AF7EE5-B65A-4EBE-AF4B-0A7EF83E2955}" presName="txShp" presStyleLbl="node1" presStyleIdx="7" presStyleCnt="12">
        <dgm:presLayoutVars>
          <dgm:bulletEnabled val="1"/>
        </dgm:presLayoutVars>
      </dgm:prSet>
      <dgm:spPr/>
    </dgm:pt>
    <dgm:pt modelId="{96310C22-649F-4415-8740-4BEEDB9EF503}" type="pres">
      <dgm:prSet presAssocID="{51815B14-0A56-4A9E-A165-BC1C2BB27942}" presName="spacing" presStyleCnt="0"/>
      <dgm:spPr/>
    </dgm:pt>
    <dgm:pt modelId="{195E1647-1280-44BB-9129-7DA06BADDC37}" type="pres">
      <dgm:prSet presAssocID="{0BD09A8C-8745-41AE-9E95-E7F88C8E14EA}" presName="composite" presStyleCnt="0"/>
      <dgm:spPr/>
    </dgm:pt>
    <dgm:pt modelId="{AB022505-AABD-46D7-AAD3-E11786C91674}" type="pres">
      <dgm:prSet presAssocID="{0BD09A8C-8745-41AE-9E95-E7F88C8E14EA}" presName="imgShp" presStyleLbl="fgImgPlace1" presStyleIdx="8" presStyleCnt="12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rcRect/>
          <a:stretch>
            <a:fillRect l="-25000" r="-25000"/>
          </a:stretch>
        </a:blipFill>
      </dgm:spPr>
    </dgm:pt>
    <dgm:pt modelId="{A064202A-0D6E-474C-B600-24677FE88E40}" type="pres">
      <dgm:prSet presAssocID="{0BD09A8C-8745-41AE-9E95-E7F88C8E14EA}" presName="txShp" presStyleLbl="node1" presStyleIdx="8" presStyleCnt="12">
        <dgm:presLayoutVars>
          <dgm:bulletEnabled val="1"/>
        </dgm:presLayoutVars>
      </dgm:prSet>
      <dgm:spPr/>
    </dgm:pt>
    <dgm:pt modelId="{9870AF11-0D32-4158-ACCA-9A389038F001}" type="pres">
      <dgm:prSet presAssocID="{722632E0-E011-4EC9-A693-C09730472825}" presName="spacing" presStyleCnt="0"/>
      <dgm:spPr/>
    </dgm:pt>
    <dgm:pt modelId="{D5DE7BEF-66CE-4488-B96A-4AF01E651178}" type="pres">
      <dgm:prSet presAssocID="{6D9FF840-EE56-4F7F-9983-55567FFFBC32}" presName="composite" presStyleCnt="0"/>
      <dgm:spPr/>
    </dgm:pt>
    <dgm:pt modelId="{FBF65F2F-7EED-4F65-B580-871093475279}" type="pres">
      <dgm:prSet presAssocID="{6D9FF840-EE56-4F7F-9983-55567FFFBC32}" presName="imgShp" presStyleLbl="fgImgPlace1" presStyleIdx="9" presStyleCnt="12"/>
      <dgm:spPr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0"/>
              </a:ext>
            </a:extLst>
          </a:blip>
          <a:srcRect/>
          <a:stretch>
            <a:fillRect l="-8000" r="-8000"/>
          </a:stretch>
        </a:blipFill>
      </dgm:spPr>
    </dgm:pt>
    <dgm:pt modelId="{E1B3050C-CECC-4A48-8BB8-651898DAC9A9}" type="pres">
      <dgm:prSet presAssocID="{6D9FF840-EE56-4F7F-9983-55567FFFBC32}" presName="txShp" presStyleLbl="node1" presStyleIdx="9" presStyleCnt="12">
        <dgm:presLayoutVars>
          <dgm:bulletEnabled val="1"/>
        </dgm:presLayoutVars>
      </dgm:prSet>
      <dgm:spPr/>
    </dgm:pt>
    <dgm:pt modelId="{3341FE0B-5130-4072-951C-0D6C792873F9}" type="pres">
      <dgm:prSet presAssocID="{AD7B258A-967D-47C3-AB5B-B94E89B2E128}" presName="spacing" presStyleCnt="0"/>
      <dgm:spPr/>
    </dgm:pt>
    <dgm:pt modelId="{EF438B39-F892-4D17-9F16-9FD46086C1F8}" type="pres">
      <dgm:prSet presAssocID="{5AA9A88C-411E-4453-A0A6-644FC6739CEE}" presName="composite" presStyleCnt="0"/>
      <dgm:spPr/>
    </dgm:pt>
    <dgm:pt modelId="{61CC02DB-8481-4F64-9061-5A77B26A79D5}" type="pres">
      <dgm:prSet presAssocID="{5AA9A88C-411E-4453-A0A6-644FC6739CEE}" presName="imgShp" presStyleLbl="fgImgPlace1" presStyleIdx="10" presStyleCnt="12"/>
      <dgm:spPr>
        <a:blipFill>
          <a:blip xmlns:r="http://schemas.openxmlformats.org/officeDocument/2006/relationships"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rcRect/>
          <a:stretch>
            <a:fillRect l="-25000" r="-25000"/>
          </a:stretch>
        </a:blipFill>
      </dgm:spPr>
    </dgm:pt>
    <dgm:pt modelId="{8AC0A891-3CDA-496C-B69D-4AC090BB66A2}" type="pres">
      <dgm:prSet presAssocID="{5AA9A88C-411E-4453-A0A6-644FC6739CEE}" presName="txShp" presStyleLbl="node1" presStyleIdx="10" presStyleCnt="12">
        <dgm:presLayoutVars>
          <dgm:bulletEnabled val="1"/>
        </dgm:presLayoutVars>
      </dgm:prSet>
      <dgm:spPr/>
    </dgm:pt>
    <dgm:pt modelId="{43C6F715-1795-4711-B546-581EF71216A0}" type="pres">
      <dgm:prSet presAssocID="{A4505B7C-8E94-4D45-A535-7ADCD98CF145}" presName="spacing" presStyleCnt="0"/>
      <dgm:spPr/>
    </dgm:pt>
    <dgm:pt modelId="{EFEFA116-B8F0-4936-8924-BA7A8F5B2DB3}" type="pres">
      <dgm:prSet presAssocID="{2030D467-1D7E-451E-B033-FD987C9F6DD8}" presName="composite" presStyleCnt="0"/>
      <dgm:spPr/>
    </dgm:pt>
    <dgm:pt modelId="{3E3380CF-408B-4AA2-913D-54D95FA52BC8}" type="pres">
      <dgm:prSet presAssocID="{2030D467-1D7E-451E-B033-FD987C9F6DD8}" presName="imgShp" presStyleLbl="fgImgPlace1" presStyleIdx="11" presStyleCnt="12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4"/>
              </a:ext>
            </a:extLst>
          </a:blip>
          <a:srcRect/>
          <a:stretch>
            <a:fillRect l="-21000" r="-21000"/>
          </a:stretch>
        </a:blipFill>
      </dgm:spPr>
    </dgm:pt>
    <dgm:pt modelId="{D054EA90-D0C0-4796-B9F2-1EFB646CEE09}" type="pres">
      <dgm:prSet presAssocID="{2030D467-1D7E-451E-B033-FD987C9F6DD8}" presName="txShp" presStyleLbl="node1" presStyleIdx="11" presStyleCnt="12">
        <dgm:presLayoutVars>
          <dgm:bulletEnabled val="1"/>
        </dgm:presLayoutVars>
      </dgm:prSet>
      <dgm:spPr/>
    </dgm:pt>
  </dgm:ptLst>
  <dgm:cxnLst>
    <dgm:cxn modelId="{F160D20D-6792-4791-9B51-DD479DE3C6DE}" type="presOf" srcId="{DBCE037F-358D-4974-833F-3E5B13FFD2AF}" destId="{C30730CB-5C88-4553-9F40-9CABAA7B9B4D}" srcOrd="0" destOrd="0" presId="urn:microsoft.com/office/officeart/2005/8/layout/vList3"/>
    <dgm:cxn modelId="{C106381B-2D29-4FC8-886F-5081CAE938E1}" srcId="{34922490-DDBA-4CA8-9403-5CEBFBDF8FBA}" destId="{2030D467-1D7E-451E-B033-FD987C9F6DD8}" srcOrd="11" destOrd="0" parTransId="{A3B91F43-6EA0-466C-B484-9988520D334F}" sibTransId="{E3645800-5125-4BD0-8740-78E0224AF08D}"/>
    <dgm:cxn modelId="{22833C3A-8F06-439F-8FF7-BF76FF5AFAD5}" srcId="{34922490-DDBA-4CA8-9403-5CEBFBDF8FBA}" destId="{DBCE037F-358D-4974-833F-3E5B13FFD2AF}" srcOrd="6" destOrd="0" parTransId="{F81C9128-859F-42BD-B66B-FB8D7DBB30D2}" sibTransId="{FB1E63B2-1011-467D-8F34-30564F7FC0AD}"/>
    <dgm:cxn modelId="{D149013B-2C71-49CC-BB0D-7002D81BD47E}" srcId="{34922490-DDBA-4CA8-9403-5CEBFBDF8FBA}" destId="{0491243D-784F-4ABD-AC4F-8A8BBCBA1FB0}" srcOrd="2" destOrd="0" parTransId="{8BA2F96F-B5BB-4BA7-9DC6-7F8950455681}" sibTransId="{7436FE73-D53A-4638-920C-A7AB856F4A3C}"/>
    <dgm:cxn modelId="{9D0C963F-F928-4BCF-B2DA-45D8838BEA18}" type="presOf" srcId="{295B6A0A-8E11-4645-B0B7-49D07E9306B0}" destId="{1659A7C4-4F65-46B6-A884-A10EC5502C55}" srcOrd="0" destOrd="0" presId="urn:microsoft.com/office/officeart/2005/8/layout/vList3"/>
    <dgm:cxn modelId="{DBB0F542-7F87-49B2-86CF-B81BA0B98E30}" type="presOf" srcId="{E497C46B-500E-4087-9229-AE9AAB0D464A}" destId="{4BF85EA9-BD8A-4AE0-B24C-1604AE9000A8}" srcOrd="0" destOrd="0" presId="urn:microsoft.com/office/officeart/2005/8/layout/vList3"/>
    <dgm:cxn modelId="{2B69EA45-9F53-46E0-893F-C949DE783DD5}" srcId="{34922490-DDBA-4CA8-9403-5CEBFBDF8FBA}" destId="{295B6A0A-8E11-4645-B0B7-49D07E9306B0}" srcOrd="4" destOrd="0" parTransId="{47D43553-9403-4ECA-9E54-7F6503BF0EF1}" sibTransId="{062DA877-6B85-48EB-9722-3002499EAE05}"/>
    <dgm:cxn modelId="{DB4F4255-562A-43D1-991C-8CCAB1865CF3}" srcId="{34922490-DDBA-4CA8-9403-5CEBFBDF8FBA}" destId="{60AF7EE5-B65A-4EBE-AF4B-0A7EF83E2955}" srcOrd="7" destOrd="0" parTransId="{758E8AC9-57B7-43DC-9754-C259CE283A47}" sibTransId="{51815B14-0A56-4A9E-A165-BC1C2BB27942}"/>
    <dgm:cxn modelId="{F1886682-DAD6-4030-B3D2-3795606D70AD}" type="presOf" srcId="{0BD09A8C-8745-41AE-9E95-E7F88C8E14EA}" destId="{A064202A-0D6E-474C-B600-24677FE88E40}" srcOrd="0" destOrd="0" presId="urn:microsoft.com/office/officeart/2005/8/layout/vList3"/>
    <dgm:cxn modelId="{825E6B84-0F18-4730-BE45-B97D294EB6F5}" type="presOf" srcId="{FB6C2B43-B94B-48AE-B024-F02C437A44F8}" destId="{1262B658-2E08-4F0E-BD58-FDE400CD5CDE}" srcOrd="0" destOrd="0" presId="urn:microsoft.com/office/officeart/2005/8/layout/vList3"/>
    <dgm:cxn modelId="{201E349B-D517-459B-82DD-E4FE60EEBE60}" type="presOf" srcId="{2030D467-1D7E-451E-B033-FD987C9F6DD8}" destId="{D054EA90-D0C0-4796-B9F2-1EFB646CEE09}" srcOrd="0" destOrd="0" presId="urn:microsoft.com/office/officeart/2005/8/layout/vList3"/>
    <dgm:cxn modelId="{62C2059C-C9CC-4A38-A084-2357D2EBBAE5}" srcId="{34922490-DDBA-4CA8-9403-5CEBFBDF8FBA}" destId="{0BD09A8C-8745-41AE-9E95-E7F88C8E14EA}" srcOrd="8" destOrd="0" parTransId="{11733FEF-D6A6-432D-BCA3-9207E197F6B7}" sibTransId="{722632E0-E011-4EC9-A693-C09730472825}"/>
    <dgm:cxn modelId="{6AA13EA0-00A3-480F-A656-CF448D87F66A}" srcId="{34922490-DDBA-4CA8-9403-5CEBFBDF8FBA}" destId="{FB6C2B43-B94B-48AE-B024-F02C437A44F8}" srcOrd="5" destOrd="0" parTransId="{5EC1648E-5052-492D-ACCC-20578F2A23BC}" sibTransId="{83AF1D38-0CE7-42B8-B7BA-BE78FCD138B1}"/>
    <dgm:cxn modelId="{E3469EA2-2562-4D4F-B870-1AD09EC1D4FA}" srcId="{34922490-DDBA-4CA8-9403-5CEBFBDF8FBA}" destId="{B9F304DE-CC35-4925-A9BC-1CE2C2D936B7}" srcOrd="1" destOrd="0" parTransId="{6A8DBDFB-3044-48C7-8E4D-972897275DD1}" sibTransId="{C8DBFEDF-8FB4-40E3-ADF7-3AD1B69DBC84}"/>
    <dgm:cxn modelId="{268785A5-16B7-4FD5-86A8-03715BF19314}" srcId="{34922490-DDBA-4CA8-9403-5CEBFBDF8FBA}" destId="{E497C46B-500E-4087-9229-AE9AAB0D464A}" srcOrd="0" destOrd="0" parTransId="{EC2EC680-652F-4A28-B06D-C7095D9B6652}" sibTransId="{B3F47E36-9C21-418F-9BD5-95111B95FA4F}"/>
    <dgm:cxn modelId="{9C9A13BC-916F-47AF-84CD-599983E8531E}" type="presOf" srcId="{B9F304DE-CC35-4925-A9BC-1CE2C2D936B7}" destId="{5EFA1F5C-FB42-47F0-9F7F-048B1981B107}" srcOrd="0" destOrd="0" presId="urn:microsoft.com/office/officeart/2005/8/layout/vList3"/>
    <dgm:cxn modelId="{E15D05BD-8C41-47CB-9FE8-347E1BF502FC}" type="presOf" srcId="{60AF7EE5-B65A-4EBE-AF4B-0A7EF83E2955}" destId="{10FDEDD6-C8AA-4116-96F0-D0B302BC0616}" srcOrd="0" destOrd="0" presId="urn:microsoft.com/office/officeart/2005/8/layout/vList3"/>
    <dgm:cxn modelId="{30517EC4-5B10-48EB-BD80-09B3D68BF146}" type="presOf" srcId="{9FE529AF-B0E7-4CA3-9013-475EFEF3412D}" destId="{7E9FEEB2-943F-4C3E-B236-5BF06F96C9CD}" srcOrd="0" destOrd="0" presId="urn:microsoft.com/office/officeart/2005/8/layout/vList3"/>
    <dgm:cxn modelId="{828345D1-6C40-4D03-8D98-106CA2406924}" type="presOf" srcId="{6D9FF840-EE56-4F7F-9983-55567FFFBC32}" destId="{E1B3050C-CECC-4A48-8BB8-651898DAC9A9}" srcOrd="0" destOrd="0" presId="urn:microsoft.com/office/officeart/2005/8/layout/vList3"/>
    <dgm:cxn modelId="{70A9D7D1-20A4-4E03-9859-C90619DC68C7}" srcId="{34922490-DDBA-4CA8-9403-5CEBFBDF8FBA}" destId="{6D9FF840-EE56-4F7F-9983-55567FFFBC32}" srcOrd="9" destOrd="0" parTransId="{E0660FDC-465C-4898-8B47-341F54F364C4}" sibTransId="{AD7B258A-967D-47C3-AB5B-B94E89B2E128}"/>
    <dgm:cxn modelId="{68958FE0-C313-4949-B873-EEC16E14AE03}" srcId="{34922490-DDBA-4CA8-9403-5CEBFBDF8FBA}" destId="{9FE529AF-B0E7-4CA3-9013-475EFEF3412D}" srcOrd="3" destOrd="0" parTransId="{42AA14FC-7D97-40F6-B628-E20E4BA30795}" sibTransId="{8D54E682-8B50-434B-A50B-B2C32DE31FCD}"/>
    <dgm:cxn modelId="{FB4EA0E1-91D2-4E99-9552-B53C289E5256}" srcId="{34922490-DDBA-4CA8-9403-5CEBFBDF8FBA}" destId="{5AA9A88C-411E-4453-A0A6-644FC6739CEE}" srcOrd="10" destOrd="0" parTransId="{BA76BF2A-5177-4447-878E-937CEC0818DF}" sibTransId="{A4505B7C-8E94-4D45-A535-7ADCD98CF145}"/>
    <dgm:cxn modelId="{27F0ADE6-0437-4C75-BCBE-970A95345FEB}" type="presOf" srcId="{0491243D-784F-4ABD-AC4F-8A8BBCBA1FB0}" destId="{D84CEC86-3C47-4F5A-BBD4-5474A16A46F9}" srcOrd="0" destOrd="0" presId="urn:microsoft.com/office/officeart/2005/8/layout/vList3"/>
    <dgm:cxn modelId="{7FE988F0-AA8F-46CE-B045-4BB44FADB70D}" type="presOf" srcId="{5AA9A88C-411E-4453-A0A6-644FC6739CEE}" destId="{8AC0A891-3CDA-496C-B69D-4AC090BB66A2}" srcOrd="0" destOrd="0" presId="urn:microsoft.com/office/officeart/2005/8/layout/vList3"/>
    <dgm:cxn modelId="{996DEDFB-D23B-4376-A7D0-1ABB5810B6AA}" type="presOf" srcId="{34922490-DDBA-4CA8-9403-5CEBFBDF8FBA}" destId="{16DE4924-9E57-4F2C-A145-03DB901E9444}" srcOrd="0" destOrd="0" presId="urn:microsoft.com/office/officeart/2005/8/layout/vList3"/>
    <dgm:cxn modelId="{97041794-07E2-4C24-B0CF-D90B007271F7}" type="presParOf" srcId="{16DE4924-9E57-4F2C-A145-03DB901E9444}" destId="{E3173743-A9E7-476D-911F-CE441B308BF9}" srcOrd="0" destOrd="0" presId="urn:microsoft.com/office/officeart/2005/8/layout/vList3"/>
    <dgm:cxn modelId="{AD5E59B8-252B-42CF-B37F-2284D602CAF3}" type="presParOf" srcId="{E3173743-A9E7-476D-911F-CE441B308BF9}" destId="{738B17BF-8074-406A-AACA-D432582C5A2E}" srcOrd="0" destOrd="0" presId="urn:microsoft.com/office/officeart/2005/8/layout/vList3"/>
    <dgm:cxn modelId="{E96F492C-88C9-414B-B43E-E29A724AB7D6}" type="presParOf" srcId="{E3173743-A9E7-476D-911F-CE441B308BF9}" destId="{4BF85EA9-BD8A-4AE0-B24C-1604AE9000A8}" srcOrd="1" destOrd="0" presId="urn:microsoft.com/office/officeart/2005/8/layout/vList3"/>
    <dgm:cxn modelId="{EB5106C6-D9EC-4033-8AEF-13992CA38834}" type="presParOf" srcId="{16DE4924-9E57-4F2C-A145-03DB901E9444}" destId="{88CE3554-F26B-4528-8713-FB157B1F4298}" srcOrd="1" destOrd="0" presId="urn:microsoft.com/office/officeart/2005/8/layout/vList3"/>
    <dgm:cxn modelId="{940A2805-1D6A-4EE7-A140-5C67E62D9C3B}" type="presParOf" srcId="{16DE4924-9E57-4F2C-A145-03DB901E9444}" destId="{14A3F325-9E41-4BEE-8BF9-628110DB38E7}" srcOrd="2" destOrd="0" presId="urn:microsoft.com/office/officeart/2005/8/layout/vList3"/>
    <dgm:cxn modelId="{91909C89-2F34-4478-8450-0D9D8220646A}" type="presParOf" srcId="{14A3F325-9E41-4BEE-8BF9-628110DB38E7}" destId="{B5D69BCC-F9BE-4CBC-A542-FD29063683ED}" srcOrd="0" destOrd="0" presId="urn:microsoft.com/office/officeart/2005/8/layout/vList3"/>
    <dgm:cxn modelId="{F136C6F5-F8B0-4597-9A86-14062DAA3BD1}" type="presParOf" srcId="{14A3F325-9E41-4BEE-8BF9-628110DB38E7}" destId="{5EFA1F5C-FB42-47F0-9F7F-048B1981B107}" srcOrd="1" destOrd="0" presId="urn:microsoft.com/office/officeart/2005/8/layout/vList3"/>
    <dgm:cxn modelId="{63099272-3FE4-4C5F-B669-E551548601BB}" type="presParOf" srcId="{16DE4924-9E57-4F2C-A145-03DB901E9444}" destId="{C7349B6B-19D2-431C-9262-D6526F7331A9}" srcOrd="3" destOrd="0" presId="urn:microsoft.com/office/officeart/2005/8/layout/vList3"/>
    <dgm:cxn modelId="{BB6445E4-B572-4F4A-8E3F-B3DC42E4A0C9}" type="presParOf" srcId="{16DE4924-9E57-4F2C-A145-03DB901E9444}" destId="{FB15088A-1418-41ED-BBC1-46359D77675F}" srcOrd="4" destOrd="0" presId="urn:microsoft.com/office/officeart/2005/8/layout/vList3"/>
    <dgm:cxn modelId="{CB321FCF-8740-46EC-889D-537C294C361E}" type="presParOf" srcId="{FB15088A-1418-41ED-BBC1-46359D77675F}" destId="{EC44E98F-CCFF-47F0-B9E2-398CEB577270}" srcOrd="0" destOrd="0" presId="urn:microsoft.com/office/officeart/2005/8/layout/vList3"/>
    <dgm:cxn modelId="{6B8F8065-9A61-47B9-9CB8-BDC5F511E52F}" type="presParOf" srcId="{FB15088A-1418-41ED-BBC1-46359D77675F}" destId="{D84CEC86-3C47-4F5A-BBD4-5474A16A46F9}" srcOrd="1" destOrd="0" presId="urn:microsoft.com/office/officeart/2005/8/layout/vList3"/>
    <dgm:cxn modelId="{74148B68-C23B-40C8-B3EA-038B92C659F4}" type="presParOf" srcId="{16DE4924-9E57-4F2C-A145-03DB901E9444}" destId="{B9688437-2A33-4AC7-B252-59AC3B4E2326}" srcOrd="5" destOrd="0" presId="urn:microsoft.com/office/officeart/2005/8/layout/vList3"/>
    <dgm:cxn modelId="{09D9D16C-0528-449E-8B27-81C42E7E143D}" type="presParOf" srcId="{16DE4924-9E57-4F2C-A145-03DB901E9444}" destId="{4D4DFAC1-052E-49C3-8E8A-7C2E5EF5A4E9}" srcOrd="6" destOrd="0" presId="urn:microsoft.com/office/officeart/2005/8/layout/vList3"/>
    <dgm:cxn modelId="{A4995934-8BDE-4E73-8E09-C563A6B467AA}" type="presParOf" srcId="{4D4DFAC1-052E-49C3-8E8A-7C2E5EF5A4E9}" destId="{7EE5EE59-16FD-45C5-9C3A-603FE6C00E67}" srcOrd="0" destOrd="0" presId="urn:microsoft.com/office/officeart/2005/8/layout/vList3"/>
    <dgm:cxn modelId="{F3954DA3-E5D3-4A71-BCB8-0501F1FCD1C4}" type="presParOf" srcId="{4D4DFAC1-052E-49C3-8E8A-7C2E5EF5A4E9}" destId="{7E9FEEB2-943F-4C3E-B236-5BF06F96C9CD}" srcOrd="1" destOrd="0" presId="urn:microsoft.com/office/officeart/2005/8/layout/vList3"/>
    <dgm:cxn modelId="{F30BE40C-9632-44E8-8D51-C47CB06735ED}" type="presParOf" srcId="{16DE4924-9E57-4F2C-A145-03DB901E9444}" destId="{8B634D38-F33F-462D-A10A-BE5F31DF3C9F}" srcOrd="7" destOrd="0" presId="urn:microsoft.com/office/officeart/2005/8/layout/vList3"/>
    <dgm:cxn modelId="{4C47B57A-87A0-4643-9527-BCF2F9C81C9C}" type="presParOf" srcId="{16DE4924-9E57-4F2C-A145-03DB901E9444}" destId="{0EDB05C3-0131-4677-B913-F1890DF451B3}" srcOrd="8" destOrd="0" presId="urn:microsoft.com/office/officeart/2005/8/layout/vList3"/>
    <dgm:cxn modelId="{E1147321-30A1-4AA7-B761-A9BECE919311}" type="presParOf" srcId="{0EDB05C3-0131-4677-B913-F1890DF451B3}" destId="{E419C5A9-5842-4346-86CE-FB2F411B2B19}" srcOrd="0" destOrd="0" presId="urn:microsoft.com/office/officeart/2005/8/layout/vList3"/>
    <dgm:cxn modelId="{D9B46ECF-E56F-4DE8-9B79-BF6CD98B3144}" type="presParOf" srcId="{0EDB05C3-0131-4677-B913-F1890DF451B3}" destId="{1659A7C4-4F65-46B6-A884-A10EC5502C55}" srcOrd="1" destOrd="0" presId="urn:microsoft.com/office/officeart/2005/8/layout/vList3"/>
    <dgm:cxn modelId="{9E651CC1-FD7A-463B-9162-AEF7BF5983FF}" type="presParOf" srcId="{16DE4924-9E57-4F2C-A145-03DB901E9444}" destId="{E37A53AA-17F1-4F2E-A652-CF78633B4E19}" srcOrd="9" destOrd="0" presId="urn:microsoft.com/office/officeart/2005/8/layout/vList3"/>
    <dgm:cxn modelId="{E8E6CDDD-568D-4DCC-AF2E-A6DF2F21E70B}" type="presParOf" srcId="{16DE4924-9E57-4F2C-A145-03DB901E9444}" destId="{764E1026-5045-408A-B59E-6581F9CF4337}" srcOrd="10" destOrd="0" presId="urn:microsoft.com/office/officeart/2005/8/layout/vList3"/>
    <dgm:cxn modelId="{04F843F3-0176-4F83-9F5F-19BB13035915}" type="presParOf" srcId="{764E1026-5045-408A-B59E-6581F9CF4337}" destId="{53040853-50D9-4F55-A4A5-BB09A975B830}" srcOrd="0" destOrd="0" presId="urn:microsoft.com/office/officeart/2005/8/layout/vList3"/>
    <dgm:cxn modelId="{E765347D-6DAD-48D0-BBAC-321257A9DBD7}" type="presParOf" srcId="{764E1026-5045-408A-B59E-6581F9CF4337}" destId="{1262B658-2E08-4F0E-BD58-FDE400CD5CDE}" srcOrd="1" destOrd="0" presId="urn:microsoft.com/office/officeart/2005/8/layout/vList3"/>
    <dgm:cxn modelId="{0A040A50-A50E-4CE1-98AD-58AD8B0A4BC5}" type="presParOf" srcId="{16DE4924-9E57-4F2C-A145-03DB901E9444}" destId="{9EA39DEF-E4E8-4ABA-80F5-999D59E89B21}" srcOrd="11" destOrd="0" presId="urn:microsoft.com/office/officeart/2005/8/layout/vList3"/>
    <dgm:cxn modelId="{97026553-FC4D-48D9-9EBD-3441EB236A5C}" type="presParOf" srcId="{16DE4924-9E57-4F2C-A145-03DB901E9444}" destId="{5EF6A0CA-EF5B-41B4-AA57-862BEFD1D7D1}" srcOrd="12" destOrd="0" presId="urn:microsoft.com/office/officeart/2005/8/layout/vList3"/>
    <dgm:cxn modelId="{2EB19C8C-3FC7-4FEB-9C04-9F078F52173F}" type="presParOf" srcId="{5EF6A0CA-EF5B-41B4-AA57-862BEFD1D7D1}" destId="{28DE5DBB-7625-4C2D-8541-79F0E0A6784E}" srcOrd="0" destOrd="0" presId="urn:microsoft.com/office/officeart/2005/8/layout/vList3"/>
    <dgm:cxn modelId="{2284FF83-7AFC-4181-82AC-C44B6B7D2862}" type="presParOf" srcId="{5EF6A0CA-EF5B-41B4-AA57-862BEFD1D7D1}" destId="{C30730CB-5C88-4553-9F40-9CABAA7B9B4D}" srcOrd="1" destOrd="0" presId="urn:microsoft.com/office/officeart/2005/8/layout/vList3"/>
    <dgm:cxn modelId="{6876B47B-0EA7-4A80-B195-97A0F22F36E1}" type="presParOf" srcId="{16DE4924-9E57-4F2C-A145-03DB901E9444}" destId="{97FA9E5D-3365-42F3-AD43-3A375EAA5277}" srcOrd="13" destOrd="0" presId="urn:microsoft.com/office/officeart/2005/8/layout/vList3"/>
    <dgm:cxn modelId="{DFEB2577-6DB4-40CD-9FB3-4418394746A0}" type="presParOf" srcId="{16DE4924-9E57-4F2C-A145-03DB901E9444}" destId="{EE72D9ED-C048-4116-A65E-889505D008D0}" srcOrd="14" destOrd="0" presId="urn:microsoft.com/office/officeart/2005/8/layout/vList3"/>
    <dgm:cxn modelId="{EF1FAD5B-4048-41FB-9A5C-F948734F6EC0}" type="presParOf" srcId="{EE72D9ED-C048-4116-A65E-889505D008D0}" destId="{E5E261AF-B709-4BAE-A6AB-EE2F09699386}" srcOrd="0" destOrd="0" presId="urn:microsoft.com/office/officeart/2005/8/layout/vList3"/>
    <dgm:cxn modelId="{4E80D113-9C6D-4310-B97B-2DE105A44FFD}" type="presParOf" srcId="{EE72D9ED-C048-4116-A65E-889505D008D0}" destId="{10FDEDD6-C8AA-4116-96F0-D0B302BC0616}" srcOrd="1" destOrd="0" presId="urn:microsoft.com/office/officeart/2005/8/layout/vList3"/>
    <dgm:cxn modelId="{CF72BDE6-EDDB-46DE-9532-6D549D2AF60F}" type="presParOf" srcId="{16DE4924-9E57-4F2C-A145-03DB901E9444}" destId="{96310C22-649F-4415-8740-4BEEDB9EF503}" srcOrd="15" destOrd="0" presId="urn:microsoft.com/office/officeart/2005/8/layout/vList3"/>
    <dgm:cxn modelId="{E5F82107-58A9-4DAA-9505-410AD8C4FB30}" type="presParOf" srcId="{16DE4924-9E57-4F2C-A145-03DB901E9444}" destId="{195E1647-1280-44BB-9129-7DA06BADDC37}" srcOrd="16" destOrd="0" presId="urn:microsoft.com/office/officeart/2005/8/layout/vList3"/>
    <dgm:cxn modelId="{D32D88A3-CE70-404A-A265-654C7C2C2648}" type="presParOf" srcId="{195E1647-1280-44BB-9129-7DA06BADDC37}" destId="{AB022505-AABD-46D7-AAD3-E11786C91674}" srcOrd="0" destOrd="0" presId="urn:microsoft.com/office/officeart/2005/8/layout/vList3"/>
    <dgm:cxn modelId="{5BF3B9D6-A6E3-4D18-9BE1-EE8283AADB15}" type="presParOf" srcId="{195E1647-1280-44BB-9129-7DA06BADDC37}" destId="{A064202A-0D6E-474C-B600-24677FE88E40}" srcOrd="1" destOrd="0" presId="urn:microsoft.com/office/officeart/2005/8/layout/vList3"/>
    <dgm:cxn modelId="{2DC8F2E5-5DC3-4CBE-B258-23AA11AC17A8}" type="presParOf" srcId="{16DE4924-9E57-4F2C-A145-03DB901E9444}" destId="{9870AF11-0D32-4158-ACCA-9A389038F001}" srcOrd="17" destOrd="0" presId="urn:microsoft.com/office/officeart/2005/8/layout/vList3"/>
    <dgm:cxn modelId="{5BB67AB1-5B85-450D-8F01-6E78BEBA0E58}" type="presParOf" srcId="{16DE4924-9E57-4F2C-A145-03DB901E9444}" destId="{D5DE7BEF-66CE-4488-B96A-4AF01E651178}" srcOrd="18" destOrd="0" presId="urn:microsoft.com/office/officeart/2005/8/layout/vList3"/>
    <dgm:cxn modelId="{C13BB61B-8AA1-4679-A62E-D8218BE5558F}" type="presParOf" srcId="{D5DE7BEF-66CE-4488-B96A-4AF01E651178}" destId="{FBF65F2F-7EED-4F65-B580-871093475279}" srcOrd="0" destOrd="0" presId="urn:microsoft.com/office/officeart/2005/8/layout/vList3"/>
    <dgm:cxn modelId="{D4564180-0F8A-445A-92E4-7E85751E7CA0}" type="presParOf" srcId="{D5DE7BEF-66CE-4488-B96A-4AF01E651178}" destId="{E1B3050C-CECC-4A48-8BB8-651898DAC9A9}" srcOrd="1" destOrd="0" presId="urn:microsoft.com/office/officeart/2005/8/layout/vList3"/>
    <dgm:cxn modelId="{618D235B-7D40-4BC8-AEC6-3562A46A8CAF}" type="presParOf" srcId="{16DE4924-9E57-4F2C-A145-03DB901E9444}" destId="{3341FE0B-5130-4072-951C-0D6C792873F9}" srcOrd="19" destOrd="0" presId="urn:microsoft.com/office/officeart/2005/8/layout/vList3"/>
    <dgm:cxn modelId="{55568F5C-B85C-4DBD-8AB1-884FBE941702}" type="presParOf" srcId="{16DE4924-9E57-4F2C-A145-03DB901E9444}" destId="{EF438B39-F892-4D17-9F16-9FD46086C1F8}" srcOrd="20" destOrd="0" presId="urn:microsoft.com/office/officeart/2005/8/layout/vList3"/>
    <dgm:cxn modelId="{BC69D724-3DFC-4C36-A9B7-3B8AA0F6D3A9}" type="presParOf" srcId="{EF438B39-F892-4D17-9F16-9FD46086C1F8}" destId="{61CC02DB-8481-4F64-9061-5A77B26A79D5}" srcOrd="0" destOrd="0" presId="urn:microsoft.com/office/officeart/2005/8/layout/vList3"/>
    <dgm:cxn modelId="{27F546DB-E665-4828-8F6C-7AECEB41E6EA}" type="presParOf" srcId="{EF438B39-F892-4D17-9F16-9FD46086C1F8}" destId="{8AC0A891-3CDA-496C-B69D-4AC090BB66A2}" srcOrd="1" destOrd="0" presId="urn:microsoft.com/office/officeart/2005/8/layout/vList3"/>
    <dgm:cxn modelId="{0F86D053-2C87-43D7-BCD1-DB0B2DB9B864}" type="presParOf" srcId="{16DE4924-9E57-4F2C-A145-03DB901E9444}" destId="{43C6F715-1795-4711-B546-581EF71216A0}" srcOrd="21" destOrd="0" presId="urn:microsoft.com/office/officeart/2005/8/layout/vList3"/>
    <dgm:cxn modelId="{A1AD69BC-8D2A-4366-AD46-5D14730098AF}" type="presParOf" srcId="{16DE4924-9E57-4F2C-A145-03DB901E9444}" destId="{EFEFA116-B8F0-4936-8924-BA7A8F5B2DB3}" srcOrd="22" destOrd="0" presId="urn:microsoft.com/office/officeart/2005/8/layout/vList3"/>
    <dgm:cxn modelId="{E547905C-0958-481B-A49A-7E97DAFD7766}" type="presParOf" srcId="{EFEFA116-B8F0-4936-8924-BA7A8F5B2DB3}" destId="{3E3380CF-408B-4AA2-913D-54D95FA52BC8}" srcOrd="0" destOrd="0" presId="urn:microsoft.com/office/officeart/2005/8/layout/vList3"/>
    <dgm:cxn modelId="{20718690-907D-4C93-B90A-F456305371DE}" type="presParOf" srcId="{EFEFA116-B8F0-4936-8924-BA7A8F5B2DB3}" destId="{D054EA90-D0C0-4796-B9F2-1EFB646CEE0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58BACEE-90EB-446E-B4D5-F0163A481961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A6BC0275-963D-45A4-8332-41008994B0BA}">
      <dgm:prSet phldrT="[Text]"/>
      <dgm:spPr/>
      <dgm:t>
        <a:bodyPr/>
        <a:lstStyle/>
        <a:p>
          <a:pPr algn="l"/>
          <a:r>
            <a:rPr lang="en-US" dirty="0"/>
            <a:t>#9 - Sterling Ranch [279 Units]</a:t>
          </a:r>
        </a:p>
      </dgm:t>
    </dgm:pt>
    <dgm:pt modelId="{9EB127D7-9085-4516-83E1-BB724FDF1D14}" type="parTrans" cxnId="{EB978AE3-2B21-44ED-B559-DC764E8BC908}">
      <dgm:prSet/>
      <dgm:spPr/>
      <dgm:t>
        <a:bodyPr/>
        <a:lstStyle/>
        <a:p>
          <a:endParaRPr lang="en-US"/>
        </a:p>
      </dgm:t>
    </dgm:pt>
    <dgm:pt modelId="{95E7D0F2-C000-44E2-A3AA-0EA2E62E5BF3}" type="sibTrans" cxnId="{EB978AE3-2B21-44ED-B559-DC764E8BC908}">
      <dgm:prSet/>
      <dgm:spPr/>
      <dgm:t>
        <a:bodyPr/>
        <a:lstStyle/>
        <a:p>
          <a:endParaRPr lang="en-US"/>
        </a:p>
      </dgm:t>
    </dgm:pt>
    <dgm:pt modelId="{81788E2A-4B8B-481A-BA33-969D0B0AA711}">
      <dgm:prSet phldrT="[Text]"/>
      <dgm:spPr/>
      <dgm:t>
        <a:bodyPr/>
        <a:lstStyle/>
        <a:p>
          <a:pPr algn="l"/>
          <a:r>
            <a:rPr lang="en-US" dirty="0"/>
            <a:t>#A - Solace at the Ranch [Apartments]</a:t>
          </a:r>
        </a:p>
      </dgm:t>
    </dgm:pt>
    <dgm:pt modelId="{068A81A8-BA8D-443D-9755-8DF9B038713B}" type="parTrans" cxnId="{659246CD-C41A-49B1-90E2-2D906CF49BA2}">
      <dgm:prSet/>
      <dgm:spPr/>
      <dgm:t>
        <a:bodyPr/>
        <a:lstStyle/>
        <a:p>
          <a:endParaRPr lang="en-US"/>
        </a:p>
      </dgm:t>
    </dgm:pt>
    <dgm:pt modelId="{FAC9B917-98ED-4BC1-8557-7DEF5FA57F74}" type="sibTrans" cxnId="{659246CD-C41A-49B1-90E2-2D906CF49BA2}">
      <dgm:prSet/>
      <dgm:spPr/>
      <dgm:t>
        <a:bodyPr/>
        <a:lstStyle/>
        <a:p>
          <a:endParaRPr lang="en-US"/>
        </a:p>
      </dgm:t>
    </dgm:pt>
    <dgm:pt modelId="{02725BF4-5CB7-4984-88E9-3E0A4F6F7E61}">
      <dgm:prSet phldrT="[Text]"/>
      <dgm:spPr/>
      <dgm:t>
        <a:bodyPr/>
        <a:lstStyle/>
        <a:p>
          <a:pPr algn="l"/>
          <a:r>
            <a:rPr lang="en-US" dirty="0"/>
            <a:t>#14 - Banning Lewis Ranch [Max 2,124 Units]  </a:t>
          </a:r>
        </a:p>
      </dgm:t>
    </dgm:pt>
    <dgm:pt modelId="{4278F8D0-CE61-4A7B-86B5-4BB4FE1C6C5B}" type="parTrans" cxnId="{A6F1B594-D864-4EAC-9D9A-F3B1579CF729}">
      <dgm:prSet/>
      <dgm:spPr/>
      <dgm:t>
        <a:bodyPr/>
        <a:lstStyle/>
        <a:p>
          <a:endParaRPr lang="en-US"/>
        </a:p>
      </dgm:t>
    </dgm:pt>
    <dgm:pt modelId="{C058C95D-2383-448B-8F61-D8EA03E600E8}" type="sibTrans" cxnId="{A6F1B594-D864-4EAC-9D9A-F3B1579CF729}">
      <dgm:prSet/>
      <dgm:spPr/>
      <dgm:t>
        <a:bodyPr/>
        <a:lstStyle/>
        <a:p>
          <a:endParaRPr lang="en-US"/>
        </a:p>
      </dgm:t>
    </dgm:pt>
    <dgm:pt modelId="{FC406A7E-2DB5-4DEA-BCF0-937817B70654}">
      <dgm:prSet phldrT="[Text]"/>
      <dgm:spPr/>
      <dgm:t>
        <a:bodyPr/>
        <a:lstStyle/>
        <a:p>
          <a:pPr algn="l"/>
          <a:r>
            <a:rPr lang="en-US" dirty="0"/>
            <a:t>#10 - Percheron – Elevate [122 Units]</a:t>
          </a:r>
        </a:p>
      </dgm:t>
    </dgm:pt>
    <dgm:pt modelId="{C9D636D2-915B-4F4F-BE36-B286B49F5D15}" type="parTrans" cxnId="{22024417-2989-4390-95D5-3335C10EB5AB}">
      <dgm:prSet/>
      <dgm:spPr/>
      <dgm:t>
        <a:bodyPr/>
        <a:lstStyle/>
        <a:p>
          <a:endParaRPr lang="en-US"/>
        </a:p>
      </dgm:t>
    </dgm:pt>
    <dgm:pt modelId="{44CDAD2C-50D9-4C56-8AC5-87BFBF1A0135}" type="sibTrans" cxnId="{22024417-2989-4390-95D5-3335C10EB5AB}">
      <dgm:prSet/>
      <dgm:spPr/>
      <dgm:t>
        <a:bodyPr/>
        <a:lstStyle/>
        <a:p>
          <a:endParaRPr lang="en-US"/>
        </a:p>
      </dgm:t>
    </dgm:pt>
    <dgm:pt modelId="{F88F8F47-B5EA-43BD-A1A1-A01A9B73BC49}">
      <dgm:prSet phldrT="[Text]"/>
      <dgm:spPr/>
      <dgm:t>
        <a:bodyPr/>
        <a:lstStyle/>
        <a:p>
          <a:pPr algn="l"/>
          <a:r>
            <a:rPr lang="en-US" dirty="0"/>
            <a:t>#15 – Cottages/Ascent at Woodmen Heights</a:t>
          </a:r>
        </a:p>
      </dgm:t>
    </dgm:pt>
    <dgm:pt modelId="{FC1777E1-ADEE-405B-836F-E1AC29E10A65}" type="parTrans" cxnId="{919F5311-F500-4F71-8461-287770A2B3DC}">
      <dgm:prSet/>
      <dgm:spPr/>
      <dgm:t>
        <a:bodyPr/>
        <a:lstStyle/>
        <a:p>
          <a:endParaRPr lang="en-US"/>
        </a:p>
      </dgm:t>
    </dgm:pt>
    <dgm:pt modelId="{641CF449-56D4-4653-9245-493AD5C77096}" type="sibTrans" cxnId="{919F5311-F500-4F71-8461-287770A2B3DC}">
      <dgm:prSet/>
      <dgm:spPr/>
      <dgm:t>
        <a:bodyPr/>
        <a:lstStyle/>
        <a:p>
          <a:endParaRPr lang="en-US"/>
        </a:p>
      </dgm:t>
    </dgm:pt>
    <dgm:pt modelId="{B516474D-9656-4021-B808-3F9829D6C845}">
      <dgm:prSet phldrT="[Text]"/>
      <dgm:spPr/>
      <dgm:t>
        <a:bodyPr/>
        <a:lstStyle/>
        <a:p>
          <a:pPr algn="l"/>
          <a:r>
            <a:rPr lang="en-US" dirty="0"/>
            <a:t>#13 - Stonebridge [Commercial/Industrial]</a:t>
          </a:r>
        </a:p>
      </dgm:t>
    </dgm:pt>
    <dgm:pt modelId="{817762DB-F6E5-4FC5-93A3-89B6AA27A967}" type="parTrans" cxnId="{6857B490-B049-4F03-B21F-0960942F6DC5}">
      <dgm:prSet/>
      <dgm:spPr/>
      <dgm:t>
        <a:bodyPr/>
        <a:lstStyle/>
        <a:p>
          <a:endParaRPr lang="en-US"/>
        </a:p>
      </dgm:t>
    </dgm:pt>
    <dgm:pt modelId="{E860FEAF-2BC8-4B09-9FDB-63372EE785C1}" type="sibTrans" cxnId="{6857B490-B049-4F03-B21F-0960942F6DC5}">
      <dgm:prSet/>
      <dgm:spPr/>
      <dgm:t>
        <a:bodyPr/>
        <a:lstStyle/>
        <a:p>
          <a:endParaRPr lang="en-US"/>
        </a:p>
      </dgm:t>
    </dgm:pt>
    <dgm:pt modelId="{1E9EEF79-5122-45FA-BFA2-98525E342EC6}">
      <dgm:prSet phldrT="[Text]"/>
      <dgm:spPr/>
      <dgm:t>
        <a:bodyPr/>
        <a:lstStyle/>
        <a:p>
          <a:pPr algn="l"/>
          <a:r>
            <a:rPr lang="en-US" dirty="0"/>
            <a:t>#10 - Sports Complex [Norwood]</a:t>
          </a:r>
        </a:p>
      </dgm:t>
    </dgm:pt>
    <dgm:pt modelId="{8385DA9A-82D6-4770-BADC-E815627AEB93}" type="parTrans" cxnId="{3F8103E5-D11E-47B4-8D49-EB5E66B63892}">
      <dgm:prSet/>
      <dgm:spPr/>
      <dgm:t>
        <a:bodyPr/>
        <a:lstStyle/>
        <a:p>
          <a:endParaRPr lang="en-US"/>
        </a:p>
      </dgm:t>
    </dgm:pt>
    <dgm:pt modelId="{C667295C-35A0-4C38-8880-271145829DDD}" type="sibTrans" cxnId="{3F8103E5-D11E-47B4-8D49-EB5E66B63892}">
      <dgm:prSet/>
      <dgm:spPr/>
      <dgm:t>
        <a:bodyPr/>
        <a:lstStyle/>
        <a:p>
          <a:endParaRPr lang="en-US"/>
        </a:p>
      </dgm:t>
    </dgm:pt>
    <dgm:pt modelId="{34FC87E4-4ACE-4EF5-9227-D4700FD51AB9}">
      <dgm:prSet phldrT="[Text]"/>
      <dgm:spPr/>
      <dgm:t>
        <a:bodyPr/>
        <a:lstStyle/>
        <a:p>
          <a:pPr algn="l"/>
          <a:r>
            <a:rPr lang="en-US" dirty="0"/>
            <a:t>#10 - Percheron – Noma [49 Units]</a:t>
          </a:r>
        </a:p>
      </dgm:t>
    </dgm:pt>
    <dgm:pt modelId="{6CE4C385-EFB4-455F-8F78-1CAA4D09E2CC}" type="parTrans" cxnId="{9E12294F-30A0-487A-A394-795607D39364}">
      <dgm:prSet/>
      <dgm:spPr/>
      <dgm:t>
        <a:bodyPr/>
        <a:lstStyle/>
        <a:p>
          <a:endParaRPr lang="en-US"/>
        </a:p>
      </dgm:t>
    </dgm:pt>
    <dgm:pt modelId="{A34C2EDB-D4FE-4FA6-AE1F-5C8054FEC4B8}" type="sibTrans" cxnId="{9E12294F-30A0-487A-A394-795607D39364}">
      <dgm:prSet/>
      <dgm:spPr/>
      <dgm:t>
        <a:bodyPr/>
        <a:lstStyle/>
        <a:p>
          <a:endParaRPr lang="en-US"/>
        </a:p>
      </dgm:t>
    </dgm:pt>
    <dgm:pt modelId="{4979DEDA-7E6F-4036-A0E8-8DFFCC189BF7}">
      <dgm:prSet phldrT="[Text]"/>
      <dgm:spPr/>
      <dgm:t>
        <a:bodyPr/>
        <a:lstStyle/>
        <a:p>
          <a:pPr algn="l"/>
          <a:r>
            <a:rPr lang="en-US" dirty="0"/>
            <a:t>#10 -Percheron – Rivet [110 Units]</a:t>
          </a:r>
        </a:p>
      </dgm:t>
    </dgm:pt>
    <dgm:pt modelId="{1DDCFC4C-DEDB-4577-9D1F-3E9CEE849406}" type="parTrans" cxnId="{01D08CA0-8BAE-4D46-8406-ED291483BCD0}">
      <dgm:prSet/>
      <dgm:spPr/>
      <dgm:t>
        <a:bodyPr/>
        <a:lstStyle/>
        <a:p>
          <a:endParaRPr lang="en-US"/>
        </a:p>
      </dgm:t>
    </dgm:pt>
    <dgm:pt modelId="{27E8F15E-5F4F-444F-97A9-95EFBB5B96FC}" type="sibTrans" cxnId="{01D08CA0-8BAE-4D46-8406-ED291483BCD0}">
      <dgm:prSet/>
      <dgm:spPr/>
      <dgm:t>
        <a:bodyPr/>
        <a:lstStyle/>
        <a:p>
          <a:endParaRPr lang="en-US"/>
        </a:p>
      </dgm:t>
    </dgm:pt>
    <dgm:pt modelId="{F9860CC1-60A8-4CB6-A24E-E7ABDD694D4B}">
      <dgm:prSet phldrT="[Text]"/>
      <dgm:spPr/>
      <dgm:t>
        <a:bodyPr/>
        <a:lstStyle/>
        <a:p>
          <a:pPr algn="l"/>
          <a:r>
            <a:rPr lang="en-US" dirty="0"/>
            <a:t>#10 - Percheron – Midtown [162 Units]</a:t>
          </a:r>
        </a:p>
      </dgm:t>
    </dgm:pt>
    <dgm:pt modelId="{8BECA472-B18A-475B-8C83-DE83B8C6317A}" type="parTrans" cxnId="{0D8E25CD-C070-40E3-9C64-357035D9E020}">
      <dgm:prSet/>
      <dgm:spPr/>
      <dgm:t>
        <a:bodyPr/>
        <a:lstStyle/>
        <a:p>
          <a:endParaRPr lang="en-US"/>
        </a:p>
      </dgm:t>
    </dgm:pt>
    <dgm:pt modelId="{CF6CE9E9-18E4-4DFB-901B-056C7BD331F6}" type="sibTrans" cxnId="{0D8E25CD-C070-40E3-9C64-357035D9E020}">
      <dgm:prSet/>
      <dgm:spPr/>
      <dgm:t>
        <a:bodyPr/>
        <a:lstStyle/>
        <a:p>
          <a:endParaRPr lang="en-US"/>
        </a:p>
      </dgm:t>
    </dgm:pt>
    <dgm:pt modelId="{40147FF5-F2B8-4185-9860-3A605CB1EDFA}" type="pres">
      <dgm:prSet presAssocID="{A58BACEE-90EB-446E-B4D5-F0163A481961}" presName="linearFlow" presStyleCnt="0">
        <dgm:presLayoutVars>
          <dgm:dir/>
          <dgm:resizeHandles val="exact"/>
        </dgm:presLayoutVars>
      </dgm:prSet>
      <dgm:spPr/>
    </dgm:pt>
    <dgm:pt modelId="{62712BD2-BDA5-42FE-BB78-1767783F9624}" type="pres">
      <dgm:prSet presAssocID="{B516474D-9656-4021-B808-3F9829D6C845}" presName="composite" presStyleCnt="0"/>
      <dgm:spPr/>
    </dgm:pt>
    <dgm:pt modelId="{5DB871B8-FAFF-4D54-9835-449D927B0EFD}" type="pres">
      <dgm:prSet presAssocID="{B516474D-9656-4021-B808-3F9829D6C845}" presName="imgShp" presStyleLbl="fgImgPlace1" presStyleIdx="0" presStyleCnt="10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t="-17000" b="-17000"/>
          </a:stretch>
        </a:blipFill>
      </dgm:spPr>
    </dgm:pt>
    <dgm:pt modelId="{8EF019E4-0F0D-4B89-A102-2C945BB533D3}" type="pres">
      <dgm:prSet presAssocID="{B516474D-9656-4021-B808-3F9829D6C845}" presName="txShp" presStyleLbl="node1" presStyleIdx="0" presStyleCnt="10">
        <dgm:presLayoutVars>
          <dgm:bulletEnabled val="1"/>
        </dgm:presLayoutVars>
      </dgm:prSet>
      <dgm:spPr/>
    </dgm:pt>
    <dgm:pt modelId="{9E84BFBC-8B71-498B-A80F-FFDF3EA1E756}" type="pres">
      <dgm:prSet presAssocID="{E860FEAF-2BC8-4B09-9FDB-63372EE785C1}" presName="spacing" presStyleCnt="0"/>
      <dgm:spPr/>
    </dgm:pt>
    <dgm:pt modelId="{FF5D26A9-E4AC-471F-9792-3074312DB84B}" type="pres">
      <dgm:prSet presAssocID="{A6BC0275-963D-45A4-8332-41008994B0BA}" presName="composite" presStyleCnt="0"/>
      <dgm:spPr/>
    </dgm:pt>
    <dgm:pt modelId="{55CD47E2-66F2-499D-A154-26947139B542}" type="pres">
      <dgm:prSet presAssocID="{A6BC0275-963D-45A4-8332-41008994B0BA}" presName="imgShp" presStyleLbl="fgImgPlace1" presStyleIdx="1" presStyleCnt="1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7000" r="-17000"/>
          </a:stretch>
        </a:blipFill>
      </dgm:spPr>
    </dgm:pt>
    <dgm:pt modelId="{CCC26176-A9B7-4D00-9EB3-0D7872011E9E}" type="pres">
      <dgm:prSet presAssocID="{A6BC0275-963D-45A4-8332-41008994B0BA}" presName="txShp" presStyleLbl="node1" presStyleIdx="1" presStyleCnt="10">
        <dgm:presLayoutVars>
          <dgm:bulletEnabled val="1"/>
        </dgm:presLayoutVars>
      </dgm:prSet>
      <dgm:spPr/>
    </dgm:pt>
    <dgm:pt modelId="{293929A9-79A3-4BE9-A600-0FF25896676A}" type="pres">
      <dgm:prSet presAssocID="{95E7D0F2-C000-44E2-A3AA-0EA2E62E5BF3}" presName="spacing" presStyleCnt="0"/>
      <dgm:spPr/>
    </dgm:pt>
    <dgm:pt modelId="{55F4F1AC-4300-495F-B66B-D55DAB8BDC2B}" type="pres">
      <dgm:prSet presAssocID="{FC406A7E-2DB5-4DEA-BCF0-937817B70654}" presName="composite" presStyleCnt="0"/>
      <dgm:spPr/>
    </dgm:pt>
    <dgm:pt modelId="{281B8C2B-1666-4601-802B-526D82B9CB19}" type="pres">
      <dgm:prSet presAssocID="{FC406A7E-2DB5-4DEA-BCF0-937817B70654}" presName="imgShp" presStyleLbl="fgImgPlace1" presStyleIdx="2" presStyleCnt="1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</dgm:spPr>
    </dgm:pt>
    <dgm:pt modelId="{5795E364-D0E7-45E1-A9FB-20FD7117CA93}" type="pres">
      <dgm:prSet presAssocID="{FC406A7E-2DB5-4DEA-BCF0-937817B70654}" presName="txShp" presStyleLbl="node1" presStyleIdx="2" presStyleCnt="10">
        <dgm:presLayoutVars>
          <dgm:bulletEnabled val="1"/>
        </dgm:presLayoutVars>
      </dgm:prSet>
      <dgm:spPr/>
    </dgm:pt>
    <dgm:pt modelId="{1CBE1089-EEB6-4F91-BC46-C97A2B809D01}" type="pres">
      <dgm:prSet presAssocID="{44CDAD2C-50D9-4C56-8AC5-87BFBF1A0135}" presName="spacing" presStyleCnt="0"/>
      <dgm:spPr/>
    </dgm:pt>
    <dgm:pt modelId="{4DEDA2BB-9AAB-4184-9FE1-48650CD5F398}" type="pres">
      <dgm:prSet presAssocID="{34FC87E4-4ACE-4EF5-9227-D4700FD51AB9}" presName="composite" presStyleCnt="0"/>
      <dgm:spPr/>
    </dgm:pt>
    <dgm:pt modelId="{E1FBE848-D78B-4D9A-B0D4-E389996703E0}" type="pres">
      <dgm:prSet presAssocID="{34FC87E4-4ACE-4EF5-9227-D4700FD51AB9}" presName="imgShp" presStyleLbl="fgImgPlace1" presStyleIdx="3" presStyleCnt="10"/>
      <dgm:spPr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</dgm:spPr>
    </dgm:pt>
    <dgm:pt modelId="{D950AF28-2E67-4E8E-A641-575C1ED6755A}" type="pres">
      <dgm:prSet presAssocID="{34FC87E4-4ACE-4EF5-9227-D4700FD51AB9}" presName="txShp" presStyleLbl="node1" presStyleIdx="3" presStyleCnt="10">
        <dgm:presLayoutVars>
          <dgm:bulletEnabled val="1"/>
        </dgm:presLayoutVars>
      </dgm:prSet>
      <dgm:spPr/>
    </dgm:pt>
    <dgm:pt modelId="{3CCD2BE7-0115-49B1-B42E-231A450DDA4C}" type="pres">
      <dgm:prSet presAssocID="{A34C2EDB-D4FE-4FA6-AE1F-5C8054FEC4B8}" presName="spacing" presStyleCnt="0"/>
      <dgm:spPr/>
    </dgm:pt>
    <dgm:pt modelId="{4E006C25-99CF-4F0E-AA02-D1EBA87EF088}" type="pres">
      <dgm:prSet presAssocID="{4979DEDA-7E6F-4036-A0E8-8DFFCC189BF7}" presName="composite" presStyleCnt="0"/>
      <dgm:spPr/>
    </dgm:pt>
    <dgm:pt modelId="{8B0A2286-761A-4EBB-8275-6C7CBCE0C79A}" type="pres">
      <dgm:prSet presAssocID="{4979DEDA-7E6F-4036-A0E8-8DFFCC189BF7}" presName="imgShp" presStyleLbl="fgImgPlace1" presStyleIdx="4" presStyleCnt="10"/>
      <dgm:spPr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</dgm:spPr>
    </dgm:pt>
    <dgm:pt modelId="{3C4BC37F-6EC1-4FE5-8B73-626892643063}" type="pres">
      <dgm:prSet presAssocID="{4979DEDA-7E6F-4036-A0E8-8DFFCC189BF7}" presName="txShp" presStyleLbl="node1" presStyleIdx="4" presStyleCnt="10">
        <dgm:presLayoutVars>
          <dgm:bulletEnabled val="1"/>
        </dgm:presLayoutVars>
      </dgm:prSet>
      <dgm:spPr/>
    </dgm:pt>
    <dgm:pt modelId="{D5F3E999-F28C-49D6-8682-ED2B5AC666E1}" type="pres">
      <dgm:prSet presAssocID="{27E8F15E-5F4F-444F-97A9-95EFBB5B96FC}" presName="spacing" presStyleCnt="0"/>
      <dgm:spPr/>
    </dgm:pt>
    <dgm:pt modelId="{54948CBD-8465-4B9F-B228-EDCAEDBFA363}" type="pres">
      <dgm:prSet presAssocID="{F9860CC1-60A8-4CB6-A24E-E7ABDD694D4B}" presName="composite" presStyleCnt="0"/>
      <dgm:spPr/>
    </dgm:pt>
    <dgm:pt modelId="{FD1FDFBC-B2EC-4F3F-BE8F-072895EC2CA9}" type="pres">
      <dgm:prSet presAssocID="{F9860CC1-60A8-4CB6-A24E-E7ABDD694D4B}" presName="imgShp" presStyleLbl="fgImgPlace1" presStyleIdx="5" presStyleCnt="1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</dgm:spPr>
    </dgm:pt>
    <dgm:pt modelId="{C61977EE-168C-4D86-983D-24817DA1BB2B}" type="pres">
      <dgm:prSet presAssocID="{F9860CC1-60A8-4CB6-A24E-E7ABDD694D4B}" presName="txShp" presStyleLbl="node1" presStyleIdx="5" presStyleCnt="10">
        <dgm:presLayoutVars>
          <dgm:bulletEnabled val="1"/>
        </dgm:presLayoutVars>
      </dgm:prSet>
      <dgm:spPr/>
    </dgm:pt>
    <dgm:pt modelId="{99CFDAB4-E9CF-47A8-9E39-E8871A6A0CA8}" type="pres">
      <dgm:prSet presAssocID="{CF6CE9E9-18E4-4DFB-901B-056C7BD331F6}" presName="spacing" presStyleCnt="0"/>
      <dgm:spPr/>
    </dgm:pt>
    <dgm:pt modelId="{8DA2E6B6-FDE9-433E-8187-AFC2FBC9AA39}" type="pres">
      <dgm:prSet presAssocID="{1E9EEF79-5122-45FA-BFA2-98525E342EC6}" presName="composite" presStyleCnt="0"/>
      <dgm:spPr/>
    </dgm:pt>
    <dgm:pt modelId="{83B65C24-6066-4B4E-8FAF-C9526C1CD099}" type="pres">
      <dgm:prSet presAssocID="{1E9EEF79-5122-45FA-BFA2-98525E342EC6}" presName="imgShp" presStyleLbl="fgImgPlace1" presStyleIdx="6" presStyleCnt="10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8000" r="-8000"/>
          </a:stretch>
        </a:blipFill>
      </dgm:spPr>
    </dgm:pt>
    <dgm:pt modelId="{350C03FC-D3B9-4236-A597-B279989D8738}" type="pres">
      <dgm:prSet presAssocID="{1E9EEF79-5122-45FA-BFA2-98525E342EC6}" presName="txShp" presStyleLbl="node1" presStyleIdx="6" presStyleCnt="10">
        <dgm:presLayoutVars>
          <dgm:bulletEnabled val="1"/>
        </dgm:presLayoutVars>
      </dgm:prSet>
      <dgm:spPr/>
    </dgm:pt>
    <dgm:pt modelId="{F259996E-DE54-4296-B4B9-243C8EE1105A}" type="pres">
      <dgm:prSet presAssocID="{C667295C-35A0-4C38-8880-271145829DDD}" presName="spacing" presStyleCnt="0"/>
      <dgm:spPr/>
    </dgm:pt>
    <dgm:pt modelId="{58A3177B-8E3F-492A-8EF5-82CB21900AE9}" type="pres">
      <dgm:prSet presAssocID="{F88F8F47-B5EA-43BD-A1A1-A01A9B73BC49}" presName="composite" presStyleCnt="0"/>
      <dgm:spPr/>
    </dgm:pt>
    <dgm:pt modelId="{D927F837-072B-4C34-9183-4D20EF0026A0}" type="pres">
      <dgm:prSet presAssocID="{F88F8F47-B5EA-43BD-A1A1-A01A9B73BC49}" presName="imgShp" presStyleLbl="fgImgPlace1" presStyleIdx="7" presStyleCnt="10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 l="-17000" r="-17000"/>
          </a:stretch>
        </a:blipFill>
      </dgm:spPr>
    </dgm:pt>
    <dgm:pt modelId="{BB2631D4-5C0C-498F-8C11-D31B70A03CAD}" type="pres">
      <dgm:prSet presAssocID="{F88F8F47-B5EA-43BD-A1A1-A01A9B73BC49}" presName="txShp" presStyleLbl="node1" presStyleIdx="7" presStyleCnt="10">
        <dgm:presLayoutVars>
          <dgm:bulletEnabled val="1"/>
        </dgm:presLayoutVars>
      </dgm:prSet>
      <dgm:spPr/>
    </dgm:pt>
    <dgm:pt modelId="{2036C938-8A9F-49B5-B9A9-4A7E9F337ECE}" type="pres">
      <dgm:prSet presAssocID="{641CF449-56D4-4653-9245-493AD5C77096}" presName="spacing" presStyleCnt="0"/>
      <dgm:spPr/>
    </dgm:pt>
    <dgm:pt modelId="{3BE3B8D5-D2A0-4885-8BCB-DAB708D2E517}" type="pres">
      <dgm:prSet presAssocID="{81788E2A-4B8B-481A-BA33-969D0B0AA711}" presName="composite" presStyleCnt="0"/>
      <dgm:spPr/>
    </dgm:pt>
    <dgm:pt modelId="{EC39A960-E4E1-4FB4-B67C-118835804F5B}" type="pres">
      <dgm:prSet presAssocID="{81788E2A-4B8B-481A-BA33-969D0B0AA711}" presName="imgShp" presStyleLbl="fgImgPlace1" presStyleIdx="8" presStyleCnt="10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l="-25000" r="-25000"/>
          </a:stretch>
        </a:blipFill>
      </dgm:spPr>
    </dgm:pt>
    <dgm:pt modelId="{C300C631-AA0D-492F-86BF-B38B1CF5CA34}" type="pres">
      <dgm:prSet presAssocID="{81788E2A-4B8B-481A-BA33-969D0B0AA711}" presName="txShp" presStyleLbl="node1" presStyleIdx="8" presStyleCnt="10">
        <dgm:presLayoutVars>
          <dgm:bulletEnabled val="1"/>
        </dgm:presLayoutVars>
      </dgm:prSet>
      <dgm:spPr/>
    </dgm:pt>
    <dgm:pt modelId="{4433D887-A4AB-4B37-A3A7-8CCFCFA1D16F}" type="pres">
      <dgm:prSet presAssocID="{FAC9B917-98ED-4BC1-8557-7DEF5FA57F74}" presName="spacing" presStyleCnt="0"/>
      <dgm:spPr/>
    </dgm:pt>
    <dgm:pt modelId="{7322E2A1-156A-4F89-99CB-E052DFE37CD7}" type="pres">
      <dgm:prSet presAssocID="{02725BF4-5CB7-4984-88E9-3E0A4F6F7E61}" presName="composite" presStyleCnt="0"/>
      <dgm:spPr/>
    </dgm:pt>
    <dgm:pt modelId="{975E7EE9-E552-4FE0-8D4C-1ECD9807DE75}" type="pres">
      <dgm:prSet presAssocID="{02725BF4-5CB7-4984-88E9-3E0A4F6F7E61}" presName="imgShp" presStyleLbl="fgImgPlace1" presStyleIdx="9" presStyleCnt="10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l="-18000" r="-18000"/>
          </a:stretch>
        </a:blipFill>
      </dgm:spPr>
    </dgm:pt>
    <dgm:pt modelId="{03AB7BA4-7F75-45FB-9622-6F988386B40C}" type="pres">
      <dgm:prSet presAssocID="{02725BF4-5CB7-4984-88E9-3E0A4F6F7E61}" presName="txShp" presStyleLbl="node1" presStyleIdx="9" presStyleCnt="10">
        <dgm:presLayoutVars>
          <dgm:bulletEnabled val="1"/>
        </dgm:presLayoutVars>
      </dgm:prSet>
      <dgm:spPr/>
    </dgm:pt>
  </dgm:ptLst>
  <dgm:cxnLst>
    <dgm:cxn modelId="{A92B2804-2686-4C8A-9DAA-1C0BDCA324C5}" type="presOf" srcId="{B516474D-9656-4021-B808-3F9829D6C845}" destId="{8EF019E4-0F0D-4B89-A102-2C945BB533D3}" srcOrd="0" destOrd="0" presId="urn:microsoft.com/office/officeart/2005/8/layout/vList3"/>
    <dgm:cxn modelId="{919F5311-F500-4F71-8461-287770A2B3DC}" srcId="{A58BACEE-90EB-446E-B4D5-F0163A481961}" destId="{F88F8F47-B5EA-43BD-A1A1-A01A9B73BC49}" srcOrd="7" destOrd="0" parTransId="{FC1777E1-ADEE-405B-836F-E1AC29E10A65}" sibTransId="{641CF449-56D4-4653-9245-493AD5C77096}"/>
    <dgm:cxn modelId="{22024417-2989-4390-95D5-3335C10EB5AB}" srcId="{A58BACEE-90EB-446E-B4D5-F0163A481961}" destId="{FC406A7E-2DB5-4DEA-BCF0-937817B70654}" srcOrd="2" destOrd="0" parTransId="{C9D636D2-915B-4F4F-BE36-B286B49F5D15}" sibTransId="{44CDAD2C-50D9-4C56-8AC5-87BFBF1A0135}"/>
    <dgm:cxn modelId="{A864B620-D9D4-4B4C-8B86-0D47B2E4DA10}" type="presOf" srcId="{F9860CC1-60A8-4CB6-A24E-E7ABDD694D4B}" destId="{C61977EE-168C-4D86-983D-24817DA1BB2B}" srcOrd="0" destOrd="0" presId="urn:microsoft.com/office/officeart/2005/8/layout/vList3"/>
    <dgm:cxn modelId="{B2536B3A-26EE-406F-8818-8FC76E04DAEE}" type="presOf" srcId="{02725BF4-5CB7-4984-88E9-3E0A4F6F7E61}" destId="{03AB7BA4-7F75-45FB-9622-6F988386B40C}" srcOrd="0" destOrd="0" presId="urn:microsoft.com/office/officeart/2005/8/layout/vList3"/>
    <dgm:cxn modelId="{BF40C16E-75A0-4978-9AA9-C130EAFB720B}" type="presOf" srcId="{1E9EEF79-5122-45FA-BFA2-98525E342EC6}" destId="{350C03FC-D3B9-4236-A597-B279989D8738}" srcOrd="0" destOrd="0" presId="urn:microsoft.com/office/officeart/2005/8/layout/vList3"/>
    <dgm:cxn modelId="{9E12294F-30A0-487A-A394-795607D39364}" srcId="{A58BACEE-90EB-446E-B4D5-F0163A481961}" destId="{34FC87E4-4ACE-4EF5-9227-D4700FD51AB9}" srcOrd="3" destOrd="0" parTransId="{6CE4C385-EFB4-455F-8F78-1CAA4D09E2CC}" sibTransId="{A34C2EDB-D4FE-4FA6-AE1F-5C8054FEC4B8}"/>
    <dgm:cxn modelId="{1572A076-0820-463E-8652-92F84608637B}" type="presOf" srcId="{81788E2A-4B8B-481A-BA33-969D0B0AA711}" destId="{C300C631-AA0D-492F-86BF-B38B1CF5CA34}" srcOrd="0" destOrd="0" presId="urn:microsoft.com/office/officeart/2005/8/layout/vList3"/>
    <dgm:cxn modelId="{03371480-C028-46D7-881C-6D7B6FDA0354}" type="presOf" srcId="{34FC87E4-4ACE-4EF5-9227-D4700FD51AB9}" destId="{D950AF28-2E67-4E8E-A641-575C1ED6755A}" srcOrd="0" destOrd="0" presId="urn:microsoft.com/office/officeart/2005/8/layout/vList3"/>
    <dgm:cxn modelId="{4B1D3085-8099-4A04-B5C9-A47321F3DE31}" type="presOf" srcId="{A6BC0275-963D-45A4-8332-41008994B0BA}" destId="{CCC26176-A9B7-4D00-9EB3-0D7872011E9E}" srcOrd="0" destOrd="0" presId="urn:microsoft.com/office/officeart/2005/8/layout/vList3"/>
    <dgm:cxn modelId="{6857B490-B049-4F03-B21F-0960942F6DC5}" srcId="{A58BACEE-90EB-446E-B4D5-F0163A481961}" destId="{B516474D-9656-4021-B808-3F9829D6C845}" srcOrd="0" destOrd="0" parTransId="{817762DB-F6E5-4FC5-93A3-89B6AA27A967}" sibTransId="{E860FEAF-2BC8-4B09-9FDB-63372EE785C1}"/>
    <dgm:cxn modelId="{7CDBB991-623E-4206-839F-8C12711134C2}" type="presOf" srcId="{4979DEDA-7E6F-4036-A0E8-8DFFCC189BF7}" destId="{3C4BC37F-6EC1-4FE5-8B73-626892643063}" srcOrd="0" destOrd="0" presId="urn:microsoft.com/office/officeart/2005/8/layout/vList3"/>
    <dgm:cxn modelId="{A6F1B594-D864-4EAC-9D9A-F3B1579CF729}" srcId="{A58BACEE-90EB-446E-B4D5-F0163A481961}" destId="{02725BF4-5CB7-4984-88E9-3E0A4F6F7E61}" srcOrd="9" destOrd="0" parTransId="{4278F8D0-CE61-4A7B-86B5-4BB4FE1C6C5B}" sibTransId="{C058C95D-2383-448B-8F61-D8EA03E600E8}"/>
    <dgm:cxn modelId="{01D08CA0-8BAE-4D46-8406-ED291483BCD0}" srcId="{A58BACEE-90EB-446E-B4D5-F0163A481961}" destId="{4979DEDA-7E6F-4036-A0E8-8DFFCC189BF7}" srcOrd="4" destOrd="0" parTransId="{1DDCFC4C-DEDB-4577-9D1F-3E9CEE849406}" sibTransId="{27E8F15E-5F4F-444F-97A9-95EFBB5B96FC}"/>
    <dgm:cxn modelId="{3DDB0ABC-858D-4EFF-B1A3-23BF58C288D1}" type="presOf" srcId="{FC406A7E-2DB5-4DEA-BCF0-937817B70654}" destId="{5795E364-D0E7-45E1-A9FB-20FD7117CA93}" srcOrd="0" destOrd="0" presId="urn:microsoft.com/office/officeart/2005/8/layout/vList3"/>
    <dgm:cxn modelId="{0D8E25CD-C070-40E3-9C64-357035D9E020}" srcId="{A58BACEE-90EB-446E-B4D5-F0163A481961}" destId="{F9860CC1-60A8-4CB6-A24E-E7ABDD694D4B}" srcOrd="5" destOrd="0" parTransId="{8BECA472-B18A-475B-8C83-DE83B8C6317A}" sibTransId="{CF6CE9E9-18E4-4DFB-901B-056C7BD331F6}"/>
    <dgm:cxn modelId="{659246CD-C41A-49B1-90E2-2D906CF49BA2}" srcId="{A58BACEE-90EB-446E-B4D5-F0163A481961}" destId="{81788E2A-4B8B-481A-BA33-969D0B0AA711}" srcOrd="8" destOrd="0" parTransId="{068A81A8-BA8D-443D-9755-8DF9B038713B}" sibTransId="{FAC9B917-98ED-4BC1-8557-7DEF5FA57F74}"/>
    <dgm:cxn modelId="{3B4DECDC-8568-4857-83BE-6D35BD170552}" type="presOf" srcId="{A58BACEE-90EB-446E-B4D5-F0163A481961}" destId="{40147FF5-F2B8-4185-9860-3A605CB1EDFA}" srcOrd="0" destOrd="0" presId="urn:microsoft.com/office/officeart/2005/8/layout/vList3"/>
    <dgm:cxn modelId="{EB978AE3-2B21-44ED-B559-DC764E8BC908}" srcId="{A58BACEE-90EB-446E-B4D5-F0163A481961}" destId="{A6BC0275-963D-45A4-8332-41008994B0BA}" srcOrd="1" destOrd="0" parTransId="{9EB127D7-9085-4516-83E1-BB724FDF1D14}" sibTransId="{95E7D0F2-C000-44E2-A3AA-0EA2E62E5BF3}"/>
    <dgm:cxn modelId="{3F8103E5-D11E-47B4-8D49-EB5E66B63892}" srcId="{A58BACEE-90EB-446E-B4D5-F0163A481961}" destId="{1E9EEF79-5122-45FA-BFA2-98525E342EC6}" srcOrd="6" destOrd="0" parTransId="{8385DA9A-82D6-4770-BADC-E815627AEB93}" sibTransId="{C667295C-35A0-4C38-8880-271145829DDD}"/>
    <dgm:cxn modelId="{CBA868F0-4AF6-4A11-A163-DA803E07B8BA}" type="presOf" srcId="{F88F8F47-B5EA-43BD-A1A1-A01A9B73BC49}" destId="{BB2631D4-5C0C-498F-8C11-D31B70A03CAD}" srcOrd="0" destOrd="0" presId="urn:microsoft.com/office/officeart/2005/8/layout/vList3"/>
    <dgm:cxn modelId="{91D19A86-0AA9-4A2C-B6B3-BFB226F316F7}" type="presParOf" srcId="{40147FF5-F2B8-4185-9860-3A605CB1EDFA}" destId="{62712BD2-BDA5-42FE-BB78-1767783F9624}" srcOrd="0" destOrd="0" presId="urn:microsoft.com/office/officeart/2005/8/layout/vList3"/>
    <dgm:cxn modelId="{76DBB3A6-576C-4CF1-BBC2-CD4D71373371}" type="presParOf" srcId="{62712BD2-BDA5-42FE-BB78-1767783F9624}" destId="{5DB871B8-FAFF-4D54-9835-449D927B0EFD}" srcOrd="0" destOrd="0" presId="urn:microsoft.com/office/officeart/2005/8/layout/vList3"/>
    <dgm:cxn modelId="{1A09734D-AA05-4ABA-922E-D4FC8FA660CB}" type="presParOf" srcId="{62712BD2-BDA5-42FE-BB78-1767783F9624}" destId="{8EF019E4-0F0D-4B89-A102-2C945BB533D3}" srcOrd="1" destOrd="0" presId="urn:microsoft.com/office/officeart/2005/8/layout/vList3"/>
    <dgm:cxn modelId="{A694B0D4-2C74-4EE6-A32D-2B6CEF4F800F}" type="presParOf" srcId="{40147FF5-F2B8-4185-9860-3A605CB1EDFA}" destId="{9E84BFBC-8B71-498B-A80F-FFDF3EA1E756}" srcOrd="1" destOrd="0" presId="urn:microsoft.com/office/officeart/2005/8/layout/vList3"/>
    <dgm:cxn modelId="{A1EC2779-6B82-459F-9DC6-C033AE846CB2}" type="presParOf" srcId="{40147FF5-F2B8-4185-9860-3A605CB1EDFA}" destId="{FF5D26A9-E4AC-471F-9792-3074312DB84B}" srcOrd="2" destOrd="0" presId="urn:microsoft.com/office/officeart/2005/8/layout/vList3"/>
    <dgm:cxn modelId="{EE1C94CB-EE2D-492F-B429-B110CA8D6472}" type="presParOf" srcId="{FF5D26A9-E4AC-471F-9792-3074312DB84B}" destId="{55CD47E2-66F2-499D-A154-26947139B542}" srcOrd="0" destOrd="0" presId="urn:microsoft.com/office/officeart/2005/8/layout/vList3"/>
    <dgm:cxn modelId="{B1DC4A8C-21FC-4A7F-A9D7-8EC7F3250973}" type="presParOf" srcId="{FF5D26A9-E4AC-471F-9792-3074312DB84B}" destId="{CCC26176-A9B7-4D00-9EB3-0D7872011E9E}" srcOrd="1" destOrd="0" presId="urn:microsoft.com/office/officeart/2005/8/layout/vList3"/>
    <dgm:cxn modelId="{992C1805-5A40-46D9-98A1-F4B9C6F22EB8}" type="presParOf" srcId="{40147FF5-F2B8-4185-9860-3A605CB1EDFA}" destId="{293929A9-79A3-4BE9-A600-0FF25896676A}" srcOrd="3" destOrd="0" presId="urn:microsoft.com/office/officeart/2005/8/layout/vList3"/>
    <dgm:cxn modelId="{51757F69-B90B-4AA2-8A94-108B3B9574CA}" type="presParOf" srcId="{40147FF5-F2B8-4185-9860-3A605CB1EDFA}" destId="{55F4F1AC-4300-495F-B66B-D55DAB8BDC2B}" srcOrd="4" destOrd="0" presId="urn:microsoft.com/office/officeart/2005/8/layout/vList3"/>
    <dgm:cxn modelId="{F89E71F5-25DA-43B5-9624-A1C1E64C9E28}" type="presParOf" srcId="{55F4F1AC-4300-495F-B66B-D55DAB8BDC2B}" destId="{281B8C2B-1666-4601-802B-526D82B9CB19}" srcOrd="0" destOrd="0" presId="urn:microsoft.com/office/officeart/2005/8/layout/vList3"/>
    <dgm:cxn modelId="{357A2706-7A6D-45DA-A56B-DB621E67F640}" type="presParOf" srcId="{55F4F1AC-4300-495F-B66B-D55DAB8BDC2B}" destId="{5795E364-D0E7-45E1-A9FB-20FD7117CA93}" srcOrd="1" destOrd="0" presId="urn:microsoft.com/office/officeart/2005/8/layout/vList3"/>
    <dgm:cxn modelId="{AAB3BC44-BD39-4EE9-B7A2-A1EDE7CA1E9A}" type="presParOf" srcId="{40147FF5-F2B8-4185-9860-3A605CB1EDFA}" destId="{1CBE1089-EEB6-4F91-BC46-C97A2B809D01}" srcOrd="5" destOrd="0" presId="urn:microsoft.com/office/officeart/2005/8/layout/vList3"/>
    <dgm:cxn modelId="{0FEE62EB-58F0-446C-AC7A-95DD0BCF20A3}" type="presParOf" srcId="{40147FF5-F2B8-4185-9860-3A605CB1EDFA}" destId="{4DEDA2BB-9AAB-4184-9FE1-48650CD5F398}" srcOrd="6" destOrd="0" presId="urn:microsoft.com/office/officeart/2005/8/layout/vList3"/>
    <dgm:cxn modelId="{2A4F79F1-DAAF-4EE6-B40B-ADC40613AA13}" type="presParOf" srcId="{4DEDA2BB-9AAB-4184-9FE1-48650CD5F398}" destId="{E1FBE848-D78B-4D9A-B0D4-E389996703E0}" srcOrd="0" destOrd="0" presId="urn:microsoft.com/office/officeart/2005/8/layout/vList3"/>
    <dgm:cxn modelId="{646D78B5-ADF7-4281-9D78-4189DD584C86}" type="presParOf" srcId="{4DEDA2BB-9AAB-4184-9FE1-48650CD5F398}" destId="{D950AF28-2E67-4E8E-A641-575C1ED6755A}" srcOrd="1" destOrd="0" presId="urn:microsoft.com/office/officeart/2005/8/layout/vList3"/>
    <dgm:cxn modelId="{8B5C7DC4-EF2B-430B-A6BA-C12A80D05894}" type="presParOf" srcId="{40147FF5-F2B8-4185-9860-3A605CB1EDFA}" destId="{3CCD2BE7-0115-49B1-B42E-231A450DDA4C}" srcOrd="7" destOrd="0" presId="urn:microsoft.com/office/officeart/2005/8/layout/vList3"/>
    <dgm:cxn modelId="{369BA9BF-423F-464D-B4C1-32BB5C9F2F1C}" type="presParOf" srcId="{40147FF5-F2B8-4185-9860-3A605CB1EDFA}" destId="{4E006C25-99CF-4F0E-AA02-D1EBA87EF088}" srcOrd="8" destOrd="0" presId="urn:microsoft.com/office/officeart/2005/8/layout/vList3"/>
    <dgm:cxn modelId="{D91EC13B-D86A-4240-A28D-EC09F54303CD}" type="presParOf" srcId="{4E006C25-99CF-4F0E-AA02-D1EBA87EF088}" destId="{8B0A2286-761A-4EBB-8275-6C7CBCE0C79A}" srcOrd="0" destOrd="0" presId="urn:microsoft.com/office/officeart/2005/8/layout/vList3"/>
    <dgm:cxn modelId="{FF53B426-0026-4799-952E-EE5005BA301D}" type="presParOf" srcId="{4E006C25-99CF-4F0E-AA02-D1EBA87EF088}" destId="{3C4BC37F-6EC1-4FE5-8B73-626892643063}" srcOrd="1" destOrd="0" presId="urn:microsoft.com/office/officeart/2005/8/layout/vList3"/>
    <dgm:cxn modelId="{8C03496E-F217-4367-A97E-E8E798D0307B}" type="presParOf" srcId="{40147FF5-F2B8-4185-9860-3A605CB1EDFA}" destId="{D5F3E999-F28C-49D6-8682-ED2B5AC666E1}" srcOrd="9" destOrd="0" presId="urn:microsoft.com/office/officeart/2005/8/layout/vList3"/>
    <dgm:cxn modelId="{35B77FC1-082A-4EBE-9065-90D76C9B25F6}" type="presParOf" srcId="{40147FF5-F2B8-4185-9860-3A605CB1EDFA}" destId="{54948CBD-8465-4B9F-B228-EDCAEDBFA363}" srcOrd="10" destOrd="0" presId="urn:microsoft.com/office/officeart/2005/8/layout/vList3"/>
    <dgm:cxn modelId="{A2422988-4B42-4E70-A6A6-2AD17CEC332D}" type="presParOf" srcId="{54948CBD-8465-4B9F-B228-EDCAEDBFA363}" destId="{FD1FDFBC-B2EC-4F3F-BE8F-072895EC2CA9}" srcOrd="0" destOrd="0" presId="urn:microsoft.com/office/officeart/2005/8/layout/vList3"/>
    <dgm:cxn modelId="{0FF40982-2392-4EFE-B7E3-5F518838A11B}" type="presParOf" srcId="{54948CBD-8465-4B9F-B228-EDCAEDBFA363}" destId="{C61977EE-168C-4D86-983D-24817DA1BB2B}" srcOrd="1" destOrd="0" presId="urn:microsoft.com/office/officeart/2005/8/layout/vList3"/>
    <dgm:cxn modelId="{CB94B686-359D-4223-9930-848CBB38EED3}" type="presParOf" srcId="{40147FF5-F2B8-4185-9860-3A605CB1EDFA}" destId="{99CFDAB4-E9CF-47A8-9E39-E8871A6A0CA8}" srcOrd="11" destOrd="0" presId="urn:microsoft.com/office/officeart/2005/8/layout/vList3"/>
    <dgm:cxn modelId="{CE7AD058-56CF-422F-A574-4D1AB7E8D82F}" type="presParOf" srcId="{40147FF5-F2B8-4185-9860-3A605CB1EDFA}" destId="{8DA2E6B6-FDE9-433E-8187-AFC2FBC9AA39}" srcOrd="12" destOrd="0" presId="urn:microsoft.com/office/officeart/2005/8/layout/vList3"/>
    <dgm:cxn modelId="{8FFCDB54-7D92-4BB0-A29D-634494A899BD}" type="presParOf" srcId="{8DA2E6B6-FDE9-433E-8187-AFC2FBC9AA39}" destId="{83B65C24-6066-4B4E-8FAF-C9526C1CD099}" srcOrd="0" destOrd="0" presId="urn:microsoft.com/office/officeart/2005/8/layout/vList3"/>
    <dgm:cxn modelId="{4306BA65-1F38-4BE0-9CF6-2556A519A5FD}" type="presParOf" srcId="{8DA2E6B6-FDE9-433E-8187-AFC2FBC9AA39}" destId="{350C03FC-D3B9-4236-A597-B279989D8738}" srcOrd="1" destOrd="0" presId="urn:microsoft.com/office/officeart/2005/8/layout/vList3"/>
    <dgm:cxn modelId="{897D3161-8923-4B60-AD05-FFD36B29C245}" type="presParOf" srcId="{40147FF5-F2B8-4185-9860-3A605CB1EDFA}" destId="{F259996E-DE54-4296-B4B9-243C8EE1105A}" srcOrd="13" destOrd="0" presId="urn:microsoft.com/office/officeart/2005/8/layout/vList3"/>
    <dgm:cxn modelId="{111E1710-95A8-4C9C-A172-358361F441D9}" type="presParOf" srcId="{40147FF5-F2B8-4185-9860-3A605CB1EDFA}" destId="{58A3177B-8E3F-492A-8EF5-82CB21900AE9}" srcOrd="14" destOrd="0" presId="urn:microsoft.com/office/officeart/2005/8/layout/vList3"/>
    <dgm:cxn modelId="{B15ADE0C-BE49-46DE-96B0-A6179CAAAC97}" type="presParOf" srcId="{58A3177B-8E3F-492A-8EF5-82CB21900AE9}" destId="{D927F837-072B-4C34-9183-4D20EF0026A0}" srcOrd="0" destOrd="0" presId="urn:microsoft.com/office/officeart/2005/8/layout/vList3"/>
    <dgm:cxn modelId="{FC58CE91-2A3E-473B-8D22-D50D74A44BD0}" type="presParOf" srcId="{58A3177B-8E3F-492A-8EF5-82CB21900AE9}" destId="{BB2631D4-5C0C-498F-8C11-D31B70A03CAD}" srcOrd="1" destOrd="0" presId="urn:microsoft.com/office/officeart/2005/8/layout/vList3"/>
    <dgm:cxn modelId="{C5DCA755-F4A3-4A71-B7E9-847EFE1C28E8}" type="presParOf" srcId="{40147FF5-F2B8-4185-9860-3A605CB1EDFA}" destId="{2036C938-8A9F-49B5-B9A9-4A7E9F337ECE}" srcOrd="15" destOrd="0" presId="urn:microsoft.com/office/officeart/2005/8/layout/vList3"/>
    <dgm:cxn modelId="{5E7BBB04-9539-4357-8E87-3DC4DDDC97E6}" type="presParOf" srcId="{40147FF5-F2B8-4185-9860-3A605CB1EDFA}" destId="{3BE3B8D5-D2A0-4885-8BCB-DAB708D2E517}" srcOrd="16" destOrd="0" presId="urn:microsoft.com/office/officeart/2005/8/layout/vList3"/>
    <dgm:cxn modelId="{4B43FE1C-44FB-4E89-ACAB-31320AEDDFE7}" type="presParOf" srcId="{3BE3B8D5-D2A0-4885-8BCB-DAB708D2E517}" destId="{EC39A960-E4E1-4FB4-B67C-118835804F5B}" srcOrd="0" destOrd="0" presId="urn:microsoft.com/office/officeart/2005/8/layout/vList3"/>
    <dgm:cxn modelId="{CC0971FF-EC1E-4E51-86BE-DA79F015D35E}" type="presParOf" srcId="{3BE3B8D5-D2A0-4885-8BCB-DAB708D2E517}" destId="{C300C631-AA0D-492F-86BF-B38B1CF5CA34}" srcOrd="1" destOrd="0" presId="urn:microsoft.com/office/officeart/2005/8/layout/vList3"/>
    <dgm:cxn modelId="{3578E7FF-AA02-4702-A921-2AA3DD4ECF22}" type="presParOf" srcId="{40147FF5-F2B8-4185-9860-3A605CB1EDFA}" destId="{4433D887-A4AB-4B37-A3A7-8CCFCFA1D16F}" srcOrd="17" destOrd="0" presId="urn:microsoft.com/office/officeart/2005/8/layout/vList3"/>
    <dgm:cxn modelId="{58E69E4A-A4E7-4767-924B-C63AFFB52053}" type="presParOf" srcId="{40147FF5-F2B8-4185-9860-3A605CB1EDFA}" destId="{7322E2A1-156A-4F89-99CB-E052DFE37CD7}" srcOrd="18" destOrd="0" presId="urn:microsoft.com/office/officeart/2005/8/layout/vList3"/>
    <dgm:cxn modelId="{44E39AB3-140E-4E21-B14D-D71220C8C7B8}" type="presParOf" srcId="{7322E2A1-156A-4F89-99CB-E052DFE37CD7}" destId="{975E7EE9-E552-4FE0-8D4C-1ECD9807DE75}" srcOrd="0" destOrd="0" presId="urn:microsoft.com/office/officeart/2005/8/layout/vList3"/>
    <dgm:cxn modelId="{DC8F3C5E-C12F-44E1-B106-2046A23F739A}" type="presParOf" srcId="{7322E2A1-156A-4F89-99CB-E052DFE37CD7}" destId="{03AB7BA4-7F75-45FB-9622-6F988386B40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EFAC114-40EE-4DD5-9F47-9B88F433C900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956972C2-806A-4E92-A547-C933ED9353E9}">
      <dgm:prSet phldrT="[Text]"/>
      <dgm:spPr/>
      <dgm:t>
        <a:bodyPr/>
        <a:lstStyle/>
        <a:p>
          <a:pPr algn="l"/>
          <a:r>
            <a:rPr lang="en-US" dirty="0"/>
            <a:t>#20 - Hannah Ridge [42 units remaining]</a:t>
          </a:r>
        </a:p>
      </dgm:t>
    </dgm:pt>
    <dgm:pt modelId="{F2F0BC9C-8A52-4EFD-AFAE-72CEB7CA1E22}" type="parTrans" cxnId="{E181953B-8921-4ACC-8C7F-F5517A3C8D19}">
      <dgm:prSet/>
      <dgm:spPr/>
      <dgm:t>
        <a:bodyPr/>
        <a:lstStyle/>
        <a:p>
          <a:endParaRPr lang="en-US"/>
        </a:p>
      </dgm:t>
    </dgm:pt>
    <dgm:pt modelId="{36EB08C1-8E39-4129-A02D-2E5602ED31FD}" type="sibTrans" cxnId="{E181953B-8921-4ACC-8C7F-F5517A3C8D19}">
      <dgm:prSet/>
      <dgm:spPr/>
      <dgm:t>
        <a:bodyPr/>
        <a:lstStyle/>
        <a:p>
          <a:endParaRPr lang="en-US"/>
        </a:p>
      </dgm:t>
    </dgm:pt>
    <dgm:pt modelId="{D234301B-E463-47AB-B2F6-7FAF7A4E22B1}">
      <dgm:prSet phldrT="[Text]"/>
      <dgm:spPr/>
      <dgm:t>
        <a:bodyPr/>
        <a:lstStyle/>
        <a:p>
          <a:pPr algn="l"/>
          <a:r>
            <a:rPr lang="en-US" dirty="0"/>
            <a:t> #21 - Wilshire Ranch [389 Units remaining]</a:t>
          </a:r>
        </a:p>
      </dgm:t>
    </dgm:pt>
    <dgm:pt modelId="{0E39A719-9B1D-4E1E-84A2-C36446311D9E}" type="parTrans" cxnId="{3FD42376-C669-4D3E-A858-51FCD3423391}">
      <dgm:prSet/>
      <dgm:spPr/>
      <dgm:t>
        <a:bodyPr/>
        <a:lstStyle/>
        <a:p>
          <a:endParaRPr lang="en-US"/>
        </a:p>
      </dgm:t>
    </dgm:pt>
    <dgm:pt modelId="{147B3DC9-9D60-404C-8367-E4A62EAA2986}" type="sibTrans" cxnId="{3FD42376-C669-4D3E-A858-51FCD3423391}">
      <dgm:prSet/>
      <dgm:spPr/>
      <dgm:t>
        <a:bodyPr/>
        <a:lstStyle/>
        <a:p>
          <a:endParaRPr lang="en-US"/>
        </a:p>
      </dgm:t>
    </dgm:pt>
    <dgm:pt modelId="{27739D45-C65E-4022-B99E-B9F60E1A4917}">
      <dgm:prSet phldrT="[Text]"/>
      <dgm:spPr/>
      <dgm:t>
        <a:bodyPr/>
        <a:lstStyle/>
        <a:p>
          <a:pPr algn="l"/>
          <a:r>
            <a:rPr lang="en-US" dirty="0"/>
            <a:t>#18 – Windermere [96 Units remaining]</a:t>
          </a:r>
        </a:p>
      </dgm:t>
    </dgm:pt>
    <dgm:pt modelId="{8290090D-165B-440C-A8C5-CEC5B51A70F4}" type="parTrans" cxnId="{92D1EE59-774D-42C8-B7D5-DEB6A3AE0E84}">
      <dgm:prSet/>
      <dgm:spPr/>
      <dgm:t>
        <a:bodyPr/>
        <a:lstStyle/>
        <a:p>
          <a:endParaRPr lang="en-US"/>
        </a:p>
      </dgm:t>
    </dgm:pt>
    <dgm:pt modelId="{C71B080C-37B4-400C-9A34-AC08422CC1E5}" type="sibTrans" cxnId="{92D1EE59-774D-42C8-B7D5-DEB6A3AE0E84}">
      <dgm:prSet/>
      <dgm:spPr/>
      <dgm:t>
        <a:bodyPr/>
        <a:lstStyle/>
        <a:p>
          <a:endParaRPr lang="en-US"/>
        </a:p>
      </dgm:t>
    </dgm:pt>
    <dgm:pt modelId="{BE757532-A25B-4D38-A2E3-C48D297FD1A9}">
      <dgm:prSet phldrT="[Text]"/>
      <dgm:spPr/>
      <dgm:t>
        <a:bodyPr/>
        <a:lstStyle/>
        <a:p>
          <a:pPr algn="l"/>
          <a:r>
            <a:rPr lang="en-US" dirty="0"/>
            <a:t>#17 - Enclaves at Mountain Vista [1,001 Units]</a:t>
          </a:r>
        </a:p>
      </dgm:t>
    </dgm:pt>
    <dgm:pt modelId="{0E7044E7-CBAC-421F-93EB-CB45FC41BCE5}" type="parTrans" cxnId="{499DE782-56E3-4191-8543-6FE1E59C4284}">
      <dgm:prSet/>
      <dgm:spPr/>
      <dgm:t>
        <a:bodyPr/>
        <a:lstStyle/>
        <a:p>
          <a:endParaRPr lang="en-US"/>
        </a:p>
      </dgm:t>
    </dgm:pt>
    <dgm:pt modelId="{A6AB85F6-F989-41D5-8C7D-652AD29AAA00}" type="sibTrans" cxnId="{499DE782-56E3-4191-8543-6FE1E59C4284}">
      <dgm:prSet/>
      <dgm:spPr/>
      <dgm:t>
        <a:bodyPr/>
        <a:lstStyle/>
        <a:p>
          <a:endParaRPr lang="en-US"/>
        </a:p>
      </dgm:t>
    </dgm:pt>
    <dgm:pt modelId="{F813A798-6D8C-47F8-B698-1ED16C993905}">
      <dgm:prSet phldrT="[Text]"/>
      <dgm:spPr/>
      <dgm:t>
        <a:bodyPr/>
        <a:lstStyle/>
        <a:p>
          <a:pPr algn="l"/>
          <a:r>
            <a:rPr lang="en-US" dirty="0"/>
            <a:t>#12 - Norwood [Not Yet Planned]</a:t>
          </a:r>
        </a:p>
      </dgm:t>
    </dgm:pt>
    <dgm:pt modelId="{C93AB7C0-BFA0-4577-B684-F7C6454D68BE}" type="parTrans" cxnId="{FE614DB9-8E31-4EA5-958A-F0F106434A98}">
      <dgm:prSet/>
      <dgm:spPr/>
      <dgm:t>
        <a:bodyPr/>
        <a:lstStyle/>
        <a:p>
          <a:endParaRPr lang="en-US"/>
        </a:p>
      </dgm:t>
    </dgm:pt>
    <dgm:pt modelId="{38E2959F-0313-4091-83A0-939063942FA1}" type="sibTrans" cxnId="{FE614DB9-8E31-4EA5-958A-F0F106434A98}">
      <dgm:prSet/>
      <dgm:spPr/>
      <dgm:t>
        <a:bodyPr/>
        <a:lstStyle/>
        <a:p>
          <a:endParaRPr lang="en-US"/>
        </a:p>
      </dgm:t>
    </dgm:pt>
    <dgm:pt modelId="{B8A2E30F-961E-4852-9EA3-5B6FDB46E188}">
      <dgm:prSet phldrT="[Text]"/>
      <dgm:spPr/>
      <dgm:t>
        <a:bodyPr/>
        <a:lstStyle/>
        <a:p>
          <a:pPr algn="l"/>
          <a:r>
            <a:rPr lang="en-US" dirty="0"/>
            <a:t>#16 - Freestyle [2,433 Units]</a:t>
          </a:r>
        </a:p>
      </dgm:t>
    </dgm:pt>
    <dgm:pt modelId="{BE39E2A7-713B-415B-9D89-D7103EE2C823}" type="parTrans" cxnId="{EBA52B1B-A088-46F5-90B5-79CD00797D44}">
      <dgm:prSet/>
      <dgm:spPr/>
      <dgm:t>
        <a:bodyPr/>
        <a:lstStyle/>
        <a:p>
          <a:endParaRPr lang="en-US"/>
        </a:p>
      </dgm:t>
    </dgm:pt>
    <dgm:pt modelId="{3CD2CB34-512A-447E-8153-CCAB85624D22}" type="sibTrans" cxnId="{EBA52B1B-A088-46F5-90B5-79CD00797D44}">
      <dgm:prSet/>
      <dgm:spPr/>
      <dgm:t>
        <a:bodyPr/>
        <a:lstStyle/>
        <a:p>
          <a:endParaRPr lang="en-US"/>
        </a:p>
      </dgm:t>
    </dgm:pt>
    <dgm:pt modelId="{39D10C72-4E47-4316-95CB-F83470729631}">
      <dgm:prSet phldrT="[Text]"/>
      <dgm:spPr/>
      <dgm:t>
        <a:bodyPr/>
        <a:lstStyle/>
        <a:p>
          <a:pPr algn="l"/>
          <a:r>
            <a:rPr lang="en-US" dirty="0"/>
            <a:t>#14 - Banning Lewis Ranch [Max 4,032 Units]</a:t>
          </a:r>
        </a:p>
      </dgm:t>
    </dgm:pt>
    <dgm:pt modelId="{4FD5BF20-0A7B-4D9E-9F39-A07DD2521CCE}" type="parTrans" cxnId="{331A7C13-4999-4D58-B6EB-DDF4696B0508}">
      <dgm:prSet/>
      <dgm:spPr/>
      <dgm:t>
        <a:bodyPr/>
        <a:lstStyle/>
        <a:p>
          <a:endParaRPr lang="en-US"/>
        </a:p>
      </dgm:t>
    </dgm:pt>
    <dgm:pt modelId="{BC628EDF-DA0D-496A-B550-B09B36850661}" type="sibTrans" cxnId="{331A7C13-4999-4D58-B6EB-DDF4696B0508}">
      <dgm:prSet/>
      <dgm:spPr/>
      <dgm:t>
        <a:bodyPr/>
        <a:lstStyle/>
        <a:p>
          <a:endParaRPr lang="en-US"/>
        </a:p>
      </dgm:t>
    </dgm:pt>
    <dgm:pt modelId="{54CF7E07-4825-4244-ABC0-093C583BE77E}">
      <dgm:prSet phldrT="[Text]"/>
      <dgm:spPr/>
      <dgm:t>
        <a:bodyPr/>
        <a:lstStyle/>
        <a:p>
          <a:pPr algn="l"/>
          <a:r>
            <a:rPr lang="en-US" dirty="0"/>
            <a:t>#19 – Greenways at Sand Creek [486 units]</a:t>
          </a:r>
        </a:p>
      </dgm:t>
    </dgm:pt>
    <dgm:pt modelId="{1F910DA7-B82F-4725-9889-B2B143307A55}" type="parTrans" cxnId="{EC199C0C-E192-48DA-B45A-4BA7E7519DEF}">
      <dgm:prSet/>
      <dgm:spPr/>
      <dgm:t>
        <a:bodyPr/>
        <a:lstStyle/>
        <a:p>
          <a:endParaRPr lang="en-US"/>
        </a:p>
      </dgm:t>
    </dgm:pt>
    <dgm:pt modelId="{DF99DF6D-8560-4D7F-A22F-BCA54D0D13A9}" type="sibTrans" cxnId="{EC199C0C-E192-48DA-B45A-4BA7E7519DEF}">
      <dgm:prSet/>
      <dgm:spPr/>
      <dgm:t>
        <a:bodyPr/>
        <a:lstStyle/>
        <a:p>
          <a:endParaRPr lang="en-US"/>
        </a:p>
      </dgm:t>
    </dgm:pt>
    <dgm:pt modelId="{8F229616-A545-4898-9A71-817546EC957E}">
      <dgm:prSet phldrT="[Text]"/>
      <dgm:spPr/>
      <dgm:t>
        <a:bodyPr/>
        <a:lstStyle/>
        <a:p>
          <a:pPr algn="l"/>
          <a:r>
            <a:rPr lang="en-US" dirty="0"/>
            <a:t>#22 – Claremont Ranch [107 Townhomes]</a:t>
          </a:r>
        </a:p>
      </dgm:t>
    </dgm:pt>
    <dgm:pt modelId="{800EE8AA-776E-4A55-9F2F-D376C88CE85D}" type="parTrans" cxnId="{5FC43A2B-1A55-4D27-A65B-32D59CC70F38}">
      <dgm:prSet/>
      <dgm:spPr/>
      <dgm:t>
        <a:bodyPr/>
        <a:lstStyle/>
        <a:p>
          <a:endParaRPr lang="en-US"/>
        </a:p>
      </dgm:t>
    </dgm:pt>
    <dgm:pt modelId="{62A199A5-0DBF-49B4-8491-DDF3ED905133}" type="sibTrans" cxnId="{5FC43A2B-1A55-4D27-A65B-32D59CC70F38}">
      <dgm:prSet/>
      <dgm:spPr/>
      <dgm:t>
        <a:bodyPr/>
        <a:lstStyle/>
        <a:p>
          <a:endParaRPr lang="en-US"/>
        </a:p>
      </dgm:t>
    </dgm:pt>
    <dgm:pt modelId="{F395388A-FEF7-4D42-8779-463AFD556180}" type="pres">
      <dgm:prSet presAssocID="{2EFAC114-40EE-4DD5-9F47-9B88F433C900}" presName="linearFlow" presStyleCnt="0">
        <dgm:presLayoutVars>
          <dgm:dir/>
          <dgm:resizeHandles val="exact"/>
        </dgm:presLayoutVars>
      </dgm:prSet>
      <dgm:spPr/>
    </dgm:pt>
    <dgm:pt modelId="{0251A356-7028-4CE1-9D16-1CEA814F3103}" type="pres">
      <dgm:prSet presAssocID="{39D10C72-4E47-4316-95CB-F83470729631}" presName="composite" presStyleCnt="0"/>
      <dgm:spPr/>
    </dgm:pt>
    <dgm:pt modelId="{10BF1AD1-C7D5-4757-937C-1A1F77E0974E}" type="pres">
      <dgm:prSet presAssocID="{39D10C72-4E47-4316-95CB-F83470729631}" presName="imgShp" presStyleLbl="fgImgPlace1" presStyleIdx="0" presStyleCnt="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31000" r="-31000"/>
          </a:stretch>
        </a:blipFill>
      </dgm:spPr>
    </dgm:pt>
    <dgm:pt modelId="{3733B5DD-5208-445A-AD35-3C7E4BAF58E9}" type="pres">
      <dgm:prSet presAssocID="{39D10C72-4E47-4316-95CB-F83470729631}" presName="txShp" presStyleLbl="node1" presStyleIdx="0" presStyleCnt="9">
        <dgm:presLayoutVars>
          <dgm:bulletEnabled val="1"/>
        </dgm:presLayoutVars>
      </dgm:prSet>
      <dgm:spPr/>
    </dgm:pt>
    <dgm:pt modelId="{13DBCAA3-B316-4D34-9C81-E505F677AFD6}" type="pres">
      <dgm:prSet presAssocID="{BC628EDF-DA0D-496A-B550-B09B36850661}" presName="spacing" presStyleCnt="0"/>
      <dgm:spPr/>
    </dgm:pt>
    <dgm:pt modelId="{73E3D171-F5B2-4F56-889E-10EBB4D68689}" type="pres">
      <dgm:prSet presAssocID="{F813A798-6D8C-47F8-B698-1ED16C993905}" presName="composite" presStyleCnt="0"/>
      <dgm:spPr/>
    </dgm:pt>
    <dgm:pt modelId="{9F1792C6-63DA-4B6E-9A5B-43745CB857E7}" type="pres">
      <dgm:prSet presAssocID="{F813A798-6D8C-47F8-B698-1ED16C993905}" presName="imgShp" presStyleLbl="fgImgPlace1" presStyleIdx="1" presStyleCnt="9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30000" r="-30000"/>
          </a:stretch>
        </a:blipFill>
      </dgm:spPr>
    </dgm:pt>
    <dgm:pt modelId="{F5FBF225-A884-4ACE-A497-90D047060730}" type="pres">
      <dgm:prSet presAssocID="{F813A798-6D8C-47F8-B698-1ED16C993905}" presName="txShp" presStyleLbl="node1" presStyleIdx="1" presStyleCnt="9">
        <dgm:presLayoutVars>
          <dgm:bulletEnabled val="1"/>
        </dgm:presLayoutVars>
      </dgm:prSet>
      <dgm:spPr/>
    </dgm:pt>
    <dgm:pt modelId="{6862CBCC-8FF4-4DDF-9269-316A62926F00}" type="pres">
      <dgm:prSet presAssocID="{38E2959F-0313-4091-83A0-939063942FA1}" presName="spacing" presStyleCnt="0"/>
      <dgm:spPr/>
    </dgm:pt>
    <dgm:pt modelId="{69BEF982-94E8-4C56-B236-E449C78FE79E}" type="pres">
      <dgm:prSet presAssocID="{B8A2E30F-961E-4852-9EA3-5B6FDB46E188}" presName="composite" presStyleCnt="0"/>
      <dgm:spPr/>
    </dgm:pt>
    <dgm:pt modelId="{AC1EA892-8D04-4C1A-8F21-78522BE9880F}" type="pres">
      <dgm:prSet presAssocID="{B8A2E30F-961E-4852-9EA3-5B6FDB46E188}" presName="imgShp" presStyleLbl="fgImgPlace1" presStyleIdx="2" presStyleCnt="9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3000" r="-13000"/>
          </a:stretch>
        </a:blipFill>
      </dgm:spPr>
    </dgm:pt>
    <dgm:pt modelId="{00F33943-C15C-498D-AEDA-4C5B08CD4B6E}" type="pres">
      <dgm:prSet presAssocID="{B8A2E30F-961E-4852-9EA3-5B6FDB46E188}" presName="txShp" presStyleLbl="node1" presStyleIdx="2" presStyleCnt="9" custLinFactNeighborX="226">
        <dgm:presLayoutVars>
          <dgm:bulletEnabled val="1"/>
        </dgm:presLayoutVars>
      </dgm:prSet>
      <dgm:spPr/>
    </dgm:pt>
    <dgm:pt modelId="{0F781E54-08CD-4CC6-B54B-267B431567B7}" type="pres">
      <dgm:prSet presAssocID="{3CD2CB34-512A-447E-8153-CCAB85624D22}" presName="spacing" presStyleCnt="0"/>
      <dgm:spPr/>
    </dgm:pt>
    <dgm:pt modelId="{3B255BB0-2EC9-471E-8DD5-814152B4E55F}" type="pres">
      <dgm:prSet presAssocID="{BE757532-A25B-4D38-A2E3-C48D297FD1A9}" presName="composite" presStyleCnt="0"/>
      <dgm:spPr/>
    </dgm:pt>
    <dgm:pt modelId="{C925C436-0F6F-47E9-BE0A-2BECD8729795}" type="pres">
      <dgm:prSet presAssocID="{BE757532-A25B-4D38-A2E3-C48D297FD1A9}" presName="imgShp" presStyleLbl="fgImgPlace1" presStyleIdx="3" presStyleCnt="9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26000" r="-26000"/>
          </a:stretch>
        </a:blipFill>
      </dgm:spPr>
    </dgm:pt>
    <dgm:pt modelId="{72040804-4A28-4B11-834E-7D5309CF57D1}" type="pres">
      <dgm:prSet presAssocID="{BE757532-A25B-4D38-A2E3-C48D297FD1A9}" presName="txShp" presStyleLbl="node1" presStyleIdx="3" presStyleCnt="9">
        <dgm:presLayoutVars>
          <dgm:bulletEnabled val="1"/>
        </dgm:presLayoutVars>
      </dgm:prSet>
      <dgm:spPr/>
    </dgm:pt>
    <dgm:pt modelId="{C7ACEFD5-2969-483D-9195-021C5FAF1EFC}" type="pres">
      <dgm:prSet presAssocID="{A6AB85F6-F989-41D5-8C7D-652AD29AAA00}" presName="spacing" presStyleCnt="0"/>
      <dgm:spPr/>
    </dgm:pt>
    <dgm:pt modelId="{D7B93949-AD29-4157-9C97-DC451021304E}" type="pres">
      <dgm:prSet presAssocID="{27739D45-C65E-4022-B99E-B9F60E1A4917}" presName="composite" presStyleCnt="0"/>
      <dgm:spPr/>
    </dgm:pt>
    <dgm:pt modelId="{AB34ECB5-537E-40C9-9963-9C24E243C8AD}" type="pres">
      <dgm:prSet presAssocID="{27739D45-C65E-4022-B99E-B9F60E1A4917}" presName="imgShp" presStyleLbl="fgImgPlace1" presStyleIdx="4" presStyleCnt="9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 l="-17000" r="-17000"/>
          </a:stretch>
        </a:blipFill>
      </dgm:spPr>
    </dgm:pt>
    <dgm:pt modelId="{4E0DEB37-CCC7-4658-9778-5D6E98B78C85}" type="pres">
      <dgm:prSet presAssocID="{27739D45-C65E-4022-B99E-B9F60E1A4917}" presName="txShp" presStyleLbl="node1" presStyleIdx="4" presStyleCnt="9">
        <dgm:presLayoutVars>
          <dgm:bulletEnabled val="1"/>
        </dgm:presLayoutVars>
      </dgm:prSet>
      <dgm:spPr/>
    </dgm:pt>
    <dgm:pt modelId="{93D4F750-C3D1-4BC1-AFC0-58A575FBA006}" type="pres">
      <dgm:prSet presAssocID="{C71B080C-37B4-400C-9A34-AC08422CC1E5}" presName="spacing" presStyleCnt="0"/>
      <dgm:spPr/>
    </dgm:pt>
    <dgm:pt modelId="{169DE5FD-7F3C-4780-B95D-5A0A532D0988}" type="pres">
      <dgm:prSet presAssocID="{54CF7E07-4825-4244-ABC0-093C583BE77E}" presName="composite" presStyleCnt="0"/>
      <dgm:spPr/>
    </dgm:pt>
    <dgm:pt modelId="{3FED75F7-03D0-4FAD-A912-8FB1E03C7C29}" type="pres">
      <dgm:prSet presAssocID="{54CF7E07-4825-4244-ABC0-093C583BE77E}" presName="imgShp" presStyleLbl="fgImgPlace1" presStyleIdx="5" presStyleCnt="9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l="-25000" r="-25000"/>
          </a:stretch>
        </a:blipFill>
      </dgm:spPr>
    </dgm:pt>
    <dgm:pt modelId="{8B766DD8-EB42-4CA5-83E1-7244B2447B37}" type="pres">
      <dgm:prSet presAssocID="{54CF7E07-4825-4244-ABC0-093C583BE77E}" presName="txShp" presStyleLbl="node1" presStyleIdx="5" presStyleCnt="9">
        <dgm:presLayoutVars>
          <dgm:bulletEnabled val="1"/>
        </dgm:presLayoutVars>
      </dgm:prSet>
      <dgm:spPr/>
    </dgm:pt>
    <dgm:pt modelId="{1E068250-77B8-4075-A951-393B2978C4AD}" type="pres">
      <dgm:prSet presAssocID="{DF99DF6D-8560-4D7F-A22F-BCA54D0D13A9}" presName="spacing" presStyleCnt="0"/>
      <dgm:spPr/>
    </dgm:pt>
    <dgm:pt modelId="{1FFF89BC-EABA-4F29-AAF6-CE42AEFF2DFF}" type="pres">
      <dgm:prSet presAssocID="{956972C2-806A-4E92-A547-C933ED9353E9}" presName="composite" presStyleCnt="0"/>
      <dgm:spPr/>
    </dgm:pt>
    <dgm:pt modelId="{A73D6B5E-E63D-4DF6-9DD0-83DA16164FD1}" type="pres">
      <dgm:prSet presAssocID="{956972C2-806A-4E92-A547-C933ED9353E9}" presName="imgShp" presStyleLbl="fgImgPlace1" presStyleIdx="6" presStyleCnt="9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l="-17000" r="-17000"/>
          </a:stretch>
        </a:blipFill>
      </dgm:spPr>
    </dgm:pt>
    <dgm:pt modelId="{7DEAF5E4-8571-4D6C-BCF2-936FA02B4B29}" type="pres">
      <dgm:prSet presAssocID="{956972C2-806A-4E92-A547-C933ED9353E9}" presName="txShp" presStyleLbl="node1" presStyleIdx="6" presStyleCnt="9">
        <dgm:presLayoutVars>
          <dgm:bulletEnabled val="1"/>
        </dgm:presLayoutVars>
      </dgm:prSet>
      <dgm:spPr/>
    </dgm:pt>
    <dgm:pt modelId="{A932E3F1-7613-4257-996D-312093CE5FA2}" type="pres">
      <dgm:prSet presAssocID="{36EB08C1-8E39-4129-A02D-2E5602ED31FD}" presName="spacing" presStyleCnt="0"/>
      <dgm:spPr/>
    </dgm:pt>
    <dgm:pt modelId="{FD6C8C1E-C0FC-4DBC-8193-2BC3FC6C4DC2}" type="pres">
      <dgm:prSet presAssocID="{D234301B-E463-47AB-B2F6-7FAF7A4E22B1}" presName="composite" presStyleCnt="0"/>
      <dgm:spPr/>
    </dgm:pt>
    <dgm:pt modelId="{6C86739B-AB34-4EA4-9615-62F0FBDA55D1}" type="pres">
      <dgm:prSet presAssocID="{D234301B-E463-47AB-B2F6-7FAF7A4E22B1}" presName="imgShp" presStyleLbl="fgImgPlace1" presStyleIdx="7" presStyleCnt="9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rcRect/>
          <a:stretch>
            <a:fillRect t="-4000" b="-4000"/>
          </a:stretch>
        </a:blipFill>
      </dgm:spPr>
    </dgm:pt>
    <dgm:pt modelId="{87F28F05-F795-4699-ACB1-CD5C5E6484B0}" type="pres">
      <dgm:prSet presAssocID="{D234301B-E463-47AB-B2F6-7FAF7A4E22B1}" presName="txShp" presStyleLbl="node1" presStyleIdx="7" presStyleCnt="9">
        <dgm:presLayoutVars>
          <dgm:bulletEnabled val="1"/>
        </dgm:presLayoutVars>
      </dgm:prSet>
      <dgm:spPr/>
    </dgm:pt>
    <dgm:pt modelId="{B5F3DB62-9B14-4F23-B0E5-0CCB6983745E}" type="pres">
      <dgm:prSet presAssocID="{147B3DC9-9D60-404C-8367-E4A62EAA2986}" presName="spacing" presStyleCnt="0"/>
      <dgm:spPr/>
    </dgm:pt>
    <dgm:pt modelId="{CB9C7152-123B-4E7A-AF16-EF64C1F6E288}" type="pres">
      <dgm:prSet presAssocID="{8F229616-A545-4898-9A71-817546EC957E}" presName="composite" presStyleCnt="0"/>
      <dgm:spPr/>
    </dgm:pt>
    <dgm:pt modelId="{CD5448CA-B8C3-4C98-8371-555BC83ED617}" type="pres">
      <dgm:prSet presAssocID="{8F229616-A545-4898-9A71-817546EC957E}" presName="imgShp" presStyleLbl="fgImgPlace1" presStyleIdx="8" presStyleCnt="9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rcRect/>
          <a:stretch>
            <a:fillRect l="-20000" r="-20000"/>
          </a:stretch>
        </a:blipFill>
      </dgm:spPr>
    </dgm:pt>
    <dgm:pt modelId="{C185BC1F-FD23-4710-B149-1DF671BEB6A5}" type="pres">
      <dgm:prSet presAssocID="{8F229616-A545-4898-9A71-817546EC957E}" presName="txShp" presStyleLbl="node1" presStyleIdx="8" presStyleCnt="9">
        <dgm:presLayoutVars>
          <dgm:bulletEnabled val="1"/>
        </dgm:presLayoutVars>
      </dgm:prSet>
      <dgm:spPr/>
    </dgm:pt>
  </dgm:ptLst>
  <dgm:cxnLst>
    <dgm:cxn modelId="{EC199C0C-E192-48DA-B45A-4BA7E7519DEF}" srcId="{2EFAC114-40EE-4DD5-9F47-9B88F433C900}" destId="{54CF7E07-4825-4244-ABC0-093C583BE77E}" srcOrd="5" destOrd="0" parTransId="{1F910DA7-B82F-4725-9889-B2B143307A55}" sibTransId="{DF99DF6D-8560-4D7F-A22F-BCA54D0D13A9}"/>
    <dgm:cxn modelId="{331A7C13-4999-4D58-B6EB-DDF4696B0508}" srcId="{2EFAC114-40EE-4DD5-9F47-9B88F433C900}" destId="{39D10C72-4E47-4316-95CB-F83470729631}" srcOrd="0" destOrd="0" parTransId="{4FD5BF20-0A7B-4D9E-9F39-A07DD2521CCE}" sibTransId="{BC628EDF-DA0D-496A-B550-B09B36850661}"/>
    <dgm:cxn modelId="{EBA52B1B-A088-46F5-90B5-79CD00797D44}" srcId="{2EFAC114-40EE-4DD5-9F47-9B88F433C900}" destId="{B8A2E30F-961E-4852-9EA3-5B6FDB46E188}" srcOrd="2" destOrd="0" parTransId="{BE39E2A7-713B-415B-9D89-D7103EE2C823}" sibTransId="{3CD2CB34-512A-447E-8153-CCAB85624D22}"/>
    <dgm:cxn modelId="{5FC43A2B-1A55-4D27-A65B-32D59CC70F38}" srcId="{2EFAC114-40EE-4DD5-9F47-9B88F433C900}" destId="{8F229616-A545-4898-9A71-817546EC957E}" srcOrd="8" destOrd="0" parTransId="{800EE8AA-776E-4A55-9F2F-D376C88CE85D}" sibTransId="{62A199A5-0DBF-49B4-8491-DDF3ED905133}"/>
    <dgm:cxn modelId="{E181953B-8921-4ACC-8C7F-F5517A3C8D19}" srcId="{2EFAC114-40EE-4DD5-9F47-9B88F433C900}" destId="{956972C2-806A-4E92-A547-C933ED9353E9}" srcOrd="6" destOrd="0" parTransId="{F2F0BC9C-8A52-4EFD-AFAE-72CEB7CA1E22}" sibTransId="{36EB08C1-8E39-4129-A02D-2E5602ED31FD}"/>
    <dgm:cxn modelId="{397FF35E-1ABD-4061-AA9C-63941A8DA5F9}" type="presOf" srcId="{39D10C72-4E47-4316-95CB-F83470729631}" destId="{3733B5DD-5208-445A-AD35-3C7E4BAF58E9}" srcOrd="0" destOrd="0" presId="urn:microsoft.com/office/officeart/2005/8/layout/vList3"/>
    <dgm:cxn modelId="{2B64855F-31F9-4C4B-B72D-32BF1898C39E}" type="presOf" srcId="{956972C2-806A-4E92-A547-C933ED9353E9}" destId="{7DEAF5E4-8571-4D6C-BCF2-936FA02B4B29}" srcOrd="0" destOrd="0" presId="urn:microsoft.com/office/officeart/2005/8/layout/vList3"/>
    <dgm:cxn modelId="{9C58E441-6045-4621-BC8E-F8B410BF453D}" type="presOf" srcId="{54CF7E07-4825-4244-ABC0-093C583BE77E}" destId="{8B766DD8-EB42-4CA5-83E1-7244B2447B37}" srcOrd="0" destOrd="0" presId="urn:microsoft.com/office/officeart/2005/8/layout/vList3"/>
    <dgm:cxn modelId="{311A134F-7CA3-4C44-8531-6CA8705A830F}" type="presOf" srcId="{F813A798-6D8C-47F8-B698-1ED16C993905}" destId="{F5FBF225-A884-4ACE-A497-90D047060730}" srcOrd="0" destOrd="0" presId="urn:microsoft.com/office/officeart/2005/8/layout/vList3"/>
    <dgm:cxn modelId="{3FD42376-C669-4D3E-A858-51FCD3423391}" srcId="{2EFAC114-40EE-4DD5-9F47-9B88F433C900}" destId="{D234301B-E463-47AB-B2F6-7FAF7A4E22B1}" srcOrd="7" destOrd="0" parTransId="{0E39A719-9B1D-4E1E-84A2-C36446311D9E}" sibTransId="{147B3DC9-9D60-404C-8367-E4A62EAA2986}"/>
    <dgm:cxn modelId="{92D1EE59-774D-42C8-B7D5-DEB6A3AE0E84}" srcId="{2EFAC114-40EE-4DD5-9F47-9B88F433C900}" destId="{27739D45-C65E-4022-B99E-B9F60E1A4917}" srcOrd="4" destOrd="0" parTransId="{8290090D-165B-440C-A8C5-CEC5B51A70F4}" sibTransId="{C71B080C-37B4-400C-9A34-AC08422CC1E5}"/>
    <dgm:cxn modelId="{499DE782-56E3-4191-8543-6FE1E59C4284}" srcId="{2EFAC114-40EE-4DD5-9F47-9B88F433C900}" destId="{BE757532-A25B-4D38-A2E3-C48D297FD1A9}" srcOrd="3" destOrd="0" parTransId="{0E7044E7-CBAC-421F-93EB-CB45FC41BCE5}" sibTransId="{A6AB85F6-F989-41D5-8C7D-652AD29AAA00}"/>
    <dgm:cxn modelId="{9954C798-02F8-4701-83F6-04853A37643E}" type="presOf" srcId="{27739D45-C65E-4022-B99E-B9F60E1A4917}" destId="{4E0DEB37-CCC7-4658-9778-5D6E98B78C85}" srcOrd="0" destOrd="0" presId="urn:microsoft.com/office/officeart/2005/8/layout/vList3"/>
    <dgm:cxn modelId="{68EA0AA1-D2ED-4BDA-AA8A-2F8614CE7998}" type="presOf" srcId="{B8A2E30F-961E-4852-9EA3-5B6FDB46E188}" destId="{00F33943-C15C-498D-AEDA-4C5B08CD4B6E}" srcOrd="0" destOrd="0" presId="urn:microsoft.com/office/officeart/2005/8/layout/vList3"/>
    <dgm:cxn modelId="{E699C0A8-9533-44DE-B2B6-3D01DBC908C3}" type="presOf" srcId="{D234301B-E463-47AB-B2F6-7FAF7A4E22B1}" destId="{87F28F05-F795-4699-ACB1-CD5C5E6484B0}" srcOrd="0" destOrd="0" presId="urn:microsoft.com/office/officeart/2005/8/layout/vList3"/>
    <dgm:cxn modelId="{191617B1-C2A5-4825-B729-40EA33C8182E}" type="presOf" srcId="{8F229616-A545-4898-9A71-817546EC957E}" destId="{C185BC1F-FD23-4710-B149-1DF671BEB6A5}" srcOrd="0" destOrd="0" presId="urn:microsoft.com/office/officeart/2005/8/layout/vList3"/>
    <dgm:cxn modelId="{FE614DB9-8E31-4EA5-958A-F0F106434A98}" srcId="{2EFAC114-40EE-4DD5-9F47-9B88F433C900}" destId="{F813A798-6D8C-47F8-B698-1ED16C993905}" srcOrd="1" destOrd="0" parTransId="{C93AB7C0-BFA0-4577-B684-F7C6454D68BE}" sibTransId="{38E2959F-0313-4091-83A0-939063942FA1}"/>
    <dgm:cxn modelId="{8433CAC4-1018-43BE-8C84-266B20B81DED}" type="presOf" srcId="{2EFAC114-40EE-4DD5-9F47-9B88F433C900}" destId="{F395388A-FEF7-4D42-8779-463AFD556180}" srcOrd="0" destOrd="0" presId="urn:microsoft.com/office/officeart/2005/8/layout/vList3"/>
    <dgm:cxn modelId="{39AB1DC8-965D-41F9-8CDE-94A45924DA7E}" type="presOf" srcId="{BE757532-A25B-4D38-A2E3-C48D297FD1A9}" destId="{72040804-4A28-4B11-834E-7D5309CF57D1}" srcOrd="0" destOrd="0" presId="urn:microsoft.com/office/officeart/2005/8/layout/vList3"/>
    <dgm:cxn modelId="{FADFFD52-0A5D-4D6C-B1C8-55D5E5ED699F}" type="presParOf" srcId="{F395388A-FEF7-4D42-8779-463AFD556180}" destId="{0251A356-7028-4CE1-9D16-1CEA814F3103}" srcOrd="0" destOrd="0" presId="urn:microsoft.com/office/officeart/2005/8/layout/vList3"/>
    <dgm:cxn modelId="{F9540827-AC55-466B-BEDC-EAE0DA5E9A5C}" type="presParOf" srcId="{0251A356-7028-4CE1-9D16-1CEA814F3103}" destId="{10BF1AD1-C7D5-4757-937C-1A1F77E0974E}" srcOrd="0" destOrd="0" presId="urn:microsoft.com/office/officeart/2005/8/layout/vList3"/>
    <dgm:cxn modelId="{B65F28AA-81B0-49AA-978D-347E8218EFDD}" type="presParOf" srcId="{0251A356-7028-4CE1-9D16-1CEA814F3103}" destId="{3733B5DD-5208-445A-AD35-3C7E4BAF58E9}" srcOrd="1" destOrd="0" presId="urn:microsoft.com/office/officeart/2005/8/layout/vList3"/>
    <dgm:cxn modelId="{C9DD44FD-A246-4E5F-BAA5-1050A933BA01}" type="presParOf" srcId="{F395388A-FEF7-4D42-8779-463AFD556180}" destId="{13DBCAA3-B316-4D34-9C81-E505F677AFD6}" srcOrd="1" destOrd="0" presId="urn:microsoft.com/office/officeart/2005/8/layout/vList3"/>
    <dgm:cxn modelId="{F2445F86-7E6E-45CC-919F-B5EEA3C67BFB}" type="presParOf" srcId="{F395388A-FEF7-4D42-8779-463AFD556180}" destId="{73E3D171-F5B2-4F56-889E-10EBB4D68689}" srcOrd="2" destOrd="0" presId="urn:microsoft.com/office/officeart/2005/8/layout/vList3"/>
    <dgm:cxn modelId="{2B41AE7A-9EC7-4017-8479-687AE923E723}" type="presParOf" srcId="{73E3D171-F5B2-4F56-889E-10EBB4D68689}" destId="{9F1792C6-63DA-4B6E-9A5B-43745CB857E7}" srcOrd="0" destOrd="0" presId="urn:microsoft.com/office/officeart/2005/8/layout/vList3"/>
    <dgm:cxn modelId="{6E454465-E7C3-4B54-9E34-A7074EA3B0CD}" type="presParOf" srcId="{73E3D171-F5B2-4F56-889E-10EBB4D68689}" destId="{F5FBF225-A884-4ACE-A497-90D047060730}" srcOrd="1" destOrd="0" presId="urn:microsoft.com/office/officeart/2005/8/layout/vList3"/>
    <dgm:cxn modelId="{9BF0B8EA-9192-4D4A-802C-AE6BBB9728D1}" type="presParOf" srcId="{F395388A-FEF7-4D42-8779-463AFD556180}" destId="{6862CBCC-8FF4-4DDF-9269-316A62926F00}" srcOrd="3" destOrd="0" presId="urn:microsoft.com/office/officeart/2005/8/layout/vList3"/>
    <dgm:cxn modelId="{9565D53C-5982-4370-91D5-DB11005B20AC}" type="presParOf" srcId="{F395388A-FEF7-4D42-8779-463AFD556180}" destId="{69BEF982-94E8-4C56-B236-E449C78FE79E}" srcOrd="4" destOrd="0" presId="urn:microsoft.com/office/officeart/2005/8/layout/vList3"/>
    <dgm:cxn modelId="{DF073565-DDE8-4794-8F1D-FB215B85B86C}" type="presParOf" srcId="{69BEF982-94E8-4C56-B236-E449C78FE79E}" destId="{AC1EA892-8D04-4C1A-8F21-78522BE9880F}" srcOrd="0" destOrd="0" presId="urn:microsoft.com/office/officeart/2005/8/layout/vList3"/>
    <dgm:cxn modelId="{26D929B4-45B1-4156-B589-81A75555C183}" type="presParOf" srcId="{69BEF982-94E8-4C56-B236-E449C78FE79E}" destId="{00F33943-C15C-498D-AEDA-4C5B08CD4B6E}" srcOrd="1" destOrd="0" presId="urn:microsoft.com/office/officeart/2005/8/layout/vList3"/>
    <dgm:cxn modelId="{D7B6819E-146B-49B9-BA2E-0C39F8DC6B0E}" type="presParOf" srcId="{F395388A-FEF7-4D42-8779-463AFD556180}" destId="{0F781E54-08CD-4CC6-B54B-267B431567B7}" srcOrd="5" destOrd="0" presId="urn:microsoft.com/office/officeart/2005/8/layout/vList3"/>
    <dgm:cxn modelId="{2DAF58D3-56D5-4CBC-B7A8-97769D8A722C}" type="presParOf" srcId="{F395388A-FEF7-4D42-8779-463AFD556180}" destId="{3B255BB0-2EC9-471E-8DD5-814152B4E55F}" srcOrd="6" destOrd="0" presId="urn:microsoft.com/office/officeart/2005/8/layout/vList3"/>
    <dgm:cxn modelId="{8A482C1C-5FCE-434A-984E-10BE72F35340}" type="presParOf" srcId="{3B255BB0-2EC9-471E-8DD5-814152B4E55F}" destId="{C925C436-0F6F-47E9-BE0A-2BECD8729795}" srcOrd="0" destOrd="0" presId="urn:microsoft.com/office/officeart/2005/8/layout/vList3"/>
    <dgm:cxn modelId="{19D9649B-DE9E-405B-A6D9-4B07AA2115AD}" type="presParOf" srcId="{3B255BB0-2EC9-471E-8DD5-814152B4E55F}" destId="{72040804-4A28-4B11-834E-7D5309CF57D1}" srcOrd="1" destOrd="0" presId="urn:microsoft.com/office/officeart/2005/8/layout/vList3"/>
    <dgm:cxn modelId="{DB38FC14-37C6-46BD-90BE-73870E058F77}" type="presParOf" srcId="{F395388A-FEF7-4D42-8779-463AFD556180}" destId="{C7ACEFD5-2969-483D-9195-021C5FAF1EFC}" srcOrd="7" destOrd="0" presId="urn:microsoft.com/office/officeart/2005/8/layout/vList3"/>
    <dgm:cxn modelId="{A8904248-D284-42F9-8BF0-622D4DC802FE}" type="presParOf" srcId="{F395388A-FEF7-4D42-8779-463AFD556180}" destId="{D7B93949-AD29-4157-9C97-DC451021304E}" srcOrd="8" destOrd="0" presId="urn:microsoft.com/office/officeart/2005/8/layout/vList3"/>
    <dgm:cxn modelId="{88CEC2E9-BF6F-40F6-9B13-27C622E09D30}" type="presParOf" srcId="{D7B93949-AD29-4157-9C97-DC451021304E}" destId="{AB34ECB5-537E-40C9-9963-9C24E243C8AD}" srcOrd="0" destOrd="0" presId="urn:microsoft.com/office/officeart/2005/8/layout/vList3"/>
    <dgm:cxn modelId="{720C42BD-BF0B-44A5-A0DE-419DAFD30F5A}" type="presParOf" srcId="{D7B93949-AD29-4157-9C97-DC451021304E}" destId="{4E0DEB37-CCC7-4658-9778-5D6E98B78C85}" srcOrd="1" destOrd="0" presId="urn:microsoft.com/office/officeart/2005/8/layout/vList3"/>
    <dgm:cxn modelId="{BC19E25C-31C8-4758-B1CE-48332ACC4A8E}" type="presParOf" srcId="{F395388A-FEF7-4D42-8779-463AFD556180}" destId="{93D4F750-C3D1-4BC1-AFC0-58A575FBA006}" srcOrd="9" destOrd="0" presId="urn:microsoft.com/office/officeart/2005/8/layout/vList3"/>
    <dgm:cxn modelId="{22BCEFDD-1F4C-4E28-BFE5-B86DB70CD26D}" type="presParOf" srcId="{F395388A-FEF7-4D42-8779-463AFD556180}" destId="{169DE5FD-7F3C-4780-B95D-5A0A532D0988}" srcOrd="10" destOrd="0" presId="urn:microsoft.com/office/officeart/2005/8/layout/vList3"/>
    <dgm:cxn modelId="{F3EE84D1-A4D2-465E-A934-6BA724C9126F}" type="presParOf" srcId="{169DE5FD-7F3C-4780-B95D-5A0A532D0988}" destId="{3FED75F7-03D0-4FAD-A912-8FB1E03C7C29}" srcOrd="0" destOrd="0" presId="urn:microsoft.com/office/officeart/2005/8/layout/vList3"/>
    <dgm:cxn modelId="{05667228-2C9C-4B4B-85D6-C0D87D55DFD6}" type="presParOf" srcId="{169DE5FD-7F3C-4780-B95D-5A0A532D0988}" destId="{8B766DD8-EB42-4CA5-83E1-7244B2447B37}" srcOrd="1" destOrd="0" presId="urn:microsoft.com/office/officeart/2005/8/layout/vList3"/>
    <dgm:cxn modelId="{FFF993B0-8C86-408E-9000-ACE25EE4F3B5}" type="presParOf" srcId="{F395388A-FEF7-4D42-8779-463AFD556180}" destId="{1E068250-77B8-4075-A951-393B2978C4AD}" srcOrd="11" destOrd="0" presId="urn:microsoft.com/office/officeart/2005/8/layout/vList3"/>
    <dgm:cxn modelId="{A3ED7412-61A0-41BD-A63D-10D7D9603281}" type="presParOf" srcId="{F395388A-FEF7-4D42-8779-463AFD556180}" destId="{1FFF89BC-EABA-4F29-AAF6-CE42AEFF2DFF}" srcOrd="12" destOrd="0" presId="urn:microsoft.com/office/officeart/2005/8/layout/vList3"/>
    <dgm:cxn modelId="{7603E372-102C-41E0-AD60-AEF7994EBB50}" type="presParOf" srcId="{1FFF89BC-EABA-4F29-AAF6-CE42AEFF2DFF}" destId="{A73D6B5E-E63D-4DF6-9DD0-83DA16164FD1}" srcOrd="0" destOrd="0" presId="urn:microsoft.com/office/officeart/2005/8/layout/vList3"/>
    <dgm:cxn modelId="{4DFF3A57-F98C-4AB0-AEE1-58003C757742}" type="presParOf" srcId="{1FFF89BC-EABA-4F29-AAF6-CE42AEFF2DFF}" destId="{7DEAF5E4-8571-4D6C-BCF2-936FA02B4B29}" srcOrd="1" destOrd="0" presId="urn:microsoft.com/office/officeart/2005/8/layout/vList3"/>
    <dgm:cxn modelId="{BBC29128-26B4-465E-8F02-0CD821831BA1}" type="presParOf" srcId="{F395388A-FEF7-4D42-8779-463AFD556180}" destId="{A932E3F1-7613-4257-996D-312093CE5FA2}" srcOrd="13" destOrd="0" presId="urn:microsoft.com/office/officeart/2005/8/layout/vList3"/>
    <dgm:cxn modelId="{6FC101F5-3410-4D79-AF39-711A54DA9088}" type="presParOf" srcId="{F395388A-FEF7-4D42-8779-463AFD556180}" destId="{FD6C8C1E-C0FC-4DBC-8193-2BC3FC6C4DC2}" srcOrd="14" destOrd="0" presId="urn:microsoft.com/office/officeart/2005/8/layout/vList3"/>
    <dgm:cxn modelId="{FE788AFE-6F40-4BF4-B145-FAC8FAD32375}" type="presParOf" srcId="{FD6C8C1E-C0FC-4DBC-8193-2BC3FC6C4DC2}" destId="{6C86739B-AB34-4EA4-9615-62F0FBDA55D1}" srcOrd="0" destOrd="0" presId="urn:microsoft.com/office/officeart/2005/8/layout/vList3"/>
    <dgm:cxn modelId="{099B50C9-D082-4714-8F38-B64F42ED1EF1}" type="presParOf" srcId="{FD6C8C1E-C0FC-4DBC-8193-2BC3FC6C4DC2}" destId="{87F28F05-F795-4699-ACB1-CD5C5E6484B0}" srcOrd="1" destOrd="0" presId="urn:microsoft.com/office/officeart/2005/8/layout/vList3"/>
    <dgm:cxn modelId="{B53CDB46-94EE-49EA-AFF1-5AC38C1EEA58}" type="presParOf" srcId="{F395388A-FEF7-4D42-8779-463AFD556180}" destId="{B5F3DB62-9B14-4F23-B0E5-0CCB6983745E}" srcOrd="15" destOrd="0" presId="urn:microsoft.com/office/officeart/2005/8/layout/vList3"/>
    <dgm:cxn modelId="{F18AC0E0-BDCD-4899-BF14-90834C20E934}" type="presParOf" srcId="{F395388A-FEF7-4D42-8779-463AFD556180}" destId="{CB9C7152-123B-4E7A-AF16-EF64C1F6E288}" srcOrd="16" destOrd="0" presId="urn:microsoft.com/office/officeart/2005/8/layout/vList3"/>
    <dgm:cxn modelId="{192F7EC2-2BB6-46EC-A993-CEDB86A4BA05}" type="presParOf" srcId="{CB9C7152-123B-4E7A-AF16-EF64C1F6E288}" destId="{CD5448CA-B8C3-4C98-8371-555BC83ED617}" srcOrd="0" destOrd="0" presId="urn:microsoft.com/office/officeart/2005/8/layout/vList3"/>
    <dgm:cxn modelId="{F4F95DB4-613B-416B-B6EC-72F25E274DC3}" type="presParOf" srcId="{CB9C7152-123B-4E7A-AF16-EF64C1F6E288}" destId="{C185BC1F-FD23-4710-B149-1DF671BEB6A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E333DFB-4362-4359-83CD-4B80AACF93CE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9DEF51A-FE90-46CC-A04F-FD3F43AC1185}">
      <dgm:prSet phldrT="[Text]"/>
      <dgm:spPr/>
      <dgm:t>
        <a:bodyPr/>
        <a:lstStyle/>
        <a:p>
          <a:r>
            <a:rPr lang="en-US" dirty="0"/>
            <a:t>HB24-1313</a:t>
          </a:r>
        </a:p>
      </dgm:t>
    </dgm:pt>
    <dgm:pt modelId="{AE47DBEA-D989-4D9D-A770-9A643AED3ADC}" type="parTrans" cxnId="{AFFC7944-1CBB-4964-8A5E-F9729700D67B}">
      <dgm:prSet/>
      <dgm:spPr/>
      <dgm:t>
        <a:bodyPr/>
        <a:lstStyle/>
        <a:p>
          <a:endParaRPr lang="en-US"/>
        </a:p>
      </dgm:t>
    </dgm:pt>
    <dgm:pt modelId="{030F3CEF-A86E-4911-9AAA-5902901D3DB5}" type="sibTrans" cxnId="{AFFC7944-1CBB-4964-8A5E-F9729700D67B}">
      <dgm:prSet/>
      <dgm:spPr/>
      <dgm:t>
        <a:bodyPr/>
        <a:lstStyle/>
        <a:p>
          <a:endParaRPr lang="en-US"/>
        </a:p>
      </dgm:t>
    </dgm:pt>
    <dgm:pt modelId="{B52D4F9A-0452-4EC5-8D07-6081CBD6B25F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Intended to encourage transit-oriented housing development, centerpiece of land use legislation</a:t>
          </a:r>
        </a:p>
      </dgm:t>
    </dgm:pt>
    <dgm:pt modelId="{1BF9ED60-CD7A-42D7-8A28-16380F41971D}" type="parTrans" cxnId="{3DA54169-8848-484E-BBFB-BBAFE169A43B}">
      <dgm:prSet/>
      <dgm:spPr/>
      <dgm:t>
        <a:bodyPr/>
        <a:lstStyle/>
        <a:p>
          <a:endParaRPr lang="en-US"/>
        </a:p>
      </dgm:t>
    </dgm:pt>
    <dgm:pt modelId="{86013B5A-21E1-480E-A56E-18E4CB4CD8B1}" type="sibTrans" cxnId="{3DA54169-8848-484E-BBFB-BBAFE169A43B}">
      <dgm:prSet/>
      <dgm:spPr/>
      <dgm:t>
        <a:bodyPr/>
        <a:lstStyle/>
        <a:p>
          <a:endParaRPr lang="en-US"/>
        </a:p>
      </dgm:t>
    </dgm:pt>
    <dgm:pt modelId="{8BC73F06-2D88-4C7C-835C-8950BDCD0CE6}">
      <dgm:prSet phldrT="[Text]"/>
      <dgm:spPr/>
      <dgm:t>
        <a:bodyPr/>
        <a:lstStyle/>
        <a:p>
          <a:r>
            <a:rPr lang="en-US" dirty="0"/>
            <a:t>HB24-1007</a:t>
          </a:r>
        </a:p>
      </dgm:t>
    </dgm:pt>
    <dgm:pt modelId="{73A37194-006B-4FAC-B587-E1F6E8D39F81}" type="parTrans" cxnId="{CB11CB41-95E5-474D-A60E-3E7061D7D942}">
      <dgm:prSet/>
      <dgm:spPr/>
      <dgm:t>
        <a:bodyPr/>
        <a:lstStyle/>
        <a:p>
          <a:endParaRPr lang="en-US"/>
        </a:p>
      </dgm:t>
    </dgm:pt>
    <dgm:pt modelId="{16288C3F-1679-40AA-AF06-10B3DA35FD46}" type="sibTrans" cxnId="{CB11CB41-95E5-474D-A60E-3E7061D7D942}">
      <dgm:prSet/>
      <dgm:spPr/>
      <dgm:t>
        <a:bodyPr/>
        <a:lstStyle/>
        <a:p>
          <a:endParaRPr lang="en-US"/>
        </a:p>
      </dgm:t>
    </dgm:pt>
    <dgm:pt modelId="{F3798A4E-E6FC-4D30-94FD-64690F1293E4}">
      <dgm:prSet phldrT="[Text]"/>
      <dgm:spPr/>
      <dgm:t>
        <a:bodyPr/>
        <a:lstStyle/>
        <a:p>
          <a:r>
            <a:rPr lang="en-US" dirty="0"/>
            <a:t>Ban on local laws setting residential occupancy limits</a:t>
          </a:r>
        </a:p>
      </dgm:t>
    </dgm:pt>
    <dgm:pt modelId="{183FCA28-CE69-422F-877C-99A215392465}" type="parTrans" cxnId="{8C0E8B9E-8A5E-4BB0-B973-6873133F9F2E}">
      <dgm:prSet/>
      <dgm:spPr/>
      <dgm:t>
        <a:bodyPr/>
        <a:lstStyle/>
        <a:p>
          <a:endParaRPr lang="en-US"/>
        </a:p>
      </dgm:t>
    </dgm:pt>
    <dgm:pt modelId="{F025D236-BF5D-43DE-91DE-EF17AC0350EB}" type="sibTrans" cxnId="{8C0E8B9E-8A5E-4BB0-B973-6873133F9F2E}">
      <dgm:prSet/>
      <dgm:spPr/>
      <dgm:t>
        <a:bodyPr/>
        <a:lstStyle/>
        <a:p>
          <a:endParaRPr lang="en-US"/>
        </a:p>
      </dgm:t>
    </dgm:pt>
    <dgm:pt modelId="{14E1F08A-8E89-4A0C-A68F-062A42EB9200}">
      <dgm:prSet phldrT="[Text]"/>
      <dgm:spPr/>
      <dgm:t>
        <a:bodyPr/>
        <a:lstStyle/>
        <a:p>
          <a:r>
            <a:rPr lang="en-US" dirty="0"/>
            <a:t>HB24-1152</a:t>
          </a:r>
        </a:p>
      </dgm:t>
    </dgm:pt>
    <dgm:pt modelId="{387A4827-C079-454D-A43B-331A0890FEC7}" type="parTrans" cxnId="{7984F45E-85D8-42DD-8FCF-7CC09BC43572}">
      <dgm:prSet/>
      <dgm:spPr/>
      <dgm:t>
        <a:bodyPr/>
        <a:lstStyle/>
        <a:p>
          <a:endParaRPr lang="en-US"/>
        </a:p>
      </dgm:t>
    </dgm:pt>
    <dgm:pt modelId="{F78D4B91-08EA-4A14-B1C2-96709EFB0D26}" type="sibTrans" cxnId="{7984F45E-85D8-42DD-8FCF-7CC09BC43572}">
      <dgm:prSet/>
      <dgm:spPr/>
      <dgm:t>
        <a:bodyPr/>
        <a:lstStyle/>
        <a:p>
          <a:endParaRPr lang="en-US"/>
        </a:p>
      </dgm:t>
    </dgm:pt>
    <dgm:pt modelId="{2DADE0B8-6E6F-4AAF-80F7-D40732702580}">
      <dgm:prSet phldrT="[Text]"/>
      <dgm:spPr/>
      <dgm:t>
        <a:bodyPr/>
        <a:lstStyle/>
        <a:p>
          <a:r>
            <a:rPr lang="en-US" dirty="0"/>
            <a:t>Some local governments will have to ease restrictions on constructing accessory dwelling units under this bill</a:t>
          </a:r>
        </a:p>
      </dgm:t>
    </dgm:pt>
    <dgm:pt modelId="{F66491F1-4164-459A-B5BB-9DD2BD716A41}" type="parTrans" cxnId="{1731B7C4-491E-40E9-8833-3F0B2365FE04}">
      <dgm:prSet/>
      <dgm:spPr/>
      <dgm:t>
        <a:bodyPr/>
        <a:lstStyle/>
        <a:p>
          <a:endParaRPr lang="en-US"/>
        </a:p>
      </dgm:t>
    </dgm:pt>
    <dgm:pt modelId="{D66F4721-61D2-4555-9638-A16CC4C4739C}" type="sibTrans" cxnId="{1731B7C4-491E-40E9-8833-3F0B2365FE04}">
      <dgm:prSet/>
      <dgm:spPr/>
      <dgm:t>
        <a:bodyPr/>
        <a:lstStyle/>
        <a:p>
          <a:endParaRPr lang="en-US"/>
        </a:p>
      </dgm:t>
    </dgm:pt>
    <dgm:pt modelId="{1B0B8F40-F096-4F7C-B929-1CE1E94AF0E5}">
      <dgm:prSet phldrT="[Text]"/>
      <dgm:spPr/>
      <dgm:t>
        <a:bodyPr/>
        <a:lstStyle/>
        <a:p>
          <a:r>
            <a:rPr lang="en-US" dirty="0"/>
            <a:t>HB24-1304</a:t>
          </a:r>
        </a:p>
      </dgm:t>
    </dgm:pt>
    <dgm:pt modelId="{7C1C321A-6CA3-44F9-8AF2-AC0169633B08}" type="parTrans" cxnId="{7761BAFD-50B9-4471-84F8-E3423EB14CDC}">
      <dgm:prSet/>
      <dgm:spPr/>
      <dgm:t>
        <a:bodyPr/>
        <a:lstStyle/>
        <a:p>
          <a:endParaRPr lang="en-US"/>
        </a:p>
      </dgm:t>
    </dgm:pt>
    <dgm:pt modelId="{A2816E0A-1695-47D4-A4B9-0B811132ACB8}" type="sibTrans" cxnId="{7761BAFD-50B9-4471-84F8-E3423EB14CDC}">
      <dgm:prSet/>
      <dgm:spPr/>
      <dgm:t>
        <a:bodyPr/>
        <a:lstStyle/>
        <a:p>
          <a:endParaRPr lang="en-US"/>
        </a:p>
      </dgm:t>
    </dgm:pt>
    <dgm:pt modelId="{4DD1CAE4-819A-48A5-B53B-26D68EFE3F65}">
      <dgm:prSet phldrT="[Text]"/>
      <dgm:spPr/>
      <dgm:t>
        <a:bodyPr/>
        <a:lstStyle/>
        <a:p>
          <a:r>
            <a:rPr lang="en-US"/>
            <a:t>This </a:t>
          </a:r>
          <a:r>
            <a:rPr lang="en-US" dirty="0"/>
            <a:t>proposal to limit the power of local governments to require parking in residential developments was significantly amended</a:t>
          </a:r>
        </a:p>
      </dgm:t>
    </dgm:pt>
    <dgm:pt modelId="{A94E1C89-D5F6-4C01-9375-F5F3C73F611E}" type="parTrans" cxnId="{C52E1702-719F-4E3C-830F-2534CFF0638B}">
      <dgm:prSet/>
      <dgm:spPr/>
      <dgm:t>
        <a:bodyPr/>
        <a:lstStyle/>
        <a:p>
          <a:endParaRPr lang="en-US"/>
        </a:p>
      </dgm:t>
    </dgm:pt>
    <dgm:pt modelId="{77D8C7B6-9138-45FB-8539-786D946A21C7}" type="sibTrans" cxnId="{C52E1702-719F-4E3C-830F-2534CFF0638B}">
      <dgm:prSet/>
      <dgm:spPr/>
      <dgm:t>
        <a:bodyPr/>
        <a:lstStyle/>
        <a:p>
          <a:endParaRPr lang="en-US"/>
        </a:p>
      </dgm:t>
    </dgm:pt>
    <dgm:pt modelId="{3DA5A1E3-BF23-40F7-ABA6-4778044CF435}" type="pres">
      <dgm:prSet presAssocID="{EE333DFB-4362-4359-83CD-4B80AACF93CE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956E2F2A-901B-4BA2-9A27-B0B59A3BA06E}" type="pres">
      <dgm:prSet presAssocID="{D9DEF51A-FE90-46CC-A04F-FD3F43AC1185}" presName="composite" presStyleCnt="0"/>
      <dgm:spPr/>
    </dgm:pt>
    <dgm:pt modelId="{7B1460F2-CF21-4617-8F37-D74C6149FDE4}" type="pres">
      <dgm:prSet presAssocID="{D9DEF51A-FE90-46CC-A04F-FD3F43AC1185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546FCAEA-EFB3-4E50-BFCF-5601D072B4B7}" type="pres">
      <dgm:prSet presAssocID="{D9DEF51A-FE90-46CC-A04F-FD3F43AC1185}" presName="Parent" presStyleLbl="alignNode1" presStyleIdx="0" presStyleCnt="4">
        <dgm:presLayoutVars>
          <dgm:chMax val="3"/>
          <dgm:chPref val="3"/>
          <dgm:bulletEnabled val="1"/>
        </dgm:presLayoutVars>
      </dgm:prSet>
      <dgm:spPr/>
    </dgm:pt>
    <dgm:pt modelId="{57B61BE6-B145-43D7-95E3-8E9FE3C70610}" type="pres">
      <dgm:prSet presAssocID="{D9DEF51A-FE90-46CC-A04F-FD3F43AC1185}" presName="Accent" presStyleLbl="parChTrans1D1" presStyleIdx="0" presStyleCnt="4"/>
      <dgm:spPr/>
    </dgm:pt>
    <dgm:pt modelId="{1CECDB74-FC9D-460D-B4F1-62A920B92885}" type="pres">
      <dgm:prSet presAssocID="{030F3CEF-A86E-4911-9AAA-5902901D3DB5}" presName="sibTrans" presStyleCnt="0"/>
      <dgm:spPr/>
    </dgm:pt>
    <dgm:pt modelId="{283E0D9B-A5E4-4301-9AC2-D3F0C5461046}" type="pres">
      <dgm:prSet presAssocID="{8BC73F06-2D88-4C7C-835C-8950BDCD0CE6}" presName="composite" presStyleCnt="0"/>
      <dgm:spPr/>
    </dgm:pt>
    <dgm:pt modelId="{F9E97A42-8B6A-4644-AA30-028BCE9530B6}" type="pres">
      <dgm:prSet presAssocID="{8BC73F06-2D88-4C7C-835C-8950BDCD0CE6}" presName="First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703620E0-7463-4933-8CB4-4CBC57A00333}" type="pres">
      <dgm:prSet presAssocID="{8BC73F06-2D88-4C7C-835C-8950BDCD0CE6}" presName="Parent" presStyleLbl="alignNode1" presStyleIdx="1" presStyleCnt="4">
        <dgm:presLayoutVars>
          <dgm:chMax val="3"/>
          <dgm:chPref val="3"/>
          <dgm:bulletEnabled val="1"/>
        </dgm:presLayoutVars>
      </dgm:prSet>
      <dgm:spPr/>
    </dgm:pt>
    <dgm:pt modelId="{08834765-6D5D-46B2-A06E-08A1838A8111}" type="pres">
      <dgm:prSet presAssocID="{8BC73F06-2D88-4C7C-835C-8950BDCD0CE6}" presName="Accent" presStyleLbl="parChTrans1D1" presStyleIdx="1" presStyleCnt="4"/>
      <dgm:spPr/>
    </dgm:pt>
    <dgm:pt modelId="{20888AA0-889E-471B-9CD8-6438C5340B7C}" type="pres">
      <dgm:prSet presAssocID="{16288C3F-1679-40AA-AF06-10B3DA35FD46}" presName="sibTrans" presStyleCnt="0"/>
      <dgm:spPr/>
    </dgm:pt>
    <dgm:pt modelId="{C919DB8E-9160-4C61-A950-E2D9D3AFACE6}" type="pres">
      <dgm:prSet presAssocID="{14E1F08A-8E89-4A0C-A68F-062A42EB9200}" presName="composite" presStyleCnt="0"/>
      <dgm:spPr/>
    </dgm:pt>
    <dgm:pt modelId="{232A4FF1-94A6-4861-9AE4-DC4F4D57E6CC}" type="pres">
      <dgm:prSet presAssocID="{14E1F08A-8E89-4A0C-A68F-062A42EB9200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99E677F-AE74-45BF-8031-6B46DEE1E959}" type="pres">
      <dgm:prSet presAssocID="{14E1F08A-8E89-4A0C-A68F-062A42EB9200}" presName="Parent" presStyleLbl="alignNode1" presStyleIdx="2" presStyleCnt="4">
        <dgm:presLayoutVars>
          <dgm:chMax val="3"/>
          <dgm:chPref val="3"/>
          <dgm:bulletEnabled val="1"/>
        </dgm:presLayoutVars>
      </dgm:prSet>
      <dgm:spPr/>
    </dgm:pt>
    <dgm:pt modelId="{2363584F-EA75-426D-B69D-A70E6E5F8B98}" type="pres">
      <dgm:prSet presAssocID="{14E1F08A-8E89-4A0C-A68F-062A42EB9200}" presName="Accent" presStyleLbl="parChTrans1D1" presStyleIdx="2" presStyleCnt="4"/>
      <dgm:spPr/>
    </dgm:pt>
    <dgm:pt modelId="{83684C60-8A5B-4782-8E6F-824718CE8FCF}" type="pres">
      <dgm:prSet presAssocID="{F78D4B91-08EA-4A14-B1C2-96709EFB0D26}" presName="sibTrans" presStyleCnt="0"/>
      <dgm:spPr/>
    </dgm:pt>
    <dgm:pt modelId="{26AE014F-7D84-4E0A-BC3C-721AC4916900}" type="pres">
      <dgm:prSet presAssocID="{1B0B8F40-F096-4F7C-B929-1CE1E94AF0E5}" presName="composite" presStyleCnt="0"/>
      <dgm:spPr/>
    </dgm:pt>
    <dgm:pt modelId="{BE2904F3-565D-4706-A70E-0536B911F7C2}" type="pres">
      <dgm:prSet presAssocID="{1B0B8F40-F096-4F7C-B929-1CE1E94AF0E5}" presName="FirstChild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0EDE2C7F-242A-4978-BA63-69726402643A}" type="pres">
      <dgm:prSet presAssocID="{1B0B8F40-F096-4F7C-B929-1CE1E94AF0E5}" presName="Parent" presStyleLbl="alignNode1" presStyleIdx="3" presStyleCnt="4">
        <dgm:presLayoutVars>
          <dgm:chMax val="3"/>
          <dgm:chPref val="3"/>
          <dgm:bulletEnabled val="1"/>
        </dgm:presLayoutVars>
      </dgm:prSet>
      <dgm:spPr/>
    </dgm:pt>
    <dgm:pt modelId="{D81E6955-2666-4971-BD97-E31BCDD502D5}" type="pres">
      <dgm:prSet presAssocID="{1B0B8F40-F096-4F7C-B929-1CE1E94AF0E5}" presName="Accent" presStyleLbl="parChTrans1D1" presStyleIdx="3" presStyleCnt="4"/>
      <dgm:spPr/>
    </dgm:pt>
  </dgm:ptLst>
  <dgm:cxnLst>
    <dgm:cxn modelId="{C52E1702-719F-4E3C-830F-2534CFF0638B}" srcId="{1B0B8F40-F096-4F7C-B929-1CE1E94AF0E5}" destId="{4DD1CAE4-819A-48A5-B53B-26D68EFE3F65}" srcOrd="0" destOrd="0" parTransId="{A94E1C89-D5F6-4C01-9375-F5F3C73F611E}" sibTransId="{77D8C7B6-9138-45FB-8539-786D946A21C7}"/>
    <dgm:cxn modelId="{A9E85414-20D9-49D2-91DE-66C0D08B3185}" type="presOf" srcId="{F3798A4E-E6FC-4D30-94FD-64690F1293E4}" destId="{F9E97A42-8B6A-4644-AA30-028BCE9530B6}" srcOrd="0" destOrd="0" presId="urn:microsoft.com/office/officeart/2011/layout/TabList"/>
    <dgm:cxn modelId="{8854083E-213B-41BE-8E60-17F14CAEDB8A}" type="presOf" srcId="{D9DEF51A-FE90-46CC-A04F-FD3F43AC1185}" destId="{546FCAEA-EFB3-4E50-BFCF-5601D072B4B7}" srcOrd="0" destOrd="0" presId="urn:microsoft.com/office/officeart/2011/layout/TabList"/>
    <dgm:cxn modelId="{7984F45E-85D8-42DD-8FCF-7CC09BC43572}" srcId="{EE333DFB-4362-4359-83CD-4B80AACF93CE}" destId="{14E1F08A-8E89-4A0C-A68F-062A42EB9200}" srcOrd="2" destOrd="0" parTransId="{387A4827-C079-454D-A43B-331A0890FEC7}" sibTransId="{F78D4B91-08EA-4A14-B1C2-96709EFB0D26}"/>
    <dgm:cxn modelId="{CB11CB41-95E5-474D-A60E-3E7061D7D942}" srcId="{EE333DFB-4362-4359-83CD-4B80AACF93CE}" destId="{8BC73F06-2D88-4C7C-835C-8950BDCD0CE6}" srcOrd="1" destOrd="0" parTransId="{73A37194-006B-4FAC-B587-E1F6E8D39F81}" sibTransId="{16288C3F-1679-40AA-AF06-10B3DA35FD46}"/>
    <dgm:cxn modelId="{AFFC7944-1CBB-4964-8A5E-F9729700D67B}" srcId="{EE333DFB-4362-4359-83CD-4B80AACF93CE}" destId="{D9DEF51A-FE90-46CC-A04F-FD3F43AC1185}" srcOrd="0" destOrd="0" parTransId="{AE47DBEA-D989-4D9D-A770-9A643AED3ADC}" sibTransId="{030F3CEF-A86E-4911-9AAA-5902901D3DB5}"/>
    <dgm:cxn modelId="{A0111348-6B34-498F-AE85-9943DCC19310}" type="presOf" srcId="{14E1F08A-8E89-4A0C-A68F-062A42EB9200}" destId="{F99E677F-AE74-45BF-8031-6B46DEE1E959}" srcOrd="0" destOrd="0" presId="urn:microsoft.com/office/officeart/2011/layout/TabList"/>
    <dgm:cxn modelId="{3DA54169-8848-484E-BBFB-BBAFE169A43B}" srcId="{D9DEF51A-FE90-46CC-A04F-FD3F43AC1185}" destId="{B52D4F9A-0452-4EC5-8D07-6081CBD6B25F}" srcOrd="0" destOrd="0" parTransId="{1BF9ED60-CD7A-42D7-8A28-16380F41971D}" sibTransId="{86013B5A-21E1-480E-A56E-18E4CB4CD8B1}"/>
    <dgm:cxn modelId="{398F0B86-B2C2-4AA2-BBC1-80CFFCE41D17}" type="presOf" srcId="{2DADE0B8-6E6F-4AAF-80F7-D40732702580}" destId="{232A4FF1-94A6-4861-9AE4-DC4F4D57E6CC}" srcOrd="0" destOrd="0" presId="urn:microsoft.com/office/officeart/2011/layout/TabList"/>
    <dgm:cxn modelId="{35729C8A-676B-48C9-BCF5-DEA8769E857E}" type="presOf" srcId="{8BC73F06-2D88-4C7C-835C-8950BDCD0CE6}" destId="{703620E0-7463-4933-8CB4-4CBC57A00333}" srcOrd="0" destOrd="0" presId="urn:microsoft.com/office/officeart/2011/layout/TabList"/>
    <dgm:cxn modelId="{23EAB08F-BEF5-4AD8-8024-D6AE20C7D004}" type="presOf" srcId="{1B0B8F40-F096-4F7C-B929-1CE1E94AF0E5}" destId="{0EDE2C7F-242A-4978-BA63-69726402643A}" srcOrd="0" destOrd="0" presId="urn:microsoft.com/office/officeart/2011/layout/TabList"/>
    <dgm:cxn modelId="{E964B691-69D6-4ED7-9A21-1E008694261C}" type="presOf" srcId="{B52D4F9A-0452-4EC5-8D07-6081CBD6B25F}" destId="{7B1460F2-CF21-4617-8F37-D74C6149FDE4}" srcOrd="0" destOrd="0" presId="urn:microsoft.com/office/officeart/2011/layout/TabList"/>
    <dgm:cxn modelId="{8C0E8B9E-8A5E-4BB0-B973-6873133F9F2E}" srcId="{8BC73F06-2D88-4C7C-835C-8950BDCD0CE6}" destId="{F3798A4E-E6FC-4D30-94FD-64690F1293E4}" srcOrd="0" destOrd="0" parTransId="{183FCA28-CE69-422F-877C-99A215392465}" sibTransId="{F025D236-BF5D-43DE-91DE-EF17AC0350EB}"/>
    <dgm:cxn modelId="{0C8EE89F-D221-4B92-9E9C-E86E0787A072}" type="presOf" srcId="{4DD1CAE4-819A-48A5-B53B-26D68EFE3F65}" destId="{BE2904F3-565D-4706-A70E-0536B911F7C2}" srcOrd="0" destOrd="0" presId="urn:microsoft.com/office/officeart/2011/layout/TabList"/>
    <dgm:cxn modelId="{1731B7C4-491E-40E9-8833-3F0B2365FE04}" srcId="{14E1F08A-8E89-4A0C-A68F-062A42EB9200}" destId="{2DADE0B8-6E6F-4AAF-80F7-D40732702580}" srcOrd="0" destOrd="0" parTransId="{F66491F1-4164-459A-B5BB-9DD2BD716A41}" sibTransId="{D66F4721-61D2-4555-9638-A16CC4C4739C}"/>
    <dgm:cxn modelId="{AE6172CA-A0B9-4169-9104-8DC873D26311}" type="presOf" srcId="{EE333DFB-4362-4359-83CD-4B80AACF93CE}" destId="{3DA5A1E3-BF23-40F7-ABA6-4778044CF435}" srcOrd="0" destOrd="0" presId="urn:microsoft.com/office/officeart/2011/layout/TabList"/>
    <dgm:cxn modelId="{7761BAFD-50B9-4471-84F8-E3423EB14CDC}" srcId="{EE333DFB-4362-4359-83CD-4B80AACF93CE}" destId="{1B0B8F40-F096-4F7C-B929-1CE1E94AF0E5}" srcOrd="3" destOrd="0" parTransId="{7C1C321A-6CA3-44F9-8AF2-AC0169633B08}" sibTransId="{A2816E0A-1695-47D4-A4B9-0B811132ACB8}"/>
    <dgm:cxn modelId="{07B00B95-D5AD-498C-A848-5F5183886573}" type="presParOf" srcId="{3DA5A1E3-BF23-40F7-ABA6-4778044CF435}" destId="{956E2F2A-901B-4BA2-9A27-B0B59A3BA06E}" srcOrd="0" destOrd="0" presId="urn:microsoft.com/office/officeart/2011/layout/TabList"/>
    <dgm:cxn modelId="{ECDC0106-893E-4D6A-B6E6-FF087BED111B}" type="presParOf" srcId="{956E2F2A-901B-4BA2-9A27-B0B59A3BA06E}" destId="{7B1460F2-CF21-4617-8F37-D74C6149FDE4}" srcOrd="0" destOrd="0" presId="urn:microsoft.com/office/officeart/2011/layout/TabList"/>
    <dgm:cxn modelId="{CD77DD92-E3CC-4EA6-8D76-2FBF131E6568}" type="presParOf" srcId="{956E2F2A-901B-4BA2-9A27-B0B59A3BA06E}" destId="{546FCAEA-EFB3-4E50-BFCF-5601D072B4B7}" srcOrd="1" destOrd="0" presId="urn:microsoft.com/office/officeart/2011/layout/TabList"/>
    <dgm:cxn modelId="{5D0CA8C4-11A3-4AE2-A4DB-AD52134A1D24}" type="presParOf" srcId="{956E2F2A-901B-4BA2-9A27-B0B59A3BA06E}" destId="{57B61BE6-B145-43D7-95E3-8E9FE3C70610}" srcOrd="2" destOrd="0" presId="urn:microsoft.com/office/officeart/2011/layout/TabList"/>
    <dgm:cxn modelId="{B709C0FF-18A9-4B40-98F3-7713B2CCF55C}" type="presParOf" srcId="{3DA5A1E3-BF23-40F7-ABA6-4778044CF435}" destId="{1CECDB74-FC9D-460D-B4F1-62A920B92885}" srcOrd="1" destOrd="0" presId="urn:microsoft.com/office/officeart/2011/layout/TabList"/>
    <dgm:cxn modelId="{B357B2D0-7FCF-4BA3-9E66-567BFBE43188}" type="presParOf" srcId="{3DA5A1E3-BF23-40F7-ABA6-4778044CF435}" destId="{283E0D9B-A5E4-4301-9AC2-D3F0C5461046}" srcOrd="2" destOrd="0" presId="urn:microsoft.com/office/officeart/2011/layout/TabList"/>
    <dgm:cxn modelId="{9DFBC8FA-D48E-4E98-A839-43EA1547A4E9}" type="presParOf" srcId="{283E0D9B-A5E4-4301-9AC2-D3F0C5461046}" destId="{F9E97A42-8B6A-4644-AA30-028BCE9530B6}" srcOrd="0" destOrd="0" presId="urn:microsoft.com/office/officeart/2011/layout/TabList"/>
    <dgm:cxn modelId="{80572C3A-48D9-4240-B988-85C1FADF6870}" type="presParOf" srcId="{283E0D9B-A5E4-4301-9AC2-D3F0C5461046}" destId="{703620E0-7463-4933-8CB4-4CBC57A00333}" srcOrd="1" destOrd="0" presId="urn:microsoft.com/office/officeart/2011/layout/TabList"/>
    <dgm:cxn modelId="{EBC0F532-E6BC-4B3F-8710-383CFAC3E268}" type="presParOf" srcId="{283E0D9B-A5E4-4301-9AC2-D3F0C5461046}" destId="{08834765-6D5D-46B2-A06E-08A1838A8111}" srcOrd="2" destOrd="0" presId="urn:microsoft.com/office/officeart/2011/layout/TabList"/>
    <dgm:cxn modelId="{81665692-4D45-41D5-9BC6-88F570ACEE6B}" type="presParOf" srcId="{3DA5A1E3-BF23-40F7-ABA6-4778044CF435}" destId="{20888AA0-889E-471B-9CD8-6438C5340B7C}" srcOrd="3" destOrd="0" presId="urn:microsoft.com/office/officeart/2011/layout/TabList"/>
    <dgm:cxn modelId="{02D6E260-66A0-4954-B58C-6D13AB532A1B}" type="presParOf" srcId="{3DA5A1E3-BF23-40F7-ABA6-4778044CF435}" destId="{C919DB8E-9160-4C61-A950-E2D9D3AFACE6}" srcOrd="4" destOrd="0" presId="urn:microsoft.com/office/officeart/2011/layout/TabList"/>
    <dgm:cxn modelId="{A709C85D-5300-462B-AD6C-E8FF02536889}" type="presParOf" srcId="{C919DB8E-9160-4C61-A950-E2D9D3AFACE6}" destId="{232A4FF1-94A6-4861-9AE4-DC4F4D57E6CC}" srcOrd="0" destOrd="0" presId="urn:microsoft.com/office/officeart/2011/layout/TabList"/>
    <dgm:cxn modelId="{981B265D-1179-4B3C-B31A-E3CC88E03E6B}" type="presParOf" srcId="{C919DB8E-9160-4C61-A950-E2D9D3AFACE6}" destId="{F99E677F-AE74-45BF-8031-6B46DEE1E959}" srcOrd="1" destOrd="0" presId="urn:microsoft.com/office/officeart/2011/layout/TabList"/>
    <dgm:cxn modelId="{20089DC2-47D2-46FD-A326-16C7C91EAC36}" type="presParOf" srcId="{C919DB8E-9160-4C61-A950-E2D9D3AFACE6}" destId="{2363584F-EA75-426D-B69D-A70E6E5F8B98}" srcOrd="2" destOrd="0" presId="urn:microsoft.com/office/officeart/2011/layout/TabList"/>
    <dgm:cxn modelId="{49FF6671-BAC8-4D23-B99C-23E72CEFB6E7}" type="presParOf" srcId="{3DA5A1E3-BF23-40F7-ABA6-4778044CF435}" destId="{83684C60-8A5B-4782-8E6F-824718CE8FCF}" srcOrd="5" destOrd="0" presId="urn:microsoft.com/office/officeart/2011/layout/TabList"/>
    <dgm:cxn modelId="{FAD2C152-355B-4337-9E94-87DEDA6649FB}" type="presParOf" srcId="{3DA5A1E3-BF23-40F7-ABA6-4778044CF435}" destId="{26AE014F-7D84-4E0A-BC3C-721AC4916900}" srcOrd="6" destOrd="0" presId="urn:microsoft.com/office/officeart/2011/layout/TabList"/>
    <dgm:cxn modelId="{9F825C9F-A2C2-494F-83CA-D7914F2C4E3C}" type="presParOf" srcId="{26AE014F-7D84-4E0A-BC3C-721AC4916900}" destId="{BE2904F3-565D-4706-A70E-0536B911F7C2}" srcOrd="0" destOrd="0" presId="urn:microsoft.com/office/officeart/2011/layout/TabList"/>
    <dgm:cxn modelId="{FAAD682A-DB64-4330-B87D-813377727800}" type="presParOf" srcId="{26AE014F-7D84-4E0A-BC3C-721AC4916900}" destId="{0EDE2C7F-242A-4978-BA63-69726402643A}" srcOrd="1" destOrd="0" presId="urn:microsoft.com/office/officeart/2011/layout/TabList"/>
    <dgm:cxn modelId="{696D1B42-C7EF-4D55-B890-C487D776690C}" type="presParOf" srcId="{26AE014F-7D84-4E0A-BC3C-721AC4916900}" destId="{D81E6955-2666-4971-BD97-E31BCDD502D5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959D176-C671-4247-ABA6-5C7015A960B4}" type="doc">
      <dgm:prSet loTypeId="urn:microsoft.com/office/officeart/2005/8/layout/architecture" loCatId="hierarchy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671162-E629-4C57-AF7E-F1ED6EA37597}">
      <dgm:prSet phldrT="[Text]"/>
      <dgm:spPr/>
      <dgm:t>
        <a:bodyPr/>
        <a:lstStyle/>
        <a:p>
          <a:r>
            <a:rPr lang="en-US" dirty="0"/>
            <a:t>High School [1,600] Students</a:t>
          </a:r>
        </a:p>
      </dgm:t>
    </dgm:pt>
    <dgm:pt modelId="{5DF41102-9686-4628-9B66-B778336BBF2E}" type="parTrans" cxnId="{0AFA734F-A0AA-4A35-8005-A9280610B95D}">
      <dgm:prSet/>
      <dgm:spPr/>
      <dgm:t>
        <a:bodyPr/>
        <a:lstStyle/>
        <a:p>
          <a:endParaRPr lang="en-US"/>
        </a:p>
      </dgm:t>
    </dgm:pt>
    <dgm:pt modelId="{C52ABAB2-36D1-42FC-A05D-243DB6FAE611}" type="sibTrans" cxnId="{0AFA734F-A0AA-4A35-8005-A9280610B95D}">
      <dgm:prSet/>
      <dgm:spPr/>
      <dgm:t>
        <a:bodyPr/>
        <a:lstStyle/>
        <a:p>
          <a:endParaRPr lang="en-US"/>
        </a:p>
      </dgm:t>
    </dgm:pt>
    <dgm:pt modelId="{5BA9DEAA-F44A-4336-94C2-32071BB4B76F}">
      <dgm:prSet phldrT="[Text]"/>
      <dgm:spPr/>
      <dgm:t>
        <a:bodyPr/>
        <a:lstStyle/>
        <a:p>
          <a:r>
            <a:rPr lang="en-US" dirty="0"/>
            <a:t>Middle School [900] Students</a:t>
          </a:r>
        </a:p>
      </dgm:t>
    </dgm:pt>
    <dgm:pt modelId="{125AF132-0E76-4B00-ACFF-0614D5F89A63}" type="parTrans" cxnId="{54399812-8E81-4AE2-A318-6DE4FC15D6AA}">
      <dgm:prSet/>
      <dgm:spPr/>
      <dgm:t>
        <a:bodyPr/>
        <a:lstStyle/>
        <a:p>
          <a:endParaRPr lang="en-US"/>
        </a:p>
      </dgm:t>
    </dgm:pt>
    <dgm:pt modelId="{16CD38B2-59B8-4FFD-9085-66ECC922D37E}" type="sibTrans" cxnId="{54399812-8E81-4AE2-A318-6DE4FC15D6AA}">
      <dgm:prSet/>
      <dgm:spPr/>
      <dgm:t>
        <a:bodyPr/>
        <a:lstStyle/>
        <a:p>
          <a:endParaRPr lang="en-US"/>
        </a:p>
      </dgm:t>
    </dgm:pt>
    <dgm:pt modelId="{B5F34699-E411-415D-ACFF-10A8F5D5AC4C}">
      <dgm:prSet phldrT="[Text]"/>
      <dgm:spPr/>
      <dgm:t>
        <a:bodyPr/>
        <a:lstStyle/>
        <a:p>
          <a:r>
            <a:rPr lang="en-US" dirty="0"/>
            <a:t>Elementary School [600 Students]</a:t>
          </a:r>
        </a:p>
      </dgm:t>
    </dgm:pt>
    <dgm:pt modelId="{E158D42F-93F5-405D-9F4C-65D887CF4235}" type="parTrans" cxnId="{1F9C18AF-CBC3-41A4-96BA-9BE9A798724F}">
      <dgm:prSet/>
      <dgm:spPr/>
      <dgm:t>
        <a:bodyPr/>
        <a:lstStyle/>
        <a:p>
          <a:endParaRPr lang="en-US"/>
        </a:p>
      </dgm:t>
    </dgm:pt>
    <dgm:pt modelId="{6A9151CA-F38D-47AF-AC8E-7364B32437DC}" type="sibTrans" cxnId="{1F9C18AF-CBC3-41A4-96BA-9BE9A798724F}">
      <dgm:prSet/>
      <dgm:spPr/>
      <dgm:t>
        <a:bodyPr/>
        <a:lstStyle/>
        <a:p>
          <a:endParaRPr lang="en-US"/>
        </a:p>
      </dgm:t>
    </dgm:pt>
    <dgm:pt modelId="{47FD85CC-90AA-4EE0-8ED6-E3B7E1669439}">
      <dgm:prSet phldrT="[Text]"/>
      <dgm:spPr/>
      <dgm:t>
        <a:bodyPr/>
        <a:lstStyle/>
        <a:p>
          <a:r>
            <a:rPr lang="en-US" dirty="0"/>
            <a:t>Elementary School [600 Students]</a:t>
          </a:r>
        </a:p>
      </dgm:t>
    </dgm:pt>
    <dgm:pt modelId="{75DEEC54-75F3-48A3-8427-8660EA02E4AB}" type="parTrans" cxnId="{D668F2A7-BD82-4B5A-8CBA-DE79135BDC7C}">
      <dgm:prSet/>
      <dgm:spPr/>
      <dgm:t>
        <a:bodyPr/>
        <a:lstStyle/>
        <a:p>
          <a:endParaRPr lang="en-US"/>
        </a:p>
      </dgm:t>
    </dgm:pt>
    <dgm:pt modelId="{2E8D5CAD-57E9-4782-A403-12DF50221D3B}" type="sibTrans" cxnId="{D668F2A7-BD82-4B5A-8CBA-DE79135BDC7C}">
      <dgm:prSet/>
      <dgm:spPr/>
      <dgm:t>
        <a:bodyPr/>
        <a:lstStyle/>
        <a:p>
          <a:endParaRPr lang="en-US"/>
        </a:p>
      </dgm:t>
    </dgm:pt>
    <dgm:pt modelId="{5E6DD432-2F83-41F9-A1B7-4DCB6E18F15B}">
      <dgm:prSet phldrT="[Text]"/>
      <dgm:spPr/>
      <dgm:t>
        <a:bodyPr/>
        <a:lstStyle/>
        <a:p>
          <a:r>
            <a:rPr lang="en-US" dirty="0"/>
            <a:t>Elementary School [600 Students]</a:t>
          </a:r>
        </a:p>
      </dgm:t>
    </dgm:pt>
    <dgm:pt modelId="{B9271E9B-B722-48CD-8798-1B760678E782}" type="parTrans" cxnId="{C924360C-D97E-4C34-8EC0-FB3DAFF8560D}">
      <dgm:prSet/>
      <dgm:spPr/>
      <dgm:t>
        <a:bodyPr/>
        <a:lstStyle/>
        <a:p>
          <a:endParaRPr lang="en-US"/>
        </a:p>
      </dgm:t>
    </dgm:pt>
    <dgm:pt modelId="{A00E6A8A-615B-44E5-9EEE-F41DB5ABC809}" type="sibTrans" cxnId="{C924360C-D97E-4C34-8EC0-FB3DAFF8560D}">
      <dgm:prSet/>
      <dgm:spPr/>
      <dgm:t>
        <a:bodyPr/>
        <a:lstStyle/>
        <a:p>
          <a:endParaRPr lang="en-US"/>
        </a:p>
      </dgm:t>
    </dgm:pt>
    <dgm:pt modelId="{E22A9B61-CCBF-49F3-B9E7-34CC2A49310D}">
      <dgm:prSet phldrT="[Text]"/>
      <dgm:spPr/>
      <dgm:t>
        <a:bodyPr/>
        <a:lstStyle/>
        <a:p>
          <a:r>
            <a:rPr lang="en-US" dirty="0"/>
            <a:t>Pre-K to 8</a:t>
          </a:r>
          <a:r>
            <a:rPr lang="en-US" baseline="30000" dirty="0"/>
            <a:t>th</a:t>
          </a:r>
          <a:r>
            <a:rPr lang="en-US" dirty="0"/>
            <a:t> Grade School [1,050] Students</a:t>
          </a:r>
        </a:p>
      </dgm:t>
    </dgm:pt>
    <dgm:pt modelId="{5058E3EC-CF78-45E9-8E45-AF31000303C6}" type="parTrans" cxnId="{50F78431-B84C-45AA-9C57-5C0E83F789D3}">
      <dgm:prSet/>
      <dgm:spPr/>
      <dgm:t>
        <a:bodyPr/>
        <a:lstStyle/>
        <a:p>
          <a:endParaRPr lang="en-US"/>
        </a:p>
      </dgm:t>
    </dgm:pt>
    <dgm:pt modelId="{21CFFDB0-22B6-47E5-8DFB-EE3D996BFB67}" type="sibTrans" cxnId="{50F78431-B84C-45AA-9C57-5C0E83F789D3}">
      <dgm:prSet/>
      <dgm:spPr/>
      <dgm:t>
        <a:bodyPr/>
        <a:lstStyle/>
        <a:p>
          <a:endParaRPr lang="en-US"/>
        </a:p>
      </dgm:t>
    </dgm:pt>
    <dgm:pt modelId="{55AB5071-C139-427B-B7F8-D8F4519A4D85}" type="pres">
      <dgm:prSet presAssocID="{7959D176-C671-4247-ABA6-5C7015A960B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74E44D3E-F8A4-4DDA-B3FB-4DD18FFA68A6}" type="pres">
      <dgm:prSet presAssocID="{4E671162-E629-4C57-AF7E-F1ED6EA37597}" presName="vertOne" presStyleCnt="0"/>
      <dgm:spPr/>
    </dgm:pt>
    <dgm:pt modelId="{D3C02A65-6A16-4E91-9F99-A034D56EB0FC}" type="pres">
      <dgm:prSet presAssocID="{4E671162-E629-4C57-AF7E-F1ED6EA37597}" presName="txOne" presStyleLbl="node0" presStyleIdx="0" presStyleCnt="1">
        <dgm:presLayoutVars>
          <dgm:chPref val="3"/>
        </dgm:presLayoutVars>
      </dgm:prSet>
      <dgm:spPr/>
    </dgm:pt>
    <dgm:pt modelId="{265B2F58-3969-4A01-B8A6-E736339B27D4}" type="pres">
      <dgm:prSet presAssocID="{4E671162-E629-4C57-AF7E-F1ED6EA37597}" presName="parTransOne" presStyleCnt="0"/>
      <dgm:spPr/>
    </dgm:pt>
    <dgm:pt modelId="{378178B4-89FB-4D48-9E14-A49BC96694DD}" type="pres">
      <dgm:prSet presAssocID="{4E671162-E629-4C57-AF7E-F1ED6EA37597}" presName="horzOne" presStyleCnt="0"/>
      <dgm:spPr/>
    </dgm:pt>
    <dgm:pt modelId="{E648F2D9-E8DE-4423-A326-EFB82AA639A5}" type="pres">
      <dgm:prSet presAssocID="{E22A9B61-CCBF-49F3-B9E7-34CC2A49310D}" presName="vertTwo" presStyleCnt="0"/>
      <dgm:spPr/>
    </dgm:pt>
    <dgm:pt modelId="{97044794-18BB-4C9B-8907-DEEE99420158}" type="pres">
      <dgm:prSet presAssocID="{E22A9B61-CCBF-49F3-B9E7-34CC2A49310D}" presName="txTwo" presStyleLbl="node2" presStyleIdx="0" presStyleCnt="2" custScaleX="103838" custScaleY="213091">
        <dgm:presLayoutVars>
          <dgm:chPref val="3"/>
        </dgm:presLayoutVars>
      </dgm:prSet>
      <dgm:spPr/>
    </dgm:pt>
    <dgm:pt modelId="{F407A7BC-F0D4-478E-BE4D-38C3149C2BB2}" type="pres">
      <dgm:prSet presAssocID="{E22A9B61-CCBF-49F3-B9E7-34CC2A49310D}" presName="horzTwo" presStyleCnt="0"/>
      <dgm:spPr/>
    </dgm:pt>
    <dgm:pt modelId="{060F81BE-E1EA-49A4-AF38-721DE0DE679E}" type="pres">
      <dgm:prSet presAssocID="{21CFFDB0-22B6-47E5-8DFB-EE3D996BFB67}" presName="sibSpaceTwo" presStyleCnt="0"/>
      <dgm:spPr/>
    </dgm:pt>
    <dgm:pt modelId="{4584998F-8699-4E4C-9076-4731D7D6A7E4}" type="pres">
      <dgm:prSet presAssocID="{5BA9DEAA-F44A-4336-94C2-32071BB4B76F}" presName="vertTwo" presStyleCnt="0"/>
      <dgm:spPr/>
    </dgm:pt>
    <dgm:pt modelId="{66C86175-2244-4CA9-9303-A30852C33944}" type="pres">
      <dgm:prSet presAssocID="{5BA9DEAA-F44A-4336-94C2-32071BB4B76F}" presName="txTwo" presStyleLbl="node2" presStyleIdx="1" presStyleCnt="2">
        <dgm:presLayoutVars>
          <dgm:chPref val="3"/>
        </dgm:presLayoutVars>
      </dgm:prSet>
      <dgm:spPr/>
    </dgm:pt>
    <dgm:pt modelId="{87305469-5AD1-4BC8-AF6D-ED60E0270B62}" type="pres">
      <dgm:prSet presAssocID="{5BA9DEAA-F44A-4336-94C2-32071BB4B76F}" presName="parTransTwo" presStyleCnt="0"/>
      <dgm:spPr/>
    </dgm:pt>
    <dgm:pt modelId="{F80F2CA5-5221-4CC5-98B7-0B26D5F08AF7}" type="pres">
      <dgm:prSet presAssocID="{5BA9DEAA-F44A-4336-94C2-32071BB4B76F}" presName="horzTwo" presStyleCnt="0"/>
      <dgm:spPr/>
    </dgm:pt>
    <dgm:pt modelId="{F6515330-019B-4B83-B702-08402944E255}" type="pres">
      <dgm:prSet presAssocID="{B5F34699-E411-415D-ACFF-10A8F5D5AC4C}" presName="vertThree" presStyleCnt="0"/>
      <dgm:spPr/>
    </dgm:pt>
    <dgm:pt modelId="{F2BEE122-6B95-4E77-B2E2-14DCFA6B77EE}" type="pres">
      <dgm:prSet presAssocID="{B5F34699-E411-415D-ACFF-10A8F5D5AC4C}" presName="txThree" presStyleLbl="node3" presStyleIdx="0" presStyleCnt="3">
        <dgm:presLayoutVars>
          <dgm:chPref val="3"/>
        </dgm:presLayoutVars>
      </dgm:prSet>
      <dgm:spPr/>
    </dgm:pt>
    <dgm:pt modelId="{12EAFF9C-7B40-47CA-889A-C8F2A20E0E02}" type="pres">
      <dgm:prSet presAssocID="{B5F34699-E411-415D-ACFF-10A8F5D5AC4C}" presName="horzThree" presStyleCnt="0"/>
      <dgm:spPr/>
    </dgm:pt>
    <dgm:pt modelId="{B8F657C9-2C9C-454C-873F-A60C22C5CACD}" type="pres">
      <dgm:prSet presAssocID="{6A9151CA-F38D-47AF-AC8E-7364B32437DC}" presName="sibSpaceThree" presStyleCnt="0"/>
      <dgm:spPr/>
    </dgm:pt>
    <dgm:pt modelId="{EB5C49C5-1145-4FC9-8B86-43633F04F93B}" type="pres">
      <dgm:prSet presAssocID="{47FD85CC-90AA-4EE0-8ED6-E3B7E1669439}" presName="vertThree" presStyleCnt="0"/>
      <dgm:spPr/>
    </dgm:pt>
    <dgm:pt modelId="{CD3C421A-3077-46E6-97D7-0C7A0750A836}" type="pres">
      <dgm:prSet presAssocID="{47FD85CC-90AA-4EE0-8ED6-E3B7E1669439}" presName="txThree" presStyleLbl="node3" presStyleIdx="1" presStyleCnt="3">
        <dgm:presLayoutVars>
          <dgm:chPref val="3"/>
        </dgm:presLayoutVars>
      </dgm:prSet>
      <dgm:spPr/>
    </dgm:pt>
    <dgm:pt modelId="{C28BADA4-01C2-427C-8260-5E812C2276A9}" type="pres">
      <dgm:prSet presAssocID="{47FD85CC-90AA-4EE0-8ED6-E3B7E1669439}" presName="horzThree" presStyleCnt="0"/>
      <dgm:spPr/>
    </dgm:pt>
    <dgm:pt modelId="{14E9A2D6-A034-4A36-9381-8884CAC98743}" type="pres">
      <dgm:prSet presAssocID="{2E8D5CAD-57E9-4782-A403-12DF50221D3B}" presName="sibSpaceThree" presStyleCnt="0"/>
      <dgm:spPr/>
    </dgm:pt>
    <dgm:pt modelId="{A160CB98-8DC8-4D31-9738-EA3E792A47EE}" type="pres">
      <dgm:prSet presAssocID="{5E6DD432-2F83-41F9-A1B7-4DCB6E18F15B}" presName="vertThree" presStyleCnt="0"/>
      <dgm:spPr/>
    </dgm:pt>
    <dgm:pt modelId="{459CAF97-0E7A-4DDE-8CC7-9120CF3C6F66}" type="pres">
      <dgm:prSet presAssocID="{5E6DD432-2F83-41F9-A1B7-4DCB6E18F15B}" presName="txThree" presStyleLbl="node3" presStyleIdx="2" presStyleCnt="3">
        <dgm:presLayoutVars>
          <dgm:chPref val="3"/>
        </dgm:presLayoutVars>
      </dgm:prSet>
      <dgm:spPr/>
    </dgm:pt>
    <dgm:pt modelId="{FBBA8039-4AD5-49CA-B436-7849C8ACC091}" type="pres">
      <dgm:prSet presAssocID="{5E6DD432-2F83-41F9-A1B7-4DCB6E18F15B}" presName="horzThree" presStyleCnt="0"/>
      <dgm:spPr/>
    </dgm:pt>
  </dgm:ptLst>
  <dgm:cxnLst>
    <dgm:cxn modelId="{8D506506-FAF3-4366-8A3C-68FA28908C58}" type="presOf" srcId="{7959D176-C671-4247-ABA6-5C7015A960B4}" destId="{55AB5071-C139-427B-B7F8-D8F4519A4D85}" srcOrd="0" destOrd="0" presId="urn:microsoft.com/office/officeart/2005/8/layout/architecture"/>
    <dgm:cxn modelId="{C924360C-D97E-4C34-8EC0-FB3DAFF8560D}" srcId="{5BA9DEAA-F44A-4336-94C2-32071BB4B76F}" destId="{5E6DD432-2F83-41F9-A1B7-4DCB6E18F15B}" srcOrd="2" destOrd="0" parTransId="{B9271E9B-B722-48CD-8798-1B760678E782}" sibTransId="{A00E6A8A-615B-44E5-9EEE-F41DB5ABC809}"/>
    <dgm:cxn modelId="{54399812-8E81-4AE2-A318-6DE4FC15D6AA}" srcId="{4E671162-E629-4C57-AF7E-F1ED6EA37597}" destId="{5BA9DEAA-F44A-4336-94C2-32071BB4B76F}" srcOrd="1" destOrd="0" parTransId="{125AF132-0E76-4B00-ACFF-0614D5F89A63}" sibTransId="{16CD38B2-59B8-4FFD-9085-66ECC922D37E}"/>
    <dgm:cxn modelId="{A75F1B22-4527-4E20-82D4-69B8F0923E09}" type="presOf" srcId="{B5F34699-E411-415D-ACFF-10A8F5D5AC4C}" destId="{F2BEE122-6B95-4E77-B2E2-14DCFA6B77EE}" srcOrd="0" destOrd="0" presId="urn:microsoft.com/office/officeart/2005/8/layout/architecture"/>
    <dgm:cxn modelId="{50F78431-B84C-45AA-9C57-5C0E83F789D3}" srcId="{4E671162-E629-4C57-AF7E-F1ED6EA37597}" destId="{E22A9B61-CCBF-49F3-B9E7-34CC2A49310D}" srcOrd="0" destOrd="0" parTransId="{5058E3EC-CF78-45E9-8E45-AF31000303C6}" sibTransId="{21CFFDB0-22B6-47E5-8DFB-EE3D996BFB67}"/>
    <dgm:cxn modelId="{C396953F-BD12-43BE-B811-E4D6ABC6AD5F}" type="presOf" srcId="{47FD85CC-90AA-4EE0-8ED6-E3B7E1669439}" destId="{CD3C421A-3077-46E6-97D7-0C7A0750A836}" srcOrd="0" destOrd="0" presId="urn:microsoft.com/office/officeart/2005/8/layout/architecture"/>
    <dgm:cxn modelId="{F789C547-6955-49FC-990E-C0F3785209F2}" type="presOf" srcId="{E22A9B61-CCBF-49F3-B9E7-34CC2A49310D}" destId="{97044794-18BB-4C9B-8907-DEEE99420158}" srcOrd="0" destOrd="0" presId="urn:microsoft.com/office/officeart/2005/8/layout/architecture"/>
    <dgm:cxn modelId="{0AFA734F-A0AA-4A35-8005-A9280610B95D}" srcId="{7959D176-C671-4247-ABA6-5C7015A960B4}" destId="{4E671162-E629-4C57-AF7E-F1ED6EA37597}" srcOrd="0" destOrd="0" parTransId="{5DF41102-9686-4628-9B66-B778336BBF2E}" sibTransId="{C52ABAB2-36D1-42FC-A05D-243DB6FAE611}"/>
    <dgm:cxn modelId="{D7A67452-38A4-4AD9-AC80-7A759043B0A9}" type="presOf" srcId="{5E6DD432-2F83-41F9-A1B7-4DCB6E18F15B}" destId="{459CAF97-0E7A-4DDE-8CC7-9120CF3C6F66}" srcOrd="0" destOrd="0" presId="urn:microsoft.com/office/officeart/2005/8/layout/architecture"/>
    <dgm:cxn modelId="{7142AA92-2E94-4FA9-96CB-8213EACAF6E1}" type="presOf" srcId="{4E671162-E629-4C57-AF7E-F1ED6EA37597}" destId="{D3C02A65-6A16-4E91-9F99-A034D56EB0FC}" srcOrd="0" destOrd="0" presId="urn:microsoft.com/office/officeart/2005/8/layout/architecture"/>
    <dgm:cxn modelId="{D668F2A7-BD82-4B5A-8CBA-DE79135BDC7C}" srcId="{5BA9DEAA-F44A-4336-94C2-32071BB4B76F}" destId="{47FD85CC-90AA-4EE0-8ED6-E3B7E1669439}" srcOrd="1" destOrd="0" parTransId="{75DEEC54-75F3-48A3-8427-8660EA02E4AB}" sibTransId="{2E8D5CAD-57E9-4782-A403-12DF50221D3B}"/>
    <dgm:cxn modelId="{1F9C18AF-CBC3-41A4-96BA-9BE9A798724F}" srcId="{5BA9DEAA-F44A-4336-94C2-32071BB4B76F}" destId="{B5F34699-E411-415D-ACFF-10A8F5D5AC4C}" srcOrd="0" destOrd="0" parTransId="{E158D42F-93F5-405D-9F4C-65D887CF4235}" sibTransId="{6A9151CA-F38D-47AF-AC8E-7364B32437DC}"/>
    <dgm:cxn modelId="{08EA6FE7-7D05-433D-ACA9-48D22B2CC3D0}" type="presOf" srcId="{5BA9DEAA-F44A-4336-94C2-32071BB4B76F}" destId="{66C86175-2244-4CA9-9303-A30852C33944}" srcOrd="0" destOrd="0" presId="urn:microsoft.com/office/officeart/2005/8/layout/architecture"/>
    <dgm:cxn modelId="{B892AC19-0A04-468F-93BD-72C85AC26BF4}" type="presParOf" srcId="{55AB5071-C139-427B-B7F8-D8F4519A4D85}" destId="{74E44D3E-F8A4-4DDA-B3FB-4DD18FFA68A6}" srcOrd="0" destOrd="0" presId="urn:microsoft.com/office/officeart/2005/8/layout/architecture"/>
    <dgm:cxn modelId="{B2BF519C-5AE4-402A-9A49-58FB854112D9}" type="presParOf" srcId="{74E44D3E-F8A4-4DDA-B3FB-4DD18FFA68A6}" destId="{D3C02A65-6A16-4E91-9F99-A034D56EB0FC}" srcOrd="0" destOrd="0" presId="urn:microsoft.com/office/officeart/2005/8/layout/architecture"/>
    <dgm:cxn modelId="{1CDA56A8-C4EF-47D9-BCAE-C24508FE7ACC}" type="presParOf" srcId="{74E44D3E-F8A4-4DDA-B3FB-4DD18FFA68A6}" destId="{265B2F58-3969-4A01-B8A6-E736339B27D4}" srcOrd="1" destOrd="0" presId="urn:microsoft.com/office/officeart/2005/8/layout/architecture"/>
    <dgm:cxn modelId="{3442D93F-B5E9-468A-A70D-CABF045D3996}" type="presParOf" srcId="{74E44D3E-F8A4-4DDA-B3FB-4DD18FFA68A6}" destId="{378178B4-89FB-4D48-9E14-A49BC96694DD}" srcOrd="2" destOrd="0" presId="urn:microsoft.com/office/officeart/2005/8/layout/architecture"/>
    <dgm:cxn modelId="{B6330133-5492-4B18-BF71-2CE906165B2A}" type="presParOf" srcId="{378178B4-89FB-4D48-9E14-A49BC96694DD}" destId="{E648F2D9-E8DE-4423-A326-EFB82AA639A5}" srcOrd="0" destOrd="0" presId="urn:microsoft.com/office/officeart/2005/8/layout/architecture"/>
    <dgm:cxn modelId="{9B36128D-FEED-495F-BD62-B20054EBBD64}" type="presParOf" srcId="{E648F2D9-E8DE-4423-A326-EFB82AA639A5}" destId="{97044794-18BB-4C9B-8907-DEEE99420158}" srcOrd="0" destOrd="0" presId="urn:microsoft.com/office/officeart/2005/8/layout/architecture"/>
    <dgm:cxn modelId="{6944B09A-C4A6-4038-A956-68E7FA9A0F89}" type="presParOf" srcId="{E648F2D9-E8DE-4423-A326-EFB82AA639A5}" destId="{F407A7BC-F0D4-478E-BE4D-38C3149C2BB2}" srcOrd="1" destOrd="0" presId="urn:microsoft.com/office/officeart/2005/8/layout/architecture"/>
    <dgm:cxn modelId="{CCD99052-B228-498C-B530-1A316945B57A}" type="presParOf" srcId="{378178B4-89FB-4D48-9E14-A49BC96694DD}" destId="{060F81BE-E1EA-49A4-AF38-721DE0DE679E}" srcOrd="1" destOrd="0" presId="urn:microsoft.com/office/officeart/2005/8/layout/architecture"/>
    <dgm:cxn modelId="{A65F87A0-88C9-4E97-82B7-881AC7133CA5}" type="presParOf" srcId="{378178B4-89FB-4D48-9E14-A49BC96694DD}" destId="{4584998F-8699-4E4C-9076-4731D7D6A7E4}" srcOrd="2" destOrd="0" presId="urn:microsoft.com/office/officeart/2005/8/layout/architecture"/>
    <dgm:cxn modelId="{231CF1A8-B18B-4518-BDC8-EE8B752D5B57}" type="presParOf" srcId="{4584998F-8699-4E4C-9076-4731D7D6A7E4}" destId="{66C86175-2244-4CA9-9303-A30852C33944}" srcOrd="0" destOrd="0" presId="urn:microsoft.com/office/officeart/2005/8/layout/architecture"/>
    <dgm:cxn modelId="{789E6224-2D73-458C-967C-5F644C537494}" type="presParOf" srcId="{4584998F-8699-4E4C-9076-4731D7D6A7E4}" destId="{87305469-5AD1-4BC8-AF6D-ED60E0270B62}" srcOrd="1" destOrd="0" presId="urn:microsoft.com/office/officeart/2005/8/layout/architecture"/>
    <dgm:cxn modelId="{228DC930-AFA5-477F-B10C-83CD62B72BCD}" type="presParOf" srcId="{4584998F-8699-4E4C-9076-4731D7D6A7E4}" destId="{F80F2CA5-5221-4CC5-98B7-0B26D5F08AF7}" srcOrd="2" destOrd="0" presId="urn:microsoft.com/office/officeart/2005/8/layout/architecture"/>
    <dgm:cxn modelId="{6B3D410E-9F72-4717-B868-C876251B0E20}" type="presParOf" srcId="{F80F2CA5-5221-4CC5-98B7-0B26D5F08AF7}" destId="{F6515330-019B-4B83-B702-08402944E255}" srcOrd="0" destOrd="0" presId="urn:microsoft.com/office/officeart/2005/8/layout/architecture"/>
    <dgm:cxn modelId="{D55364A6-0F5F-48F6-A49F-87116D0C31F8}" type="presParOf" srcId="{F6515330-019B-4B83-B702-08402944E255}" destId="{F2BEE122-6B95-4E77-B2E2-14DCFA6B77EE}" srcOrd="0" destOrd="0" presId="urn:microsoft.com/office/officeart/2005/8/layout/architecture"/>
    <dgm:cxn modelId="{05F9E117-4E92-4FF9-8A1B-9574DBC6782E}" type="presParOf" srcId="{F6515330-019B-4B83-B702-08402944E255}" destId="{12EAFF9C-7B40-47CA-889A-C8F2A20E0E02}" srcOrd="1" destOrd="0" presId="urn:microsoft.com/office/officeart/2005/8/layout/architecture"/>
    <dgm:cxn modelId="{FACE4217-6718-4A6E-8667-5BD370DC34D6}" type="presParOf" srcId="{F80F2CA5-5221-4CC5-98B7-0B26D5F08AF7}" destId="{B8F657C9-2C9C-454C-873F-A60C22C5CACD}" srcOrd="1" destOrd="0" presId="urn:microsoft.com/office/officeart/2005/8/layout/architecture"/>
    <dgm:cxn modelId="{111267F6-3381-4E75-ABAE-96E69C8F0187}" type="presParOf" srcId="{F80F2CA5-5221-4CC5-98B7-0B26D5F08AF7}" destId="{EB5C49C5-1145-4FC9-8B86-43633F04F93B}" srcOrd="2" destOrd="0" presId="urn:microsoft.com/office/officeart/2005/8/layout/architecture"/>
    <dgm:cxn modelId="{E4ADED2D-0708-478E-89A4-45188CED0814}" type="presParOf" srcId="{EB5C49C5-1145-4FC9-8B86-43633F04F93B}" destId="{CD3C421A-3077-46E6-97D7-0C7A0750A836}" srcOrd="0" destOrd="0" presId="urn:microsoft.com/office/officeart/2005/8/layout/architecture"/>
    <dgm:cxn modelId="{0D0C6B72-79F6-4603-97AB-0E5D056B6AD5}" type="presParOf" srcId="{EB5C49C5-1145-4FC9-8B86-43633F04F93B}" destId="{C28BADA4-01C2-427C-8260-5E812C2276A9}" srcOrd="1" destOrd="0" presId="urn:microsoft.com/office/officeart/2005/8/layout/architecture"/>
    <dgm:cxn modelId="{419F59FB-2641-40DA-919E-391EF987527D}" type="presParOf" srcId="{F80F2CA5-5221-4CC5-98B7-0B26D5F08AF7}" destId="{14E9A2D6-A034-4A36-9381-8884CAC98743}" srcOrd="3" destOrd="0" presId="urn:microsoft.com/office/officeart/2005/8/layout/architecture"/>
    <dgm:cxn modelId="{C62CF64A-F431-44C8-8764-60ECCDB339AE}" type="presParOf" srcId="{F80F2CA5-5221-4CC5-98B7-0B26D5F08AF7}" destId="{A160CB98-8DC8-4D31-9738-EA3E792A47EE}" srcOrd="4" destOrd="0" presId="urn:microsoft.com/office/officeart/2005/8/layout/architecture"/>
    <dgm:cxn modelId="{20C2598A-B413-4723-A9E5-E1AA7EA463C9}" type="presParOf" srcId="{A160CB98-8DC8-4D31-9738-EA3E792A47EE}" destId="{459CAF97-0E7A-4DDE-8CC7-9120CF3C6F66}" srcOrd="0" destOrd="0" presId="urn:microsoft.com/office/officeart/2005/8/layout/architecture"/>
    <dgm:cxn modelId="{4E167819-BD93-4ED7-A72B-D7732423373C}" type="presParOf" srcId="{A160CB98-8DC8-4D31-9738-EA3E792A47EE}" destId="{FBBA8039-4AD5-49CA-B436-7849C8ACC091}" srcOrd="1" destOrd="0" presId="urn:microsoft.com/office/officeart/2005/8/layout/architecture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4A43D97C-194A-4F7C-8748-DD255C6301D7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E07C680-B889-484E-80A4-D42CD2D84E7B}">
      <dgm:prSet phldrT="[Text]"/>
      <dgm:spPr/>
      <dgm:t>
        <a:bodyPr/>
        <a:lstStyle/>
        <a:p>
          <a:endParaRPr lang="en-US" dirty="0"/>
        </a:p>
      </dgm:t>
    </dgm:pt>
    <dgm:pt modelId="{FC93A18B-1A64-4C0B-93AC-DD63DEABADE1}" type="parTrans" cxnId="{BD97B824-C9B2-46F8-906D-36E0E0904CA5}">
      <dgm:prSet/>
      <dgm:spPr/>
      <dgm:t>
        <a:bodyPr/>
        <a:lstStyle/>
        <a:p>
          <a:endParaRPr lang="en-US"/>
        </a:p>
      </dgm:t>
    </dgm:pt>
    <dgm:pt modelId="{FE9C317B-AC25-499C-8C70-739A0A6B6AEB}" type="sibTrans" cxnId="{BD97B824-C9B2-46F8-906D-36E0E0904CA5}">
      <dgm:prSet/>
      <dgm:spPr/>
      <dgm:t>
        <a:bodyPr/>
        <a:lstStyle/>
        <a:p>
          <a:endParaRPr lang="en-US"/>
        </a:p>
      </dgm:t>
    </dgm:pt>
    <dgm:pt modelId="{FFC18E17-758A-4E17-8E0F-65EDC3E62589}">
      <dgm:prSet phldrT="[Text]"/>
      <dgm:spPr/>
      <dgm:t>
        <a:bodyPr/>
        <a:lstStyle/>
        <a:p>
          <a:r>
            <a:rPr lang="en-US" dirty="0"/>
            <a:t>(3) ES at 600 = 100 students per grade, or 300 5</a:t>
          </a:r>
          <a:r>
            <a:rPr lang="en-US" baseline="30000" dirty="0"/>
            <a:t>th</a:t>
          </a:r>
          <a:r>
            <a:rPr lang="en-US" dirty="0"/>
            <a:t> graders</a:t>
          </a:r>
        </a:p>
      </dgm:t>
    </dgm:pt>
    <dgm:pt modelId="{2C319361-2086-44E7-B3B2-5E69E17AD400}" type="parTrans" cxnId="{88D78E8C-A75D-4840-86D5-43EDDF79EFF2}">
      <dgm:prSet/>
      <dgm:spPr/>
      <dgm:t>
        <a:bodyPr/>
        <a:lstStyle/>
        <a:p>
          <a:endParaRPr lang="en-US"/>
        </a:p>
      </dgm:t>
    </dgm:pt>
    <dgm:pt modelId="{69E33810-17B5-44BF-9F42-0A79CE60B31D}" type="sibTrans" cxnId="{88D78E8C-A75D-4840-86D5-43EDDF79EFF2}">
      <dgm:prSet/>
      <dgm:spPr/>
      <dgm:t>
        <a:bodyPr/>
        <a:lstStyle/>
        <a:p>
          <a:endParaRPr lang="en-US"/>
        </a:p>
      </dgm:t>
    </dgm:pt>
    <dgm:pt modelId="{E67CC376-4FFC-4AF7-AD45-FCCF0347B31E}">
      <dgm:prSet phldrT="[Text]"/>
      <dgm:spPr/>
      <dgm:t>
        <a:bodyPr/>
        <a:lstStyle/>
        <a:p>
          <a:r>
            <a:rPr lang="en-US" dirty="0"/>
            <a:t>(1) Pre-K to 8</a:t>
          </a:r>
          <a:r>
            <a:rPr lang="en-US" baseline="30000" dirty="0"/>
            <a:t>th</a:t>
          </a:r>
          <a:r>
            <a:rPr lang="en-US" dirty="0"/>
            <a:t> grade at 1,050 students and (1) MS at 900 students = 400 students per grade</a:t>
          </a:r>
        </a:p>
      </dgm:t>
    </dgm:pt>
    <dgm:pt modelId="{F7963443-3AA0-4CE4-8FFD-0F6419249675}" type="parTrans" cxnId="{A79D6CA1-87E6-410A-9FF9-D4894883FAD6}">
      <dgm:prSet/>
      <dgm:spPr/>
      <dgm:t>
        <a:bodyPr/>
        <a:lstStyle/>
        <a:p>
          <a:endParaRPr lang="en-US"/>
        </a:p>
      </dgm:t>
    </dgm:pt>
    <dgm:pt modelId="{EB277B17-86D7-41A3-ACA6-D22543A71FF3}" type="sibTrans" cxnId="{A79D6CA1-87E6-410A-9FF9-D4894883FAD6}">
      <dgm:prSet/>
      <dgm:spPr/>
      <dgm:t>
        <a:bodyPr/>
        <a:lstStyle/>
        <a:p>
          <a:endParaRPr lang="en-US"/>
        </a:p>
      </dgm:t>
    </dgm:pt>
    <dgm:pt modelId="{DA2A6665-4642-4823-AC46-F88751772337}">
      <dgm:prSet phldrT="[Text]"/>
      <dgm:spPr/>
      <dgm:t>
        <a:bodyPr/>
        <a:lstStyle/>
        <a:p>
          <a:r>
            <a:rPr lang="en-US" dirty="0"/>
            <a:t>(1) HS at 1,600 students = 400 students per grade</a:t>
          </a:r>
        </a:p>
      </dgm:t>
    </dgm:pt>
    <dgm:pt modelId="{47DDAE5D-C949-4543-ACDA-78A6621ECED7}" type="parTrans" cxnId="{9C61C034-10BA-4C36-A5B5-BC2787C3E596}">
      <dgm:prSet/>
      <dgm:spPr/>
      <dgm:t>
        <a:bodyPr/>
        <a:lstStyle/>
        <a:p>
          <a:endParaRPr lang="en-US"/>
        </a:p>
      </dgm:t>
    </dgm:pt>
    <dgm:pt modelId="{931DCADE-96D7-4A07-9FEC-AADE7C43D126}" type="sibTrans" cxnId="{9C61C034-10BA-4C36-A5B5-BC2787C3E596}">
      <dgm:prSet/>
      <dgm:spPr/>
      <dgm:t>
        <a:bodyPr/>
        <a:lstStyle/>
        <a:p>
          <a:endParaRPr lang="en-US"/>
        </a:p>
      </dgm:t>
    </dgm:pt>
    <dgm:pt modelId="{393A3D87-A669-4D81-8420-E76B0357353A}" type="pres">
      <dgm:prSet presAssocID="{4A43D97C-194A-4F7C-8748-DD255C6301D7}" presName="vert0" presStyleCnt="0">
        <dgm:presLayoutVars>
          <dgm:dir/>
          <dgm:animOne val="branch"/>
          <dgm:animLvl val="lvl"/>
        </dgm:presLayoutVars>
      </dgm:prSet>
      <dgm:spPr/>
    </dgm:pt>
    <dgm:pt modelId="{E9AE9494-D827-4EE8-BBCC-E6864E4E93CC}" type="pres">
      <dgm:prSet presAssocID="{3E07C680-B889-484E-80A4-D42CD2D84E7B}" presName="thickLine" presStyleLbl="alignNode1" presStyleIdx="0" presStyleCnt="1"/>
      <dgm:spPr/>
    </dgm:pt>
    <dgm:pt modelId="{0871790B-A2FA-41DC-A186-4D70B232C15E}" type="pres">
      <dgm:prSet presAssocID="{3E07C680-B889-484E-80A4-D42CD2D84E7B}" presName="horz1" presStyleCnt="0"/>
      <dgm:spPr/>
    </dgm:pt>
    <dgm:pt modelId="{EAA782CC-4008-40DF-99D7-F450E86D6ADE}" type="pres">
      <dgm:prSet presAssocID="{3E07C680-B889-484E-80A4-D42CD2D84E7B}" presName="tx1" presStyleLbl="revTx" presStyleIdx="0" presStyleCnt="4"/>
      <dgm:spPr/>
    </dgm:pt>
    <dgm:pt modelId="{323736C9-7215-4570-856E-F475F5730B59}" type="pres">
      <dgm:prSet presAssocID="{3E07C680-B889-484E-80A4-D42CD2D84E7B}" presName="vert1" presStyleCnt="0"/>
      <dgm:spPr/>
    </dgm:pt>
    <dgm:pt modelId="{A83FE8F1-BB29-418D-8C02-4A091BE88837}" type="pres">
      <dgm:prSet presAssocID="{FFC18E17-758A-4E17-8E0F-65EDC3E62589}" presName="vertSpace2a" presStyleCnt="0"/>
      <dgm:spPr/>
    </dgm:pt>
    <dgm:pt modelId="{5C7ADB26-5F6A-467D-BA4D-493890B28BB8}" type="pres">
      <dgm:prSet presAssocID="{FFC18E17-758A-4E17-8E0F-65EDC3E62589}" presName="horz2" presStyleCnt="0"/>
      <dgm:spPr/>
    </dgm:pt>
    <dgm:pt modelId="{B462EAEA-F18B-45B6-997F-652523F0D779}" type="pres">
      <dgm:prSet presAssocID="{FFC18E17-758A-4E17-8E0F-65EDC3E62589}" presName="horzSpace2" presStyleCnt="0"/>
      <dgm:spPr/>
    </dgm:pt>
    <dgm:pt modelId="{A8B7312F-583C-4282-B0C2-07EB673B8E56}" type="pres">
      <dgm:prSet presAssocID="{FFC18E17-758A-4E17-8E0F-65EDC3E62589}" presName="tx2" presStyleLbl="revTx" presStyleIdx="1" presStyleCnt="4"/>
      <dgm:spPr/>
    </dgm:pt>
    <dgm:pt modelId="{003491BC-E81C-4010-B6E6-B59CE288B81B}" type="pres">
      <dgm:prSet presAssocID="{FFC18E17-758A-4E17-8E0F-65EDC3E62589}" presName="vert2" presStyleCnt="0"/>
      <dgm:spPr/>
    </dgm:pt>
    <dgm:pt modelId="{690022F4-068B-4980-A357-3EA4A6F93014}" type="pres">
      <dgm:prSet presAssocID="{FFC18E17-758A-4E17-8E0F-65EDC3E62589}" presName="thinLine2b" presStyleLbl="callout" presStyleIdx="0" presStyleCnt="3"/>
      <dgm:spPr/>
    </dgm:pt>
    <dgm:pt modelId="{B714837D-6670-4411-85EA-2605F2771889}" type="pres">
      <dgm:prSet presAssocID="{FFC18E17-758A-4E17-8E0F-65EDC3E62589}" presName="vertSpace2b" presStyleCnt="0"/>
      <dgm:spPr/>
    </dgm:pt>
    <dgm:pt modelId="{9A7A2225-8BD6-4D59-ADB3-D164A785FF5B}" type="pres">
      <dgm:prSet presAssocID="{E67CC376-4FFC-4AF7-AD45-FCCF0347B31E}" presName="horz2" presStyleCnt="0"/>
      <dgm:spPr/>
    </dgm:pt>
    <dgm:pt modelId="{F70C9CD4-0DF6-474F-AB70-42D73085D5EB}" type="pres">
      <dgm:prSet presAssocID="{E67CC376-4FFC-4AF7-AD45-FCCF0347B31E}" presName="horzSpace2" presStyleCnt="0"/>
      <dgm:spPr/>
    </dgm:pt>
    <dgm:pt modelId="{CF455CA4-B6E9-4797-A19A-41F6A3CF6C7C}" type="pres">
      <dgm:prSet presAssocID="{E67CC376-4FFC-4AF7-AD45-FCCF0347B31E}" presName="tx2" presStyleLbl="revTx" presStyleIdx="2" presStyleCnt="4"/>
      <dgm:spPr/>
    </dgm:pt>
    <dgm:pt modelId="{98167F48-EA3C-4511-B43B-3B873A32BC75}" type="pres">
      <dgm:prSet presAssocID="{E67CC376-4FFC-4AF7-AD45-FCCF0347B31E}" presName="vert2" presStyleCnt="0"/>
      <dgm:spPr/>
    </dgm:pt>
    <dgm:pt modelId="{02C45148-5DE6-415F-894C-0F1D39B43ACD}" type="pres">
      <dgm:prSet presAssocID="{E67CC376-4FFC-4AF7-AD45-FCCF0347B31E}" presName="thinLine2b" presStyleLbl="callout" presStyleIdx="1" presStyleCnt="3"/>
      <dgm:spPr/>
    </dgm:pt>
    <dgm:pt modelId="{9EF4098F-DD56-4391-9E7E-734E2861713A}" type="pres">
      <dgm:prSet presAssocID="{E67CC376-4FFC-4AF7-AD45-FCCF0347B31E}" presName="vertSpace2b" presStyleCnt="0"/>
      <dgm:spPr/>
    </dgm:pt>
    <dgm:pt modelId="{CF95EEDF-2156-4E9F-AF9A-94B8D30770FC}" type="pres">
      <dgm:prSet presAssocID="{DA2A6665-4642-4823-AC46-F88751772337}" presName="horz2" presStyleCnt="0"/>
      <dgm:spPr/>
    </dgm:pt>
    <dgm:pt modelId="{2A9218A1-0EB5-420C-B94C-A9F88821CF87}" type="pres">
      <dgm:prSet presAssocID="{DA2A6665-4642-4823-AC46-F88751772337}" presName="horzSpace2" presStyleCnt="0"/>
      <dgm:spPr/>
    </dgm:pt>
    <dgm:pt modelId="{B597048E-40A0-4895-BCE4-99F3EE0253F8}" type="pres">
      <dgm:prSet presAssocID="{DA2A6665-4642-4823-AC46-F88751772337}" presName="tx2" presStyleLbl="revTx" presStyleIdx="3" presStyleCnt="4"/>
      <dgm:spPr/>
    </dgm:pt>
    <dgm:pt modelId="{4E90DC9C-4741-49F2-9D80-062EB740E3B4}" type="pres">
      <dgm:prSet presAssocID="{DA2A6665-4642-4823-AC46-F88751772337}" presName="vert2" presStyleCnt="0"/>
      <dgm:spPr/>
    </dgm:pt>
    <dgm:pt modelId="{7516BAC9-BAD1-4114-8A28-A345C4E54A39}" type="pres">
      <dgm:prSet presAssocID="{DA2A6665-4642-4823-AC46-F88751772337}" presName="thinLine2b" presStyleLbl="callout" presStyleIdx="2" presStyleCnt="3"/>
      <dgm:spPr/>
    </dgm:pt>
    <dgm:pt modelId="{F67C3E79-7DE0-4C98-A9FB-B9998AF26302}" type="pres">
      <dgm:prSet presAssocID="{DA2A6665-4642-4823-AC46-F88751772337}" presName="vertSpace2b" presStyleCnt="0"/>
      <dgm:spPr/>
    </dgm:pt>
  </dgm:ptLst>
  <dgm:cxnLst>
    <dgm:cxn modelId="{6E00FA0E-DFC0-41CC-B37C-FDD57A7AFE65}" type="presOf" srcId="{FFC18E17-758A-4E17-8E0F-65EDC3E62589}" destId="{A8B7312F-583C-4282-B0C2-07EB673B8E56}" srcOrd="0" destOrd="0" presId="urn:microsoft.com/office/officeart/2008/layout/LinedList"/>
    <dgm:cxn modelId="{BD97B824-C9B2-46F8-906D-36E0E0904CA5}" srcId="{4A43D97C-194A-4F7C-8748-DD255C6301D7}" destId="{3E07C680-B889-484E-80A4-D42CD2D84E7B}" srcOrd="0" destOrd="0" parTransId="{FC93A18B-1A64-4C0B-93AC-DD63DEABADE1}" sibTransId="{FE9C317B-AC25-499C-8C70-739A0A6B6AEB}"/>
    <dgm:cxn modelId="{9C61C034-10BA-4C36-A5B5-BC2787C3E596}" srcId="{3E07C680-B889-484E-80A4-D42CD2D84E7B}" destId="{DA2A6665-4642-4823-AC46-F88751772337}" srcOrd="2" destOrd="0" parTransId="{47DDAE5D-C949-4543-ACDA-78A6621ECED7}" sibTransId="{931DCADE-96D7-4A07-9FEC-AADE7C43D126}"/>
    <dgm:cxn modelId="{96A1343D-F4DD-4C1F-85A4-ABB97C219325}" type="presOf" srcId="{4A43D97C-194A-4F7C-8748-DD255C6301D7}" destId="{393A3D87-A669-4D81-8420-E76B0357353A}" srcOrd="0" destOrd="0" presId="urn:microsoft.com/office/officeart/2008/layout/LinedList"/>
    <dgm:cxn modelId="{A96CE16A-D0D9-4BA6-9B0D-350F0ECE84E5}" type="presOf" srcId="{E67CC376-4FFC-4AF7-AD45-FCCF0347B31E}" destId="{CF455CA4-B6E9-4797-A19A-41F6A3CF6C7C}" srcOrd="0" destOrd="0" presId="urn:microsoft.com/office/officeart/2008/layout/LinedList"/>
    <dgm:cxn modelId="{BA174D74-65C2-4D40-A819-E8029BDA721E}" type="presOf" srcId="{DA2A6665-4642-4823-AC46-F88751772337}" destId="{B597048E-40A0-4895-BCE4-99F3EE0253F8}" srcOrd="0" destOrd="0" presId="urn:microsoft.com/office/officeart/2008/layout/LinedList"/>
    <dgm:cxn modelId="{88D78E8C-A75D-4840-86D5-43EDDF79EFF2}" srcId="{3E07C680-B889-484E-80A4-D42CD2D84E7B}" destId="{FFC18E17-758A-4E17-8E0F-65EDC3E62589}" srcOrd="0" destOrd="0" parTransId="{2C319361-2086-44E7-B3B2-5E69E17AD400}" sibTransId="{69E33810-17B5-44BF-9F42-0A79CE60B31D}"/>
    <dgm:cxn modelId="{A79D6CA1-87E6-410A-9FF9-D4894883FAD6}" srcId="{3E07C680-B889-484E-80A4-D42CD2D84E7B}" destId="{E67CC376-4FFC-4AF7-AD45-FCCF0347B31E}" srcOrd="1" destOrd="0" parTransId="{F7963443-3AA0-4CE4-8FFD-0F6419249675}" sibTransId="{EB277B17-86D7-41A3-ACA6-D22543A71FF3}"/>
    <dgm:cxn modelId="{AFBE8FE7-7FB3-4075-A9DB-550256ADC448}" type="presOf" srcId="{3E07C680-B889-484E-80A4-D42CD2D84E7B}" destId="{EAA782CC-4008-40DF-99D7-F450E86D6ADE}" srcOrd="0" destOrd="0" presId="urn:microsoft.com/office/officeart/2008/layout/LinedList"/>
    <dgm:cxn modelId="{70C0FF31-8186-40C6-8146-2771CA8E0A7D}" type="presParOf" srcId="{393A3D87-A669-4D81-8420-E76B0357353A}" destId="{E9AE9494-D827-4EE8-BBCC-E6864E4E93CC}" srcOrd="0" destOrd="0" presId="urn:microsoft.com/office/officeart/2008/layout/LinedList"/>
    <dgm:cxn modelId="{34097948-5030-4356-AA75-2393762E8B2B}" type="presParOf" srcId="{393A3D87-A669-4D81-8420-E76B0357353A}" destId="{0871790B-A2FA-41DC-A186-4D70B232C15E}" srcOrd="1" destOrd="0" presId="urn:microsoft.com/office/officeart/2008/layout/LinedList"/>
    <dgm:cxn modelId="{2BB3691C-5805-4319-8B04-BEE65491A394}" type="presParOf" srcId="{0871790B-A2FA-41DC-A186-4D70B232C15E}" destId="{EAA782CC-4008-40DF-99D7-F450E86D6ADE}" srcOrd="0" destOrd="0" presId="urn:microsoft.com/office/officeart/2008/layout/LinedList"/>
    <dgm:cxn modelId="{62F283F4-85B2-4768-ACC2-C48F8689739E}" type="presParOf" srcId="{0871790B-A2FA-41DC-A186-4D70B232C15E}" destId="{323736C9-7215-4570-856E-F475F5730B59}" srcOrd="1" destOrd="0" presId="urn:microsoft.com/office/officeart/2008/layout/LinedList"/>
    <dgm:cxn modelId="{CE30B950-C9C0-48C4-B694-C5F654426213}" type="presParOf" srcId="{323736C9-7215-4570-856E-F475F5730B59}" destId="{A83FE8F1-BB29-418D-8C02-4A091BE88837}" srcOrd="0" destOrd="0" presId="urn:microsoft.com/office/officeart/2008/layout/LinedList"/>
    <dgm:cxn modelId="{C40FAB43-9681-424A-B67F-283874347BB2}" type="presParOf" srcId="{323736C9-7215-4570-856E-F475F5730B59}" destId="{5C7ADB26-5F6A-467D-BA4D-493890B28BB8}" srcOrd="1" destOrd="0" presId="urn:microsoft.com/office/officeart/2008/layout/LinedList"/>
    <dgm:cxn modelId="{8E178CEC-DE56-4A79-8233-723DC81B0C37}" type="presParOf" srcId="{5C7ADB26-5F6A-467D-BA4D-493890B28BB8}" destId="{B462EAEA-F18B-45B6-997F-652523F0D779}" srcOrd="0" destOrd="0" presId="urn:microsoft.com/office/officeart/2008/layout/LinedList"/>
    <dgm:cxn modelId="{3E4743CD-5456-4AB4-9199-6225658F53B0}" type="presParOf" srcId="{5C7ADB26-5F6A-467D-BA4D-493890B28BB8}" destId="{A8B7312F-583C-4282-B0C2-07EB673B8E56}" srcOrd="1" destOrd="0" presId="urn:microsoft.com/office/officeart/2008/layout/LinedList"/>
    <dgm:cxn modelId="{D54F1332-9885-4C40-A7E0-0112F344EC89}" type="presParOf" srcId="{5C7ADB26-5F6A-467D-BA4D-493890B28BB8}" destId="{003491BC-E81C-4010-B6E6-B59CE288B81B}" srcOrd="2" destOrd="0" presId="urn:microsoft.com/office/officeart/2008/layout/LinedList"/>
    <dgm:cxn modelId="{8C399B85-103C-4965-84D2-A0042743E2F0}" type="presParOf" srcId="{323736C9-7215-4570-856E-F475F5730B59}" destId="{690022F4-068B-4980-A357-3EA4A6F93014}" srcOrd="2" destOrd="0" presId="urn:microsoft.com/office/officeart/2008/layout/LinedList"/>
    <dgm:cxn modelId="{5DD36AB3-F1E7-43CB-988E-BFB9C56456B9}" type="presParOf" srcId="{323736C9-7215-4570-856E-F475F5730B59}" destId="{B714837D-6670-4411-85EA-2605F2771889}" srcOrd="3" destOrd="0" presId="urn:microsoft.com/office/officeart/2008/layout/LinedList"/>
    <dgm:cxn modelId="{FB9DA601-10E2-4619-94C3-9F3FAD88C1F5}" type="presParOf" srcId="{323736C9-7215-4570-856E-F475F5730B59}" destId="{9A7A2225-8BD6-4D59-ADB3-D164A785FF5B}" srcOrd="4" destOrd="0" presId="urn:microsoft.com/office/officeart/2008/layout/LinedList"/>
    <dgm:cxn modelId="{EE00859A-D979-4C8D-A110-5509E947734A}" type="presParOf" srcId="{9A7A2225-8BD6-4D59-ADB3-D164A785FF5B}" destId="{F70C9CD4-0DF6-474F-AB70-42D73085D5EB}" srcOrd="0" destOrd="0" presId="urn:microsoft.com/office/officeart/2008/layout/LinedList"/>
    <dgm:cxn modelId="{54D49659-D4D3-400F-8414-F6C3E69C70A5}" type="presParOf" srcId="{9A7A2225-8BD6-4D59-ADB3-D164A785FF5B}" destId="{CF455CA4-B6E9-4797-A19A-41F6A3CF6C7C}" srcOrd="1" destOrd="0" presId="urn:microsoft.com/office/officeart/2008/layout/LinedList"/>
    <dgm:cxn modelId="{F6DC4CC2-9975-40D9-8973-01DD3BCAF9E8}" type="presParOf" srcId="{9A7A2225-8BD6-4D59-ADB3-D164A785FF5B}" destId="{98167F48-EA3C-4511-B43B-3B873A32BC75}" srcOrd="2" destOrd="0" presId="urn:microsoft.com/office/officeart/2008/layout/LinedList"/>
    <dgm:cxn modelId="{9BED3576-8C54-44BB-A678-FE8BBE3C0CB3}" type="presParOf" srcId="{323736C9-7215-4570-856E-F475F5730B59}" destId="{02C45148-5DE6-415F-894C-0F1D39B43ACD}" srcOrd="5" destOrd="0" presId="urn:microsoft.com/office/officeart/2008/layout/LinedList"/>
    <dgm:cxn modelId="{F762F708-E403-4C4B-BC20-37C02C4B2051}" type="presParOf" srcId="{323736C9-7215-4570-856E-F475F5730B59}" destId="{9EF4098F-DD56-4391-9E7E-734E2861713A}" srcOrd="6" destOrd="0" presId="urn:microsoft.com/office/officeart/2008/layout/LinedList"/>
    <dgm:cxn modelId="{5B003E7D-73B1-4D01-8ADF-D122F4ADE8D3}" type="presParOf" srcId="{323736C9-7215-4570-856E-F475F5730B59}" destId="{CF95EEDF-2156-4E9F-AF9A-94B8D30770FC}" srcOrd="7" destOrd="0" presId="urn:microsoft.com/office/officeart/2008/layout/LinedList"/>
    <dgm:cxn modelId="{295DF5D6-02C9-462F-BE36-C5DD90457F05}" type="presParOf" srcId="{CF95EEDF-2156-4E9F-AF9A-94B8D30770FC}" destId="{2A9218A1-0EB5-420C-B94C-A9F88821CF87}" srcOrd="0" destOrd="0" presId="urn:microsoft.com/office/officeart/2008/layout/LinedList"/>
    <dgm:cxn modelId="{69A41216-7CEE-4368-A0C9-0DC882CA91BF}" type="presParOf" srcId="{CF95EEDF-2156-4E9F-AF9A-94B8D30770FC}" destId="{B597048E-40A0-4895-BCE4-99F3EE0253F8}" srcOrd="1" destOrd="0" presId="urn:microsoft.com/office/officeart/2008/layout/LinedList"/>
    <dgm:cxn modelId="{0D0936EF-46B7-4DE5-A372-E9CD94A8E36C}" type="presParOf" srcId="{CF95EEDF-2156-4E9F-AF9A-94B8D30770FC}" destId="{4E90DC9C-4741-49F2-9D80-062EB740E3B4}" srcOrd="2" destOrd="0" presId="urn:microsoft.com/office/officeart/2008/layout/LinedList"/>
    <dgm:cxn modelId="{8854AE85-A9B5-4EA5-98AC-58D87C186B78}" type="presParOf" srcId="{323736C9-7215-4570-856E-F475F5730B59}" destId="{7516BAC9-BAD1-4114-8A28-A345C4E54A39}" srcOrd="8" destOrd="0" presId="urn:microsoft.com/office/officeart/2008/layout/LinedList"/>
    <dgm:cxn modelId="{9D661FA1-8CE6-403D-AB7A-7B7424215811}" type="presParOf" srcId="{323736C9-7215-4570-856E-F475F5730B59}" destId="{F67C3E79-7DE0-4C98-A9FB-B9998AF26302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470C34C6-809C-4676-A9A5-52F40AEF106C}" type="doc">
      <dgm:prSet loTypeId="urn:microsoft.com/office/officeart/2005/8/layout/lProcess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2E9F67-D818-41D1-9573-D292B24CC5EC}">
      <dgm:prSet phldrT="[Text]"/>
      <dgm:spPr/>
      <dgm:t>
        <a:bodyPr/>
        <a:lstStyle/>
        <a:p>
          <a:r>
            <a:rPr lang="en-US" dirty="0"/>
            <a:t>Operational Efficiency</a:t>
          </a:r>
        </a:p>
      </dgm:t>
    </dgm:pt>
    <dgm:pt modelId="{3D40812B-ECDD-4A13-AD98-0EB5BB4EE33E}" type="parTrans" cxnId="{C8DDA88E-FB60-4EB3-8FC6-5E8D580FD0DE}">
      <dgm:prSet/>
      <dgm:spPr/>
      <dgm:t>
        <a:bodyPr/>
        <a:lstStyle/>
        <a:p>
          <a:endParaRPr lang="en-US"/>
        </a:p>
      </dgm:t>
    </dgm:pt>
    <dgm:pt modelId="{F0EB6B27-BC7B-4AC1-B5C5-73B2D15AA781}" type="sibTrans" cxnId="{C8DDA88E-FB60-4EB3-8FC6-5E8D580FD0DE}">
      <dgm:prSet/>
      <dgm:spPr/>
      <dgm:t>
        <a:bodyPr/>
        <a:lstStyle/>
        <a:p>
          <a:endParaRPr lang="en-US"/>
        </a:p>
      </dgm:t>
    </dgm:pt>
    <dgm:pt modelId="{C5EA8990-EF34-4854-9A99-17BAAD012B35}">
      <dgm:prSet phldrT="[Text]"/>
      <dgm:spPr/>
      <dgm:t>
        <a:bodyPr/>
        <a:lstStyle/>
        <a:p>
          <a:r>
            <a:rPr lang="en-US" dirty="0"/>
            <a:t>Branding</a:t>
          </a:r>
        </a:p>
        <a:p>
          <a:r>
            <a:rPr lang="en-US" dirty="0"/>
            <a:t>Educational Adequacy</a:t>
          </a:r>
        </a:p>
      </dgm:t>
    </dgm:pt>
    <dgm:pt modelId="{A2F612BF-B254-430A-A4B2-940CA789C113}" type="parTrans" cxnId="{C445B8EE-813C-4F62-9A2E-45DDCFA4EED4}">
      <dgm:prSet/>
      <dgm:spPr/>
      <dgm:t>
        <a:bodyPr/>
        <a:lstStyle/>
        <a:p>
          <a:endParaRPr lang="en-US"/>
        </a:p>
      </dgm:t>
    </dgm:pt>
    <dgm:pt modelId="{355D2BD7-6BD8-473A-8651-F3EE44713F95}" type="sibTrans" cxnId="{C445B8EE-813C-4F62-9A2E-45DDCFA4EED4}">
      <dgm:prSet/>
      <dgm:spPr/>
      <dgm:t>
        <a:bodyPr/>
        <a:lstStyle/>
        <a:p>
          <a:endParaRPr lang="en-US"/>
        </a:p>
      </dgm:t>
    </dgm:pt>
    <dgm:pt modelId="{9C112623-D1E4-41FF-A09E-732D2164E83D}">
      <dgm:prSet phldrT="[Text]"/>
      <dgm:spPr/>
      <dgm:t>
        <a:bodyPr/>
        <a:lstStyle/>
        <a:p>
          <a:r>
            <a:rPr lang="en-US" dirty="0"/>
            <a:t>Safety &amp; Security</a:t>
          </a:r>
        </a:p>
      </dgm:t>
    </dgm:pt>
    <dgm:pt modelId="{C155B02C-75EC-4173-BF9A-C09A7E11FE70}" type="parTrans" cxnId="{A7B6B30D-5E8E-42B5-9865-B6315A1363AF}">
      <dgm:prSet/>
      <dgm:spPr/>
      <dgm:t>
        <a:bodyPr/>
        <a:lstStyle/>
        <a:p>
          <a:endParaRPr lang="en-US"/>
        </a:p>
      </dgm:t>
    </dgm:pt>
    <dgm:pt modelId="{8E2CFF2F-42B4-40F5-AFA5-4DA426F06AD3}" type="sibTrans" cxnId="{A7B6B30D-5E8E-42B5-9865-B6315A1363AF}">
      <dgm:prSet/>
      <dgm:spPr/>
      <dgm:t>
        <a:bodyPr/>
        <a:lstStyle/>
        <a:p>
          <a:endParaRPr lang="en-US"/>
        </a:p>
      </dgm:t>
    </dgm:pt>
    <dgm:pt modelId="{B8490E44-9824-4C41-A079-B1A05EBBE8D6}">
      <dgm:prSet phldrT="[Text]"/>
      <dgm:spPr/>
      <dgm:t>
        <a:bodyPr/>
        <a:lstStyle/>
        <a:p>
          <a:r>
            <a:rPr lang="en-US" dirty="0"/>
            <a:t>Transportation</a:t>
          </a:r>
        </a:p>
      </dgm:t>
    </dgm:pt>
    <dgm:pt modelId="{F07BA2F9-A5F8-4F07-848A-DC2E076891A4}" type="parTrans" cxnId="{4FFBE897-D5A4-46D1-A845-A39D4FECC3C4}">
      <dgm:prSet/>
      <dgm:spPr/>
      <dgm:t>
        <a:bodyPr/>
        <a:lstStyle/>
        <a:p>
          <a:endParaRPr lang="en-US"/>
        </a:p>
      </dgm:t>
    </dgm:pt>
    <dgm:pt modelId="{40391EB6-4118-4627-83D8-8838BCF81B41}" type="sibTrans" cxnId="{4FFBE897-D5A4-46D1-A845-A39D4FECC3C4}">
      <dgm:prSet/>
      <dgm:spPr/>
      <dgm:t>
        <a:bodyPr/>
        <a:lstStyle/>
        <a:p>
          <a:endParaRPr lang="en-US"/>
        </a:p>
      </dgm:t>
    </dgm:pt>
    <dgm:pt modelId="{7E3B6FB7-4C52-4F56-9E85-180E7D28286E}">
      <dgm:prSet phldrT="[Text]"/>
      <dgm:spPr/>
      <dgm:t>
        <a:bodyPr/>
        <a:lstStyle/>
        <a:p>
          <a:r>
            <a:rPr lang="en-US" dirty="0"/>
            <a:t>Behavior</a:t>
          </a:r>
        </a:p>
      </dgm:t>
    </dgm:pt>
    <dgm:pt modelId="{22B68095-F9AD-44BA-8A1A-30F260B39965}" type="parTrans" cxnId="{A7AEBC54-FCD0-4A99-B3E7-6989971BFEFE}">
      <dgm:prSet/>
      <dgm:spPr/>
      <dgm:t>
        <a:bodyPr/>
        <a:lstStyle/>
        <a:p>
          <a:endParaRPr lang="en-US"/>
        </a:p>
      </dgm:t>
    </dgm:pt>
    <dgm:pt modelId="{F919F6EF-A487-4E24-BF63-EB6F63C58A87}" type="sibTrans" cxnId="{A7AEBC54-FCD0-4A99-B3E7-6989971BFEFE}">
      <dgm:prSet/>
      <dgm:spPr/>
      <dgm:t>
        <a:bodyPr/>
        <a:lstStyle/>
        <a:p>
          <a:endParaRPr lang="en-US"/>
        </a:p>
      </dgm:t>
    </dgm:pt>
    <dgm:pt modelId="{CD74EDAA-3F49-4230-8117-3AA7365CF242}" type="pres">
      <dgm:prSet presAssocID="{470C34C6-809C-4676-A9A5-52F40AEF106C}" presName="theList" presStyleCnt="0">
        <dgm:presLayoutVars>
          <dgm:dir/>
          <dgm:animLvl val="lvl"/>
          <dgm:resizeHandles val="exact"/>
        </dgm:presLayoutVars>
      </dgm:prSet>
      <dgm:spPr/>
    </dgm:pt>
    <dgm:pt modelId="{47A43B06-23EF-4AB1-8E06-C0D3FB0BE08A}" type="pres">
      <dgm:prSet presAssocID="{9C112623-D1E4-41FF-A09E-732D2164E83D}" presName="compNode" presStyleCnt="0"/>
      <dgm:spPr/>
    </dgm:pt>
    <dgm:pt modelId="{B385971F-A314-4695-9214-EABCF12989BF}" type="pres">
      <dgm:prSet presAssocID="{9C112623-D1E4-41FF-A09E-732D2164E83D}" presName="aNode" presStyleLbl="bgShp" presStyleIdx="0" presStyleCnt="2"/>
      <dgm:spPr/>
    </dgm:pt>
    <dgm:pt modelId="{8A17DB4C-4B90-477C-AD03-8BFAAB31FCA8}" type="pres">
      <dgm:prSet presAssocID="{9C112623-D1E4-41FF-A09E-732D2164E83D}" presName="textNode" presStyleLbl="bgShp" presStyleIdx="0" presStyleCnt="2"/>
      <dgm:spPr/>
    </dgm:pt>
    <dgm:pt modelId="{E8754E02-AC8C-4192-BF15-828C514CC051}" type="pres">
      <dgm:prSet presAssocID="{9C112623-D1E4-41FF-A09E-732D2164E83D}" presName="compChildNode" presStyleCnt="0"/>
      <dgm:spPr/>
    </dgm:pt>
    <dgm:pt modelId="{7F303700-DF9C-46B6-BD09-D16F7B40A9AB}" type="pres">
      <dgm:prSet presAssocID="{9C112623-D1E4-41FF-A09E-732D2164E83D}" presName="theInnerList" presStyleCnt="0"/>
      <dgm:spPr/>
    </dgm:pt>
    <dgm:pt modelId="{AC8FB4C3-50F4-4062-A8A2-181ED1EDF7CC}" type="pres">
      <dgm:prSet presAssocID="{B8490E44-9824-4C41-A079-B1A05EBBE8D6}" presName="childNode" presStyleLbl="node1" presStyleIdx="0" presStyleCnt="3">
        <dgm:presLayoutVars>
          <dgm:bulletEnabled val="1"/>
        </dgm:presLayoutVars>
      </dgm:prSet>
      <dgm:spPr/>
    </dgm:pt>
    <dgm:pt modelId="{715D198C-2404-4998-A50B-B551CDD9E5D3}" type="pres">
      <dgm:prSet presAssocID="{B8490E44-9824-4C41-A079-B1A05EBBE8D6}" presName="aSpace2" presStyleCnt="0"/>
      <dgm:spPr/>
    </dgm:pt>
    <dgm:pt modelId="{95F8B673-BF43-48E7-B01A-1853A7E0976B}" type="pres">
      <dgm:prSet presAssocID="{7E3B6FB7-4C52-4F56-9E85-180E7D28286E}" presName="childNode" presStyleLbl="node1" presStyleIdx="1" presStyleCnt="3">
        <dgm:presLayoutVars>
          <dgm:bulletEnabled val="1"/>
        </dgm:presLayoutVars>
      </dgm:prSet>
      <dgm:spPr/>
    </dgm:pt>
    <dgm:pt modelId="{A158B914-64F7-45BF-893E-6E181AB1C8D0}" type="pres">
      <dgm:prSet presAssocID="{9C112623-D1E4-41FF-A09E-732D2164E83D}" presName="aSpace" presStyleCnt="0"/>
      <dgm:spPr/>
    </dgm:pt>
    <dgm:pt modelId="{B0669A68-C2A7-4F93-845F-1CE9D8942997}" type="pres">
      <dgm:prSet presAssocID="{912E9F67-D818-41D1-9573-D292B24CC5EC}" presName="compNode" presStyleCnt="0"/>
      <dgm:spPr/>
    </dgm:pt>
    <dgm:pt modelId="{4B0B4908-8117-4561-BAB2-7DE8BFB8E6B1}" type="pres">
      <dgm:prSet presAssocID="{912E9F67-D818-41D1-9573-D292B24CC5EC}" presName="aNode" presStyleLbl="bgShp" presStyleIdx="1" presStyleCnt="2"/>
      <dgm:spPr/>
    </dgm:pt>
    <dgm:pt modelId="{B3FF4998-5E41-47C0-BB3C-411D9E0E12EF}" type="pres">
      <dgm:prSet presAssocID="{912E9F67-D818-41D1-9573-D292B24CC5EC}" presName="textNode" presStyleLbl="bgShp" presStyleIdx="1" presStyleCnt="2"/>
      <dgm:spPr/>
    </dgm:pt>
    <dgm:pt modelId="{F0357C3F-6FB2-42A4-83AF-050A96AB24B4}" type="pres">
      <dgm:prSet presAssocID="{912E9F67-D818-41D1-9573-D292B24CC5EC}" presName="compChildNode" presStyleCnt="0"/>
      <dgm:spPr/>
    </dgm:pt>
    <dgm:pt modelId="{C084908C-3FB5-41BB-AE0D-78C9F7831406}" type="pres">
      <dgm:prSet presAssocID="{912E9F67-D818-41D1-9573-D292B24CC5EC}" presName="theInnerList" presStyleCnt="0"/>
      <dgm:spPr/>
    </dgm:pt>
    <dgm:pt modelId="{72084DC8-6AF2-40D1-8633-E522C1A123A4}" type="pres">
      <dgm:prSet presAssocID="{C5EA8990-EF34-4854-9A99-17BAAD012B35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161EC304-2122-45A4-A247-4EC0CC3BA1EA}" type="presOf" srcId="{7E3B6FB7-4C52-4F56-9E85-180E7D28286E}" destId="{95F8B673-BF43-48E7-B01A-1853A7E0976B}" srcOrd="0" destOrd="0" presId="urn:microsoft.com/office/officeart/2005/8/layout/lProcess2"/>
    <dgm:cxn modelId="{A7B6B30D-5E8E-42B5-9865-B6315A1363AF}" srcId="{470C34C6-809C-4676-A9A5-52F40AEF106C}" destId="{9C112623-D1E4-41FF-A09E-732D2164E83D}" srcOrd="0" destOrd="0" parTransId="{C155B02C-75EC-4173-BF9A-C09A7E11FE70}" sibTransId="{8E2CFF2F-42B4-40F5-AFA5-4DA426F06AD3}"/>
    <dgm:cxn modelId="{3E4B671E-0153-4AEB-9121-490B1189D673}" type="presOf" srcId="{C5EA8990-EF34-4854-9A99-17BAAD012B35}" destId="{72084DC8-6AF2-40D1-8633-E522C1A123A4}" srcOrd="0" destOrd="0" presId="urn:microsoft.com/office/officeart/2005/8/layout/lProcess2"/>
    <dgm:cxn modelId="{49F25D6B-D972-4959-8515-5262C09CD354}" type="presOf" srcId="{9C112623-D1E4-41FF-A09E-732D2164E83D}" destId="{8A17DB4C-4B90-477C-AD03-8BFAAB31FCA8}" srcOrd="1" destOrd="0" presId="urn:microsoft.com/office/officeart/2005/8/layout/lProcess2"/>
    <dgm:cxn modelId="{A7AEBC54-FCD0-4A99-B3E7-6989971BFEFE}" srcId="{9C112623-D1E4-41FF-A09E-732D2164E83D}" destId="{7E3B6FB7-4C52-4F56-9E85-180E7D28286E}" srcOrd="1" destOrd="0" parTransId="{22B68095-F9AD-44BA-8A1A-30F260B39965}" sibTransId="{F919F6EF-A487-4E24-BF63-EB6F63C58A87}"/>
    <dgm:cxn modelId="{9822C476-95FF-4E23-A33A-901A49889F39}" type="presOf" srcId="{912E9F67-D818-41D1-9573-D292B24CC5EC}" destId="{4B0B4908-8117-4561-BAB2-7DE8BFB8E6B1}" srcOrd="0" destOrd="0" presId="urn:microsoft.com/office/officeart/2005/8/layout/lProcess2"/>
    <dgm:cxn modelId="{C8DDA88E-FB60-4EB3-8FC6-5E8D580FD0DE}" srcId="{470C34C6-809C-4676-A9A5-52F40AEF106C}" destId="{912E9F67-D818-41D1-9573-D292B24CC5EC}" srcOrd="1" destOrd="0" parTransId="{3D40812B-ECDD-4A13-AD98-0EB5BB4EE33E}" sibTransId="{F0EB6B27-BC7B-4AC1-B5C5-73B2D15AA781}"/>
    <dgm:cxn modelId="{4FFBE897-D5A4-46D1-A845-A39D4FECC3C4}" srcId="{9C112623-D1E4-41FF-A09E-732D2164E83D}" destId="{B8490E44-9824-4C41-A079-B1A05EBBE8D6}" srcOrd="0" destOrd="0" parTransId="{F07BA2F9-A5F8-4F07-848A-DC2E076891A4}" sibTransId="{40391EB6-4118-4627-83D8-8838BCF81B41}"/>
    <dgm:cxn modelId="{852D28A7-D1A6-4879-BC2F-F965D5E01140}" type="presOf" srcId="{B8490E44-9824-4C41-A079-B1A05EBBE8D6}" destId="{AC8FB4C3-50F4-4062-A8A2-181ED1EDF7CC}" srcOrd="0" destOrd="0" presId="urn:microsoft.com/office/officeart/2005/8/layout/lProcess2"/>
    <dgm:cxn modelId="{C16025C3-77D2-4BB5-920A-AF3B26C42B38}" type="presOf" srcId="{470C34C6-809C-4676-A9A5-52F40AEF106C}" destId="{CD74EDAA-3F49-4230-8117-3AA7365CF242}" srcOrd="0" destOrd="0" presId="urn:microsoft.com/office/officeart/2005/8/layout/lProcess2"/>
    <dgm:cxn modelId="{9A914CCC-2E0A-4B26-B1EB-699E83E010DC}" type="presOf" srcId="{9C112623-D1E4-41FF-A09E-732D2164E83D}" destId="{B385971F-A314-4695-9214-EABCF12989BF}" srcOrd="0" destOrd="0" presId="urn:microsoft.com/office/officeart/2005/8/layout/lProcess2"/>
    <dgm:cxn modelId="{C445B8EE-813C-4F62-9A2E-45DDCFA4EED4}" srcId="{912E9F67-D818-41D1-9573-D292B24CC5EC}" destId="{C5EA8990-EF34-4854-9A99-17BAAD012B35}" srcOrd="0" destOrd="0" parTransId="{A2F612BF-B254-430A-A4B2-940CA789C113}" sibTransId="{355D2BD7-6BD8-473A-8651-F3EE44713F95}"/>
    <dgm:cxn modelId="{147EADFB-3D8F-4562-9D27-D3BA46471246}" type="presOf" srcId="{912E9F67-D818-41D1-9573-D292B24CC5EC}" destId="{B3FF4998-5E41-47C0-BB3C-411D9E0E12EF}" srcOrd="1" destOrd="0" presId="urn:microsoft.com/office/officeart/2005/8/layout/lProcess2"/>
    <dgm:cxn modelId="{DB3D6C31-279C-4302-8AFC-BC9A593E7E87}" type="presParOf" srcId="{CD74EDAA-3F49-4230-8117-3AA7365CF242}" destId="{47A43B06-23EF-4AB1-8E06-C0D3FB0BE08A}" srcOrd="0" destOrd="0" presId="urn:microsoft.com/office/officeart/2005/8/layout/lProcess2"/>
    <dgm:cxn modelId="{0500CF89-A144-47F1-B4CB-6E86C3D87FBB}" type="presParOf" srcId="{47A43B06-23EF-4AB1-8E06-C0D3FB0BE08A}" destId="{B385971F-A314-4695-9214-EABCF12989BF}" srcOrd="0" destOrd="0" presId="urn:microsoft.com/office/officeart/2005/8/layout/lProcess2"/>
    <dgm:cxn modelId="{4DEAA336-2FE5-4ED4-A155-25080E0B6667}" type="presParOf" srcId="{47A43B06-23EF-4AB1-8E06-C0D3FB0BE08A}" destId="{8A17DB4C-4B90-477C-AD03-8BFAAB31FCA8}" srcOrd="1" destOrd="0" presId="urn:microsoft.com/office/officeart/2005/8/layout/lProcess2"/>
    <dgm:cxn modelId="{C7FF50C3-4BD1-4450-A26E-3EE550759617}" type="presParOf" srcId="{47A43B06-23EF-4AB1-8E06-C0D3FB0BE08A}" destId="{E8754E02-AC8C-4192-BF15-828C514CC051}" srcOrd="2" destOrd="0" presId="urn:microsoft.com/office/officeart/2005/8/layout/lProcess2"/>
    <dgm:cxn modelId="{6394CEF0-08C3-43EF-9D45-B1F2AF723D02}" type="presParOf" srcId="{E8754E02-AC8C-4192-BF15-828C514CC051}" destId="{7F303700-DF9C-46B6-BD09-D16F7B40A9AB}" srcOrd="0" destOrd="0" presId="urn:microsoft.com/office/officeart/2005/8/layout/lProcess2"/>
    <dgm:cxn modelId="{A3599186-36CF-4562-A594-D21BF1F322DB}" type="presParOf" srcId="{7F303700-DF9C-46B6-BD09-D16F7B40A9AB}" destId="{AC8FB4C3-50F4-4062-A8A2-181ED1EDF7CC}" srcOrd="0" destOrd="0" presId="urn:microsoft.com/office/officeart/2005/8/layout/lProcess2"/>
    <dgm:cxn modelId="{4074DC13-F951-460D-9F49-CE8721B6030A}" type="presParOf" srcId="{7F303700-DF9C-46B6-BD09-D16F7B40A9AB}" destId="{715D198C-2404-4998-A50B-B551CDD9E5D3}" srcOrd="1" destOrd="0" presId="urn:microsoft.com/office/officeart/2005/8/layout/lProcess2"/>
    <dgm:cxn modelId="{0CDBFB8A-546D-4927-A866-1E7FA0466772}" type="presParOf" srcId="{7F303700-DF9C-46B6-BD09-D16F7B40A9AB}" destId="{95F8B673-BF43-48E7-B01A-1853A7E0976B}" srcOrd="2" destOrd="0" presId="urn:microsoft.com/office/officeart/2005/8/layout/lProcess2"/>
    <dgm:cxn modelId="{82D304C4-3BEE-4235-B99C-ECB8E58E2AA6}" type="presParOf" srcId="{CD74EDAA-3F49-4230-8117-3AA7365CF242}" destId="{A158B914-64F7-45BF-893E-6E181AB1C8D0}" srcOrd="1" destOrd="0" presId="urn:microsoft.com/office/officeart/2005/8/layout/lProcess2"/>
    <dgm:cxn modelId="{C457FBF1-09D4-43E0-B63F-DA365A87DC84}" type="presParOf" srcId="{CD74EDAA-3F49-4230-8117-3AA7365CF242}" destId="{B0669A68-C2A7-4F93-845F-1CE9D8942997}" srcOrd="2" destOrd="0" presId="urn:microsoft.com/office/officeart/2005/8/layout/lProcess2"/>
    <dgm:cxn modelId="{A665FDE1-9895-48CA-A4D2-3C0A9E3A4F47}" type="presParOf" srcId="{B0669A68-C2A7-4F93-845F-1CE9D8942997}" destId="{4B0B4908-8117-4561-BAB2-7DE8BFB8E6B1}" srcOrd="0" destOrd="0" presId="urn:microsoft.com/office/officeart/2005/8/layout/lProcess2"/>
    <dgm:cxn modelId="{DCB2A14A-41DE-40F6-A799-358F3CFF2DAB}" type="presParOf" srcId="{B0669A68-C2A7-4F93-845F-1CE9D8942997}" destId="{B3FF4998-5E41-47C0-BB3C-411D9E0E12EF}" srcOrd="1" destOrd="0" presId="urn:microsoft.com/office/officeart/2005/8/layout/lProcess2"/>
    <dgm:cxn modelId="{031F75F2-F3DC-4E18-9B71-BB46EF15CC0E}" type="presParOf" srcId="{B0669A68-C2A7-4F93-845F-1CE9D8942997}" destId="{F0357C3F-6FB2-42A4-83AF-050A96AB24B4}" srcOrd="2" destOrd="0" presId="urn:microsoft.com/office/officeart/2005/8/layout/lProcess2"/>
    <dgm:cxn modelId="{2B978AEA-8F25-44DB-A8DA-D28101005D05}" type="presParOf" srcId="{F0357C3F-6FB2-42A4-83AF-050A96AB24B4}" destId="{C084908C-3FB5-41BB-AE0D-78C9F7831406}" srcOrd="0" destOrd="0" presId="urn:microsoft.com/office/officeart/2005/8/layout/lProcess2"/>
    <dgm:cxn modelId="{1DB77EBE-D465-4458-A71E-D47C874C6558}" type="presParOf" srcId="{C084908C-3FB5-41BB-AE0D-78C9F7831406}" destId="{72084DC8-6AF2-40D1-8633-E522C1A123A4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96C9B124-3C9A-4FDE-A6CE-E8DF4B172477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85FD076-7DF5-4A09-B8C2-17A18AD48CA8}">
      <dgm:prSet phldrT="[Text]"/>
      <dgm:spPr/>
      <dgm:t>
        <a:bodyPr/>
        <a:lstStyle/>
        <a:p>
          <a:r>
            <a:rPr lang="en-US" dirty="0"/>
            <a:t>Safety &amp; Security</a:t>
          </a:r>
        </a:p>
      </dgm:t>
    </dgm:pt>
    <dgm:pt modelId="{5F9E9734-089D-4E48-B18B-FE4B12CE1E23}" type="parTrans" cxnId="{CFB3E12E-53B6-4E22-9164-79202B381AAB}">
      <dgm:prSet/>
      <dgm:spPr/>
      <dgm:t>
        <a:bodyPr/>
        <a:lstStyle/>
        <a:p>
          <a:endParaRPr lang="en-US"/>
        </a:p>
      </dgm:t>
    </dgm:pt>
    <dgm:pt modelId="{CF215052-3EA4-46DC-B46B-D4F156AD2EE9}" type="sibTrans" cxnId="{CFB3E12E-53B6-4E22-9164-79202B381AAB}">
      <dgm:prSet/>
      <dgm:spPr/>
      <dgm:t>
        <a:bodyPr/>
        <a:lstStyle/>
        <a:p>
          <a:endParaRPr lang="en-US"/>
        </a:p>
      </dgm:t>
    </dgm:pt>
    <dgm:pt modelId="{E5CCDBEB-5BE7-4A8A-8758-427487251678}">
      <dgm:prSet phldrT="[Text]"/>
      <dgm:spPr/>
      <dgm:t>
        <a:bodyPr/>
        <a:lstStyle/>
        <a:p>
          <a:r>
            <a:rPr lang="en-US" dirty="0"/>
            <a:t>Segregated Entrances and Work Spaces</a:t>
          </a:r>
        </a:p>
      </dgm:t>
    </dgm:pt>
    <dgm:pt modelId="{888952F5-84DB-460D-A939-8E8333E9FD09}" type="parTrans" cxnId="{7359B669-8223-4FA3-A43B-16BB59C4EB62}">
      <dgm:prSet/>
      <dgm:spPr/>
      <dgm:t>
        <a:bodyPr/>
        <a:lstStyle/>
        <a:p>
          <a:endParaRPr lang="en-US"/>
        </a:p>
      </dgm:t>
    </dgm:pt>
    <dgm:pt modelId="{800BB083-CA16-415B-B211-662169E2CEAB}" type="sibTrans" cxnId="{7359B669-8223-4FA3-A43B-16BB59C4EB62}">
      <dgm:prSet/>
      <dgm:spPr/>
      <dgm:t>
        <a:bodyPr/>
        <a:lstStyle/>
        <a:p>
          <a:endParaRPr lang="en-US"/>
        </a:p>
      </dgm:t>
    </dgm:pt>
    <dgm:pt modelId="{8C4B1F92-DD9D-4F26-8B5A-53DCB996F52A}">
      <dgm:prSet phldrT="[Text]"/>
      <dgm:spPr/>
      <dgm:t>
        <a:bodyPr/>
        <a:lstStyle/>
        <a:p>
          <a:r>
            <a:rPr lang="en-US" dirty="0"/>
            <a:t>Operational Efficiency</a:t>
          </a:r>
        </a:p>
      </dgm:t>
    </dgm:pt>
    <dgm:pt modelId="{85E120F3-C0A7-4C90-9B9F-09E81AA8CD90}" type="parTrans" cxnId="{18A11D6C-27D3-4899-81B4-3234CFE29C0C}">
      <dgm:prSet/>
      <dgm:spPr/>
      <dgm:t>
        <a:bodyPr/>
        <a:lstStyle/>
        <a:p>
          <a:endParaRPr lang="en-US"/>
        </a:p>
      </dgm:t>
    </dgm:pt>
    <dgm:pt modelId="{8E1EE050-E471-44E6-AF0F-A7775DAB0649}" type="sibTrans" cxnId="{18A11D6C-27D3-4899-81B4-3234CFE29C0C}">
      <dgm:prSet/>
      <dgm:spPr/>
      <dgm:t>
        <a:bodyPr/>
        <a:lstStyle/>
        <a:p>
          <a:endParaRPr lang="en-US"/>
        </a:p>
      </dgm:t>
    </dgm:pt>
    <dgm:pt modelId="{61643B7F-1DBE-4A0C-A7EB-261FFA6CB25E}">
      <dgm:prSet phldrT="[Text]"/>
      <dgm:spPr/>
      <dgm:t>
        <a:bodyPr/>
        <a:lstStyle/>
        <a:p>
          <a:r>
            <a:rPr lang="en-US" dirty="0"/>
            <a:t>Sustainable</a:t>
          </a:r>
        </a:p>
      </dgm:t>
    </dgm:pt>
    <dgm:pt modelId="{C1B7E129-67BA-4E88-A8FB-ED10B1D5A5A8}" type="parTrans" cxnId="{DFA2B05B-4A2D-4C97-B948-6ABBF279F2FD}">
      <dgm:prSet/>
      <dgm:spPr/>
      <dgm:t>
        <a:bodyPr/>
        <a:lstStyle/>
        <a:p>
          <a:endParaRPr lang="en-US"/>
        </a:p>
      </dgm:t>
    </dgm:pt>
    <dgm:pt modelId="{BE55241F-2768-4388-994F-92005FB7D1F6}" type="sibTrans" cxnId="{DFA2B05B-4A2D-4C97-B948-6ABBF279F2FD}">
      <dgm:prSet/>
      <dgm:spPr/>
      <dgm:t>
        <a:bodyPr/>
        <a:lstStyle/>
        <a:p>
          <a:endParaRPr lang="en-US"/>
        </a:p>
      </dgm:t>
    </dgm:pt>
    <dgm:pt modelId="{CB080CFC-CCA3-46A9-8519-4AC7C83FB144}">
      <dgm:prSet phldrT="[Text]"/>
      <dgm:spPr/>
      <dgm:t>
        <a:bodyPr/>
        <a:lstStyle/>
        <a:p>
          <a:r>
            <a:rPr lang="en-US" dirty="0"/>
            <a:t>Growth</a:t>
          </a:r>
        </a:p>
      </dgm:t>
    </dgm:pt>
    <dgm:pt modelId="{5265284F-DD23-4EDB-8607-A01AA7EAA9AE}" type="parTrans" cxnId="{37A74BE0-AB04-4632-A5A4-38001822032A}">
      <dgm:prSet/>
      <dgm:spPr/>
      <dgm:t>
        <a:bodyPr/>
        <a:lstStyle/>
        <a:p>
          <a:endParaRPr lang="en-US"/>
        </a:p>
      </dgm:t>
    </dgm:pt>
    <dgm:pt modelId="{1B88D920-BAD8-482A-B660-2D3BE0D1AE13}" type="sibTrans" cxnId="{37A74BE0-AB04-4632-A5A4-38001822032A}">
      <dgm:prSet/>
      <dgm:spPr/>
      <dgm:t>
        <a:bodyPr/>
        <a:lstStyle/>
        <a:p>
          <a:endParaRPr lang="en-US"/>
        </a:p>
      </dgm:t>
    </dgm:pt>
    <dgm:pt modelId="{D4EB6DD7-E984-4851-9A11-2E5EBD1D7FAC}">
      <dgm:prSet phldrT="[Text]"/>
      <dgm:spPr/>
      <dgm:t>
        <a:bodyPr/>
        <a:lstStyle/>
        <a:p>
          <a:r>
            <a:rPr lang="en-US" dirty="0"/>
            <a:t>Ability to adapt to  the needs</a:t>
          </a:r>
        </a:p>
      </dgm:t>
    </dgm:pt>
    <dgm:pt modelId="{376AD72A-C76D-4534-AA8A-A7D5A7C80B7C}" type="parTrans" cxnId="{F931043C-F4CB-4A2E-A545-FB48BA0A8862}">
      <dgm:prSet/>
      <dgm:spPr/>
      <dgm:t>
        <a:bodyPr/>
        <a:lstStyle/>
        <a:p>
          <a:endParaRPr lang="en-US"/>
        </a:p>
      </dgm:t>
    </dgm:pt>
    <dgm:pt modelId="{192EF2CC-5182-4B6D-A0D3-0982993AF544}" type="sibTrans" cxnId="{F931043C-F4CB-4A2E-A545-FB48BA0A8862}">
      <dgm:prSet/>
      <dgm:spPr/>
      <dgm:t>
        <a:bodyPr/>
        <a:lstStyle/>
        <a:p>
          <a:endParaRPr lang="en-US"/>
        </a:p>
      </dgm:t>
    </dgm:pt>
    <dgm:pt modelId="{3CF46E86-FB3D-4597-B484-BFCE03926E6C}">
      <dgm:prSet phldrT="[Text]"/>
      <dgm:spPr/>
      <dgm:t>
        <a:bodyPr/>
        <a:lstStyle/>
        <a:p>
          <a:r>
            <a:rPr lang="en-US" dirty="0"/>
            <a:t>Flexible</a:t>
          </a:r>
        </a:p>
      </dgm:t>
    </dgm:pt>
    <dgm:pt modelId="{6A75B740-4231-4B55-9E3B-EAA6A1FDF489}" type="parTrans" cxnId="{894F6727-FC14-4DA9-80EF-9C536FA1F1E4}">
      <dgm:prSet/>
      <dgm:spPr/>
      <dgm:t>
        <a:bodyPr/>
        <a:lstStyle/>
        <a:p>
          <a:endParaRPr lang="en-US"/>
        </a:p>
      </dgm:t>
    </dgm:pt>
    <dgm:pt modelId="{CAD63233-2779-421B-89A7-85133D04FC79}" type="sibTrans" cxnId="{894F6727-FC14-4DA9-80EF-9C536FA1F1E4}">
      <dgm:prSet/>
      <dgm:spPr/>
      <dgm:t>
        <a:bodyPr/>
        <a:lstStyle/>
        <a:p>
          <a:endParaRPr lang="en-US"/>
        </a:p>
      </dgm:t>
    </dgm:pt>
    <dgm:pt modelId="{2A8C142C-CFCE-4EC2-8DD5-F104A5828B93}">
      <dgm:prSet phldrT="[Text]"/>
      <dgm:spPr/>
      <dgm:t>
        <a:bodyPr/>
        <a:lstStyle/>
        <a:p>
          <a:r>
            <a:rPr lang="en-US" dirty="0"/>
            <a:t>Space easily converted for need </a:t>
          </a:r>
        </a:p>
      </dgm:t>
    </dgm:pt>
    <dgm:pt modelId="{AA5CDB09-1629-410F-83BF-0F9C14719410}" type="parTrans" cxnId="{50C8A24A-B428-4C0F-8D3A-E2B037F2FB2D}">
      <dgm:prSet/>
      <dgm:spPr/>
      <dgm:t>
        <a:bodyPr/>
        <a:lstStyle/>
        <a:p>
          <a:endParaRPr lang="en-US"/>
        </a:p>
      </dgm:t>
    </dgm:pt>
    <dgm:pt modelId="{BA8C9BCA-DF59-419E-B8E5-05B03D7A8B7E}" type="sibTrans" cxnId="{50C8A24A-B428-4C0F-8D3A-E2B037F2FB2D}">
      <dgm:prSet/>
      <dgm:spPr/>
      <dgm:t>
        <a:bodyPr/>
        <a:lstStyle/>
        <a:p>
          <a:endParaRPr lang="en-US"/>
        </a:p>
      </dgm:t>
    </dgm:pt>
    <dgm:pt modelId="{980FC028-D17E-455F-BA3D-2381EE0A0295}">
      <dgm:prSet phldrT="[Text]"/>
      <dgm:spPr/>
      <dgm:t>
        <a:bodyPr/>
        <a:lstStyle/>
        <a:p>
          <a:r>
            <a:rPr lang="en-US" dirty="0"/>
            <a:t>Dedicated rooms for Technology, Art, Music and Project-based learning</a:t>
          </a:r>
        </a:p>
      </dgm:t>
    </dgm:pt>
    <dgm:pt modelId="{45D043AE-9909-4E19-A54F-F81034CAC14C}" type="parTrans" cxnId="{9C48AB12-73A9-4170-9820-8F039ABC80D1}">
      <dgm:prSet/>
      <dgm:spPr/>
      <dgm:t>
        <a:bodyPr/>
        <a:lstStyle/>
        <a:p>
          <a:endParaRPr lang="en-US"/>
        </a:p>
      </dgm:t>
    </dgm:pt>
    <dgm:pt modelId="{B675661B-86EF-4FF5-97B6-DCF2A748F84A}" type="sibTrans" cxnId="{9C48AB12-73A9-4170-9820-8F039ABC80D1}">
      <dgm:prSet/>
      <dgm:spPr/>
      <dgm:t>
        <a:bodyPr/>
        <a:lstStyle/>
        <a:p>
          <a:endParaRPr lang="en-US"/>
        </a:p>
      </dgm:t>
    </dgm:pt>
    <dgm:pt modelId="{AED7458A-6416-43A7-8AFC-8EB49F64009A}">
      <dgm:prSet phldrT="[Text]"/>
      <dgm:spPr/>
      <dgm:t>
        <a:bodyPr/>
        <a:lstStyle/>
        <a:p>
          <a:r>
            <a:rPr lang="en-US" dirty="0"/>
            <a:t>Independent Operations</a:t>
          </a:r>
        </a:p>
      </dgm:t>
    </dgm:pt>
    <dgm:pt modelId="{DCB82782-D405-4CB7-AA96-0F07714E48E2}" type="parTrans" cxnId="{BB864402-129A-4B10-80BD-E9CDCAE42FF2}">
      <dgm:prSet/>
      <dgm:spPr/>
      <dgm:t>
        <a:bodyPr/>
        <a:lstStyle/>
        <a:p>
          <a:endParaRPr lang="en-US"/>
        </a:p>
      </dgm:t>
    </dgm:pt>
    <dgm:pt modelId="{D7160922-F9A8-44A2-8C9F-91369EA33672}" type="sibTrans" cxnId="{BB864402-129A-4B10-80BD-E9CDCAE42FF2}">
      <dgm:prSet/>
      <dgm:spPr/>
      <dgm:t>
        <a:bodyPr/>
        <a:lstStyle/>
        <a:p>
          <a:endParaRPr lang="en-US"/>
        </a:p>
      </dgm:t>
    </dgm:pt>
    <dgm:pt modelId="{5668BF9D-DF35-49A0-9156-530F2C903C2B}">
      <dgm:prSet phldrT="[Text]"/>
      <dgm:spPr/>
      <dgm:t>
        <a:bodyPr/>
        <a:lstStyle/>
        <a:p>
          <a:r>
            <a:rPr lang="en-US" dirty="0"/>
            <a:t>Middle School organized in PODS w/ separate restrooms</a:t>
          </a:r>
        </a:p>
      </dgm:t>
    </dgm:pt>
    <dgm:pt modelId="{F6FA2998-B452-4791-AF15-B628BB5B58AD}" type="parTrans" cxnId="{496CF77A-6C9A-414D-AE62-2A35584C9478}">
      <dgm:prSet/>
      <dgm:spPr/>
      <dgm:t>
        <a:bodyPr/>
        <a:lstStyle/>
        <a:p>
          <a:endParaRPr lang="en-US"/>
        </a:p>
      </dgm:t>
    </dgm:pt>
    <dgm:pt modelId="{151119A8-2157-45F7-A708-DBA47AA980B5}" type="sibTrans" cxnId="{496CF77A-6C9A-414D-AE62-2A35584C9478}">
      <dgm:prSet/>
      <dgm:spPr/>
      <dgm:t>
        <a:bodyPr/>
        <a:lstStyle/>
        <a:p>
          <a:endParaRPr lang="en-US"/>
        </a:p>
      </dgm:t>
    </dgm:pt>
    <dgm:pt modelId="{0847268A-3878-4240-A707-71E0E7814DAB}">
      <dgm:prSet phldrT="[Text]"/>
      <dgm:spPr/>
      <dgm:t>
        <a:bodyPr/>
        <a:lstStyle/>
        <a:p>
          <a:r>
            <a:rPr lang="en-US" dirty="0"/>
            <a:t>Automation</a:t>
          </a:r>
        </a:p>
      </dgm:t>
    </dgm:pt>
    <dgm:pt modelId="{52F14AA4-852F-4954-8895-33D26FACCF71}" type="parTrans" cxnId="{0752B493-2431-4122-B7A4-609948AA0AA9}">
      <dgm:prSet/>
      <dgm:spPr/>
      <dgm:t>
        <a:bodyPr/>
        <a:lstStyle/>
        <a:p>
          <a:endParaRPr lang="en-US"/>
        </a:p>
      </dgm:t>
    </dgm:pt>
    <dgm:pt modelId="{DD92D2CB-26CD-4D0F-B680-0781742D52ED}" type="sibTrans" cxnId="{0752B493-2431-4122-B7A4-609948AA0AA9}">
      <dgm:prSet/>
      <dgm:spPr/>
      <dgm:t>
        <a:bodyPr/>
        <a:lstStyle/>
        <a:p>
          <a:endParaRPr lang="en-US"/>
        </a:p>
      </dgm:t>
    </dgm:pt>
    <dgm:pt modelId="{763A2498-15FE-4720-9467-EF535D8FD103}">
      <dgm:prSet phldrT="[Text]"/>
      <dgm:spPr/>
      <dgm:t>
        <a:bodyPr/>
        <a:lstStyle/>
        <a:p>
          <a:r>
            <a:rPr lang="en-US" dirty="0"/>
            <a:t>Athletic Space can be isolated preventing access to facility</a:t>
          </a:r>
        </a:p>
      </dgm:t>
    </dgm:pt>
    <dgm:pt modelId="{EDC9E5A0-9BA2-47B6-BCB2-E06E0D4C0473}" type="parTrans" cxnId="{65CF5C12-AA36-43FE-AFC7-96164C283CCA}">
      <dgm:prSet/>
      <dgm:spPr/>
      <dgm:t>
        <a:bodyPr/>
        <a:lstStyle/>
        <a:p>
          <a:endParaRPr lang="en-US"/>
        </a:p>
      </dgm:t>
    </dgm:pt>
    <dgm:pt modelId="{875C62FB-9C51-4D1D-9ED0-C817CEB5839E}" type="sibTrans" cxnId="{65CF5C12-AA36-43FE-AFC7-96164C283CCA}">
      <dgm:prSet/>
      <dgm:spPr/>
      <dgm:t>
        <a:bodyPr/>
        <a:lstStyle/>
        <a:p>
          <a:endParaRPr lang="en-US"/>
        </a:p>
      </dgm:t>
    </dgm:pt>
    <dgm:pt modelId="{F9C7B83A-95C8-4563-9FC1-D39137F5A89E}">
      <dgm:prSet phldrT="[Text]"/>
      <dgm:spPr/>
      <dgm:t>
        <a:bodyPr/>
        <a:lstStyle/>
        <a:p>
          <a:r>
            <a:rPr lang="en-US" dirty="0"/>
            <a:t>Incorporate UPK into sites</a:t>
          </a:r>
        </a:p>
      </dgm:t>
    </dgm:pt>
    <dgm:pt modelId="{F0CC5320-C616-4668-8CC6-D3EE11430F3D}" type="parTrans" cxnId="{F63721D2-AC82-4AB2-A7FD-CDB5E0254A4E}">
      <dgm:prSet/>
      <dgm:spPr/>
      <dgm:t>
        <a:bodyPr/>
        <a:lstStyle/>
        <a:p>
          <a:endParaRPr lang="en-US"/>
        </a:p>
      </dgm:t>
    </dgm:pt>
    <dgm:pt modelId="{562985CF-D5C8-4D07-B76A-0B393D7A38B4}" type="sibTrans" cxnId="{F63721D2-AC82-4AB2-A7FD-CDB5E0254A4E}">
      <dgm:prSet/>
      <dgm:spPr/>
      <dgm:t>
        <a:bodyPr/>
        <a:lstStyle/>
        <a:p>
          <a:endParaRPr lang="en-US"/>
        </a:p>
      </dgm:t>
    </dgm:pt>
    <dgm:pt modelId="{D93E5BA9-BCA8-429E-BF19-121F126B7917}">
      <dgm:prSet phldrT="[Text]"/>
      <dgm:spPr/>
      <dgm:t>
        <a:bodyPr/>
        <a:lstStyle/>
        <a:p>
          <a:r>
            <a:rPr lang="en-US" dirty="0"/>
            <a:t>Relief valve to serve quick influx of students</a:t>
          </a:r>
        </a:p>
      </dgm:t>
    </dgm:pt>
    <dgm:pt modelId="{373137CB-5EC9-4472-AE4C-D233A0CE9143}" type="parTrans" cxnId="{CE7562F0-29D5-495E-B2B4-BE0B747FC2A9}">
      <dgm:prSet/>
      <dgm:spPr/>
      <dgm:t>
        <a:bodyPr/>
        <a:lstStyle/>
        <a:p>
          <a:endParaRPr lang="en-US"/>
        </a:p>
      </dgm:t>
    </dgm:pt>
    <dgm:pt modelId="{6A6466B8-051A-49A5-B9A0-DD427A003753}" type="sibTrans" cxnId="{CE7562F0-29D5-495E-B2B4-BE0B747FC2A9}">
      <dgm:prSet/>
      <dgm:spPr/>
      <dgm:t>
        <a:bodyPr/>
        <a:lstStyle/>
        <a:p>
          <a:endParaRPr lang="en-US"/>
        </a:p>
      </dgm:t>
    </dgm:pt>
    <dgm:pt modelId="{5DF7C5E7-B0A5-405D-ABDA-A37C4C292585}">
      <dgm:prSet phldrT="[Text]"/>
      <dgm:spPr/>
      <dgm:t>
        <a:bodyPr/>
        <a:lstStyle/>
        <a:p>
          <a:r>
            <a:rPr lang="en-US" dirty="0"/>
            <a:t>Educational Adequacy</a:t>
          </a:r>
        </a:p>
      </dgm:t>
    </dgm:pt>
    <dgm:pt modelId="{9B2F200F-A58B-47EE-BC8A-BA7E6B63AB09}" type="parTrans" cxnId="{9770E12F-2DFE-4999-A61C-ED59F10E169E}">
      <dgm:prSet/>
      <dgm:spPr/>
      <dgm:t>
        <a:bodyPr/>
        <a:lstStyle/>
        <a:p>
          <a:endParaRPr lang="en-US"/>
        </a:p>
      </dgm:t>
    </dgm:pt>
    <dgm:pt modelId="{32D65C25-36F9-44DA-88F6-EC4616EF4477}" type="sibTrans" cxnId="{9770E12F-2DFE-4999-A61C-ED59F10E169E}">
      <dgm:prSet/>
      <dgm:spPr/>
      <dgm:t>
        <a:bodyPr/>
        <a:lstStyle/>
        <a:p>
          <a:endParaRPr lang="en-US"/>
        </a:p>
      </dgm:t>
    </dgm:pt>
    <dgm:pt modelId="{7496057D-9707-4AA7-A77D-7A631C2AE700}">
      <dgm:prSet phldrT="[Text]"/>
      <dgm:spPr/>
      <dgm:t>
        <a:bodyPr/>
        <a:lstStyle/>
        <a:p>
          <a:r>
            <a:rPr lang="en-US" dirty="0"/>
            <a:t>Less sites to monitor / maintain</a:t>
          </a:r>
        </a:p>
      </dgm:t>
    </dgm:pt>
    <dgm:pt modelId="{4BD503CB-9783-4F3E-BAB8-D5B80D198127}" type="parTrans" cxnId="{8A48C1DA-3DCE-434B-A1CB-3626ED51816F}">
      <dgm:prSet/>
      <dgm:spPr/>
      <dgm:t>
        <a:bodyPr/>
        <a:lstStyle/>
        <a:p>
          <a:endParaRPr lang="en-US"/>
        </a:p>
      </dgm:t>
    </dgm:pt>
    <dgm:pt modelId="{D12AED68-B284-47BF-A025-272D23AA801F}" type="sibTrans" cxnId="{8A48C1DA-3DCE-434B-A1CB-3626ED51816F}">
      <dgm:prSet/>
      <dgm:spPr/>
      <dgm:t>
        <a:bodyPr/>
        <a:lstStyle/>
        <a:p>
          <a:endParaRPr lang="en-US"/>
        </a:p>
      </dgm:t>
    </dgm:pt>
    <dgm:pt modelId="{D2DE98A7-8B4A-42FB-8FF9-58D16DD9F995}" type="pres">
      <dgm:prSet presAssocID="{96C9B124-3C9A-4FDE-A6CE-E8DF4B172477}" presName="Name0" presStyleCnt="0">
        <dgm:presLayoutVars>
          <dgm:dir/>
          <dgm:animLvl val="lvl"/>
          <dgm:resizeHandles val="exact"/>
        </dgm:presLayoutVars>
      </dgm:prSet>
      <dgm:spPr/>
    </dgm:pt>
    <dgm:pt modelId="{671C6478-288E-46EC-9EF2-224262C47DBA}" type="pres">
      <dgm:prSet presAssocID="{B85FD076-7DF5-4A09-B8C2-17A18AD48CA8}" presName="composite" presStyleCnt="0"/>
      <dgm:spPr/>
    </dgm:pt>
    <dgm:pt modelId="{D142664E-6E29-45BA-9F81-2A68C0F37859}" type="pres">
      <dgm:prSet presAssocID="{B85FD076-7DF5-4A09-B8C2-17A18AD48CA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E80F180-0F26-43D4-A32B-238EFBB1FFDA}" type="pres">
      <dgm:prSet presAssocID="{B85FD076-7DF5-4A09-B8C2-17A18AD48CA8}" presName="desTx" presStyleLbl="alignAccFollowNode1" presStyleIdx="0" presStyleCnt="3">
        <dgm:presLayoutVars>
          <dgm:bulletEnabled val="1"/>
        </dgm:presLayoutVars>
      </dgm:prSet>
      <dgm:spPr/>
    </dgm:pt>
    <dgm:pt modelId="{7252E1F8-6896-4143-A3C9-4DECE1CF9B53}" type="pres">
      <dgm:prSet presAssocID="{CF215052-3EA4-46DC-B46B-D4F156AD2EE9}" presName="space" presStyleCnt="0"/>
      <dgm:spPr/>
    </dgm:pt>
    <dgm:pt modelId="{A8EA8B5F-D958-4CA2-8579-881C57A48365}" type="pres">
      <dgm:prSet presAssocID="{8C4B1F92-DD9D-4F26-8B5A-53DCB996F52A}" presName="composite" presStyleCnt="0"/>
      <dgm:spPr/>
    </dgm:pt>
    <dgm:pt modelId="{71E78B1A-604A-4DF7-A8D9-1B2D1016125D}" type="pres">
      <dgm:prSet presAssocID="{8C4B1F92-DD9D-4F26-8B5A-53DCB996F52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E6B026C-AA40-46CA-94EC-F6ABEDAD32C8}" type="pres">
      <dgm:prSet presAssocID="{8C4B1F92-DD9D-4F26-8B5A-53DCB996F52A}" presName="desTx" presStyleLbl="alignAccFollowNode1" presStyleIdx="1" presStyleCnt="3">
        <dgm:presLayoutVars>
          <dgm:bulletEnabled val="1"/>
        </dgm:presLayoutVars>
      </dgm:prSet>
      <dgm:spPr/>
    </dgm:pt>
    <dgm:pt modelId="{45ECDE30-3D55-4C4A-85D5-BBBAD1F3A5D9}" type="pres">
      <dgm:prSet presAssocID="{8E1EE050-E471-44E6-AF0F-A7775DAB0649}" presName="space" presStyleCnt="0"/>
      <dgm:spPr/>
    </dgm:pt>
    <dgm:pt modelId="{3E95C819-B92C-4FF2-BC77-6416FB92EFE7}" type="pres">
      <dgm:prSet presAssocID="{CB080CFC-CCA3-46A9-8519-4AC7C83FB144}" presName="composite" presStyleCnt="0"/>
      <dgm:spPr/>
    </dgm:pt>
    <dgm:pt modelId="{6F40E3E2-9383-4159-B9FA-30006B683F72}" type="pres">
      <dgm:prSet presAssocID="{CB080CFC-CCA3-46A9-8519-4AC7C83FB14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48D8CF7-4FCB-4D94-99C0-E8C926CAB91A}" type="pres">
      <dgm:prSet presAssocID="{CB080CFC-CCA3-46A9-8519-4AC7C83FB144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B864402-129A-4B10-80BD-E9CDCAE42FF2}" srcId="{8C4B1F92-DD9D-4F26-8B5A-53DCB996F52A}" destId="{AED7458A-6416-43A7-8AFC-8EB49F64009A}" srcOrd="1" destOrd="0" parTransId="{DCB82782-D405-4CB7-AA96-0F07714E48E2}" sibTransId="{D7160922-F9A8-44A2-8C9F-91369EA33672}"/>
    <dgm:cxn modelId="{65CF5C12-AA36-43FE-AFC7-96164C283CCA}" srcId="{B85FD076-7DF5-4A09-B8C2-17A18AD48CA8}" destId="{763A2498-15FE-4720-9467-EF535D8FD103}" srcOrd="3" destOrd="0" parTransId="{EDC9E5A0-9BA2-47B6-BCB2-E06E0D4C0473}" sibTransId="{875C62FB-9C51-4D1D-9ED0-C817CEB5839E}"/>
    <dgm:cxn modelId="{9C48AB12-73A9-4170-9820-8F039ABC80D1}" srcId="{8C4B1F92-DD9D-4F26-8B5A-53DCB996F52A}" destId="{980FC028-D17E-455F-BA3D-2381EE0A0295}" srcOrd="4" destOrd="0" parTransId="{45D043AE-9909-4E19-A54F-F81034CAC14C}" sibTransId="{B675661B-86EF-4FF5-97B6-DCF2A748F84A}"/>
    <dgm:cxn modelId="{391F9814-CEEA-4D17-ABBE-245B916BDCC1}" type="presOf" srcId="{CB080CFC-CCA3-46A9-8519-4AC7C83FB144}" destId="{6F40E3E2-9383-4159-B9FA-30006B683F72}" srcOrd="0" destOrd="0" presId="urn:microsoft.com/office/officeart/2005/8/layout/hList1"/>
    <dgm:cxn modelId="{894F6727-FC14-4DA9-80EF-9C536FA1F1E4}" srcId="{8C4B1F92-DD9D-4F26-8B5A-53DCB996F52A}" destId="{3CF46E86-FB3D-4597-B484-BFCE03926E6C}" srcOrd="0" destOrd="0" parTransId="{6A75B740-4231-4B55-9E3B-EAA6A1FDF489}" sibTransId="{CAD63233-2779-421B-89A7-85133D04FC79}"/>
    <dgm:cxn modelId="{AEE85027-D736-448E-8AAB-A13F9F57E175}" type="presOf" srcId="{61643B7F-1DBE-4A0C-A7EB-261FFA6CB25E}" destId="{CE6B026C-AA40-46CA-94EC-F6ABEDAD32C8}" srcOrd="0" destOrd="2" presId="urn:microsoft.com/office/officeart/2005/8/layout/hList1"/>
    <dgm:cxn modelId="{DB239A27-0A91-4F90-A208-E487E82FED15}" type="presOf" srcId="{763A2498-15FE-4720-9467-EF535D8FD103}" destId="{3E80F180-0F26-43D4-A32B-238EFBB1FFDA}" srcOrd="0" destOrd="3" presId="urn:microsoft.com/office/officeart/2005/8/layout/hList1"/>
    <dgm:cxn modelId="{CFB3E12E-53B6-4E22-9164-79202B381AAB}" srcId="{96C9B124-3C9A-4FDE-A6CE-E8DF4B172477}" destId="{B85FD076-7DF5-4A09-B8C2-17A18AD48CA8}" srcOrd="0" destOrd="0" parTransId="{5F9E9734-089D-4E48-B18B-FE4B12CE1E23}" sibTransId="{CF215052-3EA4-46DC-B46B-D4F156AD2EE9}"/>
    <dgm:cxn modelId="{9770E12F-2DFE-4999-A61C-ED59F10E169E}" srcId="{8C4B1F92-DD9D-4F26-8B5A-53DCB996F52A}" destId="{5DF7C5E7-B0A5-405D-ABDA-A37C4C292585}" srcOrd="5" destOrd="0" parTransId="{9B2F200F-A58B-47EE-BC8A-BA7E6B63AB09}" sibTransId="{32D65C25-36F9-44DA-88F6-EC4616EF4477}"/>
    <dgm:cxn modelId="{DDD21B37-4EA2-4402-9085-CEC88BF0A7CE}" type="presOf" srcId="{B85FD076-7DF5-4A09-B8C2-17A18AD48CA8}" destId="{D142664E-6E29-45BA-9F81-2A68C0F37859}" srcOrd="0" destOrd="0" presId="urn:microsoft.com/office/officeart/2005/8/layout/hList1"/>
    <dgm:cxn modelId="{F931043C-F4CB-4A2E-A545-FB48BA0A8862}" srcId="{CB080CFC-CCA3-46A9-8519-4AC7C83FB144}" destId="{D4EB6DD7-E984-4851-9A11-2E5EBD1D7FAC}" srcOrd="0" destOrd="0" parTransId="{376AD72A-C76D-4534-AA8A-A7D5A7C80B7C}" sibTransId="{192EF2CC-5182-4B6D-A0D3-0982993AF544}"/>
    <dgm:cxn modelId="{DFA2B05B-4A2D-4C97-B948-6ABBF279F2FD}" srcId="{8C4B1F92-DD9D-4F26-8B5A-53DCB996F52A}" destId="{61643B7F-1DBE-4A0C-A7EB-261FFA6CB25E}" srcOrd="2" destOrd="0" parTransId="{C1B7E129-67BA-4E88-A8FB-ED10B1D5A5A8}" sibTransId="{BE55241F-2768-4388-994F-92005FB7D1F6}"/>
    <dgm:cxn modelId="{DC25EF5C-5712-47E9-9EC2-5712564C7195}" type="presOf" srcId="{D4EB6DD7-E984-4851-9A11-2E5EBD1D7FAC}" destId="{348D8CF7-4FCB-4D94-99C0-E8C926CAB91A}" srcOrd="0" destOrd="0" presId="urn:microsoft.com/office/officeart/2005/8/layout/hList1"/>
    <dgm:cxn modelId="{7359B669-8223-4FA3-A43B-16BB59C4EB62}" srcId="{B85FD076-7DF5-4A09-B8C2-17A18AD48CA8}" destId="{E5CCDBEB-5BE7-4A8A-8758-427487251678}" srcOrd="0" destOrd="0" parTransId="{888952F5-84DB-460D-A939-8E8333E9FD09}" sibTransId="{800BB083-CA16-415B-B211-662169E2CEAB}"/>
    <dgm:cxn modelId="{50C8A24A-B428-4C0F-8D3A-E2B037F2FB2D}" srcId="{8C4B1F92-DD9D-4F26-8B5A-53DCB996F52A}" destId="{2A8C142C-CFCE-4EC2-8DD5-F104A5828B93}" srcOrd="3" destOrd="0" parTransId="{AA5CDB09-1629-410F-83BF-0F9C14719410}" sibTransId="{BA8C9BCA-DF59-419E-B8E5-05B03D7A8B7E}"/>
    <dgm:cxn modelId="{18A11D6C-27D3-4899-81B4-3234CFE29C0C}" srcId="{96C9B124-3C9A-4FDE-A6CE-E8DF4B172477}" destId="{8C4B1F92-DD9D-4F26-8B5A-53DCB996F52A}" srcOrd="1" destOrd="0" parTransId="{85E120F3-C0A7-4C90-9B9F-09E81AA8CD90}" sibTransId="{8E1EE050-E471-44E6-AF0F-A7775DAB0649}"/>
    <dgm:cxn modelId="{DD672675-3C88-42C7-9727-199F3AC11AB9}" type="presOf" srcId="{2A8C142C-CFCE-4EC2-8DD5-F104A5828B93}" destId="{CE6B026C-AA40-46CA-94EC-F6ABEDAD32C8}" srcOrd="0" destOrd="3" presId="urn:microsoft.com/office/officeart/2005/8/layout/hList1"/>
    <dgm:cxn modelId="{46FBDB77-FC1D-470F-8C5D-AD0DAF365629}" type="presOf" srcId="{D93E5BA9-BCA8-429E-BF19-121F126B7917}" destId="{348D8CF7-4FCB-4D94-99C0-E8C926CAB91A}" srcOrd="0" destOrd="2" presId="urn:microsoft.com/office/officeart/2005/8/layout/hList1"/>
    <dgm:cxn modelId="{496CF77A-6C9A-414D-AE62-2A35584C9478}" srcId="{B85FD076-7DF5-4A09-B8C2-17A18AD48CA8}" destId="{5668BF9D-DF35-49A0-9156-530F2C903C2B}" srcOrd="1" destOrd="0" parTransId="{F6FA2998-B452-4791-AF15-B628BB5B58AD}" sibTransId="{151119A8-2157-45F7-A708-DBA47AA980B5}"/>
    <dgm:cxn modelId="{88551F81-93EC-41FD-981F-801AA67760B0}" type="presOf" srcId="{F9C7B83A-95C8-4563-9FC1-D39137F5A89E}" destId="{348D8CF7-4FCB-4D94-99C0-E8C926CAB91A}" srcOrd="0" destOrd="1" presId="urn:microsoft.com/office/officeart/2005/8/layout/hList1"/>
    <dgm:cxn modelId="{43921093-AA88-4948-9030-FED846F6D27B}" type="presOf" srcId="{5668BF9D-DF35-49A0-9156-530F2C903C2B}" destId="{3E80F180-0F26-43D4-A32B-238EFBB1FFDA}" srcOrd="0" destOrd="1" presId="urn:microsoft.com/office/officeart/2005/8/layout/hList1"/>
    <dgm:cxn modelId="{0752B493-2431-4122-B7A4-609948AA0AA9}" srcId="{B85FD076-7DF5-4A09-B8C2-17A18AD48CA8}" destId="{0847268A-3878-4240-A707-71E0E7814DAB}" srcOrd="2" destOrd="0" parTransId="{52F14AA4-852F-4954-8895-33D26FACCF71}" sibTransId="{DD92D2CB-26CD-4D0F-B680-0781742D52ED}"/>
    <dgm:cxn modelId="{3E4FCAA8-0438-4D71-B9AA-433A34A2E4BF}" type="presOf" srcId="{AED7458A-6416-43A7-8AFC-8EB49F64009A}" destId="{CE6B026C-AA40-46CA-94EC-F6ABEDAD32C8}" srcOrd="0" destOrd="1" presId="urn:microsoft.com/office/officeart/2005/8/layout/hList1"/>
    <dgm:cxn modelId="{8789B9B8-B671-4B28-9C41-1D09845E607D}" type="presOf" srcId="{E5CCDBEB-5BE7-4A8A-8758-427487251678}" destId="{3E80F180-0F26-43D4-A32B-238EFBB1FFDA}" srcOrd="0" destOrd="0" presId="urn:microsoft.com/office/officeart/2005/8/layout/hList1"/>
    <dgm:cxn modelId="{044E97BF-7D60-441B-8066-6A828030E5EC}" type="presOf" srcId="{0847268A-3878-4240-A707-71E0E7814DAB}" destId="{3E80F180-0F26-43D4-A32B-238EFBB1FFDA}" srcOrd="0" destOrd="2" presId="urn:microsoft.com/office/officeart/2005/8/layout/hList1"/>
    <dgm:cxn modelId="{D252D1C3-9301-4C3E-9ACB-F3E55F00FF5E}" type="presOf" srcId="{96C9B124-3C9A-4FDE-A6CE-E8DF4B172477}" destId="{D2DE98A7-8B4A-42FB-8FF9-58D16DD9F995}" srcOrd="0" destOrd="0" presId="urn:microsoft.com/office/officeart/2005/8/layout/hList1"/>
    <dgm:cxn modelId="{F63721D2-AC82-4AB2-A7FD-CDB5E0254A4E}" srcId="{CB080CFC-CCA3-46A9-8519-4AC7C83FB144}" destId="{F9C7B83A-95C8-4563-9FC1-D39137F5A89E}" srcOrd="1" destOrd="0" parTransId="{F0CC5320-C616-4668-8CC6-D3EE11430F3D}" sibTransId="{562985CF-D5C8-4D07-B76A-0B393D7A38B4}"/>
    <dgm:cxn modelId="{4D92C5D6-5EB3-47E5-86F0-CF2240E832D0}" type="presOf" srcId="{8C4B1F92-DD9D-4F26-8B5A-53DCB996F52A}" destId="{71E78B1A-604A-4DF7-A8D9-1B2D1016125D}" srcOrd="0" destOrd="0" presId="urn:microsoft.com/office/officeart/2005/8/layout/hList1"/>
    <dgm:cxn modelId="{8A48C1DA-3DCE-434B-A1CB-3626ED51816F}" srcId="{B85FD076-7DF5-4A09-B8C2-17A18AD48CA8}" destId="{7496057D-9707-4AA7-A77D-7A631C2AE700}" srcOrd="4" destOrd="0" parTransId="{4BD503CB-9783-4F3E-BAB8-D5B80D198127}" sibTransId="{D12AED68-B284-47BF-A025-272D23AA801F}"/>
    <dgm:cxn modelId="{37A74BE0-AB04-4632-A5A4-38001822032A}" srcId="{96C9B124-3C9A-4FDE-A6CE-E8DF4B172477}" destId="{CB080CFC-CCA3-46A9-8519-4AC7C83FB144}" srcOrd="2" destOrd="0" parTransId="{5265284F-DD23-4EDB-8607-A01AA7EAA9AE}" sibTransId="{1B88D920-BAD8-482A-B660-2D3BE0D1AE13}"/>
    <dgm:cxn modelId="{DDB0DFE6-EEDE-4F26-9D4A-6B9CF0F40D3D}" type="presOf" srcId="{980FC028-D17E-455F-BA3D-2381EE0A0295}" destId="{CE6B026C-AA40-46CA-94EC-F6ABEDAD32C8}" srcOrd="0" destOrd="4" presId="urn:microsoft.com/office/officeart/2005/8/layout/hList1"/>
    <dgm:cxn modelId="{CE7562F0-29D5-495E-B2B4-BE0B747FC2A9}" srcId="{CB080CFC-CCA3-46A9-8519-4AC7C83FB144}" destId="{D93E5BA9-BCA8-429E-BF19-121F126B7917}" srcOrd="2" destOrd="0" parTransId="{373137CB-5EC9-4472-AE4C-D233A0CE9143}" sibTransId="{6A6466B8-051A-49A5-B9A0-DD427A003753}"/>
    <dgm:cxn modelId="{31AA9AF5-128F-4E53-BF3E-05E9796793C1}" type="presOf" srcId="{7496057D-9707-4AA7-A77D-7A631C2AE700}" destId="{3E80F180-0F26-43D4-A32B-238EFBB1FFDA}" srcOrd="0" destOrd="4" presId="urn:microsoft.com/office/officeart/2005/8/layout/hList1"/>
    <dgm:cxn modelId="{88D6A8F7-26B2-4697-8789-181EE95F93CC}" type="presOf" srcId="{5DF7C5E7-B0A5-405D-ABDA-A37C4C292585}" destId="{CE6B026C-AA40-46CA-94EC-F6ABEDAD32C8}" srcOrd="0" destOrd="5" presId="urn:microsoft.com/office/officeart/2005/8/layout/hList1"/>
    <dgm:cxn modelId="{756079FB-426D-4759-9900-464636ED00E6}" type="presOf" srcId="{3CF46E86-FB3D-4597-B484-BFCE03926E6C}" destId="{CE6B026C-AA40-46CA-94EC-F6ABEDAD32C8}" srcOrd="0" destOrd="0" presId="urn:microsoft.com/office/officeart/2005/8/layout/hList1"/>
    <dgm:cxn modelId="{49DAE695-AA9C-4D29-8202-695899FCA434}" type="presParOf" srcId="{D2DE98A7-8B4A-42FB-8FF9-58D16DD9F995}" destId="{671C6478-288E-46EC-9EF2-224262C47DBA}" srcOrd="0" destOrd="0" presId="urn:microsoft.com/office/officeart/2005/8/layout/hList1"/>
    <dgm:cxn modelId="{7C3D08DE-4EEA-41AB-AC8A-2EF8945BC047}" type="presParOf" srcId="{671C6478-288E-46EC-9EF2-224262C47DBA}" destId="{D142664E-6E29-45BA-9F81-2A68C0F37859}" srcOrd="0" destOrd="0" presId="urn:microsoft.com/office/officeart/2005/8/layout/hList1"/>
    <dgm:cxn modelId="{7F0D5CB4-43DD-4395-A8F6-5C32584EE1E2}" type="presParOf" srcId="{671C6478-288E-46EC-9EF2-224262C47DBA}" destId="{3E80F180-0F26-43D4-A32B-238EFBB1FFDA}" srcOrd="1" destOrd="0" presId="urn:microsoft.com/office/officeart/2005/8/layout/hList1"/>
    <dgm:cxn modelId="{7F9FD470-38BE-4CB8-9682-78C6CE38AA46}" type="presParOf" srcId="{D2DE98A7-8B4A-42FB-8FF9-58D16DD9F995}" destId="{7252E1F8-6896-4143-A3C9-4DECE1CF9B53}" srcOrd="1" destOrd="0" presId="urn:microsoft.com/office/officeart/2005/8/layout/hList1"/>
    <dgm:cxn modelId="{B47E34A3-158E-4CCA-98B0-300C2C4C4591}" type="presParOf" srcId="{D2DE98A7-8B4A-42FB-8FF9-58D16DD9F995}" destId="{A8EA8B5F-D958-4CA2-8579-881C57A48365}" srcOrd="2" destOrd="0" presId="urn:microsoft.com/office/officeart/2005/8/layout/hList1"/>
    <dgm:cxn modelId="{5E423FE1-A115-4D00-9BCA-23403BF29932}" type="presParOf" srcId="{A8EA8B5F-D958-4CA2-8579-881C57A48365}" destId="{71E78B1A-604A-4DF7-A8D9-1B2D1016125D}" srcOrd="0" destOrd="0" presId="urn:microsoft.com/office/officeart/2005/8/layout/hList1"/>
    <dgm:cxn modelId="{454087B7-8D8D-4376-AFB4-BAD5A87FB081}" type="presParOf" srcId="{A8EA8B5F-D958-4CA2-8579-881C57A48365}" destId="{CE6B026C-AA40-46CA-94EC-F6ABEDAD32C8}" srcOrd="1" destOrd="0" presId="urn:microsoft.com/office/officeart/2005/8/layout/hList1"/>
    <dgm:cxn modelId="{DCFA0195-7748-4AD9-9F01-FF44D2387519}" type="presParOf" srcId="{D2DE98A7-8B4A-42FB-8FF9-58D16DD9F995}" destId="{45ECDE30-3D55-4C4A-85D5-BBBAD1F3A5D9}" srcOrd="3" destOrd="0" presId="urn:microsoft.com/office/officeart/2005/8/layout/hList1"/>
    <dgm:cxn modelId="{81F3AA77-F874-4E88-9222-A0D58C1B857D}" type="presParOf" srcId="{D2DE98A7-8B4A-42FB-8FF9-58D16DD9F995}" destId="{3E95C819-B92C-4FF2-BC77-6416FB92EFE7}" srcOrd="4" destOrd="0" presId="urn:microsoft.com/office/officeart/2005/8/layout/hList1"/>
    <dgm:cxn modelId="{ED25E70C-E6D0-454F-9368-56E22FC80F62}" type="presParOf" srcId="{3E95C819-B92C-4FF2-BC77-6416FB92EFE7}" destId="{6F40E3E2-9383-4159-B9FA-30006B683F72}" srcOrd="0" destOrd="0" presId="urn:microsoft.com/office/officeart/2005/8/layout/hList1"/>
    <dgm:cxn modelId="{67CD880C-9591-4A9E-93C9-E28ED8157777}" type="presParOf" srcId="{3E95C819-B92C-4FF2-BC77-6416FB92EFE7}" destId="{348D8CF7-4FCB-4D94-99C0-E8C926CAB91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35D5C2F1-4483-48A6-9524-DD35AB9C5BD7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896F4F-62BB-4B14-9913-F585647D2003}">
      <dgm:prSet phldrT="[Text]" custT="1"/>
      <dgm:spPr/>
      <dgm:t>
        <a:bodyPr/>
        <a:lstStyle/>
        <a:p>
          <a:r>
            <a:rPr lang="en-US" sz="2000" dirty="0"/>
            <a:t>Reassess FMP Deficiencies &amp; impacts</a:t>
          </a:r>
        </a:p>
      </dgm:t>
    </dgm:pt>
    <dgm:pt modelId="{FEC671D7-E6BC-44E5-BAFB-8871EAC94D32}" type="parTrans" cxnId="{8A4FB72A-F21A-4136-83D2-21E09B12DB24}">
      <dgm:prSet/>
      <dgm:spPr/>
      <dgm:t>
        <a:bodyPr/>
        <a:lstStyle/>
        <a:p>
          <a:endParaRPr lang="en-US"/>
        </a:p>
      </dgm:t>
    </dgm:pt>
    <dgm:pt modelId="{2E461DD6-3B4C-483C-8D28-0F735E748E78}" type="sibTrans" cxnId="{8A4FB72A-F21A-4136-83D2-21E09B12DB24}">
      <dgm:prSet/>
      <dgm:spPr/>
      <dgm:t>
        <a:bodyPr/>
        <a:lstStyle/>
        <a:p>
          <a:endParaRPr lang="en-US"/>
        </a:p>
      </dgm:t>
    </dgm:pt>
    <dgm:pt modelId="{BB5BCCCC-CD30-4E6F-8FCA-2A569CE24AE2}">
      <dgm:prSet phldrT="[Text]" custT="1"/>
      <dgm:spPr/>
      <dgm:t>
        <a:bodyPr/>
        <a:lstStyle/>
        <a:p>
          <a:r>
            <a:rPr lang="en-US" sz="1800" dirty="0"/>
            <a:t>2023-2024 projects to FMP Deficiencies</a:t>
          </a:r>
        </a:p>
      </dgm:t>
    </dgm:pt>
    <dgm:pt modelId="{70546140-FDB5-460A-9108-749BC41CD151}" type="parTrans" cxnId="{FA95FE17-D485-46A4-8374-142229BE6A33}">
      <dgm:prSet/>
      <dgm:spPr/>
      <dgm:t>
        <a:bodyPr/>
        <a:lstStyle/>
        <a:p>
          <a:endParaRPr lang="en-US"/>
        </a:p>
      </dgm:t>
    </dgm:pt>
    <dgm:pt modelId="{67BF370B-66D8-4D02-A99A-4FCC5A14FED2}" type="sibTrans" cxnId="{FA95FE17-D485-46A4-8374-142229BE6A33}">
      <dgm:prSet/>
      <dgm:spPr/>
      <dgm:t>
        <a:bodyPr/>
        <a:lstStyle/>
        <a:p>
          <a:endParaRPr lang="en-US"/>
        </a:p>
      </dgm:t>
    </dgm:pt>
    <dgm:pt modelId="{5B71E5B9-2BB6-424A-B9C5-DF62B599B510}">
      <dgm:prSet phldrT="[Text]" custT="1"/>
      <dgm:spPr/>
      <dgm:t>
        <a:bodyPr/>
        <a:lstStyle/>
        <a:p>
          <a:r>
            <a:rPr lang="en-US" sz="2000" dirty="0"/>
            <a:t>Financial Strategies</a:t>
          </a:r>
        </a:p>
      </dgm:t>
    </dgm:pt>
    <dgm:pt modelId="{7D6ACCA8-8A25-4802-90F2-3BA32D9C7829}" type="parTrans" cxnId="{66253B6A-07B2-411B-9C9E-C0D23CEAF9E0}">
      <dgm:prSet/>
      <dgm:spPr/>
      <dgm:t>
        <a:bodyPr/>
        <a:lstStyle/>
        <a:p>
          <a:endParaRPr lang="en-US"/>
        </a:p>
      </dgm:t>
    </dgm:pt>
    <dgm:pt modelId="{AF112036-349E-41D8-8A39-9E851AA90619}" type="sibTrans" cxnId="{66253B6A-07B2-411B-9C9E-C0D23CEAF9E0}">
      <dgm:prSet/>
      <dgm:spPr/>
      <dgm:t>
        <a:bodyPr/>
        <a:lstStyle/>
        <a:p>
          <a:endParaRPr lang="en-US"/>
        </a:p>
      </dgm:t>
    </dgm:pt>
    <dgm:pt modelId="{0FE60EAD-71C3-480B-95F4-7F51A33199CF}">
      <dgm:prSet phldrT="[Text]" custT="1"/>
      <dgm:spPr/>
      <dgm:t>
        <a:bodyPr/>
        <a:lstStyle/>
        <a:p>
          <a:r>
            <a:rPr lang="en-US" sz="1800" dirty="0"/>
            <a:t>Understanding the Districts School Building Replacement / Growth Program</a:t>
          </a:r>
        </a:p>
        <a:p>
          <a:r>
            <a:rPr lang="en-US" sz="1800" dirty="0"/>
            <a:t>COP, MLO, Bonds</a:t>
          </a:r>
        </a:p>
        <a:p>
          <a:r>
            <a:rPr lang="en-US" sz="1800" dirty="0"/>
            <a:t>Accelerated property tax collections</a:t>
          </a:r>
        </a:p>
        <a:p>
          <a:r>
            <a:rPr lang="en-US" sz="1800" dirty="0"/>
            <a:t>Excise Tax</a:t>
          </a:r>
        </a:p>
        <a:p>
          <a:r>
            <a:rPr lang="en-US" sz="1800" dirty="0"/>
            <a:t>Sales and Use Tax</a:t>
          </a:r>
        </a:p>
        <a:p>
          <a:r>
            <a:rPr lang="en-US" sz="1800" dirty="0"/>
            <a:t>Alternative Strategies</a:t>
          </a:r>
        </a:p>
      </dgm:t>
    </dgm:pt>
    <dgm:pt modelId="{A50E7B53-D6AC-4AF7-9BA4-57741C61797D}" type="parTrans" cxnId="{7909E43D-0266-4E57-B1BB-152F1AA4ADF0}">
      <dgm:prSet/>
      <dgm:spPr/>
      <dgm:t>
        <a:bodyPr/>
        <a:lstStyle/>
        <a:p>
          <a:endParaRPr lang="en-US"/>
        </a:p>
      </dgm:t>
    </dgm:pt>
    <dgm:pt modelId="{BB47DCF6-5200-4469-A339-C9BFA76D93F3}" type="sibTrans" cxnId="{7909E43D-0266-4E57-B1BB-152F1AA4ADF0}">
      <dgm:prSet/>
      <dgm:spPr/>
      <dgm:t>
        <a:bodyPr/>
        <a:lstStyle/>
        <a:p>
          <a:endParaRPr lang="en-US"/>
        </a:p>
      </dgm:t>
    </dgm:pt>
    <dgm:pt modelId="{1F6057EA-3EF6-4776-90C4-4D17248CA1CF}">
      <dgm:prSet phldrT="[Text]" custT="1"/>
      <dgm:spPr/>
      <dgm:t>
        <a:bodyPr/>
        <a:lstStyle/>
        <a:p>
          <a:r>
            <a:rPr lang="en-US" sz="2000" dirty="0"/>
            <a:t>Comprehensive Accommodations</a:t>
          </a:r>
        </a:p>
      </dgm:t>
    </dgm:pt>
    <dgm:pt modelId="{F1B657E1-20D3-4A5D-983C-2432467B19CB}" type="sibTrans" cxnId="{D41995D9-641A-402F-BA5D-C9A6380DE958}">
      <dgm:prSet/>
      <dgm:spPr/>
      <dgm:t>
        <a:bodyPr/>
        <a:lstStyle/>
        <a:p>
          <a:endParaRPr lang="en-US"/>
        </a:p>
      </dgm:t>
    </dgm:pt>
    <dgm:pt modelId="{A2654E56-2034-461F-84E6-653F5B52FA54}" type="parTrans" cxnId="{D41995D9-641A-402F-BA5D-C9A6380DE958}">
      <dgm:prSet/>
      <dgm:spPr/>
      <dgm:t>
        <a:bodyPr/>
        <a:lstStyle/>
        <a:p>
          <a:endParaRPr lang="en-US"/>
        </a:p>
      </dgm:t>
    </dgm:pt>
    <dgm:pt modelId="{6B832C70-A033-47F4-BDE5-8AD2DE638E9B}">
      <dgm:prSet phldrT="[Text]" custT="1"/>
      <dgm:spPr/>
      <dgm:t>
        <a:bodyPr/>
        <a:lstStyle/>
        <a:p>
          <a:r>
            <a:rPr lang="en-US" sz="1600" dirty="0"/>
            <a:t>Enrollment Management</a:t>
          </a:r>
        </a:p>
      </dgm:t>
    </dgm:pt>
    <dgm:pt modelId="{EA3A2656-9D1E-468F-A23C-E8774A7B3474}" type="sibTrans" cxnId="{B85C3E18-E8A9-4F83-9432-4A4D6A88C02E}">
      <dgm:prSet/>
      <dgm:spPr/>
      <dgm:t>
        <a:bodyPr/>
        <a:lstStyle/>
        <a:p>
          <a:endParaRPr lang="en-US"/>
        </a:p>
      </dgm:t>
    </dgm:pt>
    <dgm:pt modelId="{494DF934-D5A3-4E37-91D1-F610EF336535}" type="parTrans" cxnId="{B85C3E18-E8A9-4F83-9432-4A4D6A88C02E}">
      <dgm:prSet/>
      <dgm:spPr/>
      <dgm:t>
        <a:bodyPr/>
        <a:lstStyle/>
        <a:p>
          <a:endParaRPr lang="en-US"/>
        </a:p>
      </dgm:t>
    </dgm:pt>
    <dgm:pt modelId="{9FAA9621-0E21-4074-A740-020861783360}">
      <dgm:prSet phldrT="[Text]" custT="1"/>
      <dgm:spPr/>
      <dgm:t>
        <a:bodyPr/>
        <a:lstStyle/>
        <a:p>
          <a:r>
            <a:rPr lang="en-US" sz="1600" dirty="0"/>
            <a:t>Site based space reallocations</a:t>
          </a:r>
        </a:p>
      </dgm:t>
    </dgm:pt>
    <dgm:pt modelId="{90028795-DD39-4823-801D-04D1BFF04319}" type="sibTrans" cxnId="{D7A0EC9C-D089-4081-A3BF-94089E5EC75B}">
      <dgm:prSet/>
      <dgm:spPr/>
      <dgm:t>
        <a:bodyPr/>
        <a:lstStyle/>
        <a:p>
          <a:endParaRPr lang="en-US"/>
        </a:p>
      </dgm:t>
    </dgm:pt>
    <dgm:pt modelId="{B443BD07-D8DB-4460-8261-816A4D76DD2A}" type="parTrans" cxnId="{D7A0EC9C-D089-4081-A3BF-94089E5EC75B}">
      <dgm:prSet/>
      <dgm:spPr/>
      <dgm:t>
        <a:bodyPr/>
        <a:lstStyle/>
        <a:p>
          <a:endParaRPr lang="en-US"/>
        </a:p>
      </dgm:t>
    </dgm:pt>
    <dgm:pt modelId="{51361F3D-FFFB-4356-A1FD-A019E1FEE9B6}">
      <dgm:prSet phldrT="[Text]" custT="1"/>
      <dgm:spPr/>
      <dgm:t>
        <a:bodyPr/>
        <a:lstStyle/>
        <a:p>
          <a:r>
            <a:rPr lang="en-US" sz="1600" dirty="0"/>
            <a:t>Teacher / Student ratios </a:t>
          </a:r>
        </a:p>
      </dgm:t>
    </dgm:pt>
    <dgm:pt modelId="{5F5A7723-3FF1-4CED-9B14-ABB903349363}" type="sibTrans" cxnId="{81570E95-426E-4EFA-9C9D-95FD2AFB5367}">
      <dgm:prSet/>
      <dgm:spPr/>
      <dgm:t>
        <a:bodyPr/>
        <a:lstStyle/>
        <a:p>
          <a:endParaRPr lang="en-US"/>
        </a:p>
      </dgm:t>
    </dgm:pt>
    <dgm:pt modelId="{FB9117AB-54EA-42E1-9959-E5531DAA754B}" type="parTrans" cxnId="{81570E95-426E-4EFA-9C9D-95FD2AFB5367}">
      <dgm:prSet/>
      <dgm:spPr/>
      <dgm:t>
        <a:bodyPr/>
        <a:lstStyle/>
        <a:p>
          <a:endParaRPr lang="en-US"/>
        </a:p>
      </dgm:t>
    </dgm:pt>
    <dgm:pt modelId="{2A0F78EF-0634-4F35-832D-F3F25630E47F}">
      <dgm:prSet phldrT="[Text]" custT="1"/>
      <dgm:spPr/>
      <dgm:t>
        <a:bodyPr/>
        <a:lstStyle/>
        <a:p>
          <a:r>
            <a:rPr lang="en-US" sz="1600" dirty="0"/>
            <a:t>Multi-track, year-round use</a:t>
          </a:r>
        </a:p>
      </dgm:t>
    </dgm:pt>
    <dgm:pt modelId="{BC5235C5-E172-49DC-B254-81D62BA42E08}" type="sibTrans" cxnId="{F5ACFF62-C388-45A8-996C-5D862BE6C57B}">
      <dgm:prSet/>
      <dgm:spPr/>
      <dgm:t>
        <a:bodyPr/>
        <a:lstStyle/>
        <a:p>
          <a:endParaRPr lang="en-US"/>
        </a:p>
      </dgm:t>
    </dgm:pt>
    <dgm:pt modelId="{CE902CAF-6B7F-4790-AB35-0442912AD4C7}" type="parTrans" cxnId="{F5ACFF62-C388-45A8-996C-5D862BE6C57B}">
      <dgm:prSet/>
      <dgm:spPr/>
      <dgm:t>
        <a:bodyPr/>
        <a:lstStyle/>
        <a:p>
          <a:endParaRPr lang="en-US"/>
        </a:p>
      </dgm:t>
    </dgm:pt>
    <dgm:pt modelId="{77D721C2-E725-4095-BCB2-ED8EE343EB8D}">
      <dgm:prSet phldrT="[Text]" custT="1"/>
      <dgm:spPr/>
      <dgm:t>
        <a:bodyPr/>
        <a:lstStyle/>
        <a:p>
          <a:r>
            <a:rPr lang="en-US" sz="1600" dirty="0"/>
            <a:t>Modified daily schedules</a:t>
          </a:r>
        </a:p>
      </dgm:t>
    </dgm:pt>
    <dgm:pt modelId="{D20EDA08-EDF4-4A68-900E-EDC682B43AE9}" type="sibTrans" cxnId="{63B4FD79-7B1F-4638-AB1C-211DD9AEDEDB}">
      <dgm:prSet/>
      <dgm:spPr/>
      <dgm:t>
        <a:bodyPr/>
        <a:lstStyle/>
        <a:p>
          <a:endParaRPr lang="en-US"/>
        </a:p>
      </dgm:t>
    </dgm:pt>
    <dgm:pt modelId="{14E2E958-2370-4AFA-A1E7-3738E1A4C3E7}" type="parTrans" cxnId="{63B4FD79-7B1F-4638-AB1C-211DD9AEDEDB}">
      <dgm:prSet/>
      <dgm:spPr/>
      <dgm:t>
        <a:bodyPr/>
        <a:lstStyle/>
        <a:p>
          <a:endParaRPr lang="en-US"/>
        </a:p>
      </dgm:t>
    </dgm:pt>
    <dgm:pt modelId="{98CCEA3C-49D1-474B-825A-2976D5D633FF}">
      <dgm:prSet phldrT="[Text]" custT="1"/>
      <dgm:spPr/>
      <dgm:t>
        <a:bodyPr/>
        <a:lstStyle/>
        <a:p>
          <a:r>
            <a:rPr lang="en-US" sz="1600" dirty="0"/>
            <a:t>Off-Campus classes in non-school locations</a:t>
          </a:r>
        </a:p>
      </dgm:t>
    </dgm:pt>
    <dgm:pt modelId="{B8E7245C-B78F-4C18-8B6D-55C3873FDF46}" type="sibTrans" cxnId="{F0FC4B5F-A787-4F11-AFF0-AA1350362F49}">
      <dgm:prSet/>
      <dgm:spPr/>
      <dgm:t>
        <a:bodyPr/>
        <a:lstStyle/>
        <a:p>
          <a:endParaRPr lang="en-US"/>
        </a:p>
      </dgm:t>
    </dgm:pt>
    <dgm:pt modelId="{FBC3015E-EB33-45CD-ACD3-BAE456523D78}" type="parTrans" cxnId="{F0FC4B5F-A787-4F11-AFF0-AA1350362F49}">
      <dgm:prSet/>
      <dgm:spPr/>
      <dgm:t>
        <a:bodyPr/>
        <a:lstStyle/>
        <a:p>
          <a:endParaRPr lang="en-US"/>
        </a:p>
      </dgm:t>
    </dgm:pt>
    <dgm:pt modelId="{F5FDFFD4-CCC1-46EA-9D38-C2E32E050CC8}">
      <dgm:prSet phldrT="[Text]" custT="1"/>
      <dgm:spPr/>
      <dgm:t>
        <a:bodyPr/>
        <a:lstStyle/>
        <a:p>
          <a:r>
            <a:rPr lang="en-US" sz="1600" dirty="0"/>
            <a:t>Adding / Refurbishing Modular Units</a:t>
          </a:r>
        </a:p>
      </dgm:t>
    </dgm:pt>
    <dgm:pt modelId="{D94F2347-FD8B-4236-8375-9EC284E9D719}" type="sibTrans" cxnId="{62AC57A4-0CDC-49D0-BF31-BE56E915F60A}">
      <dgm:prSet/>
      <dgm:spPr/>
      <dgm:t>
        <a:bodyPr/>
        <a:lstStyle/>
        <a:p>
          <a:endParaRPr lang="en-US"/>
        </a:p>
      </dgm:t>
    </dgm:pt>
    <dgm:pt modelId="{8AAB83F7-999B-445A-BA3A-F9F1C35BDA8B}" type="parTrans" cxnId="{62AC57A4-0CDC-49D0-BF31-BE56E915F60A}">
      <dgm:prSet/>
      <dgm:spPr/>
      <dgm:t>
        <a:bodyPr/>
        <a:lstStyle/>
        <a:p>
          <a:endParaRPr lang="en-US"/>
        </a:p>
      </dgm:t>
    </dgm:pt>
    <dgm:pt modelId="{653C74E2-3507-40BB-ABEC-FF7024AB13D8}">
      <dgm:prSet phldrT="[Text]" custT="1"/>
      <dgm:spPr/>
      <dgm:t>
        <a:bodyPr/>
        <a:lstStyle/>
        <a:p>
          <a:r>
            <a:rPr lang="en-US" sz="1600" dirty="0"/>
            <a:t>Construction of new school / additions</a:t>
          </a:r>
        </a:p>
      </dgm:t>
    </dgm:pt>
    <dgm:pt modelId="{9612BD8C-87FA-4848-BA2C-4F8EB7294247}" type="sibTrans" cxnId="{309C1F60-2BF8-4BC3-AB81-15368080596B}">
      <dgm:prSet/>
      <dgm:spPr/>
      <dgm:t>
        <a:bodyPr/>
        <a:lstStyle/>
        <a:p>
          <a:endParaRPr lang="en-US"/>
        </a:p>
      </dgm:t>
    </dgm:pt>
    <dgm:pt modelId="{56104254-78A5-47E9-BD64-132B72CF4FC8}" type="parTrans" cxnId="{309C1F60-2BF8-4BC3-AB81-15368080596B}">
      <dgm:prSet/>
      <dgm:spPr/>
      <dgm:t>
        <a:bodyPr/>
        <a:lstStyle/>
        <a:p>
          <a:endParaRPr lang="en-US"/>
        </a:p>
      </dgm:t>
    </dgm:pt>
    <dgm:pt modelId="{AA617FD8-C8D2-423E-8194-00CD3DF8AA31}">
      <dgm:prSet phldrT="[Text]" custT="1"/>
      <dgm:spPr/>
      <dgm:t>
        <a:bodyPr/>
        <a:lstStyle/>
        <a:p>
          <a:r>
            <a:rPr lang="en-US" sz="1800" dirty="0"/>
            <a:t>2024-25 forecast of project impact</a:t>
          </a:r>
        </a:p>
      </dgm:t>
    </dgm:pt>
    <dgm:pt modelId="{D420F5FF-851C-4EDE-97F0-7AF9035652F3}" type="parTrans" cxnId="{78597CB3-0D8B-4128-8CDB-30229893AB64}">
      <dgm:prSet/>
      <dgm:spPr/>
      <dgm:t>
        <a:bodyPr/>
        <a:lstStyle/>
        <a:p>
          <a:endParaRPr lang="en-US"/>
        </a:p>
      </dgm:t>
    </dgm:pt>
    <dgm:pt modelId="{213D47E7-2BA0-40C6-8376-B07C40F806DE}" type="sibTrans" cxnId="{78597CB3-0D8B-4128-8CDB-30229893AB64}">
      <dgm:prSet/>
      <dgm:spPr/>
      <dgm:t>
        <a:bodyPr/>
        <a:lstStyle/>
        <a:p>
          <a:endParaRPr lang="en-US"/>
        </a:p>
      </dgm:t>
    </dgm:pt>
    <dgm:pt modelId="{20846326-1BA5-4C88-BFC2-00FC71005D67}">
      <dgm:prSet phldrT="[Text]" custT="1"/>
      <dgm:spPr/>
      <dgm:t>
        <a:bodyPr/>
        <a:lstStyle/>
        <a:p>
          <a:r>
            <a:rPr lang="en-US" sz="1800" dirty="0"/>
            <a:t>Update Facility Condition Index [FCI]</a:t>
          </a:r>
        </a:p>
      </dgm:t>
    </dgm:pt>
    <dgm:pt modelId="{4C65702A-70AB-4C07-816A-FFDB5D3155F7}" type="parTrans" cxnId="{9EFC5C59-FE30-4F4D-A3C7-307FEE1A0B5D}">
      <dgm:prSet/>
      <dgm:spPr/>
      <dgm:t>
        <a:bodyPr/>
        <a:lstStyle/>
        <a:p>
          <a:endParaRPr lang="en-US"/>
        </a:p>
      </dgm:t>
    </dgm:pt>
    <dgm:pt modelId="{EA51AAB6-F1B7-4E46-872F-2E017DD11F9E}" type="sibTrans" cxnId="{9EFC5C59-FE30-4F4D-A3C7-307FEE1A0B5D}">
      <dgm:prSet/>
      <dgm:spPr/>
      <dgm:t>
        <a:bodyPr/>
        <a:lstStyle/>
        <a:p>
          <a:endParaRPr lang="en-US"/>
        </a:p>
      </dgm:t>
    </dgm:pt>
    <dgm:pt modelId="{0E276754-22E4-46DB-BECE-E61037F815EA}">
      <dgm:prSet phldrT="[Text]"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en-US" sz="2000" dirty="0"/>
        </a:p>
        <a:p>
          <a:pPr>
            <a:lnSpc>
              <a:spcPct val="100000"/>
            </a:lnSpc>
            <a:spcAft>
              <a:spcPts val="200"/>
            </a:spcAft>
          </a:pPr>
          <a:r>
            <a:rPr lang="en-US" sz="2000" dirty="0"/>
            <a:t>Transparency                </a:t>
          </a:r>
        </a:p>
        <a:p>
          <a:pPr>
            <a:lnSpc>
              <a:spcPct val="100000"/>
            </a:lnSpc>
            <a:spcAft>
              <a:spcPts val="200"/>
            </a:spcAft>
          </a:pPr>
          <a:r>
            <a:rPr lang="en-US" sz="2000" dirty="0"/>
            <a:t>     …Telling our Story</a:t>
          </a:r>
        </a:p>
      </dgm:t>
    </dgm:pt>
    <dgm:pt modelId="{281058DF-9B9D-4F21-AE56-A4206451889E}" type="parTrans" cxnId="{175F9548-011B-4C53-860D-9521922AF6CC}">
      <dgm:prSet/>
      <dgm:spPr/>
      <dgm:t>
        <a:bodyPr/>
        <a:lstStyle/>
        <a:p>
          <a:endParaRPr lang="en-US"/>
        </a:p>
      </dgm:t>
    </dgm:pt>
    <dgm:pt modelId="{C9D4D568-69AA-4C7D-BE3B-2E857C69D887}" type="sibTrans" cxnId="{175F9548-011B-4C53-860D-9521922AF6CC}">
      <dgm:prSet/>
      <dgm:spPr/>
      <dgm:t>
        <a:bodyPr/>
        <a:lstStyle/>
        <a:p>
          <a:endParaRPr lang="en-US"/>
        </a:p>
      </dgm:t>
    </dgm:pt>
    <dgm:pt modelId="{2DC76B5A-E86B-47FD-AFC3-9920070548DC}">
      <dgm:prSet phldrT="[Text]" custT="1"/>
      <dgm:spPr/>
      <dgm:t>
        <a:bodyPr/>
        <a:lstStyle/>
        <a:p>
          <a:r>
            <a:rPr lang="en-US" sz="1800" dirty="0"/>
            <a:t>Communications</a:t>
          </a:r>
        </a:p>
      </dgm:t>
    </dgm:pt>
    <dgm:pt modelId="{93155D51-C5E6-4D69-A0F0-09FAA787295D}" type="parTrans" cxnId="{8021EAF3-DC1A-4BBE-B2CD-1B51C21038C0}">
      <dgm:prSet/>
      <dgm:spPr/>
      <dgm:t>
        <a:bodyPr/>
        <a:lstStyle/>
        <a:p>
          <a:endParaRPr lang="en-US"/>
        </a:p>
      </dgm:t>
    </dgm:pt>
    <dgm:pt modelId="{2D21D309-B9DC-466C-A5BA-84E0831B26C7}" type="sibTrans" cxnId="{8021EAF3-DC1A-4BBE-B2CD-1B51C21038C0}">
      <dgm:prSet/>
      <dgm:spPr/>
      <dgm:t>
        <a:bodyPr/>
        <a:lstStyle/>
        <a:p>
          <a:endParaRPr lang="en-US"/>
        </a:p>
      </dgm:t>
    </dgm:pt>
    <dgm:pt modelId="{56FF320A-A5CB-4A02-9367-09C7AF7E7E1F}">
      <dgm:prSet phldrT="[Text]" custT="1"/>
      <dgm:spPr/>
      <dgm:t>
        <a:bodyPr/>
        <a:lstStyle/>
        <a:p>
          <a:r>
            <a:rPr lang="en-US" sz="1800" dirty="0"/>
            <a:t>Community Engagement</a:t>
          </a:r>
        </a:p>
      </dgm:t>
    </dgm:pt>
    <dgm:pt modelId="{5C3BAFD4-15A3-4E04-A713-1C498ED637CD}" type="parTrans" cxnId="{5D74D492-1C6A-4757-A96B-1E3E3B4F3458}">
      <dgm:prSet/>
      <dgm:spPr/>
      <dgm:t>
        <a:bodyPr/>
        <a:lstStyle/>
        <a:p>
          <a:endParaRPr lang="en-US"/>
        </a:p>
      </dgm:t>
    </dgm:pt>
    <dgm:pt modelId="{86E67427-FD7D-4EB4-9688-06890A342F36}" type="sibTrans" cxnId="{5D74D492-1C6A-4757-A96B-1E3E3B4F3458}">
      <dgm:prSet/>
      <dgm:spPr/>
      <dgm:t>
        <a:bodyPr/>
        <a:lstStyle/>
        <a:p>
          <a:endParaRPr lang="en-US"/>
        </a:p>
      </dgm:t>
    </dgm:pt>
    <dgm:pt modelId="{13388B0F-A4A9-42EC-936D-443537DEDD99}">
      <dgm:prSet phldrT="[Text]" custT="1"/>
      <dgm:spPr/>
      <dgm:t>
        <a:bodyPr/>
        <a:lstStyle/>
        <a:p>
          <a:r>
            <a:rPr lang="en-US" sz="1800" dirty="0"/>
            <a:t>Website Development</a:t>
          </a:r>
        </a:p>
      </dgm:t>
    </dgm:pt>
    <dgm:pt modelId="{BD59B644-D3EE-49D6-943D-3210F0C55786}" type="parTrans" cxnId="{61E62DB1-5B87-431E-A6E0-063D3028B5C0}">
      <dgm:prSet/>
      <dgm:spPr/>
      <dgm:t>
        <a:bodyPr/>
        <a:lstStyle/>
        <a:p>
          <a:endParaRPr lang="en-US"/>
        </a:p>
      </dgm:t>
    </dgm:pt>
    <dgm:pt modelId="{551242C1-7EA4-4437-A18A-ADDD7CC00806}" type="sibTrans" cxnId="{61E62DB1-5B87-431E-A6E0-063D3028B5C0}">
      <dgm:prSet/>
      <dgm:spPr/>
      <dgm:t>
        <a:bodyPr/>
        <a:lstStyle/>
        <a:p>
          <a:endParaRPr lang="en-US"/>
        </a:p>
      </dgm:t>
    </dgm:pt>
    <dgm:pt modelId="{CA8A01B9-EF09-4719-8452-DE7FF3542105}">
      <dgm:prSet phldrT="[Text]" custT="1"/>
      <dgm:spPr/>
      <dgm:t>
        <a:bodyPr/>
        <a:lstStyle/>
        <a:p>
          <a:r>
            <a:rPr lang="en-US" sz="1800" dirty="0"/>
            <a:t>Surveys</a:t>
          </a:r>
        </a:p>
      </dgm:t>
    </dgm:pt>
    <dgm:pt modelId="{DCABB3CE-F090-4F33-B347-2F175691C196}" type="parTrans" cxnId="{D6E29F33-E957-4332-95BD-DF426498112E}">
      <dgm:prSet/>
      <dgm:spPr/>
      <dgm:t>
        <a:bodyPr/>
        <a:lstStyle/>
        <a:p>
          <a:endParaRPr lang="en-US"/>
        </a:p>
      </dgm:t>
    </dgm:pt>
    <dgm:pt modelId="{2A8553C5-744F-44DF-847C-CF0A1E2D4E06}" type="sibTrans" cxnId="{D6E29F33-E957-4332-95BD-DF426498112E}">
      <dgm:prSet/>
      <dgm:spPr/>
      <dgm:t>
        <a:bodyPr/>
        <a:lstStyle/>
        <a:p>
          <a:endParaRPr lang="en-US"/>
        </a:p>
      </dgm:t>
    </dgm:pt>
    <dgm:pt modelId="{ECB017D4-B1D9-47EA-920C-BE02C1693E8D}">
      <dgm:prSet phldrT="[Text]" custT="1"/>
      <dgm:spPr/>
      <dgm:t>
        <a:bodyPr/>
        <a:lstStyle/>
        <a:p>
          <a:r>
            <a:rPr lang="en-US" sz="1800" dirty="0"/>
            <a:t>Other Options TBD</a:t>
          </a:r>
        </a:p>
      </dgm:t>
    </dgm:pt>
    <dgm:pt modelId="{862F652B-704D-437F-B48E-708D815C954A}" type="parTrans" cxnId="{2A5A6529-221B-40D9-845B-D05E41550D67}">
      <dgm:prSet/>
      <dgm:spPr/>
      <dgm:t>
        <a:bodyPr/>
        <a:lstStyle/>
        <a:p>
          <a:endParaRPr lang="en-US"/>
        </a:p>
      </dgm:t>
    </dgm:pt>
    <dgm:pt modelId="{A91CBD19-0090-4F32-832E-CB3575961A42}" type="sibTrans" cxnId="{2A5A6529-221B-40D9-845B-D05E41550D67}">
      <dgm:prSet/>
      <dgm:spPr/>
      <dgm:t>
        <a:bodyPr/>
        <a:lstStyle/>
        <a:p>
          <a:endParaRPr lang="en-US"/>
        </a:p>
      </dgm:t>
    </dgm:pt>
    <dgm:pt modelId="{0FC35106-6F55-4A8B-BD40-1A81C9AA988E}" type="pres">
      <dgm:prSet presAssocID="{35D5C2F1-4483-48A6-9524-DD35AB9C5BD7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5AC367A3-492A-4EBF-8DF2-78EED40F3D60}" type="pres">
      <dgm:prSet presAssocID="{1F6057EA-3EF6-4776-90C4-4D17248CA1CF}" presName="parentText1" presStyleLbl="node1" presStyleIdx="0" presStyleCnt="4">
        <dgm:presLayoutVars>
          <dgm:chMax/>
          <dgm:chPref val="3"/>
          <dgm:bulletEnabled val="1"/>
        </dgm:presLayoutVars>
      </dgm:prSet>
      <dgm:spPr/>
    </dgm:pt>
    <dgm:pt modelId="{D34B9657-2A68-4BF7-BBB0-B0B2ED4FC0E0}" type="pres">
      <dgm:prSet presAssocID="{1F6057EA-3EF6-4776-90C4-4D17248CA1CF}" presName="childText1" presStyleLbl="solidAlignAcc1" presStyleIdx="0" presStyleCnt="4" custScaleY="118759">
        <dgm:presLayoutVars>
          <dgm:chMax val="0"/>
          <dgm:chPref val="0"/>
          <dgm:bulletEnabled val="1"/>
        </dgm:presLayoutVars>
      </dgm:prSet>
      <dgm:spPr/>
    </dgm:pt>
    <dgm:pt modelId="{7F194080-BFBE-4CB6-9A91-3890B055A3C5}" type="pres">
      <dgm:prSet presAssocID="{40896F4F-62BB-4B14-9913-F585647D2003}" presName="parentText2" presStyleLbl="node1" presStyleIdx="1" presStyleCnt="4">
        <dgm:presLayoutVars>
          <dgm:chMax/>
          <dgm:chPref val="3"/>
          <dgm:bulletEnabled val="1"/>
        </dgm:presLayoutVars>
      </dgm:prSet>
      <dgm:spPr/>
    </dgm:pt>
    <dgm:pt modelId="{E961D2AC-B02F-4F8A-9A8C-0CF89FDF4E8D}" type="pres">
      <dgm:prSet presAssocID="{40896F4F-62BB-4B14-9913-F585647D2003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</dgm:pt>
    <dgm:pt modelId="{1C61AE39-C14C-4107-A146-06D366EF1B3C}" type="pres">
      <dgm:prSet presAssocID="{5B71E5B9-2BB6-424A-B9C5-DF62B599B510}" presName="parentText3" presStyleLbl="node1" presStyleIdx="2" presStyleCnt="4">
        <dgm:presLayoutVars>
          <dgm:chMax/>
          <dgm:chPref val="3"/>
          <dgm:bulletEnabled val="1"/>
        </dgm:presLayoutVars>
      </dgm:prSet>
      <dgm:spPr/>
    </dgm:pt>
    <dgm:pt modelId="{A8F6C70A-5AF6-4503-A9EA-72542A3CE6FD}" type="pres">
      <dgm:prSet presAssocID="{5B71E5B9-2BB6-424A-B9C5-DF62B599B510}" presName="childText3" presStyleLbl="solidAlignAcc1" presStyleIdx="2" presStyleCnt="4" custScaleY="116069">
        <dgm:presLayoutVars>
          <dgm:chMax val="0"/>
          <dgm:chPref val="0"/>
          <dgm:bulletEnabled val="1"/>
        </dgm:presLayoutVars>
      </dgm:prSet>
      <dgm:spPr/>
    </dgm:pt>
    <dgm:pt modelId="{90790B85-9A08-466C-BA39-5AA116838A5D}" type="pres">
      <dgm:prSet presAssocID="{0E276754-22E4-46DB-BECE-E61037F815EA}" presName="parentText4" presStyleLbl="node1" presStyleIdx="3" presStyleCnt="4">
        <dgm:presLayoutVars>
          <dgm:chMax/>
          <dgm:chPref val="3"/>
          <dgm:bulletEnabled val="1"/>
        </dgm:presLayoutVars>
      </dgm:prSet>
      <dgm:spPr/>
    </dgm:pt>
    <dgm:pt modelId="{B81A8FFA-BF3A-4DCA-A9C5-B5BC21A9B693}" type="pres">
      <dgm:prSet presAssocID="{0E276754-22E4-46DB-BECE-E61037F815EA}" presName="childText4" presStyleLbl="solidAlignAcc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CE5B402-3BD2-49E3-ABD8-AE3149B6BA07}" type="presOf" srcId="{98CCEA3C-49D1-474B-825A-2976D5D633FF}" destId="{D34B9657-2A68-4BF7-BBB0-B0B2ED4FC0E0}" srcOrd="0" destOrd="5" presId="urn:microsoft.com/office/officeart/2009/3/layout/IncreasingArrowsProcess"/>
    <dgm:cxn modelId="{53E6E10E-71A5-4AD9-A2EC-F424734FB870}" type="presOf" srcId="{77D721C2-E725-4095-BCB2-ED8EE343EB8D}" destId="{D34B9657-2A68-4BF7-BBB0-B0B2ED4FC0E0}" srcOrd="0" destOrd="4" presId="urn:microsoft.com/office/officeart/2009/3/layout/IncreasingArrowsProcess"/>
    <dgm:cxn modelId="{587A5E0F-A5FB-4977-8B53-D86E6AAA6CAA}" type="presOf" srcId="{13388B0F-A4A9-42EC-936D-443537DEDD99}" destId="{B81A8FFA-BF3A-4DCA-A9C5-B5BC21A9B693}" srcOrd="0" destOrd="2" presId="urn:microsoft.com/office/officeart/2009/3/layout/IncreasingArrowsProcess"/>
    <dgm:cxn modelId="{0FBE0A12-84BD-45BB-B90D-D9DB63B65FBE}" type="presOf" srcId="{40896F4F-62BB-4B14-9913-F585647D2003}" destId="{7F194080-BFBE-4CB6-9A91-3890B055A3C5}" srcOrd="0" destOrd="0" presId="urn:microsoft.com/office/officeart/2009/3/layout/IncreasingArrowsProcess"/>
    <dgm:cxn modelId="{FA95FE17-D485-46A4-8374-142229BE6A33}" srcId="{40896F4F-62BB-4B14-9913-F585647D2003}" destId="{BB5BCCCC-CD30-4E6F-8FCA-2A569CE24AE2}" srcOrd="0" destOrd="0" parTransId="{70546140-FDB5-460A-9108-749BC41CD151}" sibTransId="{67BF370B-66D8-4D02-A99A-4FCC5A14FED2}"/>
    <dgm:cxn modelId="{B85C3E18-E8A9-4F83-9432-4A4D6A88C02E}" srcId="{1F6057EA-3EF6-4776-90C4-4D17248CA1CF}" destId="{6B832C70-A033-47F4-BDE5-8AD2DE638E9B}" srcOrd="0" destOrd="0" parTransId="{494DF934-D5A3-4E37-91D1-F610EF336535}" sibTransId="{EA3A2656-9D1E-468F-A23C-E8774A7B3474}"/>
    <dgm:cxn modelId="{2A5A6529-221B-40D9-845B-D05E41550D67}" srcId="{0E276754-22E4-46DB-BECE-E61037F815EA}" destId="{ECB017D4-B1D9-47EA-920C-BE02C1693E8D}" srcOrd="4" destOrd="0" parTransId="{862F652B-704D-437F-B48E-708D815C954A}" sibTransId="{A91CBD19-0090-4F32-832E-CB3575961A42}"/>
    <dgm:cxn modelId="{8A4FB72A-F21A-4136-83D2-21E09B12DB24}" srcId="{35D5C2F1-4483-48A6-9524-DD35AB9C5BD7}" destId="{40896F4F-62BB-4B14-9913-F585647D2003}" srcOrd="1" destOrd="0" parTransId="{FEC671D7-E6BC-44E5-BAFB-8871EAC94D32}" sibTransId="{2E461DD6-3B4C-483C-8D28-0F735E748E78}"/>
    <dgm:cxn modelId="{830EC432-BFAC-4C5B-A572-AC2559D237BB}" type="presOf" srcId="{2A0F78EF-0634-4F35-832D-F3F25630E47F}" destId="{D34B9657-2A68-4BF7-BBB0-B0B2ED4FC0E0}" srcOrd="0" destOrd="3" presId="urn:microsoft.com/office/officeart/2009/3/layout/IncreasingArrowsProcess"/>
    <dgm:cxn modelId="{D6E29F33-E957-4332-95BD-DF426498112E}" srcId="{0E276754-22E4-46DB-BECE-E61037F815EA}" destId="{CA8A01B9-EF09-4719-8452-DE7FF3542105}" srcOrd="3" destOrd="0" parTransId="{DCABB3CE-F090-4F33-B347-2F175691C196}" sibTransId="{2A8553C5-744F-44DF-847C-CF0A1E2D4E06}"/>
    <dgm:cxn modelId="{957BE133-9AA3-4210-9C34-5682C4C717E6}" type="presOf" srcId="{5B71E5B9-2BB6-424A-B9C5-DF62B599B510}" destId="{1C61AE39-C14C-4107-A146-06D366EF1B3C}" srcOrd="0" destOrd="0" presId="urn:microsoft.com/office/officeart/2009/3/layout/IncreasingArrowsProcess"/>
    <dgm:cxn modelId="{7909E43D-0266-4E57-B1BB-152F1AA4ADF0}" srcId="{5B71E5B9-2BB6-424A-B9C5-DF62B599B510}" destId="{0FE60EAD-71C3-480B-95F4-7F51A33199CF}" srcOrd="0" destOrd="0" parTransId="{A50E7B53-D6AC-4AF7-9BA4-57741C61797D}" sibTransId="{BB47DCF6-5200-4469-A339-C9BFA76D93F3}"/>
    <dgm:cxn modelId="{03EC1640-C848-4F15-A878-6EA91B636D32}" type="presOf" srcId="{2DC76B5A-E86B-47FD-AFC3-9920070548DC}" destId="{B81A8FFA-BF3A-4DCA-A9C5-B5BC21A9B693}" srcOrd="0" destOrd="0" presId="urn:microsoft.com/office/officeart/2009/3/layout/IncreasingArrowsProcess"/>
    <dgm:cxn modelId="{EDF56540-ACFC-4437-B615-C0D430E2F661}" type="presOf" srcId="{AA617FD8-C8D2-423E-8194-00CD3DF8AA31}" destId="{E961D2AC-B02F-4F8A-9A8C-0CF89FDF4E8D}" srcOrd="0" destOrd="2" presId="urn:microsoft.com/office/officeart/2009/3/layout/IncreasingArrowsProcess"/>
    <dgm:cxn modelId="{46FEBB5B-82DD-4841-9455-7291FBBC3ECD}" type="presOf" srcId="{9FAA9621-0E21-4074-A740-020861783360}" destId="{D34B9657-2A68-4BF7-BBB0-B0B2ED4FC0E0}" srcOrd="0" destOrd="1" presId="urn:microsoft.com/office/officeart/2009/3/layout/IncreasingArrowsProcess"/>
    <dgm:cxn modelId="{F0FC4B5F-A787-4F11-AFF0-AA1350362F49}" srcId="{1F6057EA-3EF6-4776-90C4-4D17248CA1CF}" destId="{98CCEA3C-49D1-474B-825A-2976D5D633FF}" srcOrd="5" destOrd="0" parTransId="{FBC3015E-EB33-45CD-ACD3-BAE456523D78}" sibTransId="{B8E7245C-B78F-4C18-8B6D-55C3873FDF46}"/>
    <dgm:cxn modelId="{309C1F60-2BF8-4BC3-AB81-15368080596B}" srcId="{1F6057EA-3EF6-4776-90C4-4D17248CA1CF}" destId="{653C74E2-3507-40BB-ABEC-FF7024AB13D8}" srcOrd="7" destOrd="0" parTransId="{56104254-78A5-47E9-BD64-132B72CF4FC8}" sibTransId="{9612BD8C-87FA-4848-BA2C-4F8EB7294247}"/>
    <dgm:cxn modelId="{34D06561-88BB-4D0B-BCF1-FF019AF595BC}" type="presOf" srcId="{0E276754-22E4-46DB-BECE-E61037F815EA}" destId="{90790B85-9A08-466C-BA39-5AA116838A5D}" srcOrd="0" destOrd="0" presId="urn:microsoft.com/office/officeart/2009/3/layout/IncreasingArrowsProcess"/>
    <dgm:cxn modelId="{AF155761-11C7-4A34-95E4-2AB7C22F5E98}" type="presOf" srcId="{BB5BCCCC-CD30-4E6F-8FCA-2A569CE24AE2}" destId="{E961D2AC-B02F-4F8A-9A8C-0CF89FDF4E8D}" srcOrd="0" destOrd="0" presId="urn:microsoft.com/office/officeart/2009/3/layout/IncreasingArrowsProcess"/>
    <dgm:cxn modelId="{F5ACFF62-C388-45A8-996C-5D862BE6C57B}" srcId="{1F6057EA-3EF6-4776-90C4-4D17248CA1CF}" destId="{2A0F78EF-0634-4F35-832D-F3F25630E47F}" srcOrd="3" destOrd="0" parTransId="{CE902CAF-6B7F-4790-AB35-0442912AD4C7}" sibTransId="{BC5235C5-E172-49DC-B254-81D62BA42E08}"/>
    <dgm:cxn modelId="{BE154D45-2EED-4B6D-B575-0E83FD31437F}" type="presOf" srcId="{ECB017D4-B1D9-47EA-920C-BE02C1693E8D}" destId="{B81A8FFA-BF3A-4DCA-A9C5-B5BC21A9B693}" srcOrd="0" destOrd="4" presId="urn:microsoft.com/office/officeart/2009/3/layout/IncreasingArrowsProcess"/>
    <dgm:cxn modelId="{175F9548-011B-4C53-860D-9521922AF6CC}" srcId="{35D5C2F1-4483-48A6-9524-DD35AB9C5BD7}" destId="{0E276754-22E4-46DB-BECE-E61037F815EA}" srcOrd="3" destOrd="0" parTransId="{281058DF-9B9D-4F21-AE56-A4206451889E}" sibTransId="{C9D4D568-69AA-4C7D-BE3B-2E857C69D887}"/>
    <dgm:cxn modelId="{66253B6A-07B2-411B-9C9E-C0D23CEAF9E0}" srcId="{35D5C2F1-4483-48A6-9524-DD35AB9C5BD7}" destId="{5B71E5B9-2BB6-424A-B9C5-DF62B599B510}" srcOrd="2" destOrd="0" parTransId="{7D6ACCA8-8A25-4802-90F2-3BA32D9C7829}" sibTransId="{AF112036-349E-41D8-8A39-9E851AA90619}"/>
    <dgm:cxn modelId="{BA7F4D4E-2FBA-406A-9742-E283A929F04E}" type="presOf" srcId="{0FE60EAD-71C3-480B-95F4-7F51A33199CF}" destId="{A8F6C70A-5AF6-4503-A9EA-72542A3CE6FD}" srcOrd="0" destOrd="0" presId="urn:microsoft.com/office/officeart/2009/3/layout/IncreasingArrowsProcess"/>
    <dgm:cxn modelId="{2E403050-7A1E-4076-99B4-2F9A6E15E90C}" type="presOf" srcId="{20846326-1BA5-4C88-BFC2-00FC71005D67}" destId="{E961D2AC-B02F-4F8A-9A8C-0CF89FDF4E8D}" srcOrd="0" destOrd="1" presId="urn:microsoft.com/office/officeart/2009/3/layout/IncreasingArrowsProcess"/>
    <dgm:cxn modelId="{AB44C057-3594-4B65-B25D-6A3074DFC330}" type="presOf" srcId="{6B832C70-A033-47F4-BDE5-8AD2DE638E9B}" destId="{D34B9657-2A68-4BF7-BBB0-B0B2ED4FC0E0}" srcOrd="0" destOrd="0" presId="urn:microsoft.com/office/officeart/2009/3/layout/IncreasingArrowsProcess"/>
    <dgm:cxn modelId="{9EFC5C59-FE30-4F4D-A3C7-307FEE1A0B5D}" srcId="{40896F4F-62BB-4B14-9913-F585647D2003}" destId="{20846326-1BA5-4C88-BFC2-00FC71005D67}" srcOrd="1" destOrd="0" parTransId="{4C65702A-70AB-4C07-816A-FFDB5D3155F7}" sibTransId="{EA51AAB6-F1B7-4E46-872F-2E017DD11F9E}"/>
    <dgm:cxn modelId="{63B4FD79-7B1F-4638-AB1C-211DD9AEDEDB}" srcId="{1F6057EA-3EF6-4776-90C4-4D17248CA1CF}" destId="{77D721C2-E725-4095-BCB2-ED8EE343EB8D}" srcOrd="4" destOrd="0" parTransId="{14E2E958-2370-4AFA-A1E7-3738E1A4C3E7}" sibTransId="{D20EDA08-EDF4-4A68-900E-EDC682B43AE9}"/>
    <dgm:cxn modelId="{396E028A-5BBE-4AF9-98ED-2458690D65A0}" type="presOf" srcId="{51361F3D-FFFB-4356-A1FD-A019E1FEE9B6}" destId="{D34B9657-2A68-4BF7-BBB0-B0B2ED4FC0E0}" srcOrd="0" destOrd="2" presId="urn:microsoft.com/office/officeart/2009/3/layout/IncreasingArrowsProcess"/>
    <dgm:cxn modelId="{5D74D492-1C6A-4757-A96B-1E3E3B4F3458}" srcId="{0E276754-22E4-46DB-BECE-E61037F815EA}" destId="{56FF320A-A5CB-4A02-9367-09C7AF7E7E1F}" srcOrd="1" destOrd="0" parTransId="{5C3BAFD4-15A3-4E04-A713-1C498ED637CD}" sibTransId="{86E67427-FD7D-4EB4-9688-06890A342F36}"/>
    <dgm:cxn modelId="{81570E95-426E-4EFA-9C9D-95FD2AFB5367}" srcId="{1F6057EA-3EF6-4776-90C4-4D17248CA1CF}" destId="{51361F3D-FFFB-4356-A1FD-A019E1FEE9B6}" srcOrd="2" destOrd="0" parTransId="{FB9117AB-54EA-42E1-9959-E5531DAA754B}" sibTransId="{5F5A7723-3FF1-4CED-9B14-ABB903349363}"/>
    <dgm:cxn modelId="{ACC8629A-B9E2-453D-905E-98AE4DDEE812}" type="presOf" srcId="{F5FDFFD4-CCC1-46EA-9D38-C2E32E050CC8}" destId="{D34B9657-2A68-4BF7-BBB0-B0B2ED4FC0E0}" srcOrd="0" destOrd="6" presId="urn:microsoft.com/office/officeart/2009/3/layout/IncreasingArrowsProcess"/>
    <dgm:cxn modelId="{D7A0EC9C-D089-4081-A3BF-94089E5EC75B}" srcId="{1F6057EA-3EF6-4776-90C4-4D17248CA1CF}" destId="{9FAA9621-0E21-4074-A740-020861783360}" srcOrd="1" destOrd="0" parTransId="{B443BD07-D8DB-4460-8261-816A4D76DD2A}" sibTransId="{90028795-DD39-4823-801D-04D1BFF04319}"/>
    <dgm:cxn modelId="{C299469E-8725-4A82-91F9-F3D88BEF622B}" type="presOf" srcId="{CA8A01B9-EF09-4719-8452-DE7FF3542105}" destId="{B81A8FFA-BF3A-4DCA-A9C5-B5BC21A9B693}" srcOrd="0" destOrd="3" presId="urn:microsoft.com/office/officeart/2009/3/layout/IncreasingArrowsProcess"/>
    <dgm:cxn modelId="{D55666A2-41E5-43D4-A0D8-D83DB1B82F21}" type="presOf" srcId="{653C74E2-3507-40BB-ABEC-FF7024AB13D8}" destId="{D34B9657-2A68-4BF7-BBB0-B0B2ED4FC0E0}" srcOrd="0" destOrd="7" presId="urn:microsoft.com/office/officeart/2009/3/layout/IncreasingArrowsProcess"/>
    <dgm:cxn modelId="{62AC57A4-0CDC-49D0-BF31-BE56E915F60A}" srcId="{1F6057EA-3EF6-4776-90C4-4D17248CA1CF}" destId="{F5FDFFD4-CCC1-46EA-9D38-C2E32E050CC8}" srcOrd="6" destOrd="0" parTransId="{8AAB83F7-999B-445A-BA3A-F9F1C35BDA8B}" sibTransId="{D94F2347-FD8B-4236-8375-9EC284E9D719}"/>
    <dgm:cxn modelId="{791EDAA7-9ECF-45E0-BCA3-5B7176DFA035}" type="presOf" srcId="{56FF320A-A5CB-4A02-9367-09C7AF7E7E1F}" destId="{B81A8FFA-BF3A-4DCA-A9C5-B5BC21A9B693}" srcOrd="0" destOrd="1" presId="urn:microsoft.com/office/officeart/2009/3/layout/IncreasingArrowsProcess"/>
    <dgm:cxn modelId="{61E62DB1-5B87-431E-A6E0-063D3028B5C0}" srcId="{0E276754-22E4-46DB-BECE-E61037F815EA}" destId="{13388B0F-A4A9-42EC-936D-443537DEDD99}" srcOrd="2" destOrd="0" parTransId="{BD59B644-D3EE-49D6-943D-3210F0C55786}" sibTransId="{551242C1-7EA4-4437-A18A-ADDD7CC00806}"/>
    <dgm:cxn modelId="{2A4F3EB1-9025-4F0A-9DB5-62834943B0E0}" type="presOf" srcId="{35D5C2F1-4483-48A6-9524-DD35AB9C5BD7}" destId="{0FC35106-6F55-4A8B-BD40-1A81C9AA988E}" srcOrd="0" destOrd="0" presId="urn:microsoft.com/office/officeart/2009/3/layout/IncreasingArrowsProcess"/>
    <dgm:cxn modelId="{78597CB3-0D8B-4128-8CDB-30229893AB64}" srcId="{40896F4F-62BB-4B14-9913-F585647D2003}" destId="{AA617FD8-C8D2-423E-8194-00CD3DF8AA31}" srcOrd="2" destOrd="0" parTransId="{D420F5FF-851C-4EDE-97F0-7AF9035652F3}" sibTransId="{213D47E7-2BA0-40C6-8376-B07C40F806DE}"/>
    <dgm:cxn modelId="{D41995D9-641A-402F-BA5D-C9A6380DE958}" srcId="{35D5C2F1-4483-48A6-9524-DD35AB9C5BD7}" destId="{1F6057EA-3EF6-4776-90C4-4D17248CA1CF}" srcOrd="0" destOrd="0" parTransId="{A2654E56-2034-461F-84E6-653F5B52FA54}" sibTransId="{F1B657E1-20D3-4A5D-983C-2432467B19CB}"/>
    <dgm:cxn modelId="{8021EAF3-DC1A-4BBE-B2CD-1B51C21038C0}" srcId="{0E276754-22E4-46DB-BECE-E61037F815EA}" destId="{2DC76B5A-E86B-47FD-AFC3-9920070548DC}" srcOrd="0" destOrd="0" parTransId="{93155D51-C5E6-4D69-A0F0-09FAA787295D}" sibTransId="{2D21D309-B9DC-466C-A5BA-84E0831B26C7}"/>
    <dgm:cxn modelId="{C1CDCBFC-4A08-491F-9CF0-A09727EDBD47}" type="presOf" srcId="{1F6057EA-3EF6-4776-90C4-4D17248CA1CF}" destId="{5AC367A3-492A-4EBF-8DF2-78EED40F3D60}" srcOrd="0" destOrd="0" presId="urn:microsoft.com/office/officeart/2009/3/layout/IncreasingArrowsProcess"/>
    <dgm:cxn modelId="{99C5BFB1-4A7E-4C86-871F-4F650E8391F2}" type="presParOf" srcId="{0FC35106-6F55-4A8B-BD40-1A81C9AA988E}" destId="{5AC367A3-492A-4EBF-8DF2-78EED40F3D60}" srcOrd="0" destOrd="0" presId="urn:microsoft.com/office/officeart/2009/3/layout/IncreasingArrowsProcess"/>
    <dgm:cxn modelId="{50323C10-20AD-43AE-BB43-90C64105D40C}" type="presParOf" srcId="{0FC35106-6F55-4A8B-BD40-1A81C9AA988E}" destId="{D34B9657-2A68-4BF7-BBB0-B0B2ED4FC0E0}" srcOrd="1" destOrd="0" presId="urn:microsoft.com/office/officeart/2009/3/layout/IncreasingArrowsProcess"/>
    <dgm:cxn modelId="{017EC5B4-F697-486C-95CE-FED7185C5CD7}" type="presParOf" srcId="{0FC35106-6F55-4A8B-BD40-1A81C9AA988E}" destId="{7F194080-BFBE-4CB6-9A91-3890B055A3C5}" srcOrd="2" destOrd="0" presId="urn:microsoft.com/office/officeart/2009/3/layout/IncreasingArrowsProcess"/>
    <dgm:cxn modelId="{8FD0BD76-BDC7-482A-B1F7-C18B5F5AAD64}" type="presParOf" srcId="{0FC35106-6F55-4A8B-BD40-1A81C9AA988E}" destId="{E961D2AC-B02F-4F8A-9A8C-0CF89FDF4E8D}" srcOrd="3" destOrd="0" presId="urn:microsoft.com/office/officeart/2009/3/layout/IncreasingArrowsProcess"/>
    <dgm:cxn modelId="{524E7CCA-AFC2-4C6A-BD33-58170A1C1F1A}" type="presParOf" srcId="{0FC35106-6F55-4A8B-BD40-1A81C9AA988E}" destId="{1C61AE39-C14C-4107-A146-06D366EF1B3C}" srcOrd="4" destOrd="0" presId="urn:microsoft.com/office/officeart/2009/3/layout/IncreasingArrowsProcess"/>
    <dgm:cxn modelId="{C3B8CD67-4162-48C3-B1AB-8006900758DC}" type="presParOf" srcId="{0FC35106-6F55-4A8B-BD40-1A81C9AA988E}" destId="{A8F6C70A-5AF6-4503-A9EA-72542A3CE6FD}" srcOrd="5" destOrd="0" presId="urn:microsoft.com/office/officeart/2009/3/layout/IncreasingArrowsProcess"/>
    <dgm:cxn modelId="{FA7264ED-AF9C-420D-80AF-7451399919F3}" type="presParOf" srcId="{0FC35106-6F55-4A8B-BD40-1A81C9AA988E}" destId="{90790B85-9A08-466C-BA39-5AA116838A5D}" srcOrd="6" destOrd="0" presId="urn:microsoft.com/office/officeart/2009/3/layout/IncreasingArrowsProcess"/>
    <dgm:cxn modelId="{A94E1FC7-9A88-487C-AA85-90DACA52978D}" type="presParOf" srcId="{0FC35106-6F55-4A8B-BD40-1A81C9AA988E}" destId="{B81A8FFA-BF3A-4DCA-A9C5-B5BC21A9B693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0A950-CA4F-4979-AAED-93D11430D6F6}">
      <dsp:nvSpPr>
        <dsp:cNvPr id="0" name=""/>
        <dsp:cNvSpPr/>
      </dsp:nvSpPr>
      <dsp:spPr>
        <a:xfrm>
          <a:off x="2851649" y="429527"/>
          <a:ext cx="5572252" cy="5572252"/>
        </a:xfrm>
        <a:prstGeom prst="pie">
          <a:avLst>
            <a:gd name="adj1" fmla="val 16200000"/>
            <a:gd name="adj2" fmla="val 19285716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Align to FMP</a:t>
          </a:r>
        </a:p>
      </dsp:txBody>
      <dsp:txXfrm>
        <a:off x="5779072" y="946951"/>
        <a:ext cx="1326726" cy="1061381"/>
      </dsp:txXfrm>
    </dsp:sp>
    <dsp:sp modelId="{6267EC42-3B10-478E-9DAA-399627E61AA0}">
      <dsp:nvSpPr>
        <dsp:cNvPr id="0" name=""/>
        <dsp:cNvSpPr/>
      </dsp:nvSpPr>
      <dsp:spPr>
        <a:xfrm>
          <a:off x="2923292" y="519081"/>
          <a:ext cx="5572252" cy="5572252"/>
        </a:xfrm>
        <a:prstGeom prst="pie">
          <a:avLst>
            <a:gd name="adj1" fmla="val 19285716"/>
            <a:gd name="adj2" fmla="val 771428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Current State </a:t>
          </a:r>
          <a:endParaRPr lang="en-US" sz="2400" kern="1200" dirty="0"/>
        </a:p>
      </dsp:txBody>
      <dsp:txXfrm>
        <a:off x="6707780" y="2539023"/>
        <a:ext cx="1525735" cy="928708"/>
      </dsp:txXfrm>
    </dsp:sp>
    <dsp:sp modelId="{6791520E-DEFB-4738-AC7E-9B25002F06E6}">
      <dsp:nvSpPr>
        <dsp:cNvPr id="0" name=""/>
        <dsp:cNvSpPr/>
      </dsp:nvSpPr>
      <dsp:spPr>
        <a:xfrm>
          <a:off x="2897421" y="631853"/>
          <a:ext cx="5572252" cy="5572252"/>
        </a:xfrm>
        <a:prstGeom prst="pie">
          <a:avLst>
            <a:gd name="adj1" fmla="val 771428"/>
            <a:gd name="adj2" fmla="val 3857143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Educational</a:t>
          </a:r>
          <a:r>
            <a:rPr lang="en-US" sz="2400" kern="1200" dirty="0"/>
            <a:t> Impacts</a:t>
          </a:r>
        </a:p>
      </dsp:txBody>
      <dsp:txXfrm>
        <a:off x="6475603" y="3932086"/>
        <a:ext cx="1326726" cy="1028213"/>
      </dsp:txXfrm>
    </dsp:sp>
    <dsp:sp modelId="{F64FA1A7-D210-4A63-B27D-4D61837CDC63}">
      <dsp:nvSpPr>
        <dsp:cNvPr id="0" name=""/>
        <dsp:cNvSpPr/>
      </dsp:nvSpPr>
      <dsp:spPr>
        <a:xfrm>
          <a:off x="2793936" y="908535"/>
          <a:ext cx="5572252" cy="5118392"/>
        </a:xfrm>
        <a:prstGeom prst="pie">
          <a:avLst>
            <a:gd name="adj1" fmla="val 3857226"/>
            <a:gd name="adj2" fmla="val 6942858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Capacity Overview</a:t>
          </a:r>
        </a:p>
      </dsp:txBody>
      <dsp:txXfrm>
        <a:off x="4933283" y="4930130"/>
        <a:ext cx="1293558" cy="853065"/>
      </dsp:txXfrm>
    </dsp:sp>
    <dsp:sp modelId="{1D4DD551-1923-40DC-ACCF-CFDFB3CC9A3C}">
      <dsp:nvSpPr>
        <dsp:cNvPr id="0" name=""/>
        <dsp:cNvSpPr/>
      </dsp:nvSpPr>
      <dsp:spPr>
        <a:xfrm>
          <a:off x="2690452" y="631853"/>
          <a:ext cx="5572252" cy="5572252"/>
        </a:xfrm>
        <a:prstGeom prst="pie">
          <a:avLst>
            <a:gd name="adj1" fmla="val 6942858"/>
            <a:gd name="adj2" fmla="val 1002857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Developments</a:t>
          </a:r>
          <a:r>
            <a:rPr lang="en-US" sz="2400" kern="1200" dirty="0"/>
            <a:t> &amp; Impact</a:t>
          </a:r>
        </a:p>
      </dsp:txBody>
      <dsp:txXfrm>
        <a:off x="3357795" y="3932086"/>
        <a:ext cx="1326726" cy="1028213"/>
      </dsp:txXfrm>
    </dsp:sp>
    <dsp:sp modelId="{89C1E8E9-E228-4033-952D-FA0136B9D8F3}">
      <dsp:nvSpPr>
        <dsp:cNvPr id="0" name=""/>
        <dsp:cNvSpPr/>
      </dsp:nvSpPr>
      <dsp:spPr>
        <a:xfrm>
          <a:off x="2664580" y="519081"/>
          <a:ext cx="5572252" cy="5572252"/>
        </a:xfrm>
        <a:prstGeom prst="pie">
          <a:avLst>
            <a:gd name="adj1" fmla="val 10028574"/>
            <a:gd name="adj2" fmla="val 13114284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Future Vision</a:t>
          </a:r>
        </a:p>
      </dsp:txBody>
      <dsp:txXfrm>
        <a:off x="2926609" y="2539023"/>
        <a:ext cx="1525735" cy="928708"/>
      </dsp:txXfrm>
    </dsp:sp>
    <dsp:sp modelId="{D3D28506-C02D-4D76-BD1C-20D40A459A20}">
      <dsp:nvSpPr>
        <dsp:cNvPr id="0" name=""/>
        <dsp:cNvSpPr/>
      </dsp:nvSpPr>
      <dsp:spPr>
        <a:xfrm>
          <a:off x="2736224" y="429527"/>
          <a:ext cx="5572252" cy="5572252"/>
        </a:xfrm>
        <a:prstGeom prst="pie">
          <a:avLst>
            <a:gd name="adj1" fmla="val 13114284"/>
            <a:gd name="adj2" fmla="val 16200000"/>
          </a:avLst>
        </a:prstGeom>
        <a:solidFill>
          <a:srgbClr val="C00000"/>
        </a:soli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Path Forward</a:t>
          </a:r>
        </a:p>
      </dsp:txBody>
      <dsp:txXfrm>
        <a:off x="4054327" y="946951"/>
        <a:ext cx="1326726" cy="1061381"/>
      </dsp:txXfrm>
    </dsp:sp>
    <dsp:sp modelId="{7128A30C-0BE7-4884-9645-13698854E2A5}">
      <dsp:nvSpPr>
        <dsp:cNvPr id="0" name=""/>
        <dsp:cNvSpPr/>
      </dsp:nvSpPr>
      <dsp:spPr>
        <a:xfrm>
          <a:off x="2506422" y="84578"/>
          <a:ext cx="6262150" cy="6262150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373B3ED-5D2E-4F10-AB60-2273E019A504}">
      <dsp:nvSpPr>
        <dsp:cNvPr id="0" name=""/>
        <dsp:cNvSpPr/>
      </dsp:nvSpPr>
      <dsp:spPr>
        <a:xfrm>
          <a:off x="2578516" y="174529"/>
          <a:ext cx="6262150" cy="6262150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D836ED4-7A38-40CB-8C34-CFAC93D8A419}">
      <dsp:nvSpPr>
        <dsp:cNvPr id="0" name=""/>
        <dsp:cNvSpPr/>
      </dsp:nvSpPr>
      <dsp:spPr>
        <a:xfrm>
          <a:off x="2552553" y="287039"/>
          <a:ext cx="6262150" cy="6262150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8FDF224-D8D8-4C21-B790-E209BFC55A7D}">
      <dsp:nvSpPr>
        <dsp:cNvPr id="0" name=""/>
        <dsp:cNvSpPr/>
      </dsp:nvSpPr>
      <dsp:spPr>
        <a:xfrm>
          <a:off x="2448987" y="337977"/>
          <a:ext cx="6262150" cy="6262150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C1FDE42-CF4D-448C-8AF1-8BDCA49A01EB}">
      <dsp:nvSpPr>
        <dsp:cNvPr id="0" name=""/>
        <dsp:cNvSpPr/>
      </dsp:nvSpPr>
      <dsp:spPr>
        <a:xfrm>
          <a:off x="2345421" y="287039"/>
          <a:ext cx="6262150" cy="6262150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EA89AF2-D0E5-4D49-9040-8BCA3D4B6E6D}">
      <dsp:nvSpPr>
        <dsp:cNvPr id="0" name=""/>
        <dsp:cNvSpPr/>
      </dsp:nvSpPr>
      <dsp:spPr>
        <a:xfrm>
          <a:off x="2319459" y="174529"/>
          <a:ext cx="6262150" cy="6262150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8609AEA-AFD6-4016-924B-47111F6B18BF}">
      <dsp:nvSpPr>
        <dsp:cNvPr id="0" name=""/>
        <dsp:cNvSpPr/>
      </dsp:nvSpPr>
      <dsp:spPr>
        <a:xfrm>
          <a:off x="2391552" y="84578"/>
          <a:ext cx="6262150" cy="6262150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480E54-7CD1-43E5-B780-0881634497B7}">
      <dsp:nvSpPr>
        <dsp:cNvPr id="0" name=""/>
        <dsp:cNvSpPr/>
      </dsp:nvSpPr>
      <dsp:spPr>
        <a:xfrm>
          <a:off x="-6126981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0395CE-8E9B-4D59-ACA5-4BE9181EC21D}">
      <dsp:nvSpPr>
        <dsp:cNvPr id="0" name=""/>
        <dsp:cNvSpPr/>
      </dsp:nvSpPr>
      <dsp:spPr>
        <a:xfrm>
          <a:off x="509717" y="338558"/>
          <a:ext cx="7541700" cy="67755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Safety and Security</a:t>
          </a:r>
        </a:p>
      </dsp:txBody>
      <dsp:txXfrm>
        <a:off x="509717" y="338558"/>
        <a:ext cx="7541700" cy="677550"/>
      </dsp:txXfrm>
    </dsp:sp>
    <dsp:sp modelId="{FDCDC8FD-501E-4849-86C2-1D744CFB5C85}">
      <dsp:nvSpPr>
        <dsp:cNvPr id="0" name=""/>
        <dsp:cNvSpPr/>
      </dsp:nvSpPr>
      <dsp:spPr>
        <a:xfrm>
          <a:off x="86248" y="253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92B5C2-753E-4067-A2AD-4FDA7045D2CE}">
      <dsp:nvSpPr>
        <dsp:cNvPr id="0" name=""/>
        <dsp:cNvSpPr/>
      </dsp:nvSpPr>
      <dsp:spPr>
        <a:xfrm>
          <a:off x="995230" y="1354558"/>
          <a:ext cx="7056187" cy="677550"/>
        </a:xfrm>
        <a:prstGeom prst="rect">
          <a:avLst/>
        </a:prstGeom>
        <a:solidFill>
          <a:schemeClr val="accent2">
            <a:hueOff val="-777537"/>
            <a:satOff val="-4113"/>
            <a:lumOff val="-156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Facilities Condition Index [FCI]</a:t>
          </a:r>
        </a:p>
      </dsp:txBody>
      <dsp:txXfrm>
        <a:off x="995230" y="1354558"/>
        <a:ext cx="7056187" cy="677550"/>
      </dsp:txXfrm>
    </dsp:sp>
    <dsp:sp modelId="{175EDD14-9CB2-4BC3-90E6-87C1CBDB5876}">
      <dsp:nvSpPr>
        <dsp:cNvPr id="0" name=""/>
        <dsp:cNvSpPr/>
      </dsp:nvSpPr>
      <dsp:spPr>
        <a:xfrm>
          <a:off x="571761" y="1269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777537"/>
              <a:satOff val="-4113"/>
              <a:lumOff val="-156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033384-D7E8-4E3C-9F11-17EA34E42A08}">
      <dsp:nvSpPr>
        <dsp:cNvPr id="0" name=""/>
        <dsp:cNvSpPr/>
      </dsp:nvSpPr>
      <dsp:spPr>
        <a:xfrm>
          <a:off x="1144243" y="2370558"/>
          <a:ext cx="6907174" cy="677550"/>
        </a:xfrm>
        <a:prstGeom prst="rect">
          <a:avLst/>
        </a:prstGeom>
        <a:solidFill>
          <a:schemeClr val="accent2">
            <a:hueOff val="-1555074"/>
            <a:satOff val="-8227"/>
            <a:lumOff val="-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Educational Programs &amp; Offerings</a:t>
          </a:r>
        </a:p>
      </dsp:txBody>
      <dsp:txXfrm>
        <a:off x="1144243" y="2370558"/>
        <a:ext cx="6907174" cy="677550"/>
      </dsp:txXfrm>
    </dsp:sp>
    <dsp:sp modelId="{8D843C00-DF45-4A29-A576-81DFFB83492E}">
      <dsp:nvSpPr>
        <dsp:cNvPr id="0" name=""/>
        <dsp:cNvSpPr/>
      </dsp:nvSpPr>
      <dsp:spPr>
        <a:xfrm>
          <a:off x="720774" y="2285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555074"/>
              <a:satOff val="-8227"/>
              <a:lumOff val="-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F380B7-C729-4028-B4E3-09DA605503A0}">
      <dsp:nvSpPr>
        <dsp:cNvPr id="0" name=""/>
        <dsp:cNvSpPr/>
      </dsp:nvSpPr>
      <dsp:spPr>
        <a:xfrm>
          <a:off x="995230" y="3386558"/>
          <a:ext cx="7056187" cy="677550"/>
        </a:xfrm>
        <a:prstGeom prst="rect">
          <a:avLst/>
        </a:prstGeom>
        <a:solidFill>
          <a:schemeClr val="accent2">
            <a:hueOff val="-2332611"/>
            <a:satOff val="-12340"/>
            <a:lumOff val="-470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Operational Efficiency</a:t>
          </a:r>
        </a:p>
      </dsp:txBody>
      <dsp:txXfrm>
        <a:off x="995230" y="3386558"/>
        <a:ext cx="7056187" cy="677550"/>
      </dsp:txXfrm>
    </dsp:sp>
    <dsp:sp modelId="{21FE6D3B-A29A-458D-A216-782E647CB6A8}">
      <dsp:nvSpPr>
        <dsp:cNvPr id="0" name=""/>
        <dsp:cNvSpPr/>
      </dsp:nvSpPr>
      <dsp:spPr>
        <a:xfrm>
          <a:off x="571761" y="3301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2332611"/>
              <a:satOff val="-12340"/>
              <a:lumOff val="-47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2B74A8-C27E-4544-A58B-D32D8665D6E3}">
      <dsp:nvSpPr>
        <dsp:cNvPr id="0" name=""/>
        <dsp:cNvSpPr/>
      </dsp:nvSpPr>
      <dsp:spPr>
        <a:xfrm>
          <a:off x="509717" y="4402558"/>
          <a:ext cx="7541700" cy="677550"/>
        </a:xfrm>
        <a:prstGeom prst="rect">
          <a:avLst/>
        </a:prstGeom>
        <a:solidFill>
          <a:schemeClr val="accent2">
            <a:hueOff val="-3110148"/>
            <a:satOff val="-16453"/>
            <a:lumOff val="-627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7805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Growth in the District</a:t>
          </a:r>
        </a:p>
      </dsp:txBody>
      <dsp:txXfrm>
        <a:off x="509717" y="4402558"/>
        <a:ext cx="7541700" cy="677550"/>
      </dsp:txXfrm>
    </dsp:sp>
    <dsp:sp modelId="{E755625A-B14C-48C3-A484-6092EA49E8D4}">
      <dsp:nvSpPr>
        <dsp:cNvPr id="0" name=""/>
        <dsp:cNvSpPr/>
      </dsp:nvSpPr>
      <dsp:spPr>
        <a:xfrm>
          <a:off x="86248" y="4317864"/>
          <a:ext cx="846937" cy="8469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3110148"/>
              <a:satOff val="-16453"/>
              <a:lumOff val="-627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D87F78-D571-4E01-A9A0-65A9984A2CB2}">
      <dsp:nvSpPr>
        <dsp:cNvPr id="0" name=""/>
        <dsp:cNvSpPr/>
      </dsp:nvSpPr>
      <dsp:spPr>
        <a:xfrm>
          <a:off x="398" y="2650491"/>
          <a:ext cx="7285551" cy="11974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High School [1,200] Students</a:t>
          </a:r>
        </a:p>
      </dsp:txBody>
      <dsp:txXfrm>
        <a:off x="35469" y="2685562"/>
        <a:ext cx="7215409" cy="1127265"/>
      </dsp:txXfrm>
    </dsp:sp>
    <dsp:sp modelId="{8F610167-33BA-4DAE-83CB-389B3CBCA891}">
      <dsp:nvSpPr>
        <dsp:cNvPr id="0" name=""/>
        <dsp:cNvSpPr/>
      </dsp:nvSpPr>
      <dsp:spPr>
        <a:xfrm>
          <a:off x="398" y="1326170"/>
          <a:ext cx="7285551" cy="11974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Middle School [900] Students</a:t>
          </a:r>
        </a:p>
      </dsp:txBody>
      <dsp:txXfrm>
        <a:off x="35469" y="1361241"/>
        <a:ext cx="7215409" cy="1127265"/>
      </dsp:txXfrm>
    </dsp:sp>
    <dsp:sp modelId="{99385C4A-81BE-400F-AF2F-A477635BD520}">
      <dsp:nvSpPr>
        <dsp:cNvPr id="0" name=""/>
        <dsp:cNvSpPr/>
      </dsp:nvSpPr>
      <dsp:spPr>
        <a:xfrm>
          <a:off x="398" y="1850"/>
          <a:ext cx="2362370" cy="11974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Elementary School [600 Students]</a:t>
          </a:r>
        </a:p>
      </dsp:txBody>
      <dsp:txXfrm>
        <a:off x="35469" y="36921"/>
        <a:ext cx="2292228" cy="1127265"/>
      </dsp:txXfrm>
    </dsp:sp>
    <dsp:sp modelId="{5A606460-1CD9-446A-887D-D7B5F463D71A}">
      <dsp:nvSpPr>
        <dsp:cNvPr id="0" name=""/>
        <dsp:cNvSpPr/>
      </dsp:nvSpPr>
      <dsp:spPr>
        <a:xfrm>
          <a:off x="2461988" y="1850"/>
          <a:ext cx="2362370" cy="11974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Elementary School [600 Students]</a:t>
          </a:r>
        </a:p>
      </dsp:txBody>
      <dsp:txXfrm>
        <a:off x="2497059" y="36921"/>
        <a:ext cx="2292228" cy="1127265"/>
      </dsp:txXfrm>
    </dsp:sp>
    <dsp:sp modelId="{B22387F6-DE40-4C61-80F6-B640C5DACC99}">
      <dsp:nvSpPr>
        <dsp:cNvPr id="0" name=""/>
        <dsp:cNvSpPr/>
      </dsp:nvSpPr>
      <dsp:spPr>
        <a:xfrm>
          <a:off x="4923578" y="1850"/>
          <a:ext cx="2362370" cy="119740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Elementary School [600 Students]</a:t>
          </a:r>
        </a:p>
      </dsp:txBody>
      <dsp:txXfrm>
        <a:off x="4958649" y="36921"/>
        <a:ext cx="2292228" cy="11272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E9494-D827-4EE8-BBCC-E6864E4E93CC}">
      <dsp:nvSpPr>
        <dsp:cNvPr id="0" name=""/>
        <dsp:cNvSpPr/>
      </dsp:nvSpPr>
      <dsp:spPr>
        <a:xfrm>
          <a:off x="0" y="0"/>
          <a:ext cx="3426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782CC-4008-40DF-99D7-F450E86D6ADE}">
      <dsp:nvSpPr>
        <dsp:cNvPr id="0" name=""/>
        <dsp:cNvSpPr/>
      </dsp:nvSpPr>
      <dsp:spPr>
        <a:xfrm>
          <a:off x="0" y="0"/>
          <a:ext cx="685356" cy="3945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0"/>
        <a:ext cx="685356" cy="3945549"/>
      </dsp:txXfrm>
    </dsp:sp>
    <dsp:sp modelId="{A8B7312F-583C-4282-B0C2-07EB673B8E56}">
      <dsp:nvSpPr>
        <dsp:cNvPr id="0" name=""/>
        <dsp:cNvSpPr/>
      </dsp:nvSpPr>
      <dsp:spPr>
        <a:xfrm>
          <a:off x="736757" y="61649"/>
          <a:ext cx="2690022" cy="12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(3) ES at 600 = 100 students per grade, or 300 5</a:t>
          </a:r>
          <a:r>
            <a:rPr lang="en-US" sz="2400" kern="1200" baseline="30000" dirty="0"/>
            <a:t>th</a:t>
          </a:r>
          <a:r>
            <a:rPr lang="en-US" sz="2400" kern="1200" dirty="0"/>
            <a:t> graders</a:t>
          </a:r>
        </a:p>
      </dsp:txBody>
      <dsp:txXfrm>
        <a:off x="736757" y="61649"/>
        <a:ext cx="2690022" cy="1232984"/>
      </dsp:txXfrm>
    </dsp:sp>
    <dsp:sp modelId="{690022F4-068B-4980-A357-3EA4A6F93014}">
      <dsp:nvSpPr>
        <dsp:cNvPr id="0" name=""/>
        <dsp:cNvSpPr/>
      </dsp:nvSpPr>
      <dsp:spPr>
        <a:xfrm>
          <a:off x="685356" y="1294633"/>
          <a:ext cx="2741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55CA4-B6E9-4797-A19A-41F6A3CF6C7C}">
      <dsp:nvSpPr>
        <dsp:cNvPr id="0" name=""/>
        <dsp:cNvSpPr/>
      </dsp:nvSpPr>
      <dsp:spPr>
        <a:xfrm>
          <a:off x="736757" y="1356282"/>
          <a:ext cx="2690022" cy="12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(1) MS at 900 students = 300 students per grade</a:t>
          </a:r>
        </a:p>
      </dsp:txBody>
      <dsp:txXfrm>
        <a:off x="736757" y="1356282"/>
        <a:ext cx="2690022" cy="1232984"/>
      </dsp:txXfrm>
    </dsp:sp>
    <dsp:sp modelId="{02C45148-5DE6-415F-894C-0F1D39B43ACD}">
      <dsp:nvSpPr>
        <dsp:cNvPr id="0" name=""/>
        <dsp:cNvSpPr/>
      </dsp:nvSpPr>
      <dsp:spPr>
        <a:xfrm>
          <a:off x="685356" y="2589266"/>
          <a:ext cx="2741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97048E-40A0-4895-BCE4-99F3EE0253F8}">
      <dsp:nvSpPr>
        <dsp:cNvPr id="0" name=""/>
        <dsp:cNvSpPr/>
      </dsp:nvSpPr>
      <dsp:spPr>
        <a:xfrm>
          <a:off x="736757" y="2650915"/>
          <a:ext cx="2690022" cy="12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(1) HS at 1,200 students = 300 students per grade</a:t>
          </a:r>
        </a:p>
      </dsp:txBody>
      <dsp:txXfrm>
        <a:off x="736757" y="2650915"/>
        <a:ext cx="2690022" cy="1232984"/>
      </dsp:txXfrm>
    </dsp:sp>
    <dsp:sp modelId="{7516BAC9-BAD1-4114-8A28-A345C4E54A39}">
      <dsp:nvSpPr>
        <dsp:cNvPr id="0" name=""/>
        <dsp:cNvSpPr/>
      </dsp:nvSpPr>
      <dsp:spPr>
        <a:xfrm>
          <a:off x="685356" y="3883899"/>
          <a:ext cx="2741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370D5-E561-4322-A5E5-2ADC53F3C2F5}">
      <dsp:nvSpPr>
        <dsp:cNvPr id="0" name=""/>
        <dsp:cNvSpPr/>
      </dsp:nvSpPr>
      <dsp:spPr>
        <a:xfrm>
          <a:off x="2536" y="0"/>
          <a:ext cx="2489086" cy="4443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Safety &amp; Security</a:t>
          </a:r>
        </a:p>
      </dsp:txBody>
      <dsp:txXfrm>
        <a:off x="2536" y="0"/>
        <a:ext cx="2489086" cy="1332913"/>
      </dsp:txXfrm>
    </dsp:sp>
    <dsp:sp modelId="{B5A264E3-4B70-4401-A3DD-3C9562F958CD}">
      <dsp:nvSpPr>
        <dsp:cNvPr id="0" name=""/>
        <dsp:cNvSpPr/>
      </dsp:nvSpPr>
      <dsp:spPr>
        <a:xfrm>
          <a:off x="251445" y="133329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Additional sites to maintain and monitor</a:t>
          </a:r>
        </a:p>
      </dsp:txBody>
      <dsp:txXfrm>
        <a:off x="277011" y="1358859"/>
        <a:ext cx="1940136" cy="821748"/>
      </dsp:txXfrm>
    </dsp:sp>
    <dsp:sp modelId="{F98768AB-1E21-4E9D-950E-AF05A1F21701}">
      <dsp:nvSpPr>
        <dsp:cNvPr id="0" name=""/>
        <dsp:cNvSpPr/>
      </dsp:nvSpPr>
      <dsp:spPr>
        <a:xfrm>
          <a:off x="251445" y="234046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45572"/>
                <a:satOff val="-1828"/>
                <a:lumOff val="-697"/>
                <a:alphaOff val="0"/>
                <a:tint val="98000"/>
                <a:lumMod val="100000"/>
              </a:schemeClr>
            </a:gs>
            <a:gs pos="100000">
              <a:schemeClr val="accent2">
                <a:hueOff val="-345572"/>
                <a:satOff val="-1828"/>
                <a:lumOff val="-697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ES connected to Parks</a:t>
          </a:r>
        </a:p>
      </dsp:txBody>
      <dsp:txXfrm>
        <a:off x="277011" y="2366029"/>
        <a:ext cx="1940136" cy="821748"/>
      </dsp:txXfrm>
    </dsp:sp>
    <dsp:sp modelId="{9EB104AF-D567-4386-9EE5-39614236B794}">
      <dsp:nvSpPr>
        <dsp:cNvPr id="0" name=""/>
        <dsp:cNvSpPr/>
      </dsp:nvSpPr>
      <dsp:spPr>
        <a:xfrm>
          <a:off x="251445" y="334763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691144"/>
                <a:satOff val="-3656"/>
                <a:lumOff val="-1394"/>
                <a:alphaOff val="0"/>
                <a:tint val="98000"/>
                <a:lumMod val="100000"/>
              </a:schemeClr>
            </a:gs>
            <a:gs pos="100000">
              <a:schemeClr val="accent2">
                <a:hueOff val="-691144"/>
                <a:satOff val="-3656"/>
                <a:lumOff val="-1394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Shift in societal norms, behavior and expectations </a:t>
          </a:r>
        </a:p>
      </dsp:txBody>
      <dsp:txXfrm>
        <a:off x="277011" y="3373199"/>
        <a:ext cx="1940136" cy="821748"/>
      </dsp:txXfrm>
    </dsp:sp>
    <dsp:sp modelId="{13610B9E-59F1-48F4-B5B2-B07D8B264C76}">
      <dsp:nvSpPr>
        <dsp:cNvPr id="0" name=""/>
        <dsp:cNvSpPr/>
      </dsp:nvSpPr>
      <dsp:spPr>
        <a:xfrm>
          <a:off x="2678304" y="0"/>
          <a:ext cx="2489086" cy="4443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Operational Efficiency</a:t>
          </a:r>
        </a:p>
      </dsp:txBody>
      <dsp:txXfrm>
        <a:off x="2678304" y="0"/>
        <a:ext cx="2489086" cy="1332913"/>
      </dsp:txXfrm>
    </dsp:sp>
    <dsp:sp modelId="{CEF515A0-0387-41B6-A1A9-467766363E53}">
      <dsp:nvSpPr>
        <dsp:cNvPr id="0" name=""/>
        <dsp:cNvSpPr/>
      </dsp:nvSpPr>
      <dsp:spPr>
        <a:xfrm>
          <a:off x="2927212" y="133329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036716"/>
                <a:satOff val="-5484"/>
                <a:lumOff val="-2091"/>
                <a:alphaOff val="0"/>
                <a:tint val="98000"/>
                <a:lumMod val="100000"/>
              </a:schemeClr>
            </a:gs>
            <a:gs pos="100000">
              <a:schemeClr val="accent2">
                <a:hueOff val="-1036716"/>
                <a:satOff val="-5484"/>
                <a:lumOff val="-2091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Sustainability / Flexibility</a:t>
          </a:r>
        </a:p>
      </dsp:txBody>
      <dsp:txXfrm>
        <a:off x="2952778" y="1358859"/>
        <a:ext cx="1940136" cy="821748"/>
      </dsp:txXfrm>
    </dsp:sp>
    <dsp:sp modelId="{AA0908B1-137F-4D82-B7CA-77633A543054}">
      <dsp:nvSpPr>
        <dsp:cNvPr id="0" name=""/>
        <dsp:cNvSpPr/>
      </dsp:nvSpPr>
      <dsp:spPr>
        <a:xfrm>
          <a:off x="2927212" y="234046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382288"/>
                <a:satOff val="-7312"/>
                <a:lumOff val="-2788"/>
                <a:alphaOff val="0"/>
                <a:tint val="98000"/>
                <a:lumMod val="100000"/>
              </a:schemeClr>
            </a:gs>
            <a:gs pos="100000">
              <a:schemeClr val="accent2">
                <a:hueOff val="-1382288"/>
                <a:satOff val="-7312"/>
                <a:lumOff val="-2788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Transportation</a:t>
          </a:r>
        </a:p>
      </dsp:txBody>
      <dsp:txXfrm>
        <a:off x="2952778" y="2366029"/>
        <a:ext cx="1940136" cy="821748"/>
      </dsp:txXfrm>
    </dsp:sp>
    <dsp:sp modelId="{6F9832DC-DFB2-401C-B552-7A75F89A9963}">
      <dsp:nvSpPr>
        <dsp:cNvPr id="0" name=""/>
        <dsp:cNvSpPr/>
      </dsp:nvSpPr>
      <dsp:spPr>
        <a:xfrm>
          <a:off x="2927212" y="334763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1727860"/>
                <a:satOff val="-9141"/>
                <a:lumOff val="-3486"/>
                <a:alphaOff val="0"/>
                <a:tint val="98000"/>
                <a:lumMod val="100000"/>
              </a:schemeClr>
            </a:gs>
            <a:gs pos="100000">
              <a:schemeClr val="accent2">
                <a:hueOff val="-1727860"/>
                <a:satOff val="-9141"/>
                <a:lumOff val="-3486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“Walkable” sites</a:t>
          </a:r>
          <a:endParaRPr lang="en-US" sz="1500" kern="1200" dirty="0"/>
        </a:p>
      </dsp:txBody>
      <dsp:txXfrm>
        <a:off x="2952778" y="3373199"/>
        <a:ext cx="1940136" cy="821748"/>
      </dsp:txXfrm>
    </dsp:sp>
    <dsp:sp modelId="{D700D986-20B2-471E-AB5D-9DB043E7B9FF}">
      <dsp:nvSpPr>
        <dsp:cNvPr id="0" name=""/>
        <dsp:cNvSpPr/>
      </dsp:nvSpPr>
      <dsp:spPr>
        <a:xfrm>
          <a:off x="5354071" y="0"/>
          <a:ext cx="2489086" cy="4443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Growth</a:t>
          </a:r>
        </a:p>
      </dsp:txBody>
      <dsp:txXfrm>
        <a:off x="5354071" y="0"/>
        <a:ext cx="2489086" cy="1332913"/>
      </dsp:txXfrm>
    </dsp:sp>
    <dsp:sp modelId="{4ADE7149-B47C-4CB5-8A43-D9ADCAEECC5A}">
      <dsp:nvSpPr>
        <dsp:cNvPr id="0" name=""/>
        <dsp:cNvSpPr/>
      </dsp:nvSpPr>
      <dsp:spPr>
        <a:xfrm>
          <a:off x="5602980" y="133329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073432"/>
                <a:satOff val="-10969"/>
                <a:lumOff val="-4183"/>
                <a:alphaOff val="0"/>
                <a:tint val="98000"/>
                <a:lumMod val="100000"/>
              </a:schemeClr>
            </a:gs>
            <a:gs pos="100000">
              <a:schemeClr val="accent2">
                <a:hueOff val="-2073432"/>
                <a:satOff val="-10969"/>
                <a:lumOff val="-4183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Universal PK [UPK] mandates implemented July of 2023</a:t>
          </a:r>
        </a:p>
      </dsp:txBody>
      <dsp:txXfrm>
        <a:off x="5628546" y="1358859"/>
        <a:ext cx="1940136" cy="821748"/>
      </dsp:txXfrm>
    </dsp:sp>
    <dsp:sp modelId="{B4FE2B65-1EEE-4520-8E10-C5019879FBE9}">
      <dsp:nvSpPr>
        <dsp:cNvPr id="0" name=""/>
        <dsp:cNvSpPr/>
      </dsp:nvSpPr>
      <dsp:spPr>
        <a:xfrm>
          <a:off x="5602980" y="234046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419004"/>
                <a:satOff val="-12797"/>
                <a:lumOff val="-4880"/>
                <a:alphaOff val="0"/>
                <a:tint val="98000"/>
                <a:lumMod val="100000"/>
              </a:schemeClr>
            </a:gs>
            <a:gs pos="100000">
              <a:schemeClr val="accent2">
                <a:hueOff val="-2419004"/>
                <a:satOff val="-12797"/>
                <a:lumOff val="-488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Schools / Sites at or near capacity / Mobile Dependent</a:t>
          </a:r>
        </a:p>
      </dsp:txBody>
      <dsp:txXfrm>
        <a:off x="5628546" y="2366029"/>
        <a:ext cx="1940136" cy="821748"/>
      </dsp:txXfrm>
    </dsp:sp>
    <dsp:sp modelId="{21063D74-E417-45BE-88CD-99EA0388ABBA}">
      <dsp:nvSpPr>
        <dsp:cNvPr id="0" name=""/>
        <dsp:cNvSpPr/>
      </dsp:nvSpPr>
      <dsp:spPr>
        <a:xfrm>
          <a:off x="5602980" y="3347633"/>
          <a:ext cx="1991268" cy="8728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2764576"/>
                <a:satOff val="-14625"/>
                <a:lumOff val="-5577"/>
                <a:alphaOff val="0"/>
                <a:tint val="98000"/>
                <a:lumMod val="100000"/>
              </a:schemeClr>
            </a:gs>
            <a:gs pos="100000">
              <a:schemeClr val="accent2">
                <a:hueOff val="-2764576"/>
                <a:satOff val="-14625"/>
                <a:lumOff val="-5577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Feeder System crosses boundaries</a:t>
          </a:r>
        </a:p>
      </dsp:txBody>
      <dsp:txXfrm>
        <a:off x="5628546" y="3373199"/>
        <a:ext cx="1940136" cy="821748"/>
      </dsp:txXfrm>
    </dsp:sp>
    <dsp:sp modelId="{3D92C67A-FE94-4A46-9BAF-CA17B4A14B5E}">
      <dsp:nvSpPr>
        <dsp:cNvPr id="0" name=""/>
        <dsp:cNvSpPr/>
      </dsp:nvSpPr>
      <dsp:spPr>
        <a:xfrm>
          <a:off x="8029839" y="0"/>
          <a:ext cx="2489086" cy="44430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Educational Programs and Offerings</a:t>
          </a:r>
        </a:p>
      </dsp:txBody>
      <dsp:txXfrm>
        <a:off x="8029839" y="0"/>
        <a:ext cx="2489086" cy="1332913"/>
      </dsp:txXfrm>
    </dsp:sp>
    <dsp:sp modelId="{3AD5633D-ED89-428C-8AE5-FC1A722A664D}">
      <dsp:nvSpPr>
        <dsp:cNvPr id="0" name=""/>
        <dsp:cNvSpPr/>
      </dsp:nvSpPr>
      <dsp:spPr>
        <a:xfrm>
          <a:off x="8278747" y="1332913"/>
          <a:ext cx="1991268" cy="2887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-3110148"/>
                <a:satOff val="-16453"/>
                <a:lumOff val="-6274"/>
                <a:alphaOff val="0"/>
                <a:tint val="98000"/>
                <a:lumMod val="100000"/>
              </a:schemeClr>
            </a:gs>
            <a:gs pos="100000">
              <a:schemeClr val="accent2">
                <a:hueOff val="-3110148"/>
                <a:satOff val="-16453"/>
                <a:lumOff val="-6274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500" kern="1200"/>
            <a:t>Core </a:t>
          </a:r>
          <a:r>
            <a:rPr lang="en-US" sz="1500" kern="1200" dirty="0"/>
            <a:t>Educational Curriculum</a:t>
          </a:r>
        </a:p>
      </dsp:txBody>
      <dsp:txXfrm>
        <a:off x="8337069" y="1391235"/>
        <a:ext cx="1874624" cy="27713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EAF65C-0778-4BFB-8AA3-8745837A0791}">
      <dsp:nvSpPr>
        <dsp:cNvPr id="0" name=""/>
        <dsp:cNvSpPr/>
      </dsp:nvSpPr>
      <dsp:spPr>
        <a:xfrm>
          <a:off x="4353" y="256911"/>
          <a:ext cx="4858524" cy="215155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9824" tIns="211328" rIns="369824" bIns="211328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Safety &amp; Security</a:t>
          </a:r>
        </a:p>
      </dsp:txBody>
      <dsp:txXfrm>
        <a:off x="4353" y="256911"/>
        <a:ext cx="4858524" cy="2151556"/>
      </dsp:txXfrm>
    </dsp:sp>
    <dsp:sp modelId="{6FBDCA88-07D0-4933-B2B9-C2A04248BD8A}">
      <dsp:nvSpPr>
        <dsp:cNvPr id="0" name=""/>
        <dsp:cNvSpPr/>
      </dsp:nvSpPr>
      <dsp:spPr>
        <a:xfrm>
          <a:off x="8111" y="2089135"/>
          <a:ext cx="4851101" cy="24410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Elementary School are typically connected to parks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Age appropriate students together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The way it’s always been – “Status-Quo”</a:t>
          </a:r>
        </a:p>
      </dsp:txBody>
      <dsp:txXfrm>
        <a:off x="8111" y="2089135"/>
        <a:ext cx="4851101" cy="2441099"/>
      </dsp:txXfrm>
    </dsp:sp>
    <dsp:sp modelId="{9B82345A-ACAE-4EEE-B8E4-48837C79BD2E}">
      <dsp:nvSpPr>
        <dsp:cNvPr id="0" name=""/>
        <dsp:cNvSpPr/>
      </dsp:nvSpPr>
      <dsp:spPr>
        <a:xfrm>
          <a:off x="5524830" y="138102"/>
          <a:ext cx="4727893" cy="1878858"/>
        </a:xfrm>
        <a:prstGeom prst="rect">
          <a:avLst/>
        </a:prstGeom>
        <a:gradFill rotWithShape="0">
          <a:gsLst>
            <a:gs pos="0">
              <a:schemeClr val="accent2">
                <a:hueOff val="-3110148"/>
                <a:satOff val="-16453"/>
                <a:lumOff val="-6274"/>
                <a:alphaOff val="0"/>
                <a:tint val="98000"/>
                <a:lumMod val="100000"/>
              </a:schemeClr>
            </a:gs>
            <a:gs pos="100000">
              <a:schemeClr val="accent2">
                <a:hueOff val="-3110148"/>
                <a:satOff val="-16453"/>
                <a:lumOff val="-6274"/>
                <a:alphaOff val="0"/>
                <a:shade val="88000"/>
                <a:lumMod val="88000"/>
              </a:schemeClr>
            </a:gs>
          </a:gsLst>
          <a:lin ang="5400000" scaled="1"/>
        </a:gradFill>
        <a:ln w="9525" cap="rnd" cmpd="sng" algn="ctr">
          <a:solidFill>
            <a:schemeClr val="accent2">
              <a:hueOff val="-3110148"/>
              <a:satOff val="-16453"/>
              <a:lumOff val="-6274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9824" tIns="211328" rIns="369824" bIns="211328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 dirty="0"/>
            <a:t>Operational Efficiency</a:t>
          </a:r>
        </a:p>
      </dsp:txBody>
      <dsp:txXfrm>
        <a:off x="5524830" y="138102"/>
        <a:ext cx="4727893" cy="1878858"/>
      </dsp:txXfrm>
    </dsp:sp>
    <dsp:sp modelId="{8B3BB13B-2A5C-410D-8ADB-40138E9FE666}">
      <dsp:nvSpPr>
        <dsp:cNvPr id="0" name=""/>
        <dsp:cNvSpPr/>
      </dsp:nvSpPr>
      <dsp:spPr>
        <a:xfrm>
          <a:off x="5524830" y="2016961"/>
          <a:ext cx="4727893" cy="2446432"/>
        </a:xfrm>
        <a:prstGeom prst="rect">
          <a:avLst/>
        </a:prstGeom>
        <a:solidFill>
          <a:schemeClr val="accent2">
            <a:tint val="40000"/>
            <a:alpha val="90000"/>
            <a:hueOff val="-3871361"/>
            <a:satOff val="-19132"/>
            <a:lumOff val="-1925"/>
            <a:alphaOff val="0"/>
          </a:schemeClr>
        </a:solidFill>
        <a:ln w="9525" cap="rnd" cmpd="sng" algn="ctr">
          <a:solidFill>
            <a:schemeClr val="accent2">
              <a:tint val="40000"/>
              <a:alpha val="90000"/>
              <a:hueOff val="-3871361"/>
              <a:satOff val="-19132"/>
              <a:lumOff val="-1925"/>
              <a:alphaOff val="0"/>
            </a:schemeClr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Typically a Clean “Feeder System”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Maintains “Core Educational Curriculum”</a:t>
          </a:r>
        </a:p>
      </dsp:txBody>
      <dsp:txXfrm>
        <a:off x="5524830" y="2016961"/>
        <a:ext cx="4727893" cy="244643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832960-8F28-42ED-B775-F07203D77AC0}">
      <dsp:nvSpPr>
        <dsp:cNvPr id="0" name=""/>
        <dsp:cNvSpPr/>
      </dsp:nvSpPr>
      <dsp:spPr>
        <a:xfrm>
          <a:off x="19170" y="0"/>
          <a:ext cx="2274093" cy="5271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HB22-1295 Established the Colorado Universal Preschool Program [UPK]</a:t>
          </a:r>
        </a:p>
      </dsp:txBody>
      <dsp:txXfrm>
        <a:off x="19170" y="2108708"/>
        <a:ext cx="2274093" cy="2108708"/>
      </dsp:txXfrm>
    </dsp:sp>
    <dsp:sp modelId="{2E8B4377-A14F-453C-A74B-DD906DDABDD1}">
      <dsp:nvSpPr>
        <dsp:cNvPr id="0" name=""/>
        <dsp:cNvSpPr/>
      </dsp:nvSpPr>
      <dsp:spPr>
        <a:xfrm>
          <a:off x="259297" y="316306"/>
          <a:ext cx="1755499" cy="175549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22000" r="-22000"/>
          </a:stretch>
        </a:blip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F8E230B-96A5-4274-B107-67CE37660C69}">
      <dsp:nvSpPr>
        <dsp:cNvPr id="0" name=""/>
        <dsp:cNvSpPr/>
      </dsp:nvSpPr>
      <dsp:spPr>
        <a:xfrm>
          <a:off x="2342316" y="0"/>
          <a:ext cx="2274093" cy="5271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Voluntary, high-quality pre-school for all</a:t>
          </a:r>
        </a:p>
      </dsp:txBody>
      <dsp:txXfrm>
        <a:off x="2342316" y="2108708"/>
        <a:ext cx="2274093" cy="2108708"/>
      </dsp:txXfrm>
    </dsp:sp>
    <dsp:sp modelId="{6A62B330-A02A-4D33-BFE1-9C93F0887CE3}">
      <dsp:nvSpPr>
        <dsp:cNvPr id="0" name=""/>
        <dsp:cNvSpPr/>
      </dsp:nvSpPr>
      <dsp:spPr>
        <a:xfrm>
          <a:off x="2601613" y="316306"/>
          <a:ext cx="1755499" cy="175549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5000" r="-25000"/>
          </a:stretch>
        </a:blip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7D38C97-A13F-453D-92A2-10A77EF0CD27}">
      <dsp:nvSpPr>
        <dsp:cNvPr id="0" name=""/>
        <dsp:cNvSpPr/>
      </dsp:nvSpPr>
      <dsp:spPr>
        <a:xfrm>
          <a:off x="4684633" y="0"/>
          <a:ext cx="2274093" cy="5271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Every Colorado child in the year before Kindergarten Is eligible</a:t>
          </a:r>
        </a:p>
      </dsp:txBody>
      <dsp:txXfrm>
        <a:off x="4684633" y="2108708"/>
        <a:ext cx="2274093" cy="2108708"/>
      </dsp:txXfrm>
    </dsp:sp>
    <dsp:sp modelId="{061C651E-8F38-44EE-8AB9-2397F035EFF2}">
      <dsp:nvSpPr>
        <dsp:cNvPr id="0" name=""/>
        <dsp:cNvSpPr/>
      </dsp:nvSpPr>
      <dsp:spPr>
        <a:xfrm>
          <a:off x="4943930" y="316306"/>
          <a:ext cx="1755499" cy="175549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49000" r="-49000"/>
          </a:stretch>
        </a:blip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106B306-6601-4E56-9B77-56B482110B8A}">
      <dsp:nvSpPr>
        <dsp:cNvPr id="0" name=""/>
        <dsp:cNvSpPr/>
      </dsp:nvSpPr>
      <dsp:spPr>
        <a:xfrm>
          <a:off x="7026949" y="0"/>
          <a:ext cx="2274093" cy="5271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The Colorado Department of Early Childhood [CDEC] operates the program</a:t>
          </a:r>
        </a:p>
      </dsp:txBody>
      <dsp:txXfrm>
        <a:off x="7026949" y="2108708"/>
        <a:ext cx="2274093" cy="2108708"/>
      </dsp:txXfrm>
    </dsp:sp>
    <dsp:sp modelId="{79353F19-DEFD-4F42-B49C-299A247595D0}">
      <dsp:nvSpPr>
        <dsp:cNvPr id="0" name=""/>
        <dsp:cNvSpPr/>
      </dsp:nvSpPr>
      <dsp:spPr>
        <a:xfrm>
          <a:off x="7286246" y="316306"/>
          <a:ext cx="1755499" cy="175549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861FBF3-3F5E-40EB-84D5-364359108873}">
      <dsp:nvSpPr>
        <dsp:cNvPr id="0" name=""/>
        <dsp:cNvSpPr/>
      </dsp:nvSpPr>
      <dsp:spPr>
        <a:xfrm>
          <a:off x="9369266" y="0"/>
          <a:ext cx="2274093" cy="52717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t" anchorCtr="1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Mixed-delivery system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Licensed Community-based programs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School based programs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Licensed home providers</a:t>
          </a:r>
        </a:p>
      </dsp:txBody>
      <dsp:txXfrm>
        <a:off x="9369266" y="2108708"/>
        <a:ext cx="2274093" cy="2108708"/>
      </dsp:txXfrm>
    </dsp:sp>
    <dsp:sp modelId="{97CC3246-F3F9-4584-8BA6-811B8B9B086C}">
      <dsp:nvSpPr>
        <dsp:cNvPr id="0" name=""/>
        <dsp:cNvSpPr/>
      </dsp:nvSpPr>
      <dsp:spPr>
        <a:xfrm>
          <a:off x="9628563" y="316306"/>
          <a:ext cx="1755499" cy="1755499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A85368B-74AE-4A87-913B-CCCE85F12ED9}">
      <dsp:nvSpPr>
        <dsp:cNvPr id="0" name=""/>
        <dsp:cNvSpPr/>
      </dsp:nvSpPr>
      <dsp:spPr>
        <a:xfrm>
          <a:off x="465734" y="4217416"/>
          <a:ext cx="10711891" cy="790765"/>
        </a:xfrm>
        <a:prstGeom prst="leftRight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1CAD4C-5B9E-4649-B31C-196A9A98D7BF}">
      <dsp:nvSpPr>
        <dsp:cNvPr id="0" name=""/>
        <dsp:cNvSpPr/>
      </dsp:nvSpPr>
      <dsp:spPr>
        <a:xfrm>
          <a:off x="1736652" y="306308"/>
          <a:ext cx="3929419" cy="12279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1727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Improves Math</a:t>
          </a:r>
        </a:p>
      </dsp:txBody>
      <dsp:txXfrm>
        <a:off x="1736652" y="306308"/>
        <a:ext cx="3929419" cy="1227943"/>
      </dsp:txXfrm>
    </dsp:sp>
    <dsp:sp modelId="{3C7E0DA7-4627-4F07-A858-0706FF57E734}">
      <dsp:nvSpPr>
        <dsp:cNvPr id="0" name=""/>
        <dsp:cNvSpPr/>
      </dsp:nvSpPr>
      <dsp:spPr>
        <a:xfrm>
          <a:off x="1572927" y="128939"/>
          <a:ext cx="859560" cy="12893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15000" r="-1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2A4B151-54CC-4258-B4B9-F0092358DEAF}">
      <dsp:nvSpPr>
        <dsp:cNvPr id="0" name=""/>
        <dsp:cNvSpPr/>
      </dsp:nvSpPr>
      <dsp:spPr>
        <a:xfrm>
          <a:off x="1736652" y="1852153"/>
          <a:ext cx="3929419" cy="12279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1727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Encourages Early Reading</a:t>
          </a:r>
        </a:p>
      </dsp:txBody>
      <dsp:txXfrm>
        <a:off x="1736652" y="1852153"/>
        <a:ext cx="3929419" cy="1227943"/>
      </dsp:txXfrm>
    </dsp:sp>
    <dsp:sp modelId="{27DBBD21-30F1-43C4-9E89-2D9935D46D7D}">
      <dsp:nvSpPr>
        <dsp:cNvPr id="0" name=""/>
        <dsp:cNvSpPr/>
      </dsp:nvSpPr>
      <dsp:spPr>
        <a:xfrm>
          <a:off x="1572927" y="1674783"/>
          <a:ext cx="859560" cy="12893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E7BBA99-729B-42EC-AA46-6658E5C34F84}">
      <dsp:nvSpPr>
        <dsp:cNvPr id="0" name=""/>
        <dsp:cNvSpPr/>
      </dsp:nvSpPr>
      <dsp:spPr>
        <a:xfrm>
          <a:off x="1736652" y="3397997"/>
          <a:ext cx="3929419" cy="122794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1727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Builds Social and Emotional Skills</a:t>
          </a:r>
        </a:p>
      </dsp:txBody>
      <dsp:txXfrm>
        <a:off x="1736652" y="3397997"/>
        <a:ext cx="3929419" cy="1227943"/>
      </dsp:txXfrm>
    </dsp:sp>
    <dsp:sp modelId="{162CF1BF-1F86-4136-8DFE-4A652BBAAB7F}">
      <dsp:nvSpPr>
        <dsp:cNvPr id="0" name=""/>
        <dsp:cNvSpPr/>
      </dsp:nvSpPr>
      <dsp:spPr>
        <a:xfrm>
          <a:off x="1572927" y="3220627"/>
          <a:ext cx="859560" cy="12893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78000" r="-7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B62487-2043-4FBB-A1D2-EE41BC3C26F6}">
      <dsp:nvSpPr>
        <dsp:cNvPr id="0" name=""/>
        <dsp:cNvSpPr/>
      </dsp:nvSpPr>
      <dsp:spPr>
        <a:xfrm>
          <a:off x="2424278" y="74248"/>
          <a:ext cx="3563923" cy="356392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Tuition Based</a:t>
          </a:r>
        </a:p>
      </dsp:txBody>
      <dsp:txXfrm>
        <a:off x="2899468" y="697934"/>
        <a:ext cx="2613543" cy="1603765"/>
      </dsp:txXfrm>
    </dsp:sp>
    <dsp:sp modelId="{C72E2727-FD27-4C78-87D1-572E4BEE602C}">
      <dsp:nvSpPr>
        <dsp:cNvPr id="0" name=""/>
        <dsp:cNvSpPr/>
      </dsp:nvSpPr>
      <dsp:spPr>
        <a:xfrm>
          <a:off x="3710260" y="2301700"/>
          <a:ext cx="3563923" cy="356392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Preschool Program with qualifying factors</a:t>
          </a:r>
        </a:p>
      </dsp:txBody>
      <dsp:txXfrm>
        <a:off x="4800227" y="3222380"/>
        <a:ext cx="2138353" cy="1960157"/>
      </dsp:txXfrm>
    </dsp:sp>
    <dsp:sp modelId="{FF39B5D2-14FA-4CFF-A9CF-A65BAFF3FDE4}">
      <dsp:nvSpPr>
        <dsp:cNvPr id="0" name=""/>
        <dsp:cNvSpPr/>
      </dsp:nvSpPr>
      <dsp:spPr>
        <a:xfrm>
          <a:off x="1138296" y="2301700"/>
          <a:ext cx="3563923" cy="356392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Pre Kindergarten Program</a:t>
          </a:r>
        </a:p>
      </dsp:txBody>
      <dsp:txXfrm>
        <a:off x="1473898" y="3222380"/>
        <a:ext cx="2138353" cy="196015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AB6FBC-4C80-44BB-B433-9443AB9E146B}">
      <dsp:nvSpPr>
        <dsp:cNvPr id="0" name=""/>
        <dsp:cNvSpPr/>
      </dsp:nvSpPr>
      <dsp:spPr>
        <a:xfrm>
          <a:off x="0" y="270933"/>
          <a:ext cx="4876800" cy="48768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30D81B-C28E-4FF6-8E52-263E957BBCDC}">
      <dsp:nvSpPr>
        <dsp:cNvPr id="0" name=""/>
        <dsp:cNvSpPr/>
      </dsp:nvSpPr>
      <dsp:spPr>
        <a:xfrm>
          <a:off x="2438400" y="270933"/>
          <a:ext cx="5689599" cy="487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School Capacity</a:t>
          </a:r>
        </a:p>
      </dsp:txBody>
      <dsp:txXfrm>
        <a:off x="2438400" y="270933"/>
        <a:ext cx="2844799" cy="1463043"/>
      </dsp:txXfrm>
    </dsp:sp>
    <dsp:sp modelId="{725B2AC3-ED03-413A-AD04-07A0849E9453}">
      <dsp:nvSpPr>
        <dsp:cNvPr id="0" name=""/>
        <dsp:cNvSpPr/>
      </dsp:nvSpPr>
      <dsp:spPr>
        <a:xfrm>
          <a:off x="853441" y="1733976"/>
          <a:ext cx="3169916" cy="316991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5B97F-423A-4CE7-A161-3CC7C4B663B2}">
      <dsp:nvSpPr>
        <dsp:cNvPr id="0" name=""/>
        <dsp:cNvSpPr/>
      </dsp:nvSpPr>
      <dsp:spPr>
        <a:xfrm>
          <a:off x="2438400" y="1733976"/>
          <a:ext cx="5689599" cy="316991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Program Capacity</a:t>
          </a:r>
        </a:p>
      </dsp:txBody>
      <dsp:txXfrm>
        <a:off x="2438400" y="1733976"/>
        <a:ext cx="2844799" cy="1463038"/>
      </dsp:txXfrm>
    </dsp:sp>
    <dsp:sp modelId="{2F29C365-A869-492E-A1E1-87A86ADFFDAF}">
      <dsp:nvSpPr>
        <dsp:cNvPr id="0" name=""/>
        <dsp:cNvSpPr/>
      </dsp:nvSpPr>
      <dsp:spPr>
        <a:xfrm>
          <a:off x="1706880" y="3197014"/>
          <a:ext cx="1463038" cy="146303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A2E15D-889B-4F32-99B1-4352B09FE30C}">
      <dsp:nvSpPr>
        <dsp:cNvPr id="0" name=""/>
        <dsp:cNvSpPr/>
      </dsp:nvSpPr>
      <dsp:spPr>
        <a:xfrm>
          <a:off x="2438400" y="3197014"/>
          <a:ext cx="5689599" cy="146303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Functional Capacity</a:t>
          </a:r>
        </a:p>
      </dsp:txBody>
      <dsp:txXfrm>
        <a:off x="2438400" y="3197014"/>
        <a:ext cx="2844799" cy="1463038"/>
      </dsp:txXfrm>
    </dsp:sp>
    <dsp:sp modelId="{2FF65EB9-9BD6-4E16-8D8B-E1343E73E0CA}">
      <dsp:nvSpPr>
        <dsp:cNvPr id="0" name=""/>
        <dsp:cNvSpPr/>
      </dsp:nvSpPr>
      <dsp:spPr>
        <a:xfrm>
          <a:off x="5283200" y="270933"/>
          <a:ext cx="2844799" cy="1463043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No. of Students that can be reasonably accommodated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Not a one-size-fits all</a:t>
          </a:r>
        </a:p>
      </dsp:txBody>
      <dsp:txXfrm>
        <a:off x="5283200" y="270933"/>
        <a:ext cx="2844799" cy="1463043"/>
      </dsp:txXfrm>
    </dsp:sp>
    <dsp:sp modelId="{33B101E6-AB30-4551-A9BC-2502A79899CA}">
      <dsp:nvSpPr>
        <dsp:cNvPr id="0" name=""/>
        <dsp:cNvSpPr/>
      </dsp:nvSpPr>
      <dsp:spPr>
        <a:xfrm>
          <a:off x="5283200" y="1733976"/>
          <a:ext cx="2844799" cy="1463038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Counts ALL instructional space, regardless of current use</a:t>
          </a:r>
        </a:p>
      </dsp:txBody>
      <dsp:txXfrm>
        <a:off x="5283200" y="1733976"/>
        <a:ext cx="2844799" cy="1463038"/>
      </dsp:txXfrm>
    </dsp:sp>
    <dsp:sp modelId="{CDA5CA96-D3D4-456F-BD30-7AE92DEF1B4A}">
      <dsp:nvSpPr>
        <dsp:cNvPr id="0" name=""/>
        <dsp:cNvSpPr/>
      </dsp:nvSpPr>
      <dsp:spPr>
        <a:xfrm>
          <a:off x="5283200" y="3197014"/>
          <a:ext cx="2844799" cy="1463038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Program capacity adjusted for current programming and operational factors</a:t>
          </a:r>
        </a:p>
      </dsp:txBody>
      <dsp:txXfrm>
        <a:off x="5283200" y="3197014"/>
        <a:ext cx="2844799" cy="146303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16C63B-22CC-4BFA-B1EF-0709C66B9B27}">
      <dsp:nvSpPr>
        <dsp:cNvPr id="0" name=""/>
        <dsp:cNvSpPr/>
      </dsp:nvSpPr>
      <dsp:spPr>
        <a:xfrm>
          <a:off x="1068919" y="208492"/>
          <a:ext cx="3906248" cy="1356588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629C19-378E-455D-9E76-BED21C499DA5}">
      <dsp:nvSpPr>
        <dsp:cNvPr id="0" name=""/>
        <dsp:cNvSpPr/>
      </dsp:nvSpPr>
      <dsp:spPr>
        <a:xfrm>
          <a:off x="2649587" y="3530317"/>
          <a:ext cx="757024" cy="484495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19D94-762D-41BB-A983-5030E7FC5D87}">
      <dsp:nvSpPr>
        <dsp:cNvPr id="0" name=""/>
        <dsp:cNvSpPr/>
      </dsp:nvSpPr>
      <dsp:spPr>
        <a:xfrm>
          <a:off x="541109" y="3917914"/>
          <a:ext cx="4973980" cy="9084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Estimated District Build Out:  52,894</a:t>
          </a:r>
        </a:p>
      </dsp:txBody>
      <dsp:txXfrm>
        <a:off x="541109" y="3917914"/>
        <a:ext cx="4973980" cy="908429"/>
      </dsp:txXfrm>
    </dsp:sp>
    <dsp:sp modelId="{B7FB3BF8-EF6B-41CA-A832-F63DF027EBD5}">
      <dsp:nvSpPr>
        <dsp:cNvPr id="0" name=""/>
        <dsp:cNvSpPr/>
      </dsp:nvSpPr>
      <dsp:spPr>
        <a:xfrm>
          <a:off x="2489097" y="1669853"/>
          <a:ext cx="1362644" cy="13626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Active 2,560</a:t>
          </a:r>
        </a:p>
      </dsp:txBody>
      <dsp:txXfrm>
        <a:off x="2688652" y="1869408"/>
        <a:ext cx="963534" cy="963534"/>
      </dsp:txXfrm>
    </dsp:sp>
    <dsp:sp modelId="{87F350C4-9751-446E-9E69-DC5C4E99A58E}">
      <dsp:nvSpPr>
        <dsp:cNvPr id="0" name=""/>
        <dsp:cNvSpPr/>
      </dsp:nvSpPr>
      <dsp:spPr>
        <a:xfrm>
          <a:off x="1514049" y="647566"/>
          <a:ext cx="1362644" cy="13626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Occupied 28,170</a:t>
          </a:r>
          <a:endParaRPr lang="en-US" sz="900" kern="1200" dirty="0"/>
        </a:p>
      </dsp:txBody>
      <dsp:txXfrm>
        <a:off x="1713604" y="847121"/>
        <a:ext cx="963534" cy="963534"/>
      </dsp:txXfrm>
    </dsp:sp>
    <dsp:sp modelId="{42BDF86C-6F0A-4596-BAF2-FDBF0315FF72}">
      <dsp:nvSpPr>
        <dsp:cNvPr id="0" name=""/>
        <dsp:cNvSpPr/>
      </dsp:nvSpPr>
      <dsp:spPr>
        <a:xfrm>
          <a:off x="2906975" y="318109"/>
          <a:ext cx="1362644" cy="136264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Future 22,164</a:t>
          </a:r>
        </a:p>
      </dsp:txBody>
      <dsp:txXfrm>
        <a:off x="3106530" y="517664"/>
        <a:ext cx="963534" cy="963534"/>
      </dsp:txXfrm>
    </dsp:sp>
    <dsp:sp modelId="{110EFAB2-48E7-4A4C-A9A1-4CEA20AFB3B0}">
      <dsp:nvSpPr>
        <dsp:cNvPr id="0" name=""/>
        <dsp:cNvSpPr/>
      </dsp:nvSpPr>
      <dsp:spPr>
        <a:xfrm>
          <a:off x="908429" y="41946"/>
          <a:ext cx="4239339" cy="3391471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016D0-3FD8-4900-A31A-CEBB4A93A856}">
      <dsp:nvSpPr>
        <dsp:cNvPr id="0" name=""/>
        <dsp:cNvSpPr/>
      </dsp:nvSpPr>
      <dsp:spPr>
        <a:xfrm>
          <a:off x="1726" y="777609"/>
          <a:ext cx="1732154" cy="17321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5326" tIns="17780" rIns="95326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Density =  Land Parcels</a:t>
          </a:r>
        </a:p>
      </dsp:txBody>
      <dsp:txXfrm>
        <a:off x="255394" y="1031277"/>
        <a:ext cx="1224818" cy="1224818"/>
      </dsp:txXfrm>
    </dsp:sp>
    <dsp:sp modelId="{924672BA-1B85-4623-9D57-7EEEACE58384}">
      <dsp:nvSpPr>
        <dsp:cNvPr id="0" name=""/>
        <dsp:cNvSpPr/>
      </dsp:nvSpPr>
      <dsp:spPr>
        <a:xfrm>
          <a:off x="1387450" y="777609"/>
          <a:ext cx="1732154" cy="17321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5326" tIns="17780" rIns="95326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Darker the gray the greater the Density</a:t>
          </a:r>
        </a:p>
      </dsp:txBody>
      <dsp:txXfrm>
        <a:off x="1641118" y="1031277"/>
        <a:ext cx="1224818" cy="1224818"/>
      </dsp:txXfrm>
    </dsp:sp>
    <dsp:sp modelId="{661C5CBE-5EB2-45BE-9E2E-BCDA156F58F3}">
      <dsp:nvSpPr>
        <dsp:cNvPr id="0" name=""/>
        <dsp:cNvSpPr/>
      </dsp:nvSpPr>
      <dsp:spPr>
        <a:xfrm>
          <a:off x="2773174" y="777609"/>
          <a:ext cx="1732154" cy="17321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5326" tIns="17780" rIns="95326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White is undeveloped land</a:t>
          </a:r>
        </a:p>
      </dsp:txBody>
      <dsp:txXfrm>
        <a:off x="3026842" y="1031277"/>
        <a:ext cx="1224818" cy="1224818"/>
      </dsp:txXfrm>
    </dsp:sp>
    <dsp:sp modelId="{99039524-8CEA-49A4-AC54-921FFEF2A94E}">
      <dsp:nvSpPr>
        <dsp:cNvPr id="0" name=""/>
        <dsp:cNvSpPr/>
      </dsp:nvSpPr>
      <dsp:spPr>
        <a:xfrm>
          <a:off x="4160624" y="777609"/>
          <a:ext cx="1732154" cy="17321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95326" tIns="17780" rIns="95326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PUD’s change throughout their life, expanding years, even decades</a:t>
          </a:r>
        </a:p>
      </dsp:txBody>
      <dsp:txXfrm>
        <a:off x="4414292" y="1031277"/>
        <a:ext cx="1224818" cy="122481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F85EA9-BD8A-4AE0-B24C-1604AE9000A8}">
      <dsp:nvSpPr>
        <dsp:cNvPr id="0" name=""/>
        <dsp:cNvSpPr/>
      </dsp:nvSpPr>
      <dsp:spPr>
        <a:xfrm rot="10800000">
          <a:off x="658364" y="1006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41910" rIns="78232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#1 –Winsome [143 Units]</a:t>
          </a:r>
        </a:p>
      </dsp:txBody>
      <dsp:txXfrm rot="10800000">
        <a:off x="744432" y="1006"/>
        <a:ext cx="2186032" cy="344271"/>
      </dsp:txXfrm>
    </dsp:sp>
    <dsp:sp modelId="{738B17BF-8074-406A-AACA-D432582C5A2E}">
      <dsp:nvSpPr>
        <dsp:cNvPr id="0" name=""/>
        <dsp:cNvSpPr/>
      </dsp:nvSpPr>
      <dsp:spPr>
        <a:xfrm>
          <a:off x="486228" y="1006"/>
          <a:ext cx="344271" cy="344271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EFA1F5C-FB42-47F0-9F7F-048B1981B107}">
      <dsp:nvSpPr>
        <dsp:cNvPr id="0" name=""/>
        <dsp:cNvSpPr/>
      </dsp:nvSpPr>
      <dsp:spPr>
        <a:xfrm rot="10800000">
          <a:off x="658364" y="448045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#2 - Latigo Trails [227 Units]</a:t>
          </a:r>
        </a:p>
      </dsp:txBody>
      <dsp:txXfrm rot="10800000">
        <a:off x="744432" y="448045"/>
        <a:ext cx="2186032" cy="344271"/>
      </dsp:txXfrm>
    </dsp:sp>
    <dsp:sp modelId="{B5D69BCC-F9BE-4CBC-A542-FD29063683ED}">
      <dsp:nvSpPr>
        <dsp:cNvPr id="0" name=""/>
        <dsp:cNvSpPr/>
      </dsp:nvSpPr>
      <dsp:spPr>
        <a:xfrm>
          <a:off x="486228" y="448045"/>
          <a:ext cx="344271" cy="344271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7000" r="-17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84CEC86-3C47-4F5A-BBD4-5474A16A46F9}">
      <dsp:nvSpPr>
        <dsp:cNvPr id="0" name=""/>
        <dsp:cNvSpPr/>
      </dsp:nvSpPr>
      <dsp:spPr>
        <a:xfrm rot="10800000">
          <a:off x="658364" y="895085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#3 – Antlers Ridge [TBD]</a:t>
          </a:r>
        </a:p>
      </dsp:txBody>
      <dsp:txXfrm rot="10800000">
        <a:off x="744432" y="895085"/>
        <a:ext cx="2186032" cy="344271"/>
      </dsp:txXfrm>
    </dsp:sp>
    <dsp:sp modelId="{EC44E98F-CCFF-47F0-B9E2-398CEB577270}">
      <dsp:nvSpPr>
        <dsp:cNvPr id="0" name=""/>
        <dsp:cNvSpPr/>
      </dsp:nvSpPr>
      <dsp:spPr>
        <a:xfrm>
          <a:off x="486228" y="895085"/>
          <a:ext cx="344271" cy="344271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3000" r="-13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E9FEEB2-943F-4C3E-B236-5BF06F96C9CD}">
      <dsp:nvSpPr>
        <dsp:cNvPr id="0" name=""/>
        <dsp:cNvSpPr/>
      </dsp:nvSpPr>
      <dsp:spPr>
        <a:xfrm rot="10800000">
          <a:off x="658364" y="1342125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#4 – Meridian Ranch [5,000 Units]</a:t>
          </a:r>
        </a:p>
      </dsp:txBody>
      <dsp:txXfrm rot="10800000">
        <a:off x="744432" y="1342125"/>
        <a:ext cx="2186032" cy="344271"/>
      </dsp:txXfrm>
    </dsp:sp>
    <dsp:sp modelId="{7EE5EE59-16FD-45C5-9C3A-603FE6C00E67}">
      <dsp:nvSpPr>
        <dsp:cNvPr id="0" name=""/>
        <dsp:cNvSpPr/>
      </dsp:nvSpPr>
      <dsp:spPr>
        <a:xfrm>
          <a:off x="486228" y="1342125"/>
          <a:ext cx="344271" cy="344271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17000" r="-17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659A7C4-4F65-46B6-A884-A10EC5502C55}">
      <dsp:nvSpPr>
        <dsp:cNvPr id="0" name=""/>
        <dsp:cNvSpPr/>
      </dsp:nvSpPr>
      <dsp:spPr>
        <a:xfrm rot="10800000">
          <a:off x="658364" y="1789164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#5 - Waterbury [1,010 Units]</a:t>
          </a:r>
        </a:p>
      </dsp:txBody>
      <dsp:txXfrm rot="10800000">
        <a:off x="744432" y="1789164"/>
        <a:ext cx="2186032" cy="344271"/>
      </dsp:txXfrm>
    </dsp:sp>
    <dsp:sp modelId="{E419C5A9-5842-4346-86CE-FB2F411B2B19}">
      <dsp:nvSpPr>
        <dsp:cNvPr id="0" name=""/>
        <dsp:cNvSpPr/>
      </dsp:nvSpPr>
      <dsp:spPr>
        <a:xfrm>
          <a:off x="486228" y="1789164"/>
          <a:ext cx="344271" cy="344271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 l="-38000" r="-38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62B658-2E08-4F0E-BD58-FDE400CD5CDE}">
      <dsp:nvSpPr>
        <dsp:cNvPr id="0" name=""/>
        <dsp:cNvSpPr/>
      </dsp:nvSpPr>
      <dsp:spPr>
        <a:xfrm rot="10800000">
          <a:off x="658364" y="2236204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#6 – Meadow Lake Ranch [400 units]</a:t>
          </a:r>
        </a:p>
      </dsp:txBody>
      <dsp:txXfrm rot="10800000">
        <a:off x="744432" y="2236204"/>
        <a:ext cx="2186032" cy="344271"/>
      </dsp:txXfrm>
    </dsp:sp>
    <dsp:sp modelId="{53040853-50D9-4F55-A4A5-BB09A975B830}">
      <dsp:nvSpPr>
        <dsp:cNvPr id="0" name=""/>
        <dsp:cNvSpPr/>
      </dsp:nvSpPr>
      <dsp:spPr>
        <a:xfrm>
          <a:off x="486228" y="2236204"/>
          <a:ext cx="344271" cy="344271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l="-17000" r="-17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C30730CB-5C88-4553-9F40-9CABAA7B9B4D}">
      <dsp:nvSpPr>
        <dsp:cNvPr id="0" name=""/>
        <dsp:cNvSpPr/>
      </dsp:nvSpPr>
      <dsp:spPr>
        <a:xfrm rot="10800000">
          <a:off x="658364" y="2683243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#7 – Commons at Falcon Field [139 Units]</a:t>
          </a:r>
        </a:p>
      </dsp:txBody>
      <dsp:txXfrm rot="10800000">
        <a:off x="744432" y="2683243"/>
        <a:ext cx="2186032" cy="344271"/>
      </dsp:txXfrm>
    </dsp:sp>
    <dsp:sp modelId="{28DE5DBB-7625-4C2D-8541-79F0E0A6784E}">
      <dsp:nvSpPr>
        <dsp:cNvPr id="0" name=""/>
        <dsp:cNvSpPr/>
      </dsp:nvSpPr>
      <dsp:spPr>
        <a:xfrm>
          <a:off x="486228" y="2683243"/>
          <a:ext cx="344271" cy="344271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l="-18000" r="-18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0FDEDD6-C8AA-4116-96F0-D0B302BC0616}">
      <dsp:nvSpPr>
        <dsp:cNvPr id="0" name=""/>
        <dsp:cNvSpPr/>
      </dsp:nvSpPr>
      <dsp:spPr>
        <a:xfrm rot="10800000">
          <a:off x="658364" y="3130283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#8 – The Ranch [2,144 Units]</a:t>
          </a:r>
        </a:p>
      </dsp:txBody>
      <dsp:txXfrm rot="10800000">
        <a:off x="744432" y="3130283"/>
        <a:ext cx="2186032" cy="344271"/>
      </dsp:txXfrm>
    </dsp:sp>
    <dsp:sp modelId="{E5E261AF-B709-4BAE-A6AB-EE2F09699386}">
      <dsp:nvSpPr>
        <dsp:cNvPr id="0" name=""/>
        <dsp:cNvSpPr/>
      </dsp:nvSpPr>
      <dsp:spPr>
        <a:xfrm>
          <a:off x="486228" y="3130283"/>
          <a:ext cx="344271" cy="344271"/>
        </a:xfrm>
        <a:prstGeom prst="ellipse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rcRect/>
          <a:stretch>
            <a:fillRect l="-54000" r="-54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A064202A-0D6E-474C-B600-24677FE88E40}">
      <dsp:nvSpPr>
        <dsp:cNvPr id="0" name=""/>
        <dsp:cNvSpPr/>
      </dsp:nvSpPr>
      <dsp:spPr>
        <a:xfrm rot="10800000">
          <a:off x="658364" y="3577323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#9 – Sterling Ranch [2,100 Units]</a:t>
          </a:r>
        </a:p>
      </dsp:txBody>
      <dsp:txXfrm rot="10800000">
        <a:off x="744432" y="3577323"/>
        <a:ext cx="2186032" cy="344271"/>
      </dsp:txXfrm>
    </dsp:sp>
    <dsp:sp modelId="{AB022505-AABD-46D7-AAD3-E11786C91674}">
      <dsp:nvSpPr>
        <dsp:cNvPr id="0" name=""/>
        <dsp:cNvSpPr/>
      </dsp:nvSpPr>
      <dsp:spPr>
        <a:xfrm>
          <a:off x="486228" y="3577323"/>
          <a:ext cx="344271" cy="344271"/>
        </a:xfrm>
        <a:prstGeom prst="ellipse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rcRect/>
          <a:stretch>
            <a:fillRect l="-25000" r="-25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1B3050C-CECC-4A48-8BB8-651898DAC9A9}">
      <dsp:nvSpPr>
        <dsp:cNvPr id="0" name=""/>
        <dsp:cNvSpPr/>
      </dsp:nvSpPr>
      <dsp:spPr>
        <a:xfrm rot="10800000">
          <a:off x="658364" y="4024362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#10 – Percheron [2,800 Units]</a:t>
          </a:r>
        </a:p>
      </dsp:txBody>
      <dsp:txXfrm rot="10800000">
        <a:off x="744432" y="4024362"/>
        <a:ext cx="2186032" cy="344271"/>
      </dsp:txXfrm>
    </dsp:sp>
    <dsp:sp modelId="{FBF65F2F-7EED-4F65-B580-871093475279}">
      <dsp:nvSpPr>
        <dsp:cNvPr id="0" name=""/>
        <dsp:cNvSpPr/>
      </dsp:nvSpPr>
      <dsp:spPr>
        <a:xfrm>
          <a:off x="486228" y="4024362"/>
          <a:ext cx="344271" cy="344271"/>
        </a:xfrm>
        <a:prstGeom prst="ellipse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0"/>
              </a:ext>
            </a:extLst>
          </a:blip>
          <a:srcRect/>
          <a:stretch>
            <a:fillRect l="-8000" r="-8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AC0A891-3CDA-496C-B69D-4AC090BB66A2}">
      <dsp:nvSpPr>
        <dsp:cNvPr id="0" name=""/>
        <dsp:cNvSpPr/>
      </dsp:nvSpPr>
      <dsp:spPr>
        <a:xfrm rot="10800000">
          <a:off x="658364" y="4471402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#11 – Autumn Hills [619 Units]</a:t>
          </a:r>
        </a:p>
      </dsp:txBody>
      <dsp:txXfrm rot="10800000">
        <a:off x="744432" y="4471402"/>
        <a:ext cx="2186032" cy="344271"/>
      </dsp:txXfrm>
    </dsp:sp>
    <dsp:sp modelId="{61CC02DB-8481-4F64-9061-5A77B26A79D5}">
      <dsp:nvSpPr>
        <dsp:cNvPr id="0" name=""/>
        <dsp:cNvSpPr/>
      </dsp:nvSpPr>
      <dsp:spPr>
        <a:xfrm>
          <a:off x="486228" y="4471402"/>
          <a:ext cx="344271" cy="344271"/>
        </a:xfrm>
        <a:prstGeom prst="ellipse">
          <a:avLst/>
        </a:prstGeom>
        <a:blipFill>
          <a:blip xmlns:r="http://schemas.openxmlformats.org/officeDocument/2006/relationships" r:embed="rId2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2"/>
              </a:ext>
            </a:extLst>
          </a:blip>
          <a:srcRect/>
          <a:stretch>
            <a:fillRect l="-25000" r="-25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054EA90-D0C0-4796-B9F2-1EFB646CEE09}">
      <dsp:nvSpPr>
        <dsp:cNvPr id="0" name=""/>
        <dsp:cNvSpPr/>
      </dsp:nvSpPr>
      <dsp:spPr>
        <a:xfrm rot="10800000">
          <a:off x="658364" y="4918441"/>
          <a:ext cx="2272100" cy="344271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0000"/>
                <a:lumMod val="11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82000"/>
                <a:alpha val="7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814" tIns="38100" rIns="71120" bIns="38100" numCol="1" spcCol="1270" anchor="ctr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/>
            <a:t>#12 – Norwood [TBD]</a:t>
          </a:r>
        </a:p>
      </dsp:txBody>
      <dsp:txXfrm rot="10800000">
        <a:off x="744432" y="4918441"/>
        <a:ext cx="2186032" cy="344271"/>
      </dsp:txXfrm>
    </dsp:sp>
    <dsp:sp modelId="{3E3380CF-408B-4AA2-913D-54D95FA52BC8}">
      <dsp:nvSpPr>
        <dsp:cNvPr id="0" name=""/>
        <dsp:cNvSpPr/>
      </dsp:nvSpPr>
      <dsp:spPr>
        <a:xfrm>
          <a:off x="486228" y="4918441"/>
          <a:ext cx="344271" cy="344271"/>
        </a:xfrm>
        <a:prstGeom prst="ellipse">
          <a:avLst/>
        </a:prstGeom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4"/>
              </a:ext>
            </a:extLst>
          </a:blip>
          <a:srcRect/>
          <a:stretch>
            <a:fillRect l="-21000" r="-21000"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F019E4-0F0D-4B89-A102-2C945BB533D3}">
      <dsp:nvSpPr>
        <dsp:cNvPr id="0" name=""/>
        <dsp:cNvSpPr/>
      </dsp:nvSpPr>
      <dsp:spPr>
        <a:xfrm rot="10800000">
          <a:off x="1054151" y="2002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#13 - Stonebridge [Commercial/Industrial]</a:t>
          </a:r>
        </a:p>
      </dsp:txBody>
      <dsp:txXfrm rot="10800000">
        <a:off x="1154618" y="2002"/>
        <a:ext cx="3685799" cy="401869"/>
      </dsp:txXfrm>
    </dsp:sp>
    <dsp:sp modelId="{5DB871B8-FAFF-4D54-9835-449D927B0EFD}">
      <dsp:nvSpPr>
        <dsp:cNvPr id="0" name=""/>
        <dsp:cNvSpPr/>
      </dsp:nvSpPr>
      <dsp:spPr>
        <a:xfrm>
          <a:off x="853216" y="2002"/>
          <a:ext cx="401869" cy="40186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t="-17000" b="-1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C26176-A9B7-4D00-9EB3-0D7872011E9E}">
      <dsp:nvSpPr>
        <dsp:cNvPr id="0" name=""/>
        <dsp:cNvSpPr/>
      </dsp:nvSpPr>
      <dsp:spPr>
        <a:xfrm rot="10800000">
          <a:off x="1054151" y="523833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#9 - Sterling Ranch [279 Units]</a:t>
          </a:r>
        </a:p>
      </dsp:txBody>
      <dsp:txXfrm rot="10800000">
        <a:off x="1154618" y="523833"/>
        <a:ext cx="3685799" cy="401869"/>
      </dsp:txXfrm>
    </dsp:sp>
    <dsp:sp modelId="{55CD47E2-66F2-499D-A154-26947139B542}">
      <dsp:nvSpPr>
        <dsp:cNvPr id="0" name=""/>
        <dsp:cNvSpPr/>
      </dsp:nvSpPr>
      <dsp:spPr>
        <a:xfrm>
          <a:off x="853216" y="523833"/>
          <a:ext cx="401869" cy="401869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17000" r="-1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95E364-D0E7-45E1-A9FB-20FD7117CA93}">
      <dsp:nvSpPr>
        <dsp:cNvPr id="0" name=""/>
        <dsp:cNvSpPr/>
      </dsp:nvSpPr>
      <dsp:spPr>
        <a:xfrm rot="10800000">
          <a:off x="1054151" y="1045664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#10 - Percheron – Elevate [122 Units]</a:t>
          </a:r>
        </a:p>
      </dsp:txBody>
      <dsp:txXfrm rot="10800000">
        <a:off x="1154618" y="1045664"/>
        <a:ext cx="3685799" cy="401869"/>
      </dsp:txXfrm>
    </dsp:sp>
    <dsp:sp modelId="{281B8C2B-1666-4601-802B-526D82B9CB19}">
      <dsp:nvSpPr>
        <dsp:cNvPr id="0" name=""/>
        <dsp:cNvSpPr/>
      </dsp:nvSpPr>
      <dsp:spPr>
        <a:xfrm>
          <a:off x="853216" y="1045664"/>
          <a:ext cx="401869" cy="40186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50AF28-2E67-4E8E-A641-575C1ED6755A}">
      <dsp:nvSpPr>
        <dsp:cNvPr id="0" name=""/>
        <dsp:cNvSpPr/>
      </dsp:nvSpPr>
      <dsp:spPr>
        <a:xfrm rot="10800000">
          <a:off x="1054151" y="1567495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#10 - Percheron – Noma [49 Units]</a:t>
          </a:r>
        </a:p>
      </dsp:txBody>
      <dsp:txXfrm rot="10800000">
        <a:off x="1154618" y="1567495"/>
        <a:ext cx="3685799" cy="401869"/>
      </dsp:txXfrm>
    </dsp:sp>
    <dsp:sp modelId="{E1FBE848-D78B-4D9A-B0D4-E389996703E0}">
      <dsp:nvSpPr>
        <dsp:cNvPr id="0" name=""/>
        <dsp:cNvSpPr/>
      </dsp:nvSpPr>
      <dsp:spPr>
        <a:xfrm>
          <a:off x="853216" y="1567495"/>
          <a:ext cx="401869" cy="40186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4BC37F-6EC1-4FE5-8B73-626892643063}">
      <dsp:nvSpPr>
        <dsp:cNvPr id="0" name=""/>
        <dsp:cNvSpPr/>
      </dsp:nvSpPr>
      <dsp:spPr>
        <a:xfrm rot="10800000">
          <a:off x="1054151" y="2089325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#10 -Percheron – Rivet [110 Units]</a:t>
          </a:r>
        </a:p>
      </dsp:txBody>
      <dsp:txXfrm rot="10800000">
        <a:off x="1154618" y="2089325"/>
        <a:ext cx="3685799" cy="401869"/>
      </dsp:txXfrm>
    </dsp:sp>
    <dsp:sp modelId="{8B0A2286-761A-4EBB-8275-6C7CBCE0C79A}">
      <dsp:nvSpPr>
        <dsp:cNvPr id="0" name=""/>
        <dsp:cNvSpPr/>
      </dsp:nvSpPr>
      <dsp:spPr>
        <a:xfrm>
          <a:off x="853216" y="2089325"/>
          <a:ext cx="401869" cy="40186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977EE-168C-4D86-983D-24817DA1BB2B}">
      <dsp:nvSpPr>
        <dsp:cNvPr id="0" name=""/>
        <dsp:cNvSpPr/>
      </dsp:nvSpPr>
      <dsp:spPr>
        <a:xfrm rot="10800000">
          <a:off x="1054151" y="2611156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#10 - Percheron – Midtown [162 Units]</a:t>
          </a:r>
        </a:p>
      </dsp:txBody>
      <dsp:txXfrm rot="10800000">
        <a:off x="1154618" y="2611156"/>
        <a:ext cx="3685799" cy="401869"/>
      </dsp:txXfrm>
    </dsp:sp>
    <dsp:sp modelId="{FD1FDFBC-B2EC-4F3F-BE8F-072895EC2CA9}">
      <dsp:nvSpPr>
        <dsp:cNvPr id="0" name=""/>
        <dsp:cNvSpPr/>
      </dsp:nvSpPr>
      <dsp:spPr>
        <a:xfrm>
          <a:off x="853216" y="2611156"/>
          <a:ext cx="401869" cy="401869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0C03FC-D3B9-4236-A597-B279989D8738}">
      <dsp:nvSpPr>
        <dsp:cNvPr id="0" name=""/>
        <dsp:cNvSpPr/>
      </dsp:nvSpPr>
      <dsp:spPr>
        <a:xfrm rot="10800000">
          <a:off x="1054151" y="3132987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#10 - Sports Complex [Norwood]</a:t>
          </a:r>
        </a:p>
      </dsp:txBody>
      <dsp:txXfrm rot="10800000">
        <a:off x="1154618" y="3132987"/>
        <a:ext cx="3685799" cy="401869"/>
      </dsp:txXfrm>
    </dsp:sp>
    <dsp:sp modelId="{83B65C24-6066-4B4E-8FAF-C9526C1CD099}">
      <dsp:nvSpPr>
        <dsp:cNvPr id="0" name=""/>
        <dsp:cNvSpPr/>
      </dsp:nvSpPr>
      <dsp:spPr>
        <a:xfrm>
          <a:off x="853216" y="3132987"/>
          <a:ext cx="401869" cy="401869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8000" r="-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2631D4-5C0C-498F-8C11-D31B70A03CAD}">
      <dsp:nvSpPr>
        <dsp:cNvPr id="0" name=""/>
        <dsp:cNvSpPr/>
      </dsp:nvSpPr>
      <dsp:spPr>
        <a:xfrm rot="10800000">
          <a:off x="1054151" y="3654818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#15 – Cottages/Ascent at Woodmen Heights</a:t>
          </a:r>
        </a:p>
      </dsp:txBody>
      <dsp:txXfrm rot="10800000">
        <a:off x="1154618" y="3654818"/>
        <a:ext cx="3685799" cy="401869"/>
      </dsp:txXfrm>
    </dsp:sp>
    <dsp:sp modelId="{D927F837-072B-4C34-9183-4D20EF0026A0}">
      <dsp:nvSpPr>
        <dsp:cNvPr id="0" name=""/>
        <dsp:cNvSpPr/>
      </dsp:nvSpPr>
      <dsp:spPr>
        <a:xfrm>
          <a:off x="853216" y="3654818"/>
          <a:ext cx="401869" cy="401869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 l="-17000" r="-1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00C631-AA0D-492F-86BF-B38B1CF5CA34}">
      <dsp:nvSpPr>
        <dsp:cNvPr id="0" name=""/>
        <dsp:cNvSpPr/>
      </dsp:nvSpPr>
      <dsp:spPr>
        <a:xfrm rot="10800000">
          <a:off x="1054151" y="4176648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#A - Solace at the Ranch [Apartments]</a:t>
          </a:r>
        </a:p>
      </dsp:txBody>
      <dsp:txXfrm rot="10800000">
        <a:off x="1154618" y="4176648"/>
        <a:ext cx="3685799" cy="401869"/>
      </dsp:txXfrm>
    </dsp:sp>
    <dsp:sp modelId="{EC39A960-E4E1-4FB4-B67C-118835804F5B}">
      <dsp:nvSpPr>
        <dsp:cNvPr id="0" name=""/>
        <dsp:cNvSpPr/>
      </dsp:nvSpPr>
      <dsp:spPr>
        <a:xfrm>
          <a:off x="853216" y="4176648"/>
          <a:ext cx="401869" cy="401869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AB7BA4-7F75-45FB-9622-6F988386B40C}">
      <dsp:nvSpPr>
        <dsp:cNvPr id="0" name=""/>
        <dsp:cNvSpPr/>
      </dsp:nvSpPr>
      <dsp:spPr>
        <a:xfrm rot="10800000">
          <a:off x="1054151" y="4698479"/>
          <a:ext cx="3786266" cy="401869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213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#14 - Banning Lewis Ranch [Max 2,124 Units]  </a:t>
          </a:r>
        </a:p>
      </dsp:txBody>
      <dsp:txXfrm rot="10800000">
        <a:off x="1154618" y="4698479"/>
        <a:ext cx="3685799" cy="401869"/>
      </dsp:txXfrm>
    </dsp:sp>
    <dsp:sp modelId="{975E7EE9-E552-4FE0-8D4C-1ECD9807DE75}">
      <dsp:nvSpPr>
        <dsp:cNvPr id="0" name=""/>
        <dsp:cNvSpPr/>
      </dsp:nvSpPr>
      <dsp:spPr>
        <a:xfrm>
          <a:off x="853216" y="4698479"/>
          <a:ext cx="401869" cy="401869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l="-18000" r="-18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33B5DD-5208-445A-AD35-3C7E4BAF58E9}">
      <dsp:nvSpPr>
        <dsp:cNvPr id="0" name=""/>
        <dsp:cNvSpPr/>
      </dsp:nvSpPr>
      <dsp:spPr>
        <a:xfrm rot="10800000">
          <a:off x="1071698" y="950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#14 - Banning Lewis Ranch [Max 4,032 Units]</a:t>
          </a:r>
        </a:p>
      </dsp:txBody>
      <dsp:txXfrm rot="10800000">
        <a:off x="1169427" y="950"/>
        <a:ext cx="3769071" cy="390918"/>
      </dsp:txXfrm>
    </dsp:sp>
    <dsp:sp modelId="{10BF1AD1-C7D5-4757-937C-1A1F77E0974E}">
      <dsp:nvSpPr>
        <dsp:cNvPr id="0" name=""/>
        <dsp:cNvSpPr/>
      </dsp:nvSpPr>
      <dsp:spPr>
        <a:xfrm>
          <a:off x="876238" y="950"/>
          <a:ext cx="390918" cy="39091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2"/>
              </a:ext>
            </a:extLst>
          </a:blip>
          <a:srcRect/>
          <a:stretch>
            <a:fillRect l="-31000" r="-31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FBF225-A884-4ACE-A497-90D047060730}">
      <dsp:nvSpPr>
        <dsp:cNvPr id="0" name=""/>
        <dsp:cNvSpPr/>
      </dsp:nvSpPr>
      <dsp:spPr>
        <a:xfrm rot="10800000">
          <a:off x="1071698" y="508561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#12 - Norwood [Not Yet Planned]</a:t>
          </a:r>
        </a:p>
      </dsp:txBody>
      <dsp:txXfrm rot="10800000">
        <a:off x="1169427" y="508561"/>
        <a:ext cx="3769071" cy="390918"/>
      </dsp:txXfrm>
    </dsp:sp>
    <dsp:sp modelId="{9F1792C6-63DA-4B6E-9A5B-43745CB857E7}">
      <dsp:nvSpPr>
        <dsp:cNvPr id="0" name=""/>
        <dsp:cNvSpPr/>
      </dsp:nvSpPr>
      <dsp:spPr>
        <a:xfrm>
          <a:off x="876238" y="508561"/>
          <a:ext cx="390918" cy="39091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>
            <a:fillRect l="-30000" r="-3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F33943-C15C-498D-AEDA-4C5B08CD4B6E}">
      <dsp:nvSpPr>
        <dsp:cNvPr id="0" name=""/>
        <dsp:cNvSpPr/>
      </dsp:nvSpPr>
      <dsp:spPr>
        <a:xfrm rot="10800000">
          <a:off x="1080437" y="1016172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#16 - Freestyle [2,433 Units]</a:t>
          </a:r>
        </a:p>
      </dsp:txBody>
      <dsp:txXfrm rot="10800000">
        <a:off x="1178166" y="1016172"/>
        <a:ext cx="3769071" cy="390918"/>
      </dsp:txXfrm>
    </dsp:sp>
    <dsp:sp modelId="{AC1EA892-8D04-4C1A-8F21-78522BE9880F}">
      <dsp:nvSpPr>
        <dsp:cNvPr id="0" name=""/>
        <dsp:cNvSpPr/>
      </dsp:nvSpPr>
      <dsp:spPr>
        <a:xfrm>
          <a:off x="876238" y="1016172"/>
          <a:ext cx="390918" cy="390918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rcRect/>
          <a:stretch>
            <a:fillRect l="-13000" r="-13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040804-4A28-4B11-834E-7D5309CF57D1}">
      <dsp:nvSpPr>
        <dsp:cNvPr id="0" name=""/>
        <dsp:cNvSpPr/>
      </dsp:nvSpPr>
      <dsp:spPr>
        <a:xfrm rot="10800000">
          <a:off x="1071698" y="1523783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#17 - Enclaves at Mountain Vista [1,001 Units]</a:t>
          </a:r>
        </a:p>
      </dsp:txBody>
      <dsp:txXfrm rot="10800000">
        <a:off x="1169427" y="1523783"/>
        <a:ext cx="3769071" cy="390918"/>
      </dsp:txXfrm>
    </dsp:sp>
    <dsp:sp modelId="{C925C436-0F6F-47E9-BE0A-2BECD8729795}">
      <dsp:nvSpPr>
        <dsp:cNvPr id="0" name=""/>
        <dsp:cNvSpPr/>
      </dsp:nvSpPr>
      <dsp:spPr>
        <a:xfrm>
          <a:off x="876238" y="1523783"/>
          <a:ext cx="390918" cy="390918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rcRect/>
          <a:stretch>
            <a:fillRect l="-26000" r="-26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DEB37-CCC7-4658-9778-5D6E98B78C85}">
      <dsp:nvSpPr>
        <dsp:cNvPr id="0" name=""/>
        <dsp:cNvSpPr/>
      </dsp:nvSpPr>
      <dsp:spPr>
        <a:xfrm rot="10800000">
          <a:off x="1071698" y="2031395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#18 – Windermere [96 Units remaining]</a:t>
          </a:r>
        </a:p>
      </dsp:txBody>
      <dsp:txXfrm rot="10800000">
        <a:off x="1169427" y="2031395"/>
        <a:ext cx="3769071" cy="390918"/>
      </dsp:txXfrm>
    </dsp:sp>
    <dsp:sp modelId="{AB34ECB5-537E-40C9-9963-9C24E243C8AD}">
      <dsp:nvSpPr>
        <dsp:cNvPr id="0" name=""/>
        <dsp:cNvSpPr/>
      </dsp:nvSpPr>
      <dsp:spPr>
        <a:xfrm>
          <a:off x="876238" y="2031395"/>
          <a:ext cx="390918" cy="390918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0"/>
              </a:ext>
            </a:extLst>
          </a:blip>
          <a:srcRect/>
          <a:stretch>
            <a:fillRect l="-17000" r="-1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66DD8-EB42-4CA5-83E1-7244B2447B37}">
      <dsp:nvSpPr>
        <dsp:cNvPr id="0" name=""/>
        <dsp:cNvSpPr/>
      </dsp:nvSpPr>
      <dsp:spPr>
        <a:xfrm rot="10800000">
          <a:off x="1071698" y="2539006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#19 – Greenways at Sand Creek [486 units]</a:t>
          </a:r>
        </a:p>
      </dsp:txBody>
      <dsp:txXfrm rot="10800000">
        <a:off x="1169427" y="2539006"/>
        <a:ext cx="3769071" cy="390918"/>
      </dsp:txXfrm>
    </dsp:sp>
    <dsp:sp modelId="{3FED75F7-03D0-4FAD-A912-8FB1E03C7C29}">
      <dsp:nvSpPr>
        <dsp:cNvPr id="0" name=""/>
        <dsp:cNvSpPr/>
      </dsp:nvSpPr>
      <dsp:spPr>
        <a:xfrm>
          <a:off x="876238" y="2539006"/>
          <a:ext cx="390918" cy="390918"/>
        </a:xfrm>
        <a:prstGeom prst="ellipse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EAF5E4-8571-4D6C-BCF2-936FA02B4B29}">
      <dsp:nvSpPr>
        <dsp:cNvPr id="0" name=""/>
        <dsp:cNvSpPr/>
      </dsp:nvSpPr>
      <dsp:spPr>
        <a:xfrm rot="10800000">
          <a:off x="1071698" y="3046617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#20 - Hannah Ridge [42 units remaining]</a:t>
          </a:r>
        </a:p>
      </dsp:txBody>
      <dsp:txXfrm rot="10800000">
        <a:off x="1169427" y="3046617"/>
        <a:ext cx="3769071" cy="390918"/>
      </dsp:txXfrm>
    </dsp:sp>
    <dsp:sp modelId="{A73D6B5E-E63D-4DF6-9DD0-83DA16164FD1}">
      <dsp:nvSpPr>
        <dsp:cNvPr id="0" name=""/>
        <dsp:cNvSpPr/>
      </dsp:nvSpPr>
      <dsp:spPr>
        <a:xfrm>
          <a:off x="876238" y="3046617"/>
          <a:ext cx="390918" cy="390918"/>
        </a:xfrm>
        <a:prstGeom prst="ellipse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/>
          <a:stretch>
            <a:fillRect l="-17000" r="-17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F28F05-F795-4699-ACB1-CD5C5E6484B0}">
      <dsp:nvSpPr>
        <dsp:cNvPr id="0" name=""/>
        <dsp:cNvSpPr/>
      </dsp:nvSpPr>
      <dsp:spPr>
        <a:xfrm rot="10800000">
          <a:off x="1071698" y="3554228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 #21 - Wilshire Ranch [389 Units remaining]</a:t>
          </a:r>
        </a:p>
      </dsp:txBody>
      <dsp:txXfrm rot="10800000">
        <a:off x="1169427" y="3554228"/>
        <a:ext cx="3769071" cy="390918"/>
      </dsp:txXfrm>
    </dsp:sp>
    <dsp:sp modelId="{6C86739B-AB34-4EA4-9615-62F0FBDA55D1}">
      <dsp:nvSpPr>
        <dsp:cNvPr id="0" name=""/>
        <dsp:cNvSpPr/>
      </dsp:nvSpPr>
      <dsp:spPr>
        <a:xfrm>
          <a:off x="876238" y="3554228"/>
          <a:ext cx="390918" cy="390918"/>
        </a:xfrm>
        <a:prstGeom prst="ellipse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rcRect/>
          <a:stretch>
            <a:fillRect t="-4000" b="-4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85BC1F-FD23-4710-B149-1DF671BEB6A5}">
      <dsp:nvSpPr>
        <dsp:cNvPr id="0" name=""/>
        <dsp:cNvSpPr/>
      </dsp:nvSpPr>
      <dsp:spPr>
        <a:xfrm rot="10800000">
          <a:off x="1071698" y="4061839"/>
          <a:ext cx="3866800" cy="39091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2384" tIns="53340" rIns="99568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#22 – Claremont Ranch [107 Townhomes]</a:t>
          </a:r>
        </a:p>
      </dsp:txBody>
      <dsp:txXfrm rot="10800000">
        <a:off x="1169427" y="4061839"/>
        <a:ext cx="3769071" cy="390918"/>
      </dsp:txXfrm>
    </dsp:sp>
    <dsp:sp modelId="{CD5448CA-B8C3-4C98-8371-555BC83ED617}">
      <dsp:nvSpPr>
        <dsp:cNvPr id="0" name=""/>
        <dsp:cNvSpPr/>
      </dsp:nvSpPr>
      <dsp:spPr>
        <a:xfrm>
          <a:off x="876238" y="4061839"/>
          <a:ext cx="390918" cy="390918"/>
        </a:xfrm>
        <a:prstGeom prst="ellipse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8"/>
              </a:ext>
            </a:extLst>
          </a:blip>
          <a:srcRect/>
          <a:stretch>
            <a:fillRect l="-20000" r="-20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1E6955-2666-4971-BD97-E31BCDD502D5}">
      <dsp:nvSpPr>
        <dsp:cNvPr id="0" name=""/>
        <dsp:cNvSpPr/>
      </dsp:nvSpPr>
      <dsp:spPr>
        <a:xfrm>
          <a:off x="0" y="4662108"/>
          <a:ext cx="9013953" cy="0"/>
        </a:xfrm>
        <a:prstGeom prst="line">
          <a:avLst/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63584F-EA75-426D-B69D-A70E6E5F8B98}">
      <dsp:nvSpPr>
        <dsp:cNvPr id="0" name=""/>
        <dsp:cNvSpPr/>
      </dsp:nvSpPr>
      <dsp:spPr>
        <a:xfrm>
          <a:off x="0" y="3482790"/>
          <a:ext cx="9013953" cy="0"/>
        </a:xfrm>
        <a:prstGeom prst="line">
          <a:avLst/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34765-6D5D-46B2-A06E-08A1838A8111}">
      <dsp:nvSpPr>
        <dsp:cNvPr id="0" name=""/>
        <dsp:cNvSpPr/>
      </dsp:nvSpPr>
      <dsp:spPr>
        <a:xfrm>
          <a:off x="0" y="2303471"/>
          <a:ext cx="9013953" cy="0"/>
        </a:xfrm>
        <a:prstGeom prst="line">
          <a:avLst/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B61BE6-B145-43D7-95E3-8E9FE3C70610}">
      <dsp:nvSpPr>
        <dsp:cNvPr id="0" name=""/>
        <dsp:cNvSpPr/>
      </dsp:nvSpPr>
      <dsp:spPr>
        <a:xfrm>
          <a:off x="0" y="1124152"/>
          <a:ext cx="9013953" cy="0"/>
        </a:xfrm>
        <a:prstGeom prst="line">
          <a:avLst/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1460F2-CF21-4617-8F37-D74C6149FDE4}">
      <dsp:nvSpPr>
        <dsp:cNvPr id="0" name=""/>
        <dsp:cNvSpPr/>
      </dsp:nvSpPr>
      <dsp:spPr>
        <a:xfrm>
          <a:off x="2343627" y="992"/>
          <a:ext cx="6670325" cy="1123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Intended to encourage transit-oriented housing development, centerpiece of land use legislation</a:t>
          </a:r>
        </a:p>
      </dsp:txBody>
      <dsp:txXfrm>
        <a:off x="2343627" y="992"/>
        <a:ext cx="6670325" cy="1123160"/>
      </dsp:txXfrm>
    </dsp:sp>
    <dsp:sp modelId="{546FCAEA-EFB3-4E50-BFCF-5601D072B4B7}">
      <dsp:nvSpPr>
        <dsp:cNvPr id="0" name=""/>
        <dsp:cNvSpPr/>
      </dsp:nvSpPr>
      <dsp:spPr>
        <a:xfrm>
          <a:off x="0" y="992"/>
          <a:ext cx="2343627" cy="1123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HB24-1313</a:t>
          </a:r>
        </a:p>
      </dsp:txBody>
      <dsp:txXfrm>
        <a:off x="54838" y="55830"/>
        <a:ext cx="2233951" cy="1068322"/>
      </dsp:txXfrm>
    </dsp:sp>
    <dsp:sp modelId="{F9E97A42-8B6A-4644-AA30-028BCE9530B6}">
      <dsp:nvSpPr>
        <dsp:cNvPr id="0" name=""/>
        <dsp:cNvSpPr/>
      </dsp:nvSpPr>
      <dsp:spPr>
        <a:xfrm>
          <a:off x="2343627" y="1180310"/>
          <a:ext cx="6670325" cy="1123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Ban on local laws setting residential occupancy limits</a:t>
          </a:r>
        </a:p>
      </dsp:txBody>
      <dsp:txXfrm>
        <a:off x="2343627" y="1180310"/>
        <a:ext cx="6670325" cy="1123160"/>
      </dsp:txXfrm>
    </dsp:sp>
    <dsp:sp modelId="{703620E0-7463-4933-8CB4-4CBC57A00333}">
      <dsp:nvSpPr>
        <dsp:cNvPr id="0" name=""/>
        <dsp:cNvSpPr/>
      </dsp:nvSpPr>
      <dsp:spPr>
        <a:xfrm>
          <a:off x="0" y="1180310"/>
          <a:ext cx="2343627" cy="1123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HB24-1007</a:t>
          </a:r>
        </a:p>
      </dsp:txBody>
      <dsp:txXfrm>
        <a:off x="54838" y="1235148"/>
        <a:ext cx="2233951" cy="1068322"/>
      </dsp:txXfrm>
    </dsp:sp>
    <dsp:sp modelId="{232A4FF1-94A6-4861-9AE4-DC4F4D57E6CC}">
      <dsp:nvSpPr>
        <dsp:cNvPr id="0" name=""/>
        <dsp:cNvSpPr/>
      </dsp:nvSpPr>
      <dsp:spPr>
        <a:xfrm>
          <a:off x="2343627" y="2359629"/>
          <a:ext cx="6670325" cy="1123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Some local governments will have to ease restrictions on constructing accessory dwelling units under this bill</a:t>
          </a:r>
        </a:p>
      </dsp:txBody>
      <dsp:txXfrm>
        <a:off x="2343627" y="2359629"/>
        <a:ext cx="6670325" cy="1123160"/>
      </dsp:txXfrm>
    </dsp:sp>
    <dsp:sp modelId="{F99E677F-AE74-45BF-8031-6B46DEE1E959}">
      <dsp:nvSpPr>
        <dsp:cNvPr id="0" name=""/>
        <dsp:cNvSpPr/>
      </dsp:nvSpPr>
      <dsp:spPr>
        <a:xfrm>
          <a:off x="0" y="2359629"/>
          <a:ext cx="2343627" cy="1123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HB24-1152</a:t>
          </a:r>
        </a:p>
      </dsp:txBody>
      <dsp:txXfrm>
        <a:off x="54838" y="2414467"/>
        <a:ext cx="2233951" cy="1068322"/>
      </dsp:txXfrm>
    </dsp:sp>
    <dsp:sp modelId="{BE2904F3-565D-4706-A70E-0536B911F7C2}">
      <dsp:nvSpPr>
        <dsp:cNvPr id="0" name=""/>
        <dsp:cNvSpPr/>
      </dsp:nvSpPr>
      <dsp:spPr>
        <a:xfrm>
          <a:off x="2343627" y="3538948"/>
          <a:ext cx="6670325" cy="1123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b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This </a:t>
          </a:r>
          <a:r>
            <a:rPr lang="en-US" sz="2400" kern="1200" dirty="0"/>
            <a:t>proposal to limit the power of local governments to require parking in residential developments was significantly amended</a:t>
          </a:r>
        </a:p>
      </dsp:txBody>
      <dsp:txXfrm>
        <a:off x="2343627" y="3538948"/>
        <a:ext cx="6670325" cy="1123160"/>
      </dsp:txXfrm>
    </dsp:sp>
    <dsp:sp modelId="{0EDE2C7F-242A-4978-BA63-69726402643A}">
      <dsp:nvSpPr>
        <dsp:cNvPr id="0" name=""/>
        <dsp:cNvSpPr/>
      </dsp:nvSpPr>
      <dsp:spPr>
        <a:xfrm>
          <a:off x="0" y="3538948"/>
          <a:ext cx="2343627" cy="1123160"/>
        </a:xfrm>
        <a:prstGeom prst="round2SameRect">
          <a:avLst>
            <a:gd name="adj1" fmla="val 16670"/>
            <a:gd name="adj2" fmla="val 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HB24-1304</a:t>
          </a:r>
        </a:p>
      </dsp:txBody>
      <dsp:txXfrm>
        <a:off x="54838" y="3593786"/>
        <a:ext cx="2233951" cy="106832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C02A65-6A16-4E91-9F99-A034D56EB0FC}">
      <dsp:nvSpPr>
        <dsp:cNvPr id="0" name=""/>
        <dsp:cNvSpPr/>
      </dsp:nvSpPr>
      <dsp:spPr>
        <a:xfrm>
          <a:off x="2839" y="2659598"/>
          <a:ext cx="7280669" cy="11880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600" kern="1200" dirty="0"/>
            <a:t>High School [1,600] Students</a:t>
          </a:r>
        </a:p>
      </dsp:txBody>
      <dsp:txXfrm>
        <a:off x="37635" y="2694394"/>
        <a:ext cx="7211077" cy="1118416"/>
      </dsp:txXfrm>
    </dsp:sp>
    <dsp:sp modelId="{97044794-18BB-4C9B-8907-DEEE99420158}">
      <dsp:nvSpPr>
        <dsp:cNvPr id="0" name=""/>
        <dsp:cNvSpPr/>
      </dsp:nvSpPr>
      <dsp:spPr>
        <a:xfrm>
          <a:off x="9945" y="2142"/>
          <a:ext cx="1793785" cy="25315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Pre-K to 8</a:t>
          </a:r>
          <a:r>
            <a:rPr lang="en-US" sz="3000" kern="1200" baseline="30000" dirty="0"/>
            <a:t>th</a:t>
          </a:r>
          <a:r>
            <a:rPr lang="en-US" sz="3000" kern="1200" dirty="0"/>
            <a:t> Grade School [1,050] Students</a:t>
          </a:r>
        </a:p>
      </dsp:txBody>
      <dsp:txXfrm>
        <a:off x="62483" y="54680"/>
        <a:ext cx="1688709" cy="2426463"/>
      </dsp:txXfrm>
    </dsp:sp>
    <dsp:sp modelId="{66C86175-2244-4CA9-9303-A30852C33944}">
      <dsp:nvSpPr>
        <dsp:cNvPr id="0" name=""/>
        <dsp:cNvSpPr/>
      </dsp:nvSpPr>
      <dsp:spPr>
        <a:xfrm>
          <a:off x="1948839" y="1345672"/>
          <a:ext cx="5327562" cy="11880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Middle School [900] Students</a:t>
          </a:r>
        </a:p>
      </dsp:txBody>
      <dsp:txXfrm>
        <a:off x="1983635" y="1380468"/>
        <a:ext cx="5257970" cy="1118416"/>
      </dsp:txXfrm>
    </dsp:sp>
    <dsp:sp modelId="{F2BEE122-6B95-4E77-B2E2-14DCFA6B77EE}">
      <dsp:nvSpPr>
        <dsp:cNvPr id="0" name=""/>
        <dsp:cNvSpPr/>
      </dsp:nvSpPr>
      <dsp:spPr>
        <a:xfrm>
          <a:off x="1948839" y="31747"/>
          <a:ext cx="1727484" cy="11880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Elementary School [600 Students]</a:t>
          </a:r>
        </a:p>
      </dsp:txBody>
      <dsp:txXfrm>
        <a:off x="1983635" y="66543"/>
        <a:ext cx="1657892" cy="1118416"/>
      </dsp:txXfrm>
    </dsp:sp>
    <dsp:sp modelId="{CD3C421A-3077-46E6-97D7-0C7A0750A836}">
      <dsp:nvSpPr>
        <dsp:cNvPr id="0" name=""/>
        <dsp:cNvSpPr/>
      </dsp:nvSpPr>
      <dsp:spPr>
        <a:xfrm>
          <a:off x="3748878" y="31747"/>
          <a:ext cx="1727484" cy="11880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Elementary School [600 Students]</a:t>
          </a:r>
        </a:p>
      </dsp:txBody>
      <dsp:txXfrm>
        <a:off x="3783674" y="66543"/>
        <a:ext cx="1657892" cy="1118416"/>
      </dsp:txXfrm>
    </dsp:sp>
    <dsp:sp modelId="{459CAF97-0E7A-4DDE-8CC7-9120CF3C6F66}">
      <dsp:nvSpPr>
        <dsp:cNvPr id="0" name=""/>
        <dsp:cNvSpPr/>
      </dsp:nvSpPr>
      <dsp:spPr>
        <a:xfrm>
          <a:off x="5548917" y="31747"/>
          <a:ext cx="1727484" cy="11880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Elementary School [600 Students]</a:t>
          </a:r>
        </a:p>
      </dsp:txBody>
      <dsp:txXfrm>
        <a:off x="5583713" y="66543"/>
        <a:ext cx="1657892" cy="1118416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E9494-D827-4EE8-BBCC-E6864E4E93CC}">
      <dsp:nvSpPr>
        <dsp:cNvPr id="0" name=""/>
        <dsp:cNvSpPr/>
      </dsp:nvSpPr>
      <dsp:spPr>
        <a:xfrm>
          <a:off x="0" y="0"/>
          <a:ext cx="3426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A782CC-4008-40DF-99D7-F450E86D6ADE}">
      <dsp:nvSpPr>
        <dsp:cNvPr id="0" name=""/>
        <dsp:cNvSpPr/>
      </dsp:nvSpPr>
      <dsp:spPr>
        <a:xfrm>
          <a:off x="0" y="0"/>
          <a:ext cx="685356" cy="39455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0" y="0"/>
        <a:ext cx="685356" cy="3945549"/>
      </dsp:txXfrm>
    </dsp:sp>
    <dsp:sp modelId="{A8B7312F-583C-4282-B0C2-07EB673B8E56}">
      <dsp:nvSpPr>
        <dsp:cNvPr id="0" name=""/>
        <dsp:cNvSpPr/>
      </dsp:nvSpPr>
      <dsp:spPr>
        <a:xfrm>
          <a:off x="736757" y="61649"/>
          <a:ext cx="2690022" cy="12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(3) ES at 600 = 100 students per grade, or 300 5</a:t>
          </a:r>
          <a:r>
            <a:rPr lang="en-US" sz="1900" kern="1200" baseline="30000" dirty="0"/>
            <a:t>th</a:t>
          </a:r>
          <a:r>
            <a:rPr lang="en-US" sz="1900" kern="1200" dirty="0"/>
            <a:t> graders</a:t>
          </a:r>
        </a:p>
      </dsp:txBody>
      <dsp:txXfrm>
        <a:off x="736757" y="61649"/>
        <a:ext cx="2690022" cy="1232984"/>
      </dsp:txXfrm>
    </dsp:sp>
    <dsp:sp modelId="{690022F4-068B-4980-A357-3EA4A6F93014}">
      <dsp:nvSpPr>
        <dsp:cNvPr id="0" name=""/>
        <dsp:cNvSpPr/>
      </dsp:nvSpPr>
      <dsp:spPr>
        <a:xfrm>
          <a:off x="685356" y="1294633"/>
          <a:ext cx="2741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455CA4-B6E9-4797-A19A-41F6A3CF6C7C}">
      <dsp:nvSpPr>
        <dsp:cNvPr id="0" name=""/>
        <dsp:cNvSpPr/>
      </dsp:nvSpPr>
      <dsp:spPr>
        <a:xfrm>
          <a:off x="736757" y="1356282"/>
          <a:ext cx="2690022" cy="12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(1) Pre-K to 8</a:t>
          </a:r>
          <a:r>
            <a:rPr lang="en-US" sz="1900" kern="1200" baseline="30000" dirty="0"/>
            <a:t>th</a:t>
          </a:r>
          <a:r>
            <a:rPr lang="en-US" sz="1900" kern="1200" dirty="0"/>
            <a:t> grade at 1,050 students and (1) MS at 900 students = 400 students per grade</a:t>
          </a:r>
        </a:p>
      </dsp:txBody>
      <dsp:txXfrm>
        <a:off x="736757" y="1356282"/>
        <a:ext cx="2690022" cy="1232984"/>
      </dsp:txXfrm>
    </dsp:sp>
    <dsp:sp modelId="{02C45148-5DE6-415F-894C-0F1D39B43ACD}">
      <dsp:nvSpPr>
        <dsp:cNvPr id="0" name=""/>
        <dsp:cNvSpPr/>
      </dsp:nvSpPr>
      <dsp:spPr>
        <a:xfrm>
          <a:off x="685356" y="2589266"/>
          <a:ext cx="2741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97048E-40A0-4895-BCE4-99F3EE0253F8}">
      <dsp:nvSpPr>
        <dsp:cNvPr id="0" name=""/>
        <dsp:cNvSpPr/>
      </dsp:nvSpPr>
      <dsp:spPr>
        <a:xfrm>
          <a:off x="736757" y="2650915"/>
          <a:ext cx="2690022" cy="12329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(1) HS at 1,600 students = 400 students per grade</a:t>
          </a:r>
        </a:p>
      </dsp:txBody>
      <dsp:txXfrm>
        <a:off x="736757" y="2650915"/>
        <a:ext cx="2690022" cy="1232984"/>
      </dsp:txXfrm>
    </dsp:sp>
    <dsp:sp modelId="{7516BAC9-BAD1-4114-8A28-A345C4E54A39}">
      <dsp:nvSpPr>
        <dsp:cNvPr id="0" name=""/>
        <dsp:cNvSpPr/>
      </dsp:nvSpPr>
      <dsp:spPr>
        <a:xfrm>
          <a:off x="685356" y="3883899"/>
          <a:ext cx="2741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85971F-A314-4695-9214-EABCF12989BF}">
      <dsp:nvSpPr>
        <dsp:cNvPr id="0" name=""/>
        <dsp:cNvSpPr/>
      </dsp:nvSpPr>
      <dsp:spPr>
        <a:xfrm>
          <a:off x="5026" y="0"/>
          <a:ext cx="4835044" cy="34290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Safety &amp; Security</a:t>
          </a:r>
        </a:p>
      </dsp:txBody>
      <dsp:txXfrm>
        <a:off x="5026" y="0"/>
        <a:ext cx="4835044" cy="1028700"/>
      </dsp:txXfrm>
    </dsp:sp>
    <dsp:sp modelId="{AC8FB4C3-50F4-4062-A8A2-181ED1EDF7CC}">
      <dsp:nvSpPr>
        <dsp:cNvPr id="0" name=""/>
        <dsp:cNvSpPr/>
      </dsp:nvSpPr>
      <dsp:spPr>
        <a:xfrm>
          <a:off x="488530" y="1029704"/>
          <a:ext cx="3868035" cy="103389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140" tIns="78105" rIns="10414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Transportation</a:t>
          </a:r>
        </a:p>
      </dsp:txBody>
      <dsp:txXfrm>
        <a:off x="518812" y="1059986"/>
        <a:ext cx="3807471" cy="973326"/>
      </dsp:txXfrm>
    </dsp:sp>
    <dsp:sp modelId="{95F8B673-BF43-48E7-B01A-1853A7E0976B}">
      <dsp:nvSpPr>
        <dsp:cNvPr id="0" name=""/>
        <dsp:cNvSpPr/>
      </dsp:nvSpPr>
      <dsp:spPr>
        <a:xfrm>
          <a:off x="488530" y="2222655"/>
          <a:ext cx="3868035" cy="103389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140" tIns="78105" rIns="10414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Behavior</a:t>
          </a:r>
        </a:p>
      </dsp:txBody>
      <dsp:txXfrm>
        <a:off x="518812" y="2252937"/>
        <a:ext cx="3807471" cy="973326"/>
      </dsp:txXfrm>
    </dsp:sp>
    <dsp:sp modelId="{4B0B4908-8117-4561-BAB2-7DE8BFB8E6B1}">
      <dsp:nvSpPr>
        <dsp:cNvPr id="0" name=""/>
        <dsp:cNvSpPr/>
      </dsp:nvSpPr>
      <dsp:spPr>
        <a:xfrm>
          <a:off x="5202698" y="0"/>
          <a:ext cx="4835044" cy="34290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Operational Efficiency</a:t>
          </a:r>
        </a:p>
      </dsp:txBody>
      <dsp:txXfrm>
        <a:off x="5202698" y="0"/>
        <a:ext cx="4835044" cy="1028700"/>
      </dsp:txXfrm>
    </dsp:sp>
    <dsp:sp modelId="{72084DC8-6AF2-40D1-8633-E522C1A123A4}">
      <dsp:nvSpPr>
        <dsp:cNvPr id="0" name=""/>
        <dsp:cNvSpPr/>
      </dsp:nvSpPr>
      <dsp:spPr>
        <a:xfrm>
          <a:off x="5686203" y="1028700"/>
          <a:ext cx="3868035" cy="222885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4140" tIns="78105" rIns="10414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Branding</a:t>
          </a:r>
        </a:p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Educational Adequacy</a:t>
          </a:r>
        </a:p>
      </dsp:txBody>
      <dsp:txXfrm>
        <a:off x="5751484" y="1093981"/>
        <a:ext cx="3737473" cy="2098288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42664E-6E29-45BA-9F81-2A68C0F37859}">
      <dsp:nvSpPr>
        <dsp:cNvPr id="0" name=""/>
        <dsp:cNvSpPr/>
      </dsp:nvSpPr>
      <dsp:spPr>
        <a:xfrm>
          <a:off x="2738" y="147773"/>
          <a:ext cx="2670226" cy="5760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Safety &amp; Security</a:t>
          </a:r>
        </a:p>
      </dsp:txBody>
      <dsp:txXfrm>
        <a:off x="2738" y="147773"/>
        <a:ext cx="2670226" cy="576000"/>
      </dsp:txXfrm>
    </dsp:sp>
    <dsp:sp modelId="{3E80F180-0F26-43D4-A32B-238EFBB1FFDA}">
      <dsp:nvSpPr>
        <dsp:cNvPr id="0" name=""/>
        <dsp:cNvSpPr/>
      </dsp:nvSpPr>
      <dsp:spPr>
        <a:xfrm>
          <a:off x="2738" y="723773"/>
          <a:ext cx="2670226" cy="41723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Segregated Entrances and Work Spaces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Middle School organized in PODS w/ separate restrooms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Automation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Athletic Space can be isolated preventing access to facility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Less sites to monitor / maintain</a:t>
          </a:r>
        </a:p>
      </dsp:txBody>
      <dsp:txXfrm>
        <a:off x="2738" y="723773"/>
        <a:ext cx="2670226" cy="4172399"/>
      </dsp:txXfrm>
    </dsp:sp>
    <dsp:sp modelId="{71E78B1A-604A-4DF7-A8D9-1B2D1016125D}">
      <dsp:nvSpPr>
        <dsp:cNvPr id="0" name=""/>
        <dsp:cNvSpPr/>
      </dsp:nvSpPr>
      <dsp:spPr>
        <a:xfrm>
          <a:off x="3046796" y="147773"/>
          <a:ext cx="2670226" cy="5760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Operational Efficiency</a:t>
          </a:r>
        </a:p>
      </dsp:txBody>
      <dsp:txXfrm>
        <a:off x="3046796" y="147773"/>
        <a:ext cx="2670226" cy="576000"/>
      </dsp:txXfrm>
    </dsp:sp>
    <dsp:sp modelId="{CE6B026C-AA40-46CA-94EC-F6ABEDAD32C8}">
      <dsp:nvSpPr>
        <dsp:cNvPr id="0" name=""/>
        <dsp:cNvSpPr/>
      </dsp:nvSpPr>
      <dsp:spPr>
        <a:xfrm>
          <a:off x="3046796" y="723773"/>
          <a:ext cx="2670226" cy="417239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Flexible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Independent Operations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Sustainable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Space easily converted for need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Dedicated rooms for Technology, Art, Music and Project-based learning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Educational Adequacy</a:t>
          </a:r>
        </a:p>
      </dsp:txBody>
      <dsp:txXfrm>
        <a:off x="3046796" y="723773"/>
        <a:ext cx="2670226" cy="4172399"/>
      </dsp:txXfrm>
    </dsp:sp>
    <dsp:sp modelId="{6F40E3E2-9383-4159-B9FA-30006B683F72}">
      <dsp:nvSpPr>
        <dsp:cNvPr id="0" name=""/>
        <dsp:cNvSpPr/>
      </dsp:nvSpPr>
      <dsp:spPr>
        <a:xfrm>
          <a:off x="6090854" y="147773"/>
          <a:ext cx="2670226" cy="576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Growth</a:t>
          </a:r>
        </a:p>
      </dsp:txBody>
      <dsp:txXfrm>
        <a:off x="6090854" y="147773"/>
        <a:ext cx="2670226" cy="576000"/>
      </dsp:txXfrm>
    </dsp:sp>
    <dsp:sp modelId="{348D8CF7-4FCB-4D94-99C0-E8C926CAB91A}">
      <dsp:nvSpPr>
        <dsp:cNvPr id="0" name=""/>
        <dsp:cNvSpPr/>
      </dsp:nvSpPr>
      <dsp:spPr>
        <a:xfrm>
          <a:off x="6090854" y="723773"/>
          <a:ext cx="2670226" cy="417239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Ability to adapt to  the needs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Incorporate UPK into sites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Relief valve to serve quick influx of students</a:t>
          </a:r>
        </a:p>
      </dsp:txBody>
      <dsp:txXfrm>
        <a:off x="6090854" y="723773"/>
        <a:ext cx="2670226" cy="4172399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C367A3-492A-4EBF-8DF2-78EED40F3D60}">
      <dsp:nvSpPr>
        <dsp:cNvPr id="0" name=""/>
        <dsp:cNvSpPr/>
      </dsp:nvSpPr>
      <dsp:spPr>
        <a:xfrm>
          <a:off x="788359" y="50282"/>
          <a:ext cx="10786094" cy="157029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9284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Comprehensive Accommodations</a:t>
          </a:r>
        </a:p>
      </dsp:txBody>
      <dsp:txXfrm>
        <a:off x="788359" y="442855"/>
        <a:ext cx="10393521" cy="785147"/>
      </dsp:txXfrm>
    </dsp:sp>
    <dsp:sp modelId="{D34B9657-2A68-4BF7-BBB0-B0B2ED4FC0E0}">
      <dsp:nvSpPr>
        <dsp:cNvPr id="0" name=""/>
        <dsp:cNvSpPr/>
      </dsp:nvSpPr>
      <dsp:spPr>
        <a:xfrm>
          <a:off x="788359" y="991333"/>
          <a:ext cx="2486194" cy="344943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Enrollment Management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Site based space reallocations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Teacher / Student ratios 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Multi-track, year-round use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Modified daily schedules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Off-Campus classes in non-school locations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Adding / Refurbishing Modular Units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Construction of new school / additions</a:t>
          </a:r>
        </a:p>
      </dsp:txBody>
      <dsp:txXfrm>
        <a:off x="788359" y="991333"/>
        <a:ext cx="2486194" cy="3449437"/>
      </dsp:txXfrm>
    </dsp:sp>
    <dsp:sp modelId="{7F194080-BFBE-4CB6-9A91-3890B055A3C5}">
      <dsp:nvSpPr>
        <dsp:cNvPr id="0" name=""/>
        <dsp:cNvSpPr/>
      </dsp:nvSpPr>
      <dsp:spPr>
        <a:xfrm>
          <a:off x="3274554" y="573528"/>
          <a:ext cx="8299899" cy="157029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9284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Reassess FMP Deficiencies &amp; impacts</a:t>
          </a:r>
        </a:p>
      </dsp:txBody>
      <dsp:txXfrm>
        <a:off x="3274554" y="966101"/>
        <a:ext cx="7907326" cy="785147"/>
      </dsp:txXfrm>
    </dsp:sp>
    <dsp:sp modelId="{E961D2AC-B02F-4F8A-9A8C-0CF89FDF4E8D}">
      <dsp:nvSpPr>
        <dsp:cNvPr id="0" name=""/>
        <dsp:cNvSpPr/>
      </dsp:nvSpPr>
      <dsp:spPr>
        <a:xfrm>
          <a:off x="3274554" y="1787012"/>
          <a:ext cx="2486194" cy="28305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2023-2024 projects to FMP Deficiencies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Update Facility Condition Index [FCI]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2024-25 forecast of project impact</a:t>
          </a:r>
        </a:p>
      </dsp:txBody>
      <dsp:txXfrm>
        <a:off x="3274554" y="1787012"/>
        <a:ext cx="2486194" cy="2830535"/>
      </dsp:txXfrm>
    </dsp:sp>
    <dsp:sp modelId="{1C61AE39-C14C-4107-A146-06D366EF1B3C}">
      <dsp:nvSpPr>
        <dsp:cNvPr id="0" name=""/>
        <dsp:cNvSpPr/>
      </dsp:nvSpPr>
      <dsp:spPr>
        <a:xfrm>
          <a:off x="5760749" y="1096773"/>
          <a:ext cx="5813705" cy="157029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9284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Financial Strategies</a:t>
          </a:r>
        </a:p>
      </dsp:txBody>
      <dsp:txXfrm>
        <a:off x="5760749" y="1489346"/>
        <a:ext cx="5421132" cy="785147"/>
      </dsp:txXfrm>
    </dsp:sp>
    <dsp:sp modelId="{A8F6C70A-5AF6-4503-A9EA-72542A3CE6FD}">
      <dsp:nvSpPr>
        <dsp:cNvPr id="0" name=""/>
        <dsp:cNvSpPr/>
      </dsp:nvSpPr>
      <dsp:spPr>
        <a:xfrm>
          <a:off x="5760749" y="2081318"/>
          <a:ext cx="2486194" cy="330734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Understanding the Districts School Building Replacement / Growth Program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COP, MLO, Bonds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Accelerated property tax collections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Excise Tax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Sales and Use Tax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Alternative Strategies</a:t>
          </a:r>
        </a:p>
      </dsp:txBody>
      <dsp:txXfrm>
        <a:off x="5760749" y="2081318"/>
        <a:ext cx="2486194" cy="3307341"/>
      </dsp:txXfrm>
    </dsp:sp>
    <dsp:sp modelId="{90790B85-9A08-466C-BA39-5AA116838A5D}">
      <dsp:nvSpPr>
        <dsp:cNvPr id="0" name=""/>
        <dsp:cNvSpPr/>
      </dsp:nvSpPr>
      <dsp:spPr>
        <a:xfrm>
          <a:off x="8246944" y="1620019"/>
          <a:ext cx="3327510" cy="157029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254000" bIns="249284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US" sz="2000" kern="1200" dirty="0"/>
            <a:t>Transparency               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200"/>
            </a:spcAft>
            <a:buNone/>
          </a:pPr>
          <a:r>
            <a:rPr lang="en-US" sz="2000" kern="1200" dirty="0"/>
            <a:t>     …Telling our Story</a:t>
          </a:r>
        </a:p>
      </dsp:txBody>
      <dsp:txXfrm>
        <a:off x="8246944" y="2012592"/>
        <a:ext cx="2934937" cy="785147"/>
      </dsp:txXfrm>
    </dsp:sp>
    <dsp:sp modelId="{B81A8FFA-BF3A-4DCA-A9C5-B5BC21A9B693}">
      <dsp:nvSpPr>
        <dsp:cNvPr id="0" name=""/>
        <dsp:cNvSpPr/>
      </dsp:nvSpPr>
      <dsp:spPr>
        <a:xfrm>
          <a:off x="8246944" y="2833503"/>
          <a:ext cx="2508845" cy="28828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Communications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Community Engagement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Website Development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Surveys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Other Options TBD</a:t>
          </a:r>
        </a:p>
      </dsp:txBody>
      <dsp:txXfrm>
        <a:off x="8246944" y="2833503"/>
        <a:ext cx="2508845" cy="2882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DB783-B2F1-450D-A6A8-06B5D8A93EC5}" type="datetimeFigureOut">
              <a:rPr lang="en-US" smtClean="0"/>
              <a:t>9/19/2024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A4D05-3E04-4068-9222-8302B278B11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605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Sources;</a:t>
            </a:r>
          </a:p>
          <a:p>
            <a:pPr marL="0" indent="0">
              <a:buFont typeface="+mj-lt"/>
              <a:buNone/>
            </a:pPr>
            <a:endParaRPr lang="en-US" dirty="0"/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Board Policy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Facility Master Plan – 2023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RTA – Architects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Demographics – Western Demographics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CDE Requirement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UPK Family Handbook, published by the Colorado Department of Early Childhood; and in collaboration with the Coordinator of Early Childhood Education for D49, Stacey Powell.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 err="1"/>
              <a:t>Zonda</a:t>
            </a:r>
            <a:endParaRPr lang="en-US" dirty="0"/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Pikes Peak Building Department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Colorado General Assembly - Attwood Public Affairs – School District 49; 2024 End of Session Report</a:t>
            </a:r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0" lvl="0" indent="0">
              <a:buFont typeface="+mj-lt"/>
              <a:buNone/>
            </a:pPr>
            <a:endParaRPr lang="en-US" dirty="0"/>
          </a:p>
          <a:p>
            <a:endParaRPr lang="en-US" dirty="0"/>
          </a:p>
          <a:p>
            <a:pPr marL="228600" lvl="0" indent="-228600">
              <a:buFont typeface="+mj-lt"/>
              <a:buAutoNum type="arabicPeriod"/>
            </a:pPr>
            <a:endParaRPr lang="en-US" dirty="0"/>
          </a:p>
          <a:p>
            <a:pPr marL="0" lvl="0" indent="0">
              <a:buFont typeface="+mj-lt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478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Agenda was created in such a way that this reflects the indefinite continuous improvement process in planning for growth, while obtaining direction for the path forward.  </a:t>
            </a:r>
          </a:p>
          <a:p>
            <a:endParaRPr lang="en-US" dirty="0"/>
          </a:p>
          <a:p>
            <a:r>
              <a:rPr lang="en-US" dirty="0"/>
              <a:t>The intent is to maintain an ongoing, inclusive plan, in compliance with Section F, of the Districts policy manual. More specifically, policy FB – Facility Planning, item one.  The directive is to </a:t>
            </a:r>
            <a:r>
              <a:rPr lang="en-US" i="1" dirty="0"/>
              <a:t>“plan facilities that will efficiently house students and staff in permanent structures that are conducive to optimal teaching, learning and working.”  </a:t>
            </a:r>
            <a:r>
              <a:rPr lang="en-US" dirty="0"/>
              <a:t>Outside influences will rise to the forefront in planning; as mandates trickle down the pipeline, or the need to simply highlight potential impacts on the horizon, it becomes imperative to understand, integrate, and capture within the process.</a:t>
            </a:r>
          </a:p>
          <a:p>
            <a:endParaRPr lang="en-US" dirty="0"/>
          </a:p>
          <a:p>
            <a:r>
              <a:rPr lang="en-US" dirty="0"/>
              <a:t>As needs adjust, the plan adjusts, however, the consistency in the process remains.  The intent is to;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Align with the Facility Master Plan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Define Current State – review &amp; update Delta / Pluses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Discuss Educational Impacts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Review Capacity Modeling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Highlight Developments and Potential Impacts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Future Vision, or opportunities, inclusive of Delta / Pluses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The hope is that the data will contribute to the desired District “Path Forward”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754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District Facility Master Plan provides a clear, concise roadmap, evaluated existing facility conditions, understands current and future enrollment projections and reviewed the educational adequacy for each grade level served.  </a:t>
            </a:r>
            <a:r>
              <a:rPr lang="en-US" b="1" dirty="0"/>
              <a:t>By Maintaining this “Roadmap”, we will be able to maintain a rolling Capital Improvement Plan, while planning for the future growth of the District</a:t>
            </a:r>
          </a:p>
          <a:p>
            <a:endParaRPr lang="en-US" dirty="0"/>
          </a:p>
          <a:p>
            <a:r>
              <a:rPr lang="en-US" dirty="0"/>
              <a:t>Keep in mind that these objectives outlined in the FMP are broad based, and consist of different meanings, as they are applied to, or integrated with Facility and Planning applications.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 example, Safety and Security: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From a facility standpoint may include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dirty="0"/>
              <a:t>Compliance with various jurisdictional oversite authorities;  Building Codes, Fire Codes, CDE Regulations, ADA Requirements, Legislative Mandates, etc.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 suspect this is very different from the position of the Director of Safety &amp; Security standpoint.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dirty="0"/>
              <a:t>Educational Programs &amp; Offerings: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From a facility standpoint, we look at square footage per classroom/students, whereas,  the educational standpoint is typically scholastic based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42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current school model is your standard ES, MS, and HS;</a:t>
            </a:r>
          </a:p>
          <a:p>
            <a:endParaRPr lang="en-US" dirty="0"/>
          </a:p>
          <a:p>
            <a:r>
              <a:rPr lang="en-US" dirty="0"/>
              <a:t>In essence, 100 children per grade at the ES level, each feeder system has three ES that funnel into a Middle School, and so on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13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With the standard feeder patters, of ES/MS/HS; Operations as a whole, looks at the integration of the various divisions of; Facilities, Grounds, Transportation, Safety &amp; Security, Nutrition Services, etc. into the modeling, </a:t>
            </a:r>
          </a:p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Safety &amp; Security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Additional sites to Maintain (Systems/Trades) / Monitor (Security/Alarms)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Parks:  Per the City and County Land Development Codes &amp; Board Policy; Elementary School are typically connected to parks; is this a Delta or a Plus?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Shifting Norms:   Todays behavior is not what it used to be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Operational Efficiency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Sustainability / Flexibility: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Elementary School is always an ES – lack of ability to adapt to changing needs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Reduced capacity to service community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Transportation: 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Ability to staff appropriately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Behavior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“Walkable Sites”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Growth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Universal PK [UPK] mandates put into effect July of 2023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Currently we are at a deficient of seats available Districtwide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Ideally incorporation of PK to modeling would be instrumental for planning forward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="1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Educational Programs and Offerings: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 dirty="0"/>
              <a:t>In  a decentralized educational system; meaning “Zones”; there is a potential impact when crossing feeder systems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Core Educational Curriculum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776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US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Safety &amp; Security: 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Elementary schools are typically connected to parks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Age appropriate students together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The way it’s always been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dirty="0"/>
              <a:t>Operational Efficiency:  Feeder System – Typically a Clean “Feeder System: if sites are maintained within the same zone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770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/>
              <a:t>SOURCE:  </a:t>
            </a:r>
            <a:r>
              <a:rPr lang="en-US" dirty="0"/>
              <a:t>UPK Family Handbook, published by the Colorado Department of Early Childhood; and in collaboration with the Coordinator of Early Childhood Education for D49, Stacey Powell.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We will briefly touch on the Universal Preschool Program that began implementation July 2023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8361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essence,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HB22-1295 Established Colorado Universal Preschool Program [UPK], sunsetting the Colorado Preschool Program, formally [CPP]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Jurisdictional oversight will be through the Colorado Department of Early Childhood [CDEC]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Goal is to ensure every Colorado child has the opportunity to attend preschool, with up to 15 hours, per week, of free education.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Through the registered providers, a choice program is available; whether it is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Licensed community based programs, school based programs or Licensed home providers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223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UPK ensures “up to” 15 hours of free preschool – for all Colorado children</a:t>
            </a:r>
          </a:p>
          <a:p>
            <a:endParaRPr lang="en-US" dirty="0"/>
          </a:p>
          <a:p>
            <a:r>
              <a:rPr lang="en-US" dirty="0"/>
              <a:t>Preschool….</a:t>
            </a:r>
          </a:p>
          <a:p>
            <a:r>
              <a:rPr lang="en-US" dirty="0"/>
              <a:t>Improves Math</a:t>
            </a:r>
          </a:p>
          <a:p>
            <a:r>
              <a:rPr lang="en-US" dirty="0"/>
              <a:t>Encourages Early Reading</a:t>
            </a:r>
          </a:p>
          <a:p>
            <a:r>
              <a:rPr lang="en-US" dirty="0"/>
              <a:t>Builds Social and Emotional Skills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763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Things we know,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UPK will drive capacity needs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Ensuring adequate space for UPK, the District has an increased probability for Retention of students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33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823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When we talk about capacity of schools; there are different forms; School, Program and Functional Capacity;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preference is to work towards maintaining Functional Capacity, as this provides flexibility to adapt to the needs of the students and staff.  </a:t>
            </a:r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School Capacity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Number of Students that can be reasonably accommodated by a school, building or site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 a one size fits all; considers the limitations of the physical environment, operational goals and unique programs at each campus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Physical:  Building size &amp; area, No. of Teaching stations, Support Facilities (Kitchen/Dining), Infrastructure (hallways), Building &amp; Life Safety Codes, Site Amenities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Operational:  Staffing, Utilization Rates, Operational Policies, Teacher / Union Regulations, Space Managements, Staff &amp; Operational Budgets, Specialty Program Offerings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Programmatic Variables: Class Sizes &amp; Staff Rations, Educational Program Offerings, Operational Models, Specialty Programs, Schedules, Partnerships (Concurrent Enrollment)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Program Capacity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Counts ALL instructional space, regardless of current use (Empty classrooms, classrooms used for office space, breakout sessions, intervention, </a:t>
            </a:r>
            <a:r>
              <a:rPr lang="en-US" b="0" dirty="0" err="1"/>
              <a:t>etc</a:t>
            </a:r>
            <a:r>
              <a:rPr lang="en-US" b="0" dirty="0"/>
              <a:t>)</a:t>
            </a:r>
            <a:r>
              <a:rPr lang="en-US" dirty="0"/>
              <a:t>.</a:t>
            </a:r>
            <a:endParaRPr lang="en-US" b="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Functional Capacity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Program Capacity with adjustments for current programming and operational factors.</a:t>
            </a:r>
            <a:r>
              <a:rPr lang="en-US" dirty="0"/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ES:  The functional capacity of a classroom used for core instruction receives a multiplication factor of 1.0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Does not consider unique programs such as special education, intervention, OT, speech, etc.</a:t>
            </a:r>
            <a:endParaRPr lang="en-US" b="0" dirty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Students attend exploratory during teachers planning periods.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MS/HS:  Multiplier used to adjust for academic schedule flexibility, teacher academic planning, bell schedules [6 periods used / 8 total periods = 75%]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Classrooms occupied by students 75% of the time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98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– Utilization w/Modulars</a:t>
            </a:r>
          </a:p>
          <a:p>
            <a:r>
              <a:rPr lang="en-US" dirty="0"/>
              <a:t>Gray – Utilization w/o Modulars</a:t>
            </a:r>
          </a:p>
          <a:p>
            <a:r>
              <a:rPr lang="en-US" dirty="0"/>
              <a:t>Yellow Line represents 100% Utilization – every nook and cranny is occupied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To accommodate the flexibility schools need to address individualized student needs, it is recommended that enrollment does not exceed 90% of the Program Capacity</a:t>
            </a:r>
          </a:p>
          <a:p>
            <a:r>
              <a:rPr lang="en-US" dirty="0"/>
              <a:t>Heavy Dependency on Modulars at Evans, Stetson and Woodmen Hills</a:t>
            </a:r>
          </a:p>
          <a:p>
            <a:r>
              <a:rPr lang="en-US" dirty="0"/>
              <a:t>Moderate Dependency at Meridian ES and Remington ES</a:t>
            </a:r>
          </a:p>
          <a:p>
            <a:endParaRPr lang="en-US" b="1" dirty="0"/>
          </a:p>
          <a:p>
            <a:r>
              <a:rPr lang="en-US" b="1" dirty="0"/>
              <a:t>Rule of Thumb</a:t>
            </a:r>
          </a:p>
          <a:p>
            <a:r>
              <a:rPr lang="en-US" dirty="0"/>
              <a:t>The higher the utilization, the tighter the scheduling, larger students/teacher ratios, shared space, lack of intervention space,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The ideal balance is to maintain between 70% and 90% utilization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10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Green – Utilization w/Modulars</a:t>
            </a:r>
          </a:p>
          <a:p>
            <a:r>
              <a:rPr lang="en-US" dirty="0"/>
              <a:t>Gray – Utilization w/o Modulars</a:t>
            </a:r>
          </a:p>
          <a:p>
            <a:endParaRPr lang="en-US" dirty="0"/>
          </a:p>
          <a:p>
            <a:r>
              <a:rPr lang="en-US" dirty="0"/>
              <a:t>Horizon MS is heavily dependent on Modulars, however, an addition is currently being added and Modulars are slated for removal; 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0183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Throughout the discuss thus far; I think it is fair to imply,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/>
              <a:t>The School District is currently modular dependent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The intent of a modular is “temporary”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 err="1"/>
              <a:t>Modular’s</a:t>
            </a:r>
            <a:r>
              <a:rPr lang="en-US" dirty="0"/>
              <a:t> have a short Life span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Cost efficiency is questionable at best</a:t>
            </a:r>
            <a:endParaRPr lang="en-US" b="0" dirty="0"/>
          </a:p>
          <a:p>
            <a:pPr marL="228600" lvl="0" indent="-228600">
              <a:buFont typeface="+mj-lt"/>
              <a:buAutoNum type="arabicPeriod"/>
            </a:pPr>
            <a:r>
              <a:rPr lang="en-US" b="0" dirty="0"/>
              <a:t>The District Modular portfolio contains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/>
              <a:t>17 units, purchased prior to 2000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/>
              <a:t>With approximately 20 Modular Purchased after 2000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/>
              <a:t>Some modular units lack purchase information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alignment with the Facility Master Plan, this graph provides a snap shot of the deferred maintenance specific to the existing modular units; </a:t>
            </a:r>
          </a:p>
          <a:p>
            <a:pPr marL="0" indent="0">
              <a:buNone/>
            </a:pPr>
            <a:r>
              <a:rPr lang="en-US" dirty="0"/>
              <a:t>Projected Total Cost w/soft costs – NO Escalation, contingencies, or GC Expenditures</a:t>
            </a:r>
          </a:p>
          <a:p>
            <a:endParaRPr lang="en-US" dirty="0"/>
          </a:p>
          <a:p>
            <a:pPr marL="228600" indent="-228600">
              <a:buAutoNum type="arabicParenBoth"/>
            </a:pPr>
            <a:r>
              <a:rPr lang="en-US" dirty="0"/>
              <a:t>[Red] Immediate Actions = 1,148,960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Central Office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$ 928,133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SvMS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$ 122,296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HMS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$ 77,280 – ETA on demo? / Capacity of Wing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FMS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$ 17,112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SCHS</a:t>
            </a:r>
            <a:r>
              <a:rPr lang="en-US" dirty="0"/>
              <a:t>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$   4,140 </a:t>
            </a:r>
            <a:endParaRPr lang="en-US" dirty="0"/>
          </a:p>
          <a:p>
            <a:pPr marL="228600" indent="-228600">
              <a:buAutoNum type="arabicParenBoth"/>
            </a:pPr>
            <a:r>
              <a:rPr lang="en-US" dirty="0"/>
              <a:t>[Orange] Replace within 5 years = 1,276,997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Central Office $ 1,380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FMS:  $ 302,441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HMS:  $ 13,080 – ETA on demo? / Capacity of Wing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RVES:  $ 215,280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SCHS:  $ 24,840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 err="1"/>
              <a:t>SvMS</a:t>
            </a:r>
            <a:r>
              <a:rPr lang="en-US" dirty="0"/>
              <a:t>:  $503,976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SRES: $ 215,280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228600" indent="-228600">
              <a:buAutoNum type="arabicParenBoth"/>
            </a:pPr>
            <a:r>
              <a:rPr lang="en-US" dirty="0"/>
              <a:t>[Yellow] Replace within 6-10 years = 3,450</a:t>
            </a:r>
          </a:p>
          <a:p>
            <a:pPr marL="228600" indent="-228600">
              <a:buAutoNum type="arabicParenBoth"/>
            </a:pPr>
            <a:r>
              <a:rPr lang="en-US" dirty="0"/>
              <a:t>[Green] Improvement Items = 1,445,409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8211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 Western Demographics</a:t>
            </a:r>
          </a:p>
          <a:p>
            <a:endParaRPr lang="en-US" dirty="0"/>
          </a:p>
          <a:p>
            <a:r>
              <a:rPr lang="en-US" dirty="0"/>
              <a:t>Based on the information captured within the FMP, by 2031</a:t>
            </a:r>
          </a:p>
          <a:p>
            <a:endParaRPr lang="en-US" dirty="0"/>
          </a:p>
          <a:p>
            <a:r>
              <a:rPr lang="en-US" dirty="0"/>
              <a:t>Falcon Zone is expected to be short 567 seats or, One (1) ES.   MS appears to be short 10 seats providing BRES, maintains a MS wing, HS with 174 seat shortage</a:t>
            </a:r>
          </a:p>
          <a:p>
            <a:r>
              <a:rPr lang="en-US" dirty="0"/>
              <a:t>Power Zone will be in need of a ES</a:t>
            </a:r>
          </a:p>
          <a:p>
            <a:r>
              <a:rPr lang="en-US" dirty="0"/>
              <a:t>Where as Sand Creek Zone reflects seat shortage through out all levels</a:t>
            </a:r>
          </a:p>
          <a:p>
            <a:endParaRPr lang="en-US" dirty="0"/>
          </a:p>
          <a:p>
            <a:r>
              <a:rPr lang="en-US" dirty="0"/>
              <a:t>Assumptions made:</a:t>
            </a:r>
          </a:p>
          <a:p>
            <a:pPr marL="228600" indent="-228600">
              <a:buAutoNum type="arabicParenBoth"/>
            </a:pPr>
            <a:r>
              <a:rPr lang="en-US" dirty="0"/>
              <a:t>BRES will maintain a MS wing</a:t>
            </a:r>
          </a:p>
          <a:p>
            <a:pPr marL="228600" indent="-228600">
              <a:buAutoNum type="arabicParenBoth"/>
            </a:pPr>
            <a:r>
              <a:rPr lang="en-US" dirty="0"/>
              <a:t>Figures are based on platted lots, not build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702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SOURCE:  </a:t>
            </a:r>
            <a:r>
              <a:rPr lang="en-US" dirty="0"/>
              <a:t>Facility Master Plan, provided by Western Demographics, Compiled by RTA Architects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data thus far is based on the “Platted Subdivisions by Attendance Area”, captured by Western Demographics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There are nearly 5,000 platted lots in the district, simply meaning they are ready to build…In general, vacant lot availability is not a restriction to district growth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Keep in Mind that the data provided, is based on a “Snap-Shot” of what subdivisions were platted when the data was collected - </a:t>
            </a:r>
            <a:r>
              <a:rPr lang="en-US" b="1" i="1" dirty="0"/>
              <a:t>Not District Build Out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1" dirty="0"/>
              <a:t>My preference is to look at District Build Out – being the developers already own the land.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5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SOURCE:  </a:t>
            </a:r>
            <a:r>
              <a:rPr lang="en-US" dirty="0" err="1"/>
              <a:t>Zonda</a:t>
            </a:r>
            <a:endParaRPr lang="en-US" dirty="0"/>
          </a:p>
          <a:p>
            <a:endParaRPr lang="en-US" dirty="0"/>
          </a:p>
          <a:p>
            <a:r>
              <a:rPr lang="en-US" dirty="0"/>
              <a:t>Looking at the District holistically and Utilizing data collected from </a:t>
            </a:r>
            <a:r>
              <a:rPr lang="en-US" dirty="0" err="1"/>
              <a:t>Zonda</a:t>
            </a:r>
            <a:r>
              <a:rPr lang="en-US" dirty="0"/>
              <a:t> for 1</a:t>
            </a:r>
            <a:r>
              <a:rPr lang="en-US" baseline="30000" dirty="0"/>
              <a:t>st</a:t>
            </a:r>
            <a:r>
              <a:rPr lang="en-US" dirty="0"/>
              <a:t> quarter of 2024, this provides a “big picture” overview for the district as a whole;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Red is your Active Developments (2,560 housing units), Yellow is the Future plans (22,164) – subject to change, and Blue is Occupied, or Built Out housing units.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All combined is roughly 53k housing units, or just over 53% developed and occupied, Districtwide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Figures exclude the “undeveloped/not yet planned” acreage near the bottom of the District, encompassing US 24 – this is all owned by Norwood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Whereas the North, or top portion of the District is more large acreage, agricultural based areas, very, very slowing subdividing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Subdivisions excludes “Apartment” buildings, “Flats”, “Lofts”, “Modular” Units, “3-stories” and over, Accessory Dwelling units, alternative builds, etc.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9754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map of the District reflects the current Density levels or Land Parcels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Darker the gray the greater the density, or more homes per acre</a:t>
            </a:r>
          </a:p>
          <a:p>
            <a:r>
              <a:rPr lang="en-US" dirty="0"/>
              <a:t>White is undeveloped land, may also include, city or county property, regional parks, airports, metro districts,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zoomed in map version, purple outline is Meridian Ranch – maximum homes allowed for this development, or PUD was 5,000 homes.  They have approximately 800 units remaining.   The red circle of the same map; is Sterling Ranch to the WEST, The Ranch to the EAST and </a:t>
            </a:r>
            <a:r>
              <a:rPr lang="en-US" dirty="0" err="1"/>
              <a:t>Percheron</a:t>
            </a:r>
            <a:r>
              <a:rPr lang="en-US" dirty="0"/>
              <a:t> the South, for a combined total of nearly 7,000 homes.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As a side note, Sterling Ranch is split between D20 and D49, you can see the high density, or dark gray to the west of the District boundary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Planned Unit Developments [PUD’s] or Master Plans change throughout their life cycle, lasting years, even decades; Developers are able to;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Adapt to current, changing needs, 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Adjust modeling to what sells and appropriate price points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Drive changes in Land Development Codes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4059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Falcon Zone (Green):  Top Landowners</a:t>
            </a:r>
          </a:p>
          <a:p>
            <a:endParaRPr lang="en-US" dirty="0"/>
          </a:p>
          <a:p>
            <a:r>
              <a:rPr lang="en-US" dirty="0"/>
              <a:t>Currently working with Classic and Norwood – to potentially right size the dedication and location for proposed school site(s). </a:t>
            </a:r>
          </a:p>
          <a:p>
            <a:endParaRPr lang="en-US" dirty="0"/>
          </a:p>
          <a:p>
            <a:r>
              <a:rPr lang="en-US" dirty="0"/>
              <a:t>#8 [The Ranch / Classic] – 2,100 Units</a:t>
            </a:r>
          </a:p>
          <a:p>
            <a:r>
              <a:rPr lang="en-US" dirty="0"/>
              <a:t>#9 [Sterling Ranch / Classic] – 2,100 units – no longer age restricted</a:t>
            </a:r>
          </a:p>
          <a:p>
            <a:r>
              <a:rPr lang="en-US" dirty="0"/>
              <a:t>	* The Master Plan is split with neighboring school district and the yellow dots are where the school sites are located </a:t>
            </a:r>
          </a:p>
          <a:p>
            <a:r>
              <a:rPr lang="en-US" dirty="0"/>
              <a:t>#10 [Percheron/Norwood] – 2,800 units</a:t>
            </a:r>
          </a:p>
          <a:p>
            <a:endParaRPr lang="en-US" dirty="0"/>
          </a:p>
          <a:p>
            <a:r>
              <a:rPr lang="en-US" dirty="0"/>
              <a:t>Potential Impact:</a:t>
            </a:r>
          </a:p>
          <a:p>
            <a:r>
              <a:rPr lang="en-US" dirty="0"/>
              <a:t>Waterbury; upwards of 1,500 units</a:t>
            </a:r>
          </a:p>
          <a:p>
            <a:r>
              <a:rPr lang="en-US" dirty="0"/>
              <a:t>Red 1:  Grandview Reserve – approximately 3,000 units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805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Elementary School Boundary – all noted developments is currently within the IVES school boundary</a:t>
            </a:r>
          </a:p>
          <a:p>
            <a:endParaRPr lang="en-US" dirty="0"/>
          </a:p>
          <a:p>
            <a:r>
              <a:rPr lang="en-US" dirty="0"/>
              <a:t>Banning Lewis Ranch itself will be adding approximately 2,100 homes, over the course of the next decade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To gain perceptive, there are currently 2,151 occupied units within BLR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Next phase for BLR is expected to be submitted in September / October of 2024 – Maximum Units is 6,159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Spans both SCZ and PZ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Estimated 2,124 Units for Power Zone &amp; roughly 4,032 units for SCZ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Build-out 10-12 years</a:t>
            </a:r>
          </a:p>
          <a:p>
            <a:endParaRPr lang="en-US" dirty="0"/>
          </a:p>
          <a:p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898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Whereas the immediate impacts for the Sand Creek Zone;</a:t>
            </a:r>
          </a:p>
          <a:p>
            <a:r>
              <a:rPr lang="en-US" dirty="0"/>
              <a:t>Is Banning Lewis Ranch (#14), Freestyle (#16), Enclaves at Mountain Vista (#17) and Greenways at Sand Creek (#19)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1396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Colorado General Assembly</a:t>
            </a: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Attwood Public Affairs – School District 49; 2024 End of Session Report</a:t>
            </a:r>
          </a:p>
          <a:p>
            <a:endParaRPr lang="en-US" sz="1200" b="1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Land Use and Housing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– The failure of the land use bill in 2023 caused a shift of tactics for the 2024 session, and multiple bills on the subject of land use and housing were introduced and passed.  </a:t>
            </a:r>
          </a:p>
          <a:p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instance, HB24-1313 applies more to metro districts, COS currently has an initiative to backfill or infill with multi-family affordable housing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HB24-1007 – is broad based, and can encourage Co-Parenting / Living; Multi-Generational Living, etc.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HB24-1152 – easing restrictions, coupled with financial incentives for AUD;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level; reducing the loan to value of financial qualification to add the AUD, as one “may” have the potential of “renting” the AUD out</a:t>
            </a:r>
          </a:p>
          <a:p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HB24-1304 – reducing the required right of ways within a development may increase the units per acre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Failed Measures 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impacting Land Use and Housing: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Attempts to change construction defect laws – directly impacting condominium construction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Key takeaways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Significant funding is devoted to K-12 educations, property tax relief, and housing initiatives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327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 State of School Models – PreK to 8</a:t>
            </a:r>
            <a:r>
              <a:rPr lang="en-US" baseline="30000" dirty="0"/>
              <a:t>th</a:t>
            </a:r>
            <a:r>
              <a:rPr lang="en-US" dirty="0"/>
              <a:t> grade, viable option</a:t>
            </a:r>
          </a:p>
          <a:p>
            <a:endParaRPr lang="en-US" dirty="0"/>
          </a:p>
          <a:p>
            <a:r>
              <a:rPr lang="en-US" dirty="0"/>
              <a:t>PK to 8</a:t>
            </a:r>
            <a:r>
              <a:rPr lang="en-US" baseline="30000" dirty="0"/>
              <a:t>th</a:t>
            </a:r>
            <a:r>
              <a:rPr lang="en-US" dirty="0"/>
              <a:t> grade model, can easily be built with additional seating to create a more flexible model, such as Bennett Ranch ES; or “planned” for expansion, similar to Woodmen Hills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BRES Functional Capacity is 1,022 / Program Capacity 1,371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Should the need arise to house additional students, the District has roughly 350 seats.   Again, basically “building in” flexibility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b="1" dirty="0"/>
              <a:t>SOURCE:   </a:t>
            </a:r>
            <a:r>
              <a:rPr lang="en-US" dirty="0"/>
              <a:t>Capacity models are based on current (2023) CDE square footage requirements and Facility Master Plan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474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effectLst/>
              </a:rPr>
              <a:t>PreK- Model [Any other Delta’s]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effectLst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effectLst/>
              </a:rPr>
              <a:t>As we move through the Delta / Pluses – keep in mind the integration with Facilities, what may impact the Safety &amp; Security of a PK site. 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effectLst/>
              </a:rPr>
              <a:t>Safety &amp; Security -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>
                <a:effectLst/>
              </a:rPr>
              <a:t>Transportation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0" dirty="0">
                <a:effectLst/>
              </a:rPr>
              <a:t>Typically there is a 2-tier systems in place – MS/HS; and ES is segregated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0" dirty="0">
                <a:effectLst/>
              </a:rPr>
              <a:t>Few cases, 3-tier system is in place, being all three (3) age groups at once and drop at respective schools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0" dirty="0">
                <a:effectLst/>
              </a:rPr>
              <a:t>Goal is no more than an hour on the buses, especially special needs students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>
                <a:effectLst/>
              </a:rPr>
              <a:t>Behavior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US" b="0" dirty="0">
                <a:effectLst/>
              </a:rPr>
              <a:t>Are there unintended consequences of behavior when ES &amp; MS students are together on a bus</a:t>
            </a:r>
          </a:p>
          <a:p>
            <a:pPr marL="457200" lvl="1" indent="0">
              <a:buFont typeface="Arial" panose="020B0604020202020204" pitchFamily="34" charset="0"/>
              <a:buNone/>
            </a:pPr>
            <a:endParaRPr lang="en-US" b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effectLst/>
              </a:rPr>
              <a:t>Operational Efficiency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Perhaps rebrand the PK8 model as an “Academy”  to fit the uncertainty and flexibility model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Educational Adequacy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717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effectLst/>
              </a:rPr>
              <a:t>Safety &amp; Security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>
                <a:effectLst/>
              </a:rPr>
              <a:t>Segregated entrances / work spaces:   for </a:t>
            </a:r>
            <a:r>
              <a:rPr lang="en-US" dirty="0">
                <a:effectLst/>
              </a:rPr>
              <a:t>preschool spaces and guests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Middle School space is organized in pods so that all of the team classes are together with their own bathrooms (perfect for MS)</a:t>
            </a:r>
          </a:p>
          <a:p>
            <a:pPr marL="1085850" marR="0" lvl="2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Grade levels pods can be isolated for specific grades of students, utilized for separate programs, or simply for summer activities and programs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Automation allowing different hallways and entrances to have secure door entries when needed.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Athletic space can be closed off during events so guests do not gain access to other parts of the school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dirty="0">
              <a:effectLst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effectLst/>
              </a:rPr>
              <a:t>Operational Efficiency</a:t>
            </a:r>
            <a:endParaRPr lang="en-US" dirty="0">
              <a:effectLst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Flexible – change with the needs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Independent Operations -  Provides the ability to operate as an independent Elementary, independent Middle School, or combination of both.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Has a full size gym; an elementary gym that could be used as an Auxiliary Gym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Contains science labs that can be used for lab based activities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Has 2 office spaces that can be used to accommodate flexible needs for different purposes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Contains a full performance stage / auditorium style; incorporated into the Commons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Everything built with flexibly in mind, to allow for easy conversion of space for other purposes where needed.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Rooms dedicated for technology, art, music, and project based learning.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effectLst/>
              </a:rPr>
              <a:t>Educational Adequacy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dirty="0">
                <a:effectLst/>
              </a:rPr>
              <a:t>Growth</a:t>
            </a:r>
            <a:endParaRPr lang="en-US" b="0" dirty="0">
              <a:effectLst/>
            </a:endParaRP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>
                <a:effectLst/>
              </a:rPr>
              <a:t>Provides the ability to continuously adapt to the needs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>
                <a:effectLst/>
              </a:rPr>
              <a:t>Incorporates PK into the sites itself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6107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With phase one, the completion of the FMP finalized, we are moving strategically through phase two of the development of a thorough, thoughtful strategy; to plan for the growth and transition from a rural district to urban / suburban density levels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Growth potential is substantial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Approach to accommodating students may require multiple solutions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Of course, nothing happens without a strategy for funding – how are we going to fund these needs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Next Meeting:  December 3, 2024 @ 3 pm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Tools for Accommodating Changing Enrollments…</a:t>
            </a:r>
          </a:p>
          <a:p>
            <a:pPr marL="0" indent="0">
              <a:buNone/>
            </a:pPr>
            <a:endParaRPr lang="en-US" dirty="0"/>
          </a:p>
          <a:p>
            <a:pPr marL="228600" indent="-228600">
              <a:buAutoNum type="arabicPeriod"/>
            </a:pPr>
            <a:r>
              <a:rPr lang="en-US" dirty="0"/>
              <a:t>Determine relevant options and a comprehensive accommodations with an anticipated service level strategy for the District moving forward.</a:t>
            </a:r>
          </a:p>
          <a:p>
            <a:pPr marL="685800" lvl="1" indent="-228600">
              <a:buAutoNum type="arabicPeriod"/>
            </a:pPr>
            <a:r>
              <a:rPr lang="en-US" dirty="0"/>
              <a:t>Enrollment Management 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Boundary Adjustments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dirty="0"/>
              <a:t>School of Choice</a:t>
            </a:r>
          </a:p>
          <a:p>
            <a:pPr marL="685800" lvl="1" indent="-228600">
              <a:buAutoNum type="arabicPeriod"/>
            </a:pPr>
            <a:r>
              <a:rPr lang="en-US" dirty="0"/>
              <a:t>Site based space reallocation</a:t>
            </a:r>
          </a:p>
          <a:p>
            <a:pPr marL="685800" lvl="1" indent="-228600">
              <a:buAutoNum type="arabicPeriod"/>
            </a:pPr>
            <a:r>
              <a:rPr lang="en-US" dirty="0"/>
              <a:t>Teacher / Student Ratios</a:t>
            </a:r>
          </a:p>
          <a:p>
            <a:pPr marL="685800" lvl="1" indent="-228600">
              <a:buAutoNum type="arabicPeriod"/>
            </a:pPr>
            <a:r>
              <a:rPr lang="en-US" dirty="0"/>
              <a:t>Multi-track, year-round use</a:t>
            </a:r>
          </a:p>
          <a:p>
            <a:pPr marL="685800" lvl="1" indent="-228600">
              <a:buAutoNum type="arabicPeriod"/>
            </a:pPr>
            <a:r>
              <a:rPr lang="en-US" dirty="0"/>
              <a:t>Modified daily schedules</a:t>
            </a:r>
          </a:p>
          <a:p>
            <a:pPr marL="685800" lvl="1" indent="-228600">
              <a:buAutoNum type="arabicPeriod"/>
            </a:pPr>
            <a:r>
              <a:rPr lang="en-US" dirty="0"/>
              <a:t>Off-campus classes in non-school locations</a:t>
            </a:r>
          </a:p>
          <a:p>
            <a:pPr marL="685800" lvl="1" indent="-228600">
              <a:buAutoNum type="arabicPeriod"/>
            </a:pPr>
            <a:r>
              <a:rPr lang="en-US" dirty="0"/>
              <a:t>Adding / Refurbishing Modular units</a:t>
            </a:r>
          </a:p>
          <a:p>
            <a:pPr marL="685800" lvl="1" indent="-228600">
              <a:buAutoNum type="arabicPeriod"/>
            </a:pPr>
            <a:r>
              <a:rPr lang="en-US" dirty="0"/>
              <a:t>Construction of a new school or additions to existing schools</a:t>
            </a:r>
          </a:p>
          <a:p>
            <a:pPr marL="228600" indent="-228600">
              <a:buAutoNum type="arabicPeriod"/>
            </a:pPr>
            <a:r>
              <a:rPr lang="en-US" dirty="0"/>
              <a:t>To ensure we remain financial stewards of taxpayer dollars and build trust within the community, we need to reassess the 2023-24 impact of the annual projects as it relates to Facility deficiencies identified throughout the FMP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Timeline: September / October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Forecast the “potential impact” with 2024-2025, projects that have been solidified</a:t>
            </a:r>
          </a:p>
          <a:p>
            <a:pPr marL="228600" indent="-228600">
              <a:buAutoNum type="arabicPeriod"/>
            </a:pPr>
            <a:r>
              <a:rPr lang="en-US" dirty="0"/>
              <a:t>Determine Financial Strategies moving forward  [Funding Mechanisms by others]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COPs, MLO’s, bonds, grants, accelerated property tax collections, various tax options or alternative strategies, etc.</a:t>
            </a:r>
          </a:p>
          <a:p>
            <a:pPr marL="228600" indent="-228600">
              <a:buAutoNum type="arabicPeriod"/>
            </a:pPr>
            <a:r>
              <a:rPr lang="en-US" dirty="0"/>
              <a:t>Transparency – Making sure we are Telling our Story…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Communications,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Community Engagement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Website development, surveys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Other Options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Communication and Transparency rises to the forefront in planning and strategy.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0A4D05-3E04-4068-9222-8302B278B1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53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428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43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247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643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533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848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078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148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3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312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120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196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5584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943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71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2828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631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1511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1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2.xml"/><Relationship Id="rId5" Type="http://schemas.openxmlformats.org/officeDocument/2006/relationships/diagramData" Target="../diagrams/data12.xml"/><Relationship Id="rId4" Type="http://schemas.openxmlformats.org/officeDocument/2006/relationships/image" Target="../media/image21.png"/><Relationship Id="rId9" Type="http://schemas.microsoft.com/office/2007/relationships/diagramDrawing" Target="../diagrams/drawing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3" Type="http://schemas.openxmlformats.org/officeDocument/2006/relationships/image" Target="../media/image22.png"/><Relationship Id="rId7" Type="http://schemas.openxmlformats.org/officeDocument/2006/relationships/diagramQuickStyle" Target="../diagrams/quickStyle1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3.xml"/><Relationship Id="rId5" Type="http://schemas.openxmlformats.org/officeDocument/2006/relationships/diagramData" Target="../diagrams/data13.xml"/><Relationship Id="rId10" Type="http://schemas.openxmlformats.org/officeDocument/2006/relationships/image" Target="../media/image36.png"/><Relationship Id="rId4" Type="http://schemas.openxmlformats.org/officeDocument/2006/relationships/image" Target="../media/image23.png"/><Relationship Id="rId9" Type="http://schemas.microsoft.com/office/2007/relationships/diagramDrawing" Target="../diagrams/drawing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Relationship Id="rId9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image" Target="../media/image45.png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8.xml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12" Type="http://schemas.microsoft.com/office/2007/relationships/diagramDrawing" Target="../diagrams/drawing18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11" Type="http://schemas.openxmlformats.org/officeDocument/2006/relationships/diagramColors" Target="../diagrams/colors18.xml"/><Relationship Id="rId5" Type="http://schemas.openxmlformats.org/officeDocument/2006/relationships/diagramQuickStyle" Target="../diagrams/quickStyle17.xml"/><Relationship Id="rId10" Type="http://schemas.openxmlformats.org/officeDocument/2006/relationships/diagramQuickStyle" Target="../diagrams/quickStyle18.xml"/><Relationship Id="rId4" Type="http://schemas.openxmlformats.org/officeDocument/2006/relationships/diagramLayout" Target="../diagrams/layout17.xml"/><Relationship Id="rId9" Type="http://schemas.openxmlformats.org/officeDocument/2006/relationships/diagramLayout" Target="../diagrams/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F6A2C-1C4A-4A3F-AF3E-56038B258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>
            <a:normAutofit/>
          </a:bodyPr>
          <a:lstStyle/>
          <a:p>
            <a:r>
              <a:rPr lang="en-US" sz="4800" dirty="0"/>
              <a:t>Planning for growth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90A2-1DAE-4DB5-9DAE-8DA762F122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17227" y="6409233"/>
            <a:ext cx="1297746" cy="34325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July 2024</a:t>
            </a:r>
          </a:p>
        </p:txBody>
      </p:sp>
    </p:spTree>
    <p:extLst>
      <p:ext uri="{BB962C8B-B14F-4D97-AF65-F5344CB8AC3E}">
        <p14:creationId xmlns:p14="http://schemas.microsoft.com/office/powerpoint/2010/main" val="2742277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8E62-3CB9-4191-9EB5-7FDB0048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77" y="769357"/>
            <a:ext cx="4222124" cy="80010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planning process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38DF7D0-5CCE-4D3A-8BE9-159FE5289D8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3062683"/>
              </p:ext>
            </p:extLst>
          </p:nvPr>
        </p:nvGraphicFramePr>
        <p:xfrm>
          <a:off x="1946274" y="224366"/>
          <a:ext cx="11160126" cy="66336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2551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92A82-D340-4F9A-A46B-62F90249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955" y="0"/>
            <a:ext cx="10131425" cy="1456267"/>
          </a:xfrm>
        </p:spPr>
        <p:txBody>
          <a:bodyPr/>
          <a:lstStyle/>
          <a:p>
            <a:r>
              <a:rPr lang="en-US" b="1" dirty="0"/>
              <a:t>Facility master plan alignment - 2023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8F29563-1776-47D2-B30E-755D431C6C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3999938"/>
              </p:ext>
            </p:extLst>
          </p:nvPr>
        </p:nvGraphicFramePr>
        <p:xfrm>
          <a:off x="1703754" y="113844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671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34D4-37A3-4878-B530-4B7F52878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dirty="0"/>
              <a:t>Current state [ES/MS/HS]:  school model </a:t>
            </a:r>
            <a:endParaRPr lang="en-US" sz="4400" b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604BDE9-37A1-4120-A592-20A5914CDB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1916646"/>
              </p:ext>
            </p:extLst>
          </p:nvPr>
        </p:nvGraphicFramePr>
        <p:xfrm>
          <a:off x="685801" y="2506663"/>
          <a:ext cx="7286348" cy="3849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7464268-B8A4-4170-BFF0-94EFC19A8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3857854"/>
              </p:ext>
            </p:extLst>
          </p:nvPr>
        </p:nvGraphicFramePr>
        <p:xfrm>
          <a:off x="8327255" y="2458762"/>
          <a:ext cx="3426780" cy="3945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6B1B5EE-1B1A-419E-881C-427B32CAA02A}"/>
              </a:ext>
            </a:extLst>
          </p:cNvPr>
          <p:cNvSpPr txBox="1"/>
          <p:nvPr/>
        </p:nvSpPr>
        <p:spPr>
          <a:xfrm>
            <a:off x="8495930" y="2716567"/>
            <a:ext cx="47051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</a:t>
            </a:r>
          </a:p>
          <a:p>
            <a:r>
              <a:rPr lang="en-US" sz="2800" dirty="0"/>
              <a:t>A</a:t>
            </a:r>
          </a:p>
          <a:p>
            <a:r>
              <a:rPr lang="en-US" sz="2800" dirty="0"/>
              <a:t>P</a:t>
            </a:r>
          </a:p>
          <a:p>
            <a:r>
              <a:rPr lang="en-US" sz="2800" dirty="0"/>
              <a:t>A</a:t>
            </a:r>
          </a:p>
          <a:p>
            <a:r>
              <a:rPr lang="en-US" sz="2800" dirty="0"/>
              <a:t>C</a:t>
            </a:r>
          </a:p>
          <a:p>
            <a:r>
              <a:rPr lang="en-US" sz="2800" dirty="0"/>
              <a:t>I</a:t>
            </a:r>
          </a:p>
          <a:p>
            <a:r>
              <a:rPr lang="en-US" sz="2800" dirty="0"/>
              <a:t>T</a:t>
            </a:r>
          </a:p>
          <a:p>
            <a:r>
              <a:rPr lang="en-US" sz="2800" dirty="0"/>
              <a:t>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07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F7F9DB-51C8-4F6D-AFE1-C05AF3D8E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49087"/>
            <a:ext cx="11277600" cy="1456267"/>
          </a:xfrm>
        </p:spPr>
        <p:txBody>
          <a:bodyPr>
            <a:normAutofit/>
          </a:bodyPr>
          <a:lstStyle/>
          <a:p>
            <a:r>
              <a:rPr lang="en-US" sz="4400" b="1" dirty="0"/>
              <a:t>current state – “status –quo”:  delta</a:t>
            </a:r>
            <a:br>
              <a:rPr lang="en-US" sz="4400" b="1" dirty="0"/>
            </a:br>
            <a:r>
              <a:rPr lang="en-US" sz="4400" b="1" dirty="0"/>
              <a:t>	 Standard model [ES/MS/HS]: </a:t>
            </a:r>
          </a:p>
        </p:txBody>
      </p:sp>
      <p:graphicFrame>
        <p:nvGraphicFramePr>
          <p:cNvPr id="15" name="Content Placeholder 14">
            <a:extLst>
              <a:ext uri="{FF2B5EF4-FFF2-40B4-BE49-F238E27FC236}">
                <a16:creationId xmlns:a16="http://schemas.microsoft.com/office/drawing/2014/main" id="{689BBACF-D3A6-4876-986C-1ACC8B6994C5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37321971"/>
              </p:ext>
            </p:extLst>
          </p:nvPr>
        </p:nvGraphicFramePr>
        <p:xfrm>
          <a:off x="685800" y="1805354"/>
          <a:ext cx="10521462" cy="4443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52639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3D904-19B6-4529-A232-9547E2954D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186" y="407492"/>
            <a:ext cx="10131425" cy="1456267"/>
          </a:xfrm>
        </p:spPr>
        <p:txBody>
          <a:bodyPr/>
          <a:lstStyle/>
          <a:p>
            <a:r>
              <a:rPr lang="en-US" b="1" dirty="0"/>
              <a:t>Current state [ES/MS/HS]:  Plus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E064ED1-C49F-4637-BD47-A1C67269C8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9315029"/>
              </p:ext>
            </p:extLst>
          </p:nvPr>
        </p:nvGraphicFramePr>
        <p:xfrm>
          <a:off x="627186" y="1568792"/>
          <a:ext cx="10257124" cy="4601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44350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A8A56-A232-4412-A3A4-EE93D5341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1" y="262232"/>
            <a:ext cx="2849879" cy="4053840"/>
          </a:xfrm>
        </p:spPr>
        <p:txBody>
          <a:bodyPr/>
          <a:lstStyle/>
          <a:p>
            <a:r>
              <a:rPr lang="en-US" dirty="0"/>
              <a:t>Colorado Universal preschool</a:t>
            </a:r>
            <a:br>
              <a:rPr lang="en-US" dirty="0"/>
            </a:br>
            <a:r>
              <a:rPr lang="en-US" dirty="0"/>
              <a:t>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131ABD-E931-4346-B1F7-8D9D4A3B1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0816" y="262232"/>
            <a:ext cx="8714424" cy="6333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5485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E0157-1A88-4EFC-B72D-C0B36BB0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29" y="-143935"/>
            <a:ext cx="10131425" cy="1456267"/>
          </a:xfrm>
        </p:spPr>
        <p:txBody>
          <a:bodyPr/>
          <a:lstStyle/>
          <a:p>
            <a:r>
              <a:rPr lang="en-US" dirty="0"/>
              <a:t>2022 Legislative session – Overview of UPK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CC974A5D-F49E-4845-BB18-D5735B7117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57157085"/>
              </p:ext>
            </p:extLst>
          </p:nvPr>
        </p:nvGraphicFramePr>
        <p:xfrm>
          <a:off x="274320" y="1272963"/>
          <a:ext cx="11643360" cy="5271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10891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814ED-15FC-4819-9410-ED7751284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520" y="441960"/>
            <a:ext cx="6751320" cy="1456267"/>
          </a:xfrm>
        </p:spPr>
        <p:txBody>
          <a:bodyPr/>
          <a:lstStyle/>
          <a:p>
            <a:r>
              <a:rPr lang="en-US" dirty="0"/>
              <a:t>Preschool…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1E0ABD-A18B-46A8-A3C8-F958CC5F7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83" y="158676"/>
            <a:ext cx="4407218" cy="6540648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0832085-B612-47ED-A2DE-FE64FC287C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3171143"/>
              </p:ext>
            </p:extLst>
          </p:nvPr>
        </p:nvGraphicFramePr>
        <p:xfrm>
          <a:off x="4572000" y="1661160"/>
          <a:ext cx="7238999" cy="4754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296775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D50C-79A9-49F4-AC19-44CC6953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1" y="-209973"/>
            <a:ext cx="11612878" cy="1456267"/>
          </a:xfrm>
        </p:spPr>
        <p:txBody>
          <a:bodyPr/>
          <a:lstStyle/>
          <a:p>
            <a:r>
              <a:rPr lang="en-US" b="1" dirty="0"/>
              <a:t>Universal preschool program [UPK] - seat availability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F5154CE-6F0E-4D26-8992-51B044E9C9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3637523"/>
              </p:ext>
            </p:extLst>
          </p:nvPr>
        </p:nvGraphicFramePr>
        <p:xfrm>
          <a:off x="3779520" y="816865"/>
          <a:ext cx="8412480" cy="5939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286D05A-035A-4E51-A6D9-FEFF259F5A14}"/>
              </a:ext>
            </a:extLst>
          </p:cNvPr>
          <p:cNvSpPr txBox="1"/>
          <p:nvPr/>
        </p:nvSpPr>
        <p:spPr>
          <a:xfrm>
            <a:off x="289561" y="1246294"/>
            <a:ext cx="467036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The District is required by law to provide services for students with disabilities beginning at age three.</a:t>
            </a:r>
          </a:p>
          <a:p>
            <a:endParaRPr lang="en-U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b="1" dirty="0"/>
              <a:t>D49 is NOT required to have a seat for general education students;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823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67434-2E3E-40CC-AC31-912CEEEBC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916981"/>
            <a:ext cx="10131427" cy="860400"/>
          </a:xfrm>
        </p:spPr>
        <p:txBody>
          <a:bodyPr/>
          <a:lstStyle/>
          <a:p>
            <a:r>
              <a:rPr lang="en-US" dirty="0"/>
              <a:t>Capacity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592C-16D0-4699-AA79-626676878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4085" y="4777381"/>
            <a:ext cx="10131428" cy="860400"/>
          </a:xfrm>
        </p:spPr>
        <p:txBody>
          <a:bodyPr/>
          <a:lstStyle/>
          <a:p>
            <a:r>
              <a:rPr lang="en-US" dirty="0"/>
              <a:t>School – Program - functional</a:t>
            </a:r>
          </a:p>
        </p:txBody>
      </p:sp>
    </p:spTree>
    <p:extLst>
      <p:ext uri="{BB962C8B-B14F-4D97-AF65-F5344CB8AC3E}">
        <p14:creationId xmlns:p14="http://schemas.microsoft.com/office/powerpoint/2010/main" val="737870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8DD9EBC-0648-4B92-A0D5-81B4880DF8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418505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40156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FF089-AA2D-419D-BC0F-C830DF8B9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187570"/>
            <a:ext cx="10131425" cy="1456267"/>
          </a:xfrm>
        </p:spPr>
        <p:txBody>
          <a:bodyPr/>
          <a:lstStyle/>
          <a:p>
            <a:pPr algn="ctr"/>
            <a:r>
              <a:rPr lang="en-US" dirty="0"/>
              <a:t>functional utilization of school building w/modular – Elementary schools [PK-5]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1381C0-324B-41A5-AA6D-C4994A0AD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0" y="1618530"/>
            <a:ext cx="9605913" cy="505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409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705D5-8413-4DF5-8C93-946CDB67F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646" y="140214"/>
            <a:ext cx="10131425" cy="1456267"/>
          </a:xfrm>
        </p:spPr>
        <p:txBody>
          <a:bodyPr/>
          <a:lstStyle/>
          <a:p>
            <a:pPr algn="ctr"/>
            <a:r>
              <a:rPr lang="en-US" dirty="0"/>
              <a:t>functional utilization of school building w/modular [middle &amp; high schools]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F97A82-8D64-430F-B524-0AD47E105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6422" y="1519398"/>
            <a:ext cx="8308856" cy="503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18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B4EF0-9581-4C1F-81A8-7CA4A7DB6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832" y="190500"/>
            <a:ext cx="11045952" cy="1456267"/>
          </a:xfrm>
        </p:spPr>
        <p:txBody>
          <a:bodyPr/>
          <a:lstStyle/>
          <a:p>
            <a:r>
              <a:rPr lang="en-US" dirty="0"/>
              <a:t>Modulars – Deferred Maintenance:  Fail time rank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972A80-6090-4749-B707-E4D708FC9F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532" y="1480458"/>
            <a:ext cx="9487744" cy="48196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FCC227-7F3E-4961-8736-F5A9A74F2B33}"/>
              </a:ext>
            </a:extLst>
          </p:cNvPr>
          <p:cNvSpPr txBox="1"/>
          <p:nvPr/>
        </p:nvSpPr>
        <p:spPr>
          <a:xfrm>
            <a:off x="6790944" y="4998720"/>
            <a:ext cx="3742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Projected Total Costs w/soft costs</a:t>
            </a:r>
          </a:p>
          <a:p>
            <a:r>
              <a:rPr lang="en-US" dirty="0"/>
              <a:t>Excludes:   Escalation, contingencies and GC Expenditures</a:t>
            </a:r>
          </a:p>
        </p:txBody>
      </p:sp>
    </p:spTree>
    <p:extLst>
      <p:ext uri="{BB962C8B-B14F-4D97-AF65-F5344CB8AC3E}">
        <p14:creationId xmlns:p14="http://schemas.microsoft.com/office/powerpoint/2010/main" val="3395555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99C73-438A-4FAF-9DB0-354BCF935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5410199" cy="2921000"/>
          </a:xfrm>
        </p:spPr>
        <p:txBody>
          <a:bodyPr/>
          <a:lstStyle/>
          <a:p>
            <a:pPr algn="ctr"/>
            <a:r>
              <a:rPr lang="en-US" dirty="0"/>
              <a:t>2031 potential seat availability Districtwide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D113E5-2CA5-4F27-B53C-3A16C0F15C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8" r="3138" b="3750"/>
          <a:stretch/>
        </p:blipFill>
        <p:spPr>
          <a:xfrm>
            <a:off x="6540500" y="202488"/>
            <a:ext cx="5207000" cy="651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74AAE-46EE-4F15-A82E-53E1AE74A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742" y="-123923"/>
            <a:ext cx="10131425" cy="1313490"/>
          </a:xfrm>
        </p:spPr>
        <p:txBody>
          <a:bodyPr/>
          <a:lstStyle/>
          <a:p>
            <a:r>
              <a:rPr lang="en-US" dirty="0"/>
              <a:t>Platted Subdivisions by Attendance Area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3C62F6-038B-40AA-B502-4A0A9E050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1798" y="960335"/>
            <a:ext cx="7794444" cy="561264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88510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BA724-7EFA-4417-9484-2D460C4C1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596" y="297119"/>
            <a:ext cx="5696145" cy="1456267"/>
          </a:xfrm>
        </p:spPr>
        <p:txBody>
          <a:bodyPr/>
          <a:lstStyle/>
          <a:p>
            <a:r>
              <a:rPr lang="en-US" dirty="0"/>
              <a:t>Subdivision Status:  1Q24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55690-CA22-4B2C-A8AB-DC1FB63FE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628" y="352425"/>
            <a:ext cx="4733925" cy="6153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79040229-1E10-4B38-A061-10F451099015}"/>
              </a:ext>
            </a:extLst>
          </p:cNvPr>
          <p:cNvSpPr/>
          <p:nvPr/>
        </p:nvSpPr>
        <p:spPr>
          <a:xfrm>
            <a:off x="10371218" y="642526"/>
            <a:ext cx="179110" cy="16479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41819E9-95C6-4B02-8E26-E873AF7D9EDA}"/>
              </a:ext>
            </a:extLst>
          </p:cNvPr>
          <p:cNvSpPr/>
          <p:nvPr/>
        </p:nvSpPr>
        <p:spPr>
          <a:xfrm>
            <a:off x="10371218" y="909424"/>
            <a:ext cx="179110" cy="164794"/>
          </a:xfrm>
          <a:prstGeom prst="ellipse">
            <a:avLst/>
          </a:prstGeom>
          <a:solidFill>
            <a:srgbClr val="F4F692"/>
          </a:solidFill>
          <a:ln>
            <a:solidFill>
              <a:srgbClr val="F4F692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FBBE733-BA56-46E1-AAE5-1E98EE64923D}"/>
              </a:ext>
            </a:extLst>
          </p:cNvPr>
          <p:cNvSpPr/>
          <p:nvPr/>
        </p:nvSpPr>
        <p:spPr>
          <a:xfrm>
            <a:off x="10371218" y="1172939"/>
            <a:ext cx="179110" cy="1647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42CD82-4107-4C83-B12E-F9844E0AA512}"/>
              </a:ext>
            </a:extLst>
          </p:cNvPr>
          <p:cNvSpPr txBox="1"/>
          <p:nvPr/>
        </p:nvSpPr>
        <p:spPr>
          <a:xfrm>
            <a:off x="10524846" y="516507"/>
            <a:ext cx="15515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Active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Future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Built-out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0F68A3C8-21D1-4211-BA55-D73D5BCD7F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8648975"/>
              </p:ext>
            </p:extLst>
          </p:nvPr>
        </p:nvGraphicFramePr>
        <p:xfrm>
          <a:off x="685801" y="1753386"/>
          <a:ext cx="6056199" cy="48682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51098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07EDF-0765-4119-B4C9-C1DA896C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5380" y="256033"/>
            <a:ext cx="2301239" cy="987552"/>
          </a:xfrm>
        </p:spPr>
        <p:txBody>
          <a:bodyPr/>
          <a:lstStyle/>
          <a:p>
            <a:r>
              <a:rPr lang="en-US" dirty="0"/>
              <a:t>density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D30CFB-A93C-4762-BE86-6F95F4EF7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84" y="515112"/>
            <a:ext cx="4221946" cy="5827775"/>
          </a:xfrm>
          <a:prstGeom prst="round2DiagRect">
            <a:avLst>
              <a:gd name="adj1" fmla="val 16667"/>
              <a:gd name="adj2" fmla="val 0"/>
            </a:avLst>
          </a:prstGeom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slope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E06DB1-02AC-4586-BCA2-C7BD6EDA7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4110" y="3104281"/>
            <a:ext cx="5786057" cy="32873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04A1557A-D263-45DB-BDE5-0073F00AC4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3890627"/>
              </p:ext>
            </p:extLst>
          </p:nvPr>
        </p:nvGraphicFramePr>
        <p:xfrm>
          <a:off x="5357388" y="331540"/>
          <a:ext cx="5892779" cy="32873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024279A-83B8-4E50-A6B8-487BC79F1209}"/>
              </a:ext>
            </a:extLst>
          </p:cNvPr>
          <p:cNvCxnSpPr/>
          <p:nvPr/>
        </p:nvCxnSpPr>
        <p:spPr>
          <a:xfrm>
            <a:off x="8321040" y="324307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634B85B4-D03F-4176-938C-9AB9CAF42EE6}"/>
              </a:ext>
            </a:extLst>
          </p:cNvPr>
          <p:cNvSpPr/>
          <p:nvPr/>
        </p:nvSpPr>
        <p:spPr>
          <a:xfrm>
            <a:off x="5815584" y="4495798"/>
            <a:ext cx="1969008" cy="189585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ECD935D-755C-4832-80E7-25CD05CA356C}"/>
              </a:ext>
            </a:extLst>
          </p:cNvPr>
          <p:cNvSpPr/>
          <p:nvPr/>
        </p:nvSpPr>
        <p:spPr>
          <a:xfrm>
            <a:off x="8239558" y="3618913"/>
            <a:ext cx="1553592" cy="1157273"/>
          </a:xfrm>
          <a:prstGeom prst="round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68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4DD91-9544-4088-9F42-1A9233FAE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06" y="127851"/>
            <a:ext cx="6969123" cy="861963"/>
          </a:xfrm>
        </p:spPr>
        <p:txBody>
          <a:bodyPr>
            <a:normAutofit/>
          </a:bodyPr>
          <a:lstStyle/>
          <a:p>
            <a:r>
              <a:rPr lang="en-US" dirty="0"/>
              <a:t>Falcon Zone:  Top Landowners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C15B99-BEB1-4FA0-A6F2-D2F1904B3F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37" r="1725" b="2746"/>
          <a:stretch/>
        </p:blipFill>
        <p:spPr>
          <a:xfrm>
            <a:off x="7613094" y="558832"/>
            <a:ext cx="4284608" cy="568961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610FF76-20EA-4A72-95BB-DAA99B821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2324" y="1028751"/>
            <a:ext cx="4010025" cy="54483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CCF4DC7-FE43-4D17-A427-16FC4BA486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724355"/>
              </p:ext>
            </p:extLst>
          </p:nvPr>
        </p:nvGraphicFramePr>
        <p:xfrm>
          <a:off x="-114369" y="1213331"/>
          <a:ext cx="3416693" cy="5263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02AA5F51-7DDF-454F-957C-55A32AD086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98468" y="847655"/>
            <a:ext cx="2258111" cy="1423958"/>
          </a:xfrm>
          <a:prstGeom prst="rect">
            <a:avLst/>
          </a:prstGeom>
          <a:ln w="1905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019572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C5413-6AE7-433F-8A93-4F5D5598C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916" y="0"/>
            <a:ext cx="9580943" cy="704850"/>
          </a:xfrm>
        </p:spPr>
        <p:txBody>
          <a:bodyPr>
            <a:normAutofit/>
          </a:bodyPr>
          <a:lstStyle/>
          <a:p>
            <a:r>
              <a:rPr lang="en-US" dirty="0"/>
              <a:t>Power zone: Top landowners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9B0E537-DB1F-4A87-BE2D-7074FAEEE7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7765265"/>
              </p:ext>
            </p:extLst>
          </p:nvPr>
        </p:nvGraphicFramePr>
        <p:xfrm>
          <a:off x="-601472" y="1274064"/>
          <a:ext cx="5693634" cy="5102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DF360EB-3C2A-43F4-8956-71C5EC5F2B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3614" y="877824"/>
            <a:ext cx="4405313" cy="34702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40A441-991C-4D85-AB26-543AFBB0FEF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959" y="3035808"/>
            <a:ext cx="4897089" cy="36284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48473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F57AE4-41BF-4ADB-B26C-71217B0B6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19" y="94379"/>
            <a:ext cx="4936717" cy="4779747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chemeClr val="tx1">
                <a:alpha val="40000"/>
              </a:schemeClr>
            </a:outerShdw>
            <a:softEdge rad="112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7C5413-6AE7-433F-8A93-4F5D5598C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3349" y="272179"/>
            <a:ext cx="4616054" cy="1193121"/>
          </a:xfrm>
        </p:spPr>
        <p:txBody>
          <a:bodyPr>
            <a:normAutofit/>
          </a:bodyPr>
          <a:lstStyle/>
          <a:p>
            <a:r>
              <a:rPr lang="en-US" dirty="0"/>
              <a:t>Sand Creek zone:</a:t>
            </a:r>
            <a:br>
              <a:rPr lang="en-US" dirty="0"/>
            </a:br>
            <a:r>
              <a:rPr lang="en-US" dirty="0"/>
              <a:t>      top landowners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98593BB-FFFF-45DB-A335-8A35F53F847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5015252"/>
              </p:ext>
            </p:extLst>
          </p:nvPr>
        </p:nvGraphicFramePr>
        <p:xfrm>
          <a:off x="7007766" y="1731191"/>
          <a:ext cx="5814737" cy="4453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83DF7821-94B2-4A5F-84C9-4820FB33C2A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786" t="1" r="-1" b="4225"/>
          <a:stretch/>
        </p:blipFill>
        <p:spPr>
          <a:xfrm>
            <a:off x="3747008" y="2611284"/>
            <a:ext cx="4011168" cy="39745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88900" dist="114300" dir="13200000" algn="tl" rotWithShape="0">
              <a:srgbClr val="000000">
                <a:alpha val="34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50909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7A283-7760-423A-BFFD-1E528B3DF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591" y="128693"/>
            <a:ext cx="10875264" cy="1456267"/>
          </a:xfrm>
        </p:spPr>
        <p:txBody>
          <a:bodyPr>
            <a:normAutofit/>
          </a:bodyPr>
          <a:lstStyle/>
          <a:p>
            <a:r>
              <a:rPr lang="en-US" sz="3200" dirty="0"/>
              <a:t>Colorado general assembly</a:t>
            </a:r>
            <a:br>
              <a:rPr lang="en-US" sz="3200" dirty="0"/>
            </a:br>
            <a:r>
              <a:rPr lang="en-US" sz="3200" dirty="0"/>
              <a:t>End of Session 2024 overview:  Land Use and Housing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0FD04D1-7F93-4C3D-A48E-EAE5B48949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6426953"/>
              </p:ext>
            </p:extLst>
          </p:nvPr>
        </p:nvGraphicFramePr>
        <p:xfrm>
          <a:off x="1349247" y="1584960"/>
          <a:ext cx="9013953" cy="4663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2996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034D4-37A3-4878-B530-4B7F52878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98090"/>
            <a:ext cx="11371006" cy="1456267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Future vision  </a:t>
            </a:r>
            <a:br>
              <a:rPr lang="en-US" sz="4000" b="1" dirty="0"/>
            </a:br>
            <a:r>
              <a:rPr lang="en-US" sz="4000" b="1" dirty="0"/>
              <a:t>school model / Pre-K to 8</a:t>
            </a:r>
            <a:r>
              <a:rPr lang="en-US" sz="4000" b="1" baseline="30000" dirty="0"/>
              <a:t>th</a:t>
            </a:r>
            <a:r>
              <a:rPr lang="en-US" sz="4000" b="1" dirty="0"/>
              <a:t> grade </a:t>
            </a:r>
            <a:endParaRPr lang="en-US" b="1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604BDE9-37A1-4120-A592-20A5914CDB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356224"/>
              </p:ext>
            </p:extLst>
          </p:nvPr>
        </p:nvGraphicFramePr>
        <p:xfrm>
          <a:off x="685801" y="2506663"/>
          <a:ext cx="7286348" cy="3849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7464268-B8A4-4170-BFF0-94EFC19A88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7296554"/>
              </p:ext>
            </p:extLst>
          </p:nvPr>
        </p:nvGraphicFramePr>
        <p:xfrm>
          <a:off x="8327255" y="2458762"/>
          <a:ext cx="3426780" cy="3945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6B1B5EE-1B1A-419E-881C-427B32CAA02A}"/>
              </a:ext>
            </a:extLst>
          </p:cNvPr>
          <p:cNvSpPr txBox="1"/>
          <p:nvPr/>
        </p:nvSpPr>
        <p:spPr>
          <a:xfrm>
            <a:off x="8495930" y="2716567"/>
            <a:ext cx="470517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</a:t>
            </a:r>
          </a:p>
          <a:p>
            <a:r>
              <a:rPr lang="en-US" sz="2800" dirty="0"/>
              <a:t>A</a:t>
            </a:r>
          </a:p>
          <a:p>
            <a:r>
              <a:rPr lang="en-US" sz="2800" dirty="0"/>
              <a:t>P</a:t>
            </a:r>
          </a:p>
          <a:p>
            <a:r>
              <a:rPr lang="en-US" sz="2800" dirty="0"/>
              <a:t>A</a:t>
            </a:r>
          </a:p>
          <a:p>
            <a:r>
              <a:rPr lang="en-US" sz="2800" dirty="0"/>
              <a:t>C</a:t>
            </a:r>
          </a:p>
          <a:p>
            <a:r>
              <a:rPr lang="en-US" sz="2800" dirty="0"/>
              <a:t>I</a:t>
            </a:r>
          </a:p>
          <a:p>
            <a:r>
              <a:rPr lang="en-US" sz="2800" dirty="0"/>
              <a:t>T</a:t>
            </a:r>
          </a:p>
          <a:p>
            <a:r>
              <a:rPr lang="en-US" sz="2800" dirty="0"/>
              <a:t>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908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71B6C-66C7-4916-9E04-49409317C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39" y="338667"/>
            <a:ext cx="11318630" cy="1456267"/>
          </a:xfrm>
        </p:spPr>
        <p:txBody>
          <a:bodyPr>
            <a:normAutofit/>
          </a:bodyPr>
          <a:lstStyle/>
          <a:p>
            <a:r>
              <a:rPr lang="en-US" b="1" dirty="0"/>
              <a:t>Future vision:  Delta </a:t>
            </a: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91C9824A-0262-455E-9438-F99BCE354E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0215096"/>
              </p:ext>
            </p:extLst>
          </p:nvPr>
        </p:nvGraphicFramePr>
        <p:xfrm>
          <a:off x="936869" y="1846553"/>
          <a:ext cx="10042769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57918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71B6C-66C7-4916-9E04-49409317C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177" y="135045"/>
            <a:ext cx="5972907" cy="1456267"/>
          </a:xfrm>
        </p:spPr>
        <p:txBody>
          <a:bodyPr>
            <a:normAutofit/>
          </a:bodyPr>
          <a:lstStyle/>
          <a:p>
            <a:r>
              <a:rPr lang="en-US" dirty="0"/>
              <a:t>Future vision:  plus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3EED0BCF-A904-4025-89F1-6A15972456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0233815"/>
              </p:ext>
            </p:extLst>
          </p:nvPr>
        </p:nvGraphicFramePr>
        <p:xfrm>
          <a:off x="2267973" y="1371601"/>
          <a:ext cx="8763819" cy="50439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0778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5EF3-653F-4B36-B788-9FC85DF0F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"/>
            <a:ext cx="10131425" cy="1219200"/>
          </a:xfrm>
        </p:spPr>
        <p:txBody>
          <a:bodyPr/>
          <a:lstStyle/>
          <a:p>
            <a:r>
              <a:rPr lang="en-US" dirty="0"/>
              <a:t>Upcoming meetings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EDDA7E6-67D7-4A40-A49A-EE0CFFB9F9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4206965"/>
              </p:ext>
            </p:extLst>
          </p:nvPr>
        </p:nvGraphicFramePr>
        <p:xfrm>
          <a:off x="-170814" y="740833"/>
          <a:ext cx="12362814" cy="5766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97457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10033</TotalTime>
  <Words>4573</Words>
  <Application>Microsoft Office PowerPoint</Application>
  <PresentationFormat>Widescreen</PresentationFormat>
  <Paragraphs>557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Celestial</vt:lpstr>
      <vt:lpstr>Planning for growth</vt:lpstr>
      <vt:lpstr>planning process</vt:lpstr>
      <vt:lpstr>Facility master plan alignment - 2023</vt:lpstr>
      <vt:lpstr>Current state [ES/MS/HS]:  school model </vt:lpstr>
      <vt:lpstr>current state – “status –quo”:  delta   Standard model [ES/MS/HS]: </vt:lpstr>
      <vt:lpstr>Current state [ES/MS/HS]:  Plus</vt:lpstr>
      <vt:lpstr>Colorado Universal preschool program</vt:lpstr>
      <vt:lpstr>2022 Legislative session – Overview of UPK</vt:lpstr>
      <vt:lpstr>Preschool…</vt:lpstr>
      <vt:lpstr>Universal preschool program [UPK] - seat availability</vt:lpstr>
      <vt:lpstr>Capacity overview</vt:lpstr>
      <vt:lpstr>PowerPoint Presentation</vt:lpstr>
      <vt:lpstr>functional utilization of school building w/modular – Elementary schools [PK-5]</vt:lpstr>
      <vt:lpstr>functional utilization of school building w/modular [middle &amp; high schools]</vt:lpstr>
      <vt:lpstr>Modulars – Deferred Maintenance:  Fail time rank</vt:lpstr>
      <vt:lpstr>2031 potential seat availability Districtwide</vt:lpstr>
      <vt:lpstr>Platted Subdivisions by Attendance Area</vt:lpstr>
      <vt:lpstr>Subdivision Status:  1Q24</vt:lpstr>
      <vt:lpstr>density</vt:lpstr>
      <vt:lpstr>Falcon Zone:  Top Landowners</vt:lpstr>
      <vt:lpstr>Power zone: Top landowners</vt:lpstr>
      <vt:lpstr>Sand Creek zone:       top landowners</vt:lpstr>
      <vt:lpstr>Colorado general assembly End of Session 2024 overview:  Land Use and Housing</vt:lpstr>
      <vt:lpstr>Future vision   school model / Pre-K to 8th grade </vt:lpstr>
      <vt:lpstr>Future vision:  Delta </vt:lpstr>
      <vt:lpstr>Future vision:  plus</vt:lpstr>
      <vt:lpstr>Upcoming meetings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Balancing the system              – THROUGH CAPACITY MODELING</dc:title>
  <dc:creator>Evelyn Galane Phillips</dc:creator>
  <cp:lastModifiedBy>Evelyn Galane Phillips</cp:lastModifiedBy>
  <cp:revision>402</cp:revision>
  <dcterms:created xsi:type="dcterms:W3CDTF">2024-06-07T20:20:45Z</dcterms:created>
  <dcterms:modified xsi:type="dcterms:W3CDTF">2024-09-19T13:49:52Z</dcterms:modified>
</cp:coreProperties>
</file>