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8" r:id="rId1"/>
    <p:sldMasterId id="2147483716" r:id="rId2"/>
  </p:sldMasterIdLst>
  <p:notesMasterIdLst>
    <p:notesMasterId r:id="rId17"/>
  </p:notesMasterIdLst>
  <p:handoutMasterIdLst>
    <p:handoutMasterId r:id="rId18"/>
  </p:handoutMasterIdLst>
  <p:sldIdLst>
    <p:sldId id="421" r:id="rId3"/>
    <p:sldId id="422" r:id="rId4"/>
    <p:sldId id="423" r:id="rId5"/>
    <p:sldId id="424" r:id="rId6"/>
    <p:sldId id="428" r:id="rId7"/>
    <p:sldId id="429" r:id="rId8"/>
    <p:sldId id="430" r:id="rId9"/>
    <p:sldId id="431" r:id="rId10"/>
    <p:sldId id="432" r:id="rId11"/>
    <p:sldId id="433" r:id="rId12"/>
    <p:sldId id="435" r:id="rId13"/>
    <p:sldId id="436" r:id="rId14"/>
    <p:sldId id="434" r:id="rId15"/>
    <p:sldId id="437" r:id="rId16"/>
  </p:sldIdLst>
  <p:sldSz cx="9144000" cy="6858000" type="screen4x3"/>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EBA5E"/>
    <a:srgbClr val="ED1C24"/>
    <a:srgbClr val="44AA8D"/>
    <a:srgbClr val="FFE62D"/>
    <a:srgbClr val="A3ABAA"/>
    <a:srgbClr val="DC3652"/>
    <a:srgbClr val="6A675A"/>
    <a:srgbClr val="5E9FAE"/>
    <a:srgbClr val="00A94F"/>
    <a:srgbClr val="652D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920" autoAdjust="0"/>
    <p:restoredTop sz="95268" autoAdjust="0"/>
  </p:normalViewPr>
  <p:slideViewPr>
    <p:cSldViewPr>
      <p:cViewPr>
        <p:scale>
          <a:sx n="91" d="100"/>
          <a:sy n="91" d="100"/>
        </p:scale>
        <p:origin x="-893" y="-58"/>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029282" cy="35076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5265014" y="0"/>
            <a:ext cx="4029282" cy="350760"/>
          </a:xfrm>
          <a:prstGeom prst="rect">
            <a:avLst/>
          </a:prstGeom>
        </p:spPr>
        <p:txBody>
          <a:bodyPr vert="horz" lIns="91440" tIns="45720" rIns="91440" bIns="45720" rtlCol="0"/>
          <a:lstStyle>
            <a:lvl1pPr algn="r">
              <a:defRPr sz="1200"/>
            </a:lvl1pPr>
          </a:lstStyle>
          <a:p>
            <a:fld id="{5B6F7708-6294-4057-AA35-254489270DAD}" type="datetimeFigureOut">
              <a:rPr lang="en-US" smtClean="0"/>
              <a:t>7/25/2019</a:t>
            </a:fld>
            <a:endParaRPr lang="en-US" dirty="0"/>
          </a:p>
        </p:txBody>
      </p:sp>
      <p:sp>
        <p:nvSpPr>
          <p:cNvPr id="4" name="Footer Placeholder 3"/>
          <p:cNvSpPr>
            <a:spLocks noGrp="1"/>
          </p:cNvSpPr>
          <p:nvPr>
            <p:ph type="ftr" sz="quarter" idx="2"/>
          </p:nvPr>
        </p:nvSpPr>
        <p:spPr>
          <a:xfrm>
            <a:off x="1" y="6658443"/>
            <a:ext cx="4029282" cy="35076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5265014" y="6658443"/>
            <a:ext cx="4029282" cy="350760"/>
          </a:xfrm>
          <a:prstGeom prst="rect">
            <a:avLst/>
          </a:prstGeom>
        </p:spPr>
        <p:txBody>
          <a:bodyPr vert="horz" lIns="91440" tIns="45720" rIns="91440" bIns="45720" rtlCol="0" anchor="b"/>
          <a:lstStyle>
            <a:lvl1pPr algn="r">
              <a:defRPr sz="1200"/>
            </a:lvl1pPr>
          </a:lstStyle>
          <a:p>
            <a:fld id="{DCA87230-96CA-457A-A755-1C5F0D30F2BB}" type="slidenum">
              <a:rPr lang="en-US" smtClean="0"/>
              <a:t>‹#›</a:t>
            </a:fld>
            <a:endParaRPr lang="en-US" dirty="0"/>
          </a:p>
        </p:txBody>
      </p:sp>
    </p:spTree>
    <p:extLst>
      <p:ext uri="{BB962C8B-B14F-4D97-AF65-F5344CB8AC3E}">
        <p14:creationId xmlns:p14="http://schemas.microsoft.com/office/powerpoint/2010/main" val="21295525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05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5265809" y="0"/>
            <a:ext cx="4028440" cy="350520"/>
          </a:xfrm>
          <a:prstGeom prst="rect">
            <a:avLst/>
          </a:prstGeom>
        </p:spPr>
        <p:txBody>
          <a:bodyPr vert="horz" lIns="93177" tIns="46589" rIns="93177" bIns="46589" rtlCol="0"/>
          <a:lstStyle>
            <a:lvl1pPr algn="r">
              <a:defRPr sz="1200"/>
            </a:lvl1pPr>
          </a:lstStyle>
          <a:p>
            <a:fld id="{DBA8B3D0-7470-4F07-92BC-4E3B168D442B}" type="datetimeFigureOut">
              <a:rPr lang="en-US" smtClean="0"/>
              <a:t>7/25/2019</a:t>
            </a:fld>
            <a:endParaRPr lang="en-US" dirty="0"/>
          </a:p>
        </p:txBody>
      </p:sp>
      <p:sp>
        <p:nvSpPr>
          <p:cNvPr id="4" name="Slide Image Placeholder 3"/>
          <p:cNvSpPr>
            <a:spLocks noGrp="1" noRot="1" noChangeAspect="1"/>
          </p:cNvSpPr>
          <p:nvPr>
            <p:ph type="sldImg" idx="2"/>
          </p:nvPr>
        </p:nvSpPr>
        <p:spPr>
          <a:xfrm>
            <a:off x="2895600" y="525463"/>
            <a:ext cx="3505200" cy="2628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929640" y="3329940"/>
            <a:ext cx="7437120" cy="31546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664"/>
            <a:ext cx="4028440" cy="3505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5265809" y="6658664"/>
            <a:ext cx="4028440" cy="350520"/>
          </a:xfrm>
          <a:prstGeom prst="rect">
            <a:avLst/>
          </a:prstGeom>
        </p:spPr>
        <p:txBody>
          <a:bodyPr vert="horz" lIns="93177" tIns="46589" rIns="93177" bIns="46589" rtlCol="0" anchor="b"/>
          <a:lstStyle>
            <a:lvl1pPr algn="r">
              <a:defRPr sz="1200"/>
            </a:lvl1pPr>
          </a:lstStyle>
          <a:p>
            <a:fld id="{466557B0-1517-4F72-A393-D67F49CF4BE2}" type="slidenum">
              <a:rPr lang="en-US" smtClean="0"/>
              <a:t>‹#›</a:t>
            </a:fld>
            <a:endParaRPr lang="en-US" dirty="0"/>
          </a:p>
        </p:txBody>
      </p:sp>
    </p:spTree>
    <p:extLst>
      <p:ext uri="{BB962C8B-B14F-4D97-AF65-F5344CB8AC3E}">
        <p14:creationId xmlns:p14="http://schemas.microsoft.com/office/powerpoint/2010/main" val="17596790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p:spPr>
        <p:txBody>
          <a:bodyPr anchor="b" anchorCtr="0">
            <a:normAutofit/>
          </a:bodyPr>
          <a:lstStyle>
            <a:lvl1pPr algn="l">
              <a:defRPr sz="2800" baseline="0">
                <a:solidFill>
                  <a:srgbClr val="00A94F"/>
                </a:solidFill>
                <a:latin typeface="Arial Rounded MT Bold" panose="020F0704030504030204" pitchFamily="34" charset="0"/>
              </a:defRPr>
            </a:lvl1pPr>
          </a:lstStyle>
          <a:p>
            <a:r>
              <a:rPr lang="en-US" dirty="0"/>
              <a:t>Title Slide</a:t>
            </a:r>
          </a:p>
        </p:txBody>
      </p:sp>
      <p:sp>
        <p:nvSpPr>
          <p:cNvPr id="3" name="Subtitle 2"/>
          <p:cNvSpPr>
            <a:spLocks noGrp="1"/>
          </p:cNvSpPr>
          <p:nvPr>
            <p:ph type="subTitle" idx="1" hasCustomPrompt="1"/>
          </p:nvPr>
        </p:nvSpPr>
        <p:spPr>
          <a:xfrm>
            <a:off x="685800" y="3886200"/>
            <a:ext cx="7772400" cy="1371600"/>
          </a:xfrm>
        </p:spPr>
        <p:txBody>
          <a:bodyPr>
            <a:normAutofit/>
          </a:bodyPr>
          <a:lstStyle>
            <a:lvl1pPr marL="0" indent="0" algn="l">
              <a:buNone/>
              <a:defRPr sz="2400" b="1">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 here</a:t>
            </a: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66379" y="381000"/>
            <a:ext cx="2493579" cy="609600"/>
          </a:xfrm>
          <a:prstGeom prst="rect">
            <a:avLst/>
          </a:prstGeom>
        </p:spPr>
      </p:pic>
      <p:sp>
        <p:nvSpPr>
          <p:cNvPr id="10" name="object 2"/>
          <p:cNvSpPr/>
          <p:nvPr/>
        </p:nvSpPr>
        <p:spPr>
          <a:xfrm>
            <a:off x="370867" y="6385280"/>
            <a:ext cx="8402320" cy="113664"/>
          </a:xfrm>
          <a:custGeom>
            <a:avLst/>
            <a:gdLst/>
            <a:ahLst/>
            <a:cxnLst/>
            <a:rect l="l" t="t" r="r" b="b"/>
            <a:pathLst>
              <a:path w="8402320" h="113664">
                <a:moveTo>
                  <a:pt x="56565" y="0"/>
                </a:moveTo>
                <a:lnTo>
                  <a:pt x="34975" y="4398"/>
                </a:lnTo>
                <a:lnTo>
                  <a:pt x="16948" y="16408"/>
                </a:lnTo>
                <a:lnTo>
                  <a:pt x="4587" y="34247"/>
                </a:lnTo>
                <a:lnTo>
                  <a:pt x="0" y="56133"/>
                </a:lnTo>
                <a:lnTo>
                  <a:pt x="0" y="56997"/>
                </a:lnTo>
                <a:lnTo>
                  <a:pt x="4466" y="78884"/>
                </a:lnTo>
                <a:lnTo>
                  <a:pt x="16624" y="96723"/>
                </a:lnTo>
                <a:lnTo>
                  <a:pt x="34611" y="108732"/>
                </a:lnTo>
                <a:lnTo>
                  <a:pt x="56565" y="113131"/>
                </a:lnTo>
                <a:lnTo>
                  <a:pt x="78520" y="108732"/>
                </a:lnTo>
                <a:lnTo>
                  <a:pt x="96507" y="96723"/>
                </a:lnTo>
                <a:lnTo>
                  <a:pt x="108665" y="78884"/>
                </a:lnTo>
                <a:lnTo>
                  <a:pt x="113131" y="56997"/>
                </a:lnTo>
                <a:lnTo>
                  <a:pt x="113131" y="56133"/>
                </a:lnTo>
                <a:lnTo>
                  <a:pt x="108483" y="34247"/>
                </a:lnTo>
                <a:lnTo>
                  <a:pt x="96021" y="16408"/>
                </a:lnTo>
                <a:lnTo>
                  <a:pt x="77973" y="4398"/>
                </a:lnTo>
                <a:lnTo>
                  <a:pt x="56565" y="0"/>
                </a:lnTo>
                <a:close/>
              </a:path>
              <a:path w="8402320" h="113664">
                <a:moveTo>
                  <a:pt x="315595" y="0"/>
                </a:moveTo>
                <a:lnTo>
                  <a:pt x="294005" y="4398"/>
                </a:lnTo>
                <a:lnTo>
                  <a:pt x="275977" y="16408"/>
                </a:lnTo>
                <a:lnTo>
                  <a:pt x="263617" y="34247"/>
                </a:lnTo>
                <a:lnTo>
                  <a:pt x="259029" y="56133"/>
                </a:lnTo>
                <a:lnTo>
                  <a:pt x="259029" y="56997"/>
                </a:lnTo>
                <a:lnTo>
                  <a:pt x="263495" y="78884"/>
                </a:lnTo>
                <a:lnTo>
                  <a:pt x="275653" y="96723"/>
                </a:lnTo>
                <a:lnTo>
                  <a:pt x="293640" y="108732"/>
                </a:lnTo>
                <a:lnTo>
                  <a:pt x="315595" y="113131"/>
                </a:lnTo>
                <a:lnTo>
                  <a:pt x="337549" y="108732"/>
                </a:lnTo>
                <a:lnTo>
                  <a:pt x="355536" y="96723"/>
                </a:lnTo>
                <a:lnTo>
                  <a:pt x="367694" y="78884"/>
                </a:lnTo>
                <a:lnTo>
                  <a:pt x="372160" y="56997"/>
                </a:lnTo>
                <a:lnTo>
                  <a:pt x="372160" y="56133"/>
                </a:lnTo>
                <a:lnTo>
                  <a:pt x="367512" y="34247"/>
                </a:lnTo>
                <a:lnTo>
                  <a:pt x="355050" y="16408"/>
                </a:lnTo>
                <a:lnTo>
                  <a:pt x="337002" y="4398"/>
                </a:lnTo>
                <a:lnTo>
                  <a:pt x="315595" y="0"/>
                </a:lnTo>
                <a:close/>
              </a:path>
              <a:path w="8402320" h="113664">
                <a:moveTo>
                  <a:pt x="574636" y="0"/>
                </a:moveTo>
                <a:lnTo>
                  <a:pt x="553046" y="4398"/>
                </a:lnTo>
                <a:lnTo>
                  <a:pt x="535019" y="16408"/>
                </a:lnTo>
                <a:lnTo>
                  <a:pt x="522658" y="34247"/>
                </a:lnTo>
                <a:lnTo>
                  <a:pt x="518071" y="56133"/>
                </a:lnTo>
                <a:lnTo>
                  <a:pt x="518071" y="56997"/>
                </a:lnTo>
                <a:lnTo>
                  <a:pt x="522537" y="78884"/>
                </a:lnTo>
                <a:lnTo>
                  <a:pt x="534695" y="96723"/>
                </a:lnTo>
                <a:lnTo>
                  <a:pt x="552682" y="108732"/>
                </a:lnTo>
                <a:lnTo>
                  <a:pt x="574636" y="113131"/>
                </a:lnTo>
                <a:lnTo>
                  <a:pt x="596591" y="108732"/>
                </a:lnTo>
                <a:lnTo>
                  <a:pt x="614578" y="96723"/>
                </a:lnTo>
                <a:lnTo>
                  <a:pt x="626736" y="78884"/>
                </a:lnTo>
                <a:lnTo>
                  <a:pt x="631202" y="56997"/>
                </a:lnTo>
                <a:lnTo>
                  <a:pt x="631202" y="56133"/>
                </a:lnTo>
                <a:lnTo>
                  <a:pt x="626554" y="34247"/>
                </a:lnTo>
                <a:lnTo>
                  <a:pt x="614092" y="16408"/>
                </a:lnTo>
                <a:lnTo>
                  <a:pt x="596044" y="4398"/>
                </a:lnTo>
                <a:lnTo>
                  <a:pt x="574636" y="0"/>
                </a:lnTo>
                <a:close/>
              </a:path>
              <a:path w="8402320" h="113664">
                <a:moveTo>
                  <a:pt x="833666" y="0"/>
                </a:moveTo>
                <a:lnTo>
                  <a:pt x="812076" y="4398"/>
                </a:lnTo>
                <a:lnTo>
                  <a:pt x="794048" y="16408"/>
                </a:lnTo>
                <a:lnTo>
                  <a:pt x="781688" y="34247"/>
                </a:lnTo>
                <a:lnTo>
                  <a:pt x="777100" y="56133"/>
                </a:lnTo>
                <a:lnTo>
                  <a:pt x="777100" y="56997"/>
                </a:lnTo>
                <a:lnTo>
                  <a:pt x="781566" y="78884"/>
                </a:lnTo>
                <a:lnTo>
                  <a:pt x="793724" y="96723"/>
                </a:lnTo>
                <a:lnTo>
                  <a:pt x="811711" y="108732"/>
                </a:lnTo>
                <a:lnTo>
                  <a:pt x="833666" y="113131"/>
                </a:lnTo>
                <a:lnTo>
                  <a:pt x="855620" y="108732"/>
                </a:lnTo>
                <a:lnTo>
                  <a:pt x="873607" y="96723"/>
                </a:lnTo>
                <a:lnTo>
                  <a:pt x="885765" y="78884"/>
                </a:lnTo>
                <a:lnTo>
                  <a:pt x="890231" y="56997"/>
                </a:lnTo>
                <a:lnTo>
                  <a:pt x="890231" y="56133"/>
                </a:lnTo>
                <a:lnTo>
                  <a:pt x="885583" y="34247"/>
                </a:lnTo>
                <a:lnTo>
                  <a:pt x="873121" y="16408"/>
                </a:lnTo>
                <a:lnTo>
                  <a:pt x="855073" y="4398"/>
                </a:lnTo>
                <a:lnTo>
                  <a:pt x="833666" y="0"/>
                </a:lnTo>
                <a:close/>
              </a:path>
              <a:path w="8402320" h="113664">
                <a:moveTo>
                  <a:pt x="1092708" y="0"/>
                </a:moveTo>
                <a:lnTo>
                  <a:pt x="1071118" y="4398"/>
                </a:lnTo>
                <a:lnTo>
                  <a:pt x="1053090" y="16408"/>
                </a:lnTo>
                <a:lnTo>
                  <a:pt x="1040730" y="34247"/>
                </a:lnTo>
                <a:lnTo>
                  <a:pt x="1036142" y="56133"/>
                </a:lnTo>
                <a:lnTo>
                  <a:pt x="1036142" y="56997"/>
                </a:lnTo>
                <a:lnTo>
                  <a:pt x="1040608" y="78884"/>
                </a:lnTo>
                <a:lnTo>
                  <a:pt x="1052766" y="96723"/>
                </a:lnTo>
                <a:lnTo>
                  <a:pt x="1070753" y="108732"/>
                </a:lnTo>
                <a:lnTo>
                  <a:pt x="1092708" y="113131"/>
                </a:lnTo>
                <a:lnTo>
                  <a:pt x="1114662" y="108732"/>
                </a:lnTo>
                <a:lnTo>
                  <a:pt x="1132649" y="96723"/>
                </a:lnTo>
                <a:lnTo>
                  <a:pt x="1144807" y="78884"/>
                </a:lnTo>
                <a:lnTo>
                  <a:pt x="1149273" y="56997"/>
                </a:lnTo>
                <a:lnTo>
                  <a:pt x="1149273" y="56133"/>
                </a:lnTo>
                <a:lnTo>
                  <a:pt x="1144625" y="34247"/>
                </a:lnTo>
                <a:lnTo>
                  <a:pt x="1132163" y="16408"/>
                </a:lnTo>
                <a:lnTo>
                  <a:pt x="1114115" y="4398"/>
                </a:lnTo>
                <a:lnTo>
                  <a:pt x="1092708" y="0"/>
                </a:lnTo>
                <a:close/>
              </a:path>
              <a:path w="8402320" h="113664">
                <a:moveTo>
                  <a:pt x="1351737" y="0"/>
                </a:moveTo>
                <a:lnTo>
                  <a:pt x="1330147" y="4398"/>
                </a:lnTo>
                <a:lnTo>
                  <a:pt x="1312119" y="16408"/>
                </a:lnTo>
                <a:lnTo>
                  <a:pt x="1299759" y="34247"/>
                </a:lnTo>
                <a:lnTo>
                  <a:pt x="1295171" y="56133"/>
                </a:lnTo>
                <a:lnTo>
                  <a:pt x="1295171" y="56997"/>
                </a:lnTo>
                <a:lnTo>
                  <a:pt x="1299637" y="78884"/>
                </a:lnTo>
                <a:lnTo>
                  <a:pt x="1311795" y="96723"/>
                </a:lnTo>
                <a:lnTo>
                  <a:pt x="1329782" y="108732"/>
                </a:lnTo>
                <a:lnTo>
                  <a:pt x="1351737" y="113131"/>
                </a:lnTo>
                <a:lnTo>
                  <a:pt x="1373691" y="108732"/>
                </a:lnTo>
                <a:lnTo>
                  <a:pt x="1391678" y="96723"/>
                </a:lnTo>
                <a:lnTo>
                  <a:pt x="1403836" y="78884"/>
                </a:lnTo>
                <a:lnTo>
                  <a:pt x="1408303" y="56997"/>
                </a:lnTo>
                <a:lnTo>
                  <a:pt x="1408303" y="56133"/>
                </a:lnTo>
                <a:lnTo>
                  <a:pt x="1403654" y="34247"/>
                </a:lnTo>
                <a:lnTo>
                  <a:pt x="1391192" y="16408"/>
                </a:lnTo>
                <a:lnTo>
                  <a:pt x="1373145" y="4398"/>
                </a:lnTo>
                <a:lnTo>
                  <a:pt x="1351737" y="0"/>
                </a:lnTo>
                <a:close/>
              </a:path>
              <a:path w="8402320" h="113664">
                <a:moveTo>
                  <a:pt x="1610779" y="0"/>
                </a:moveTo>
                <a:lnTo>
                  <a:pt x="1589189" y="4398"/>
                </a:lnTo>
                <a:lnTo>
                  <a:pt x="1571161" y="16408"/>
                </a:lnTo>
                <a:lnTo>
                  <a:pt x="1558801" y="34247"/>
                </a:lnTo>
                <a:lnTo>
                  <a:pt x="1554213" y="56133"/>
                </a:lnTo>
                <a:lnTo>
                  <a:pt x="1554213" y="56997"/>
                </a:lnTo>
                <a:lnTo>
                  <a:pt x="1558679" y="78884"/>
                </a:lnTo>
                <a:lnTo>
                  <a:pt x="1570837" y="96723"/>
                </a:lnTo>
                <a:lnTo>
                  <a:pt x="1588824" y="108732"/>
                </a:lnTo>
                <a:lnTo>
                  <a:pt x="1610779" y="113131"/>
                </a:lnTo>
                <a:lnTo>
                  <a:pt x="1632733" y="108732"/>
                </a:lnTo>
                <a:lnTo>
                  <a:pt x="1650720" y="96723"/>
                </a:lnTo>
                <a:lnTo>
                  <a:pt x="1662878" y="78884"/>
                </a:lnTo>
                <a:lnTo>
                  <a:pt x="1667344" y="56997"/>
                </a:lnTo>
                <a:lnTo>
                  <a:pt x="1667344" y="56133"/>
                </a:lnTo>
                <a:lnTo>
                  <a:pt x="1662696" y="34247"/>
                </a:lnTo>
                <a:lnTo>
                  <a:pt x="1650234" y="16408"/>
                </a:lnTo>
                <a:lnTo>
                  <a:pt x="1632186" y="4398"/>
                </a:lnTo>
                <a:lnTo>
                  <a:pt x="1610779" y="0"/>
                </a:lnTo>
                <a:close/>
              </a:path>
              <a:path w="8402320" h="113664">
                <a:moveTo>
                  <a:pt x="1869808" y="0"/>
                </a:moveTo>
                <a:lnTo>
                  <a:pt x="1848218" y="4398"/>
                </a:lnTo>
                <a:lnTo>
                  <a:pt x="1830190" y="16408"/>
                </a:lnTo>
                <a:lnTo>
                  <a:pt x="1817830" y="34247"/>
                </a:lnTo>
                <a:lnTo>
                  <a:pt x="1813242" y="56133"/>
                </a:lnTo>
                <a:lnTo>
                  <a:pt x="1813242" y="56997"/>
                </a:lnTo>
                <a:lnTo>
                  <a:pt x="1817708" y="78884"/>
                </a:lnTo>
                <a:lnTo>
                  <a:pt x="1829866" y="96723"/>
                </a:lnTo>
                <a:lnTo>
                  <a:pt x="1847853" y="108732"/>
                </a:lnTo>
                <a:lnTo>
                  <a:pt x="1869808" y="113131"/>
                </a:lnTo>
                <a:lnTo>
                  <a:pt x="1891762" y="108732"/>
                </a:lnTo>
                <a:lnTo>
                  <a:pt x="1909749" y="96723"/>
                </a:lnTo>
                <a:lnTo>
                  <a:pt x="1921907" y="78884"/>
                </a:lnTo>
                <a:lnTo>
                  <a:pt x="1926374" y="56997"/>
                </a:lnTo>
                <a:lnTo>
                  <a:pt x="1926374" y="56133"/>
                </a:lnTo>
                <a:lnTo>
                  <a:pt x="1921725" y="34247"/>
                </a:lnTo>
                <a:lnTo>
                  <a:pt x="1909264" y="16408"/>
                </a:lnTo>
                <a:lnTo>
                  <a:pt x="1891216" y="4398"/>
                </a:lnTo>
                <a:lnTo>
                  <a:pt x="1869808" y="0"/>
                </a:lnTo>
                <a:close/>
              </a:path>
              <a:path w="8402320" h="113664">
                <a:moveTo>
                  <a:pt x="2128850" y="0"/>
                </a:moveTo>
                <a:lnTo>
                  <a:pt x="2107260" y="4398"/>
                </a:lnTo>
                <a:lnTo>
                  <a:pt x="2089232" y="16408"/>
                </a:lnTo>
                <a:lnTo>
                  <a:pt x="2076872" y="34247"/>
                </a:lnTo>
                <a:lnTo>
                  <a:pt x="2072284" y="56133"/>
                </a:lnTo>
                <a:lnTo>
                  <a:pt x="2072284" y="56997"/>
                </a:lnTo>
                <a:lnTo>
                  <a:pt x="2076750" y="78884"/>
                </a:lnTo>
                <a:lnTo>
                  <a:pt x="2088908" y="96723"/>
                </a:lnTo>
                <a:lnTo>
                  <a:pt x="2106895" y="108732"/>
                </a:lnTo>
                <a:lnTo>
                  <a:pt x="2128850" y="113131"/>
                </a:lnTo>
                <a:lnTo>
                  <a:pt x="2150804" y="108732"/>
                </a:lnTo>
                <a:lnTo>
                  <a:pt x="2168791" y="96723"/>
                </a:lnTo>
                <a:lnTo>
                  <a:pt x="2180949" y="78884"/>
                </a:lnTo>
                <a:lnTo>
                  <a:pt x="2185416" y="56997"/>
                </a:lnTo>
                <a:lnTo>
                  <a:pt x="2185416" y="56133"/>
                </a:lnTo>
                <a:lnTo>
                  <a:pt x="2180767" y="34247"/>
                </a:lnTo>
                <a:lnTo>
                  <a:pt x="2168305" y="16408"/>
                </a:lnTo>
                <a:lnTo>
                  <a:pt x="2150258" y="4398"/>
                </a:lnTo>
                <a:lnTo>
                  <a:pt x="2128850" y="0"/>
                </a:lnTo>
                <a:close/>
              </a:path>
              <a:path w="8402320" h="113664">
                <a:moveTo>
                  <a:pt x="2387879" y="0"/>
                </a:moveTo>
                <a:lnTo>
                  <a:pt x="2366289" y="4398"/>
                </a:lnTo>
                <a:lnTo>
                  <a:pt x="2348261" y="16408"/>
                </a:lnTo>
                <a:lnTo>
                  <a:pt x="2335901" y="34247"/>
                </a:lnTo>
                <a:lnTo>
                  <a:pt x="2331313" y="56133"/>
                </a:lnTo>
                <a:lnTo>
                  <a:pt x="2331313" y="56997"/>
                </a:lnTo>
                <a:lnTo>
                  <a:pt x="2335780" y="78884"/>
                </a:lnTo>
                <a:lnTo>
                  <a:pt x="2347937" y="96723"/>
                </a:lnTo>
                <a:lnTo>
                  <a:pt x="2365925" y="108732"/>
                </a:lnTo>
                <a:lnTo>
                  <a:pt x="2387879" y="113131"/>
                </a:lnTo>
                <a:lnTo>
                  <a:pt x="2409833" y="108732"/>
                </a:lnTo>
                <a:lnTo>
                  <a:pt x="2427820" y="96723"/>
                </a:lnTo>
                <a:lnTo>
                  <a:pt x="2439978" y="78884"/>
                </a:lnTo>
                <a:lnTo>
                  <a:pt x="2444445" y="56997"/>
                </a:lnTo>
                <a:lnTo>
                  <a:pt x="2444445" y="56133"/>
                </a:lnTo>
                <a:lnTo>
                  <a:pt x="2439796" y="34247"/>
                </a:lnTo>
                <a:lnTo>
                  <a:pt x="2427335" y="16408"/>
                </a:lnTo>
                <a:lnTo>
                  <a:pt x="2409287" y="4398"/>
                </a:lnTo>
                <a:lnTo>
                  <a:pt x="2387879" y="0"/>
                </a:lnTo>
                <a:close/>
              </a:path>
              <a:path w="8402320" h="113664">
                <a:moveTo>
                  <a:pt x="2646921" y="0"/>
                </a:moveTo>
                <a:lnTo>
                  <a:pt x="2625331" y="4398"/>
                </a:lnTo>
                <a:lnTo>
                  <a:pt x="2607303" y="16408"/>
                </a:lnTo>
                <a:lnTo>
                  <a:pt x="2594943" y="34247"/>
                </a:lnTo>
                <a:lnTo>
                  <a:pt x="2590355" y="56133"/>
                </a:lnTo>
                <a:lnTo>
                  <a:pt x="2590355" y="56997"/>
                </a:lnTo>
                <a:lnTo>
                  <a:pt x="2594821" y="78884"/>
                </a:lnTo>
                <a:lnTo>
                  <a:pt x="2606979" y="96723"/>
                </a:lnTo>
                <a:lnTo>
                  <a:pt x="2624966" y="108732"/>
                </a:lnTo>
                <a:lnTo>
                  <a:pt x="2646921" y="113131"/>
                </a:lnTo>
                <a:lnTo>
                  <a:pt x="2668875" y="108732"/>
                </a:lnTo>
                <a:lnTo>
                  <a:pt x="2686862" y="96723"/>
                </a:lnTo>
                <a:lnTo>
                  <a:pt x="2699020" y="78884"/>
                </a:lnTo>
                <a:lnTo>
                  <a:pt x="2703487" y="56997"/>
                </a:lnTo>
                <a:lnTo>
                  <a:pt x="2703487" y="56133"/>
                </a:lnTo>
                <a:lnTo>
                  <a:pt x="2698838" y="34247"/>
                </a:lnTo>
                <a:lnTo>
                  <a:pt x="2686377" y="16408"/>
                </a:lnTo>
                <a:lnTo>
                  <a:pt x="2668329" y="4398"/>
                </a:lnTo>
                <a:lnTo>
                  <a:pt x="2646921" y="0"/>
                </a:lnTo>
                <a:close/>
              </a:path>
              <a:path w="8402320" h="113664">
                <a:moveTo>
                  <a:pt x="2905950" y="0"/>
                </a:moveTo>
                <a:lnTo>
                  <a:pt x="2884360" y="4398"/>
                </a:lnTo>
                <a:lnTo>
                  <a:pt x="2866332" y="16408"/>
                </a:lnTo>
                <a:lnTo>
                  <a:pt x="2853972" y="34247"/>
                </a:lnTo>
                <a:lnTo>
                  <a:pt x="2849384" y="56133"/>
                </a:lnTo>
                <a:lnTo>
                  <a:pt x="2849384" y="56997"/>
                </a:lnTo>
                <a:lnTo>
                  <a:pt x="2853851" y="78884"/>
                </a:lnTo>
                <a:lnTo>
                  <a:pt x="2866009" y="96723"/>
                </a:lnTo>
                <a:lnTo>
                  <a:pt x="2883996" y="108732"/>
                </a:lnTo>
                <a:lnTo>
                  <a:pt x="2905950" y="113131"/>
                </a:lnTo>
                <a:lnTo>
                  <a:pt x="2927904" y="108732"/>
                </a:lnTo>
                <a:lnTo>
                  <a:pt x="2945892" y="96723"/>
                </a:lnTo>
                <a:lnTo>
                  <a:pt x="2958049" y="78884"/>
                </a:lnTo>
                <a:lnTo>
                  <a:pt x="2962516" y="56997"/>
                </a:lnTo>
                <a:lnTo>
                  <a:pt x="2962516" y="56133"/>
                </a:lnTo>
                <a:lnTo>
                  <a:pt x="2957867" y="34247"/>
                </a:lnTo>
                <a:lnTo>
                  <a:pt x="2945406" y="16408"/>
                </a:lnTo>
                <a:lnTo>
                  <a:pt x="2927358" y="4398"/>
                </a:lnTo>
                <a:lnTo>
                  <a:pt x="2905950" y="0"/>
                </a:lnTo>
                <a:close/>
              </a:path>
              <a:path w="8402320" h="113664">
                <a:moveTo>
                  <a:pt x="3164992" y="0"/>
                </a:moveTo>
                <a:lnTo>
                  <a:pt x="3143402" y="4398"/>
                </a:lnTo>
                <a:lnTo>
                  <a:pt x="3125374" y="16408"/>
                </a:lnTo>
                <a:lnTo>
                  <a:pt x="3113014" y="34247"/>
                </a:lnTo>
                <a:lnTo>
                  <a:pt x="3108426" y="56133"/>
                </a:lnTo>
                <a:lnTo>
                  <a:pt x="3108426" y="56997"/>
                </a:lnTo>
                <a:lnTo>
                  <a:pt x="3112893" y="78884"/>
                </a:lnTo>
                <a:lnTo>
                  <a:pt x="3125050" y="96723"/>
                </a:lnTo>
                <a:lnTo>
                  <a:pt x="3143038" y="108732"/>
                </a:lnTo>
                <a:lnTo>
                  <a:pt x="3164992" y="113131"/>
                </a:lnTo>
                <a:lnTo>
                  <a:pt x="3186946" y="108732"/>
                </a:lnTo>
                <a:lnTo>
                  <a:pt x="3204933" y="96723"/>
                </a:lnTo>
                <a:lnTo>
                  <a:pt x="3217091" y="78884"/>
                </a:lnTo>
                <a:lnTo>
                  <a:pt x="3221558" y="56997"/>
                </a:lnTo>
                <a:lnTo>
                  <a:pt x="3221558" y="56133"/>
                </a:lnTo>
                <a:lnTo>
                  <a:pt x="3216909" y="34247"/>
                </a:lnTo>
                <a:lnTo>
                  <a:pt x="3204448" y="16408"/>
                </a:lnTo>
                <a:lnTo>
                  <a:pt x="3186400" y="4398"/>
                </a:lnTo>
                <a:lnTo>
                  <a:pt x="3164992" y="0"/>
                </a:lnTo>
                <a:close/>
              </a:path>
              <a:path w="8402320" h="113664">
                <a:moveTo>
                  <a:pt x="3424021" y="0"/>
                </a:moveTo>
                <a:lnTo>
                  <a:pt x="3402431" y="4398"/>
                </a:lnTo>
                <a:lnTo>
                  <a:pt x="3384403" y="16408"/>
                </a:lnTo>
                <a:lnTo>
                  <a:pt x="3372043" y="34247"/>
                </a:lnTo>
                <a:lnTo>
                  <a:pt x="3367455" y="56133"/>
                </a:lnTo>
                <a:lnTo>
                  <a:pt x="3367455" y="56997"/>
                </a:lnTo>
                <a:lnTo>
                  <a:pt x="3371922" y="78884"/>
                </a:lnTo>
                <a:lnTo>
                  <a:pt x="3384080" y="96723"/>
                </a:lnTo>
                <a:lnTo>
                  <a:pt x="3402067" y="108732"/>
                </a:lnTo>
                <a:lnTo>
                  <a:pt x="3424021" y="113131"/>
                </a:lnTo>
                <a:lnTo>
                  <a:pt x="3445975" y="108732"/>
                </a:lnTo>
                <a:lnTo>
                  <a:pt x="3463963" y="96723"/>
                </a:lnTo>
                <a:lnTo>
                  <a:pt x="3476120" y="78884"/>
                </a:lnTo>
                <a:lnTo>
                  <a:pt x="3480587" y="56997"/>
                </a:lnTo>
                <a:lnTo>
                  <a:pt x="3480587" y="56133"/>
                </a:lnTo>
                <a:lnTo>
                  <a:pt x="3475938" y="34247"/>
                </a:lnTo>
                <a:lnTo>
                  <a:pt x="3463477" y="16408"/>
                </a:lnTo>
                <a:lnTo>
                  <a:pt x="3445429" y="4398"/>
                </a:lnTo>
                <a:lnTo>
                  <a:pt x="3424021" y="0"/>
                </a:lnTo>
                <a:close/>
              </a:path>
              <a:path w="8402320" h="113664">
                <a:moveTo>
                  <a:pt x="3683063" y="0"/>
                </a:moveTo>
                <a:lnTo>
                  <a:pt x="3661473" y="4398"/>
                </a:lnTo>
                <a:lnTo>
                  <a:pt x="3643445" y="16408"/>
                </a:lnTo>
                <a:lnTo>
                  <a:pt x="3631085" y="34247"/>
                </a:lnTo>
                <a:lnTo>
                  <a:pt x="3626497" y="56133"/>
                </a:lnTo>
                <a:lnTo>
                  <a:pt x="3626497" y="56997"/>
                </a:lnTo>
                <a:lnTo>
                  <a:pt x="3630964" y="78884"/>
                </a:lnTo>
                <a:lnTo>
                  <a:pt x="3643122" y="96723"/>
                </a:lnTo>
                <a:lnTo>
                  <a:pt x="3661109" y="108732"/>
                </a:lnTo>
                <a:lnTo>
                  <a:pt x="3683063" y="113131"/>
                </a:lnTo>
                <a:lnTo>
                  <a:pt x="3705017" y="108732"/>
                </a:lnTo>
                <a:lnTo>
                  <a:pt x="3723005" y="96723"/>
                </a:lnTo>
                <a:lnTo>
                  <a:pt x="3735162" y="78884"/>
                </a:lnTo>
                <a:lnTo>
                  <a:pt x="3739629" y="56997"/>
                </a:lnTo>
                <a:lnTo>
                  <a:pt x="3739629" y="56133"/>
                </a:lnTo>
                <a:lnTo>
                  <a:pt x="3734980" y="34247"/>
                </a:lnTo>
                <a:lnTo>
                  <a:pt x="3722519" y="16408"/>
                </a:lnTo>
                <a:lnTo>
                  <a:pt x="3704471" y="4398"/>
                </a:lnTo>
                <a:lnTo>
                  <a:pt x="3683063" y="0"/>
                </a:lnTo>
                <a:close/>
              </a:path>
              <a:path w="8402320" h="113664">
                <a:moveTo>
                  <a:pt x="3942092" y="0"/>
                </a:moveTo>
                <a:lnTo>
                  <a:pt x="3920502" y="4398"/>
                </a:lnTo>
                <a:lnTo>
                  <a:pt x="3902475" y="16408"/>
                </a:lnTo>
                <a:lnTo>
                  <a:pt x="3890114" y="34247"/>
                </a:lnTo>
                <a:lnTo>
                  <a:pt x="3885526" y="56133"/>
                </a:lnTo>
                <a:lnTo>
                  <a:pt x="3885526" y="56997"/>
                </a:lnTo>
                <a:lnTo>
                  <a:pt x="3889993" y="78884"/>
                </a:lnTo>
                <a:lnTo>
                  <a:pt x="3902151" y="96723"/>
                </a:lnTo>
                <a:lnTo>
                  <a:pt x="3920138" y="108732"/>
                </a:lnTo>
                <a:lnTo>
                  <a:pt x="3942092" y="113131"/>
                </a:lnTo>
                <a:lnTo>
                  <a:pt x="3964047" y="108732"/>
                </a:lnTo>
                <a:lnTo>
                  <a:pt x="3982034" y="96723"/>
                </a:lnTo>
                <a:lnTo>
                  <a:pt x="3994192" y="78884"/>
                </a:lnTo>
                <a:lnTo>
                  <a:pt x="3998658" y="56997"/>
                </a:lnTo>
                <a:lnTo>
                  <a:pt x="3998658" y="56133"/>
                </a:lnTo>
                <a:lnTo>
                  <a:pt x="3994009" y="34247"/>
                </a:lnTo>
                <a:lnTo>
                  <a:pt x="3981548" y="16408"/>
                </a:lnTo>
                <a:lnTo>
                  <a:pt x="3963500" y="4398"/>
                </a:lnTo>
                <a:lnTo>
                  <a:pt x="3942092" y="0"/>
                </a:lnTo>
                <a:close/>
              </a:path>
              <a:path w="8402320" h="113664">
                <a:moveTo>
                  <a:pt x="4201134" y="0"/>
                </a:moveTo>
                <a:lnTo>
                  <a:pt x="4179544" y="4398"/>
                </a:lnTo>
                <a:lnTo>
                  <a:pt x="4161516" y="16408"/>
                </a:lnTo>
                <a:lnTo>
                  <a:pt x="4149156" y="34247"/>
                </a:lnTo>
                <a:lnTo>
                  <a:pt x="4144568" y="56133"/>
                </a:lnTo>
                <a:lnTo>
                  <a:pt x="4144568" y="56997"/>
                </a:lnTo>
                <a:lnTo>
                  <a:pt x="4149035" y="78884"/>
                </a:lnTo>
                <a:lnTo>
                  <a:pt x="4161193" y="96723"/>
                </a:lnTo>
                <a:lnTo>
                  <a:pt x="4179180" y="108732"/>
                </a:lnTo>
                <a:lnTo>
                  <a:pt x="4201134" y="113131"/>
                </a:lnTo>
                <a:lnTo>
                  <a:pt x="4223088" y="108732"/>
                </a:lnTo>
                <a:lnTo>
                  <a:pt x="4241076" y="96723"/>
                </a:lnTo>
                <a:lnTo>
                  <a:pt x="4253233" y="78884"/>
                </a:lnTo>
                <a:lnTo>
                  <a:pt x="4257700" y="56997"/>
                </a:lnTo>
                <a:lnTo>
                  <a:pt x="4257700" y="56133"/>
                </a:lnTo>
                <a:lnTo>
                  <a:pt x="4253051" y="34247"/>
                </a:lnTo>
                <a:lnTo>
                  <a:pt x="4240590" y="16408"/>
                </a:lnTo>
                <a:lnTo>
                  <a:pt x="4222542" y="4398"/>
                </a:lnTo>
                <a:lnTo>
                  <a:pt x="4201134" y="0"/>
                </a:lnTo>
                <a:close/>
              </a:path>
              <a:path w="8402320" h="113664">
                <a:moveTo>
                  <a:pt x="4460163" y="0"/>
                </a:moveTo>
                <a:lnTo>
                  <a:pt x="4438573" y="4398"/>
                </a:lnTo>
                <a:lnTo>
                  <a:pt x="4420546" y="16408"/>
                </a:lnTo>
                <a:lnTo>
                  <a:pt x="4408185" y="34247"/>
                </a:lnTo>
                <a:lnTo>
                  <a:pt x="4403598" y="56133"/>
                </a:lnTo>
                <a:lnTo>
                  <a:pt x="4403598" y="56997"/>
                </a:lnTo>
                <a:lnTo>
                  <a:pt x="4408064" y="78884"/>
                </a:lnTo>
                <a:lnTo>
                  <a:pt x="4420222" y="96723"/>
                </a:lnTo>
                <a:lnTo>
                  <a:pt x="4438209" y="108732"/>
                </a:lnTo>
                <a:lnTo>
                  <a:pt x="4460163" y="113131"/>
                </a:lnTo>
                <a:lnTo>
                  <a:pt x="4482118" y="108732"/>
                </a:lnTo>
                <a:lnTo>
                  <a:pt x="4500105" y="96723"/>
                </a:lnTo>
                <a:lnTo>
                  <a:pt x="4512263" y="78884"/>
                </a:lnTo>
                <a:lnTo>
                  <a:pt x="4516729" y="56997"/>
                </a:lnTo>
                <a:lnTo>
                  <a:pt x="4516729" y="56133"/>
                </a:lnTo>
                <a:lnTo>
                  <a:pt x="4512081" y="34247"/>
                </a:lnTo>
                <a:lnTo>
                  <a:pt x="4499619" y="16408"/>
                </a:lnTo>
                <a:lnTo>
                  <a:pt x="4481571" y="4398"/>
                </a:lnTo>
                <a:lnTo>
                  <a:pt x="4460163" y="0"/>
                </a:lnTo>
                <a:close/>
              </a:path>
              <a:path w="8402320" h="113664">
                <a:moveTo>
                  <a:pt x="4719205" y="0"/>
                </a:moveTo>
                <a:lnTo>
                  <a:pt x="4697615" y="4398"/>
                </a:lnTo>
                <a:lnTo>
                  <a:pt x="4679588" y="16408"/>
                </a:lnTo>
                <a:lnTo>
                  <a:pt x="4667227" y="34247"/>
                </a:lnTo>
                <a:lnTo>
                  <a:pt x="4662639" y="56133"/>
                </a:lnTo>
                <a:lnTo>
                  <a:pt x="4662639" y="56997"/>
                </a:lnTo>
                <a:lnTo>
                  <a:pt x="4667106" y="78884"/>
                </a:lnTo>
                <a:lnTo>
                  <a:pt x="4679264" y="96723"/>
                </a:lnTo>
                <a:lnTo>
                  <a:pt x="4697251" y="108732"/>
                </a:lnTo>
                <a:lnTo>
                  <a:pt x="4719205" y="113131"/>
                </a:lnTo>
                <a:lnTo>
                  <a:pt x="4741160" y="108732"/>
                </a:lnTo>
                <a:lnTo>
                  <a:pt x="4759147" y="96723"/>
                </a:lnTo>
                <a:lnTo>
                  <a:pt x="4771305" y="78884"/>
                </a:lnTo>
                <a:lnTo>
                  <a:pt x="4775771" y="56997"/>
                </a:lnTo>
                <a:lnTo>
                  <a:pt x="4775771" y="56133"/>
                </a:lnTo>
                <a:lnTo>
                  <a:pt x="4771122" y="34247"/>
                </a:lnTo>
                <a:lnTo>
                  <a:pt x="4758661" y="16408"/>
                </a:lnTo>
                <a:lnTo>
                  <a:pt x="4740613" y="4398"/>
                </a:lnTo>
                <a:lnTo>
                  <a:pt x="4719205" y="0"/>
                </a:lnTo>
                <a:close/>
              </a:path>
              <a:path w="8402320" h="113664">
                <a:moveTo>
                  <a:pt x="4978234" y="0"/>
                </a:moveTo>
                <a:lnTo>
                  <a:pt x="4956644" y="4398"/>
                </a:lnTo>
                <a:lnTo>
                  <a:pt x="4938617" y="16408"/>
                </a:lnTo>
                <a:lnTo>
                  <a:pt x="4926256" y="34247"/>
                </a:lnTo>
                <a:lnTo>
                  <a:pt x="4921669" y="56133"/>
                </a:lnTo>
                <a:lnTo>
                  <a:pt x="4921669" y="56997"/>
                </a:lnTo>
                <a:lnTo>
                  <a:pt x="4926135" y="78884"/>
                </a:lnTo>
                <a:lnTo>
                  <a:pt x="4938293" y="96723"/>
                </a:lnTo>
                <a:lnTo>
                  <a:pt x="4956280" y="108732"/>
                </a:lnTo>
                <a:lnTo>
                  <a:pt x="4978234" y="113131"/>
                </a:lnTo>
                <a:lnTo>
                  <a:pt x="5000189" y="108732"/>
                </a:lnTo>
                <a:lnTo>
                  <a:pt x="5018176" y="96723"/>
                </a:lnTo>
                <a:lnTo>
                  <a:pt x="5030334" y="78884"/>
                </a:lnTo>
                <a:lnTo>
                  <a:pt x="5034800" y="56997"/>
                </a:lnTo>
                <a:lnTo>
                  <a:pt x="5034800" y="56133"/>
                </a:lnTo>
                <a:lnTo>
                  <a:pt x="5030152" y="34247"/>
                </a:lnTo>
                <a:lnTo>
                  <a:pt x="5017690" y="16408"/>
                </a:lnTo>
                <a:lnTo>
                  <a:pt x="4999642" y="4398"/>
                </a:lnTo>
                <a:lnTo>
                  <a:pt x="4978234" y="0"/>
                </a:lnTo>
                <a:close/>
              </a:path>
              <a:path w="8402320" h="113664">
                <a:moveTo>
                  <a:pt x="5237276" y="0"/>
                </a:moveTo>
                <a:lnTo>
                  <a:pt x="5215686" y="4398"/>
                </a:lnTo>
                <a:lnTo>
                  <a:pt x="5197659" y="16408"/>
                </a:lnTo>
                <a:lnTo>
                  <a:pt x="5185298" y="34247"/>
                </a:lnTo>
                <a:lnTo>
                  <a:pt x="5180711" y="56133"/>
                </a:lnTo>
                <a:lnTo>
                  <a:pt x="5180711" y="56997"/>
                </a:lnTo>
                <a:lnTo>
                  <a:pt x="5185177" y="78884"/>
                </a:lnTo>
                <a:lnTo>
                  <a:pt x="5197335" y="96723"/>
                </a:lnTo>
                <a:lnTo>
                  <a:pt x="5215322" y="108732"/>
                </a:lnTo>
                <a:lnTo>
                  <a:pt x="5237276" y="113131"/>
                </a:lnTo>
                <a:lnTo>
                  <a:pt x="5259231" y="108732"/>
                </a:lnTo>
                <a:lnTo>
                  <a:pt x="5277218" y="96723"/>
                </a:lnTo>
                <a:lnTo>
                  <a:pt x="5289376" y="78884"/>
                </a:lnTo>
                <a:lnTo>
                  <a:pt x="5293842" y="56997"/>
                </a:lnTo>
                <a:lnTo>
                  <a:pt x="5293842" y="56133"/>
                </a:lnTo>
                <a:lnTo>
                  <a:pt x="5289194" y="34247"/>
                </a:lnTo>
                <a:lnTo>
                  <a:pt x="5276732" y="16408"/>
                </a:lnTo>
                <a:lnTo>
                  <a:pt x="5258684" y="4398"/>
                </a:lnTo>
                <a:lnTo>
                  <a:pt x="5237276" y="0"/>
                </a:lnTo>
                <a:close/>
              </a:path>
              <a:path w="8402320" h="113664">
                <a:moveTo>
                  <a:pt x="5496306" y="0"/>
                </a:moveTo>
                <a:lnTo>
                  <a:pt x="5474716" y="4398"/>
                </a:lnTo>
                <a:lnTo>
                  <a:pt x="5456688" y="16408"/>
                </a:lnTo>
                <a:lnTo>
                  <a:pt x="5444328" y="34247"/>
                </a:lnTo>
                <a:lnTo>
                  <a:pt x="5439740" y="56133"/>
                </a:lnTo>
                <a:lnTo>
                  <a:pt x="5439740" y="56997"/>
                </a:lnTo>
                <a:lnTo>
                  <a:pt x="5444206" y="78884"/>
                </a:lnTo>
                <a:lnTo>
                  <a:pt x="5456364" y="96723"/>
                </a:lnTo>
                <a:lnTo>
                  <a:pt x="5474351" y="108732"/>
                </a:lnTo>
                <a:lnTo>
                  <a:pt x="5496306" y="113131"/>
                </a:lnTo>
                <a:lnTo>
                  <a:pt x="5518260" y="108732"/>
                </a:lnTo>
                <a:lnTo>
                  <a:pt x="5536247" y="96723"/>
                </a:lnTo>
                <a:lnTo>
                  <a:pt x="5548405" y="78884"/>
                </a:lnTo>
                <a:lnTo>
                  <a:pt x="5552871" y="56997"/>
                </a:lnTo>
                <a:lnTo>
                  <a:pt x="5552871" y="56133"/>
                </a:lnTo>
                <a:lnTo>
                  <a:pt x="5548223" y="34247"/>
                </a:lnTo>
                <a:lnTo>
                  <a:pt x="5535761" y="16408"/>
                </a:lnTo>
                <a:lnTo>
                  <a:pt x="5517713" y="4398"/>
                </a:lnTo>
                <a:lnTo>
                  <a:pt x="5496306" y="0"/>
                </a:lnTo>
                <a:close/>
              </a:path>
              <a:path w="8402320" h="113664">
                <a:moveTo>
                  <a:pt x="5755347" y="0"/>
                </a:moveTo>
                <a:lnTo>
                  <a:pt x="5733757" y="4398"/>
                </a:lnTo>
                <a:lnTo>
                  <a:pt x="5715730" y="16408"/>
                </a:lnTo>
                <a:lnTo>
                  <a:pt x="5703369" y="34247"/>
                </a:lnTo>
                <a:lnTo>
                  <a:pt x="5698782" y="56133"/>
                </a:lnTo>
                <a:lnTo>
                  <a:pt x="5698782" y="56997"/>
                </a:lnTo>
                <a:lnTo>
                  <a:pt x="5703248" y="78884"/>
                </a:lnTo>
                <a:lnTo>
                  <a:pt x="5715406" y="96723"/>
                </a:lnTo>
                <a:lnTo>
                  <a:pt x="5733393" y="108732"/>
                </a:lnTo>
                <a:lnTo>
                  <a:pt x="5755347" y="113131"/>
                </a:lnTo>
                <a:lnTo>
                  <a:pt x="5777302" y="108732"/>
                </a:lnTo>
                <a:lnTo>
                  <a:pt x="5795289" y="96723"/>
                </a:lnTo>
                <a:lnTo>
                  <a:pt x="5807447" y="78884"/>
                </a:lnTo>
                <a:lnTo>
                  <a:pt x="5811913" y="56997"/>
                </a:lnTo>
                <a:lnTo>
                  <a:pt x="5811913" y="56133"/>
                </a:lnTo>
                <a:lnTo>
                  <a:pt x="5807265" y="34247"/>
                </a:lnTo>
                <a:lnTo>
                  <a:pt x="5794803" y="16408"/>
                </a:lnTo>
                <a:lnTo>
                  <a:pt x="5776755" y="4398"/>
                </a:lnTo>
                <a:lnTo>
                  <a:pt x="5755347" y="0"/>
                </a:lnTo>
                <a:close/>
              </a:path>
              <a:path w="8402320" h="113664">
                <a:moveTo>
                  <a:pt x="6014377" y="0"/>
                </a:moveTo>
                <a:lnTo>
                  <a:pt x="5992787" y="4398"/>
                </a:lnTo>
                <a:lnTo>
                  <a:pt x="5974759" y="16408"/>
                </a:lnTo>
                <a:lnTo>
                  <a:pt x="5962399" y="34247"/>
                </a:lnTo>
                <a:lnTo>
                  <a:pt x="5957811" y="56133"/>
                </a:lnTo>
                <a:lnTo>
                  <a:pt x="5957811" y="56997"/>
                </a:lnTo>
                <a:lnTo>
                  <a:pt x="5962277" y="78884"/>
                </a:lnTo>
                <a:lnTo>
                  <a:pt x="5974435" y="96723"/>
                </a:lnTo>
                <a:lnTo>
                  <a:pt x="5992422" y="108732"/>
                </a:lnTo>
                <a:lnTo>
                  <a:pt x="6014377" y="113131"/>
                </a:lnTo>
                <a:lnTo>
                  <a:pt x="6036331" y="108732"/>
                </a:lnTo>
                <a:lnTo>
                  <a:pt x="6054318" y="96723"/>
                </a:lnTo>
                <a:lnTo>
                  <a:pt x="6066476" y="78884"/>
                </a:lnTo>
                <a:lnTo>
                  <a:pt x="6070942" y="56997"/>
                </a:lnTo>
                <a:lnTo>
                  <a:pt x="6070942" y="56133"/>
                </a:lnTo>
                <a:lnTo>
                  <a:pt x="6066294" y="34247"/>
                </a:lnTo>
                <a:lnTo>
                  <a:pt x="6053832" y="16408"/>
                </a:lnTo>
                <a:lnTo>
                  <a:pt x="6035784" y="4398"/>
                </a:lnTo>
                <a:lnTo>
                  <a:pt x="6014377" y="0"/>
                </a:lnTo>
                <a:close/>
              </a:path>
              <a:path w="8402320" h="113664">
                <a:moveTo>
                  <a:pt x="6273419" y="0"/>
                </a:moveTo>
                <a:lnTo>
                  <a:pt x="6251829" y="4398"/>
                </a:lnTo>
                <a:lnTo>
                  <a:pt x="6233801" y="16408"/>
                </a:lnTo>
                <a:lnTo>
                  <a:pt x="6221441" y="34247"/>
                </a:lnTo>
                <a:lnTo>
                  <a:pt x="6216853" y="56133"/>
                </a:lnTo>
                <a:lnTo>
                  <a:pt x="6216853" y="56997"/>
                </a:lnTo>
                <a:lnTo>
                  <a:pt x="6221319" y="78884"/>
                </a:lnTo>
                <a:lnTo>
                  <a:pt x="6233477" y="96723"/>
                </a:lnTo>
                <a:lnTo>
                  <a:pt x="6251464" y="108732"/>
                </a:lnTo>
                <a:lnTo>
                  <a:pt x="6273419" y="113131"/>
                </a:lnTo>
                <a:lnTo>
                  <a:pt x="6295373" y="108732"/>
                </a:lnTo>
                <a:lnTo>
                  <a:pt x="6313360" y="96723"/>
                </a:lnTo>
                <a:lnTo>
                  <a:pt x="6325518" y="78884"/>
                </a:lnTo>
                <a:lnTo>
                  <a:pt x="6329984" y="56997"/>
                </a:lnTo>
                <a:lnTo>
                  <a:pt x="6329984" y="56133"/>
                </a:lnTo>
                <a:lnTo>
                  <a:pt x="6325336" y="34247"/>
                </a:lnTo>
                <a:lnTo>
                  <a:pt x="6312874" y="16408"/>
                </a:lnTo>
                <a:lnTo>
                  <a:pt x="6294826" y="4398"/>
                </a:lnTo>
                <a:lnTo>
                  <a:pt x="6273419" y="0"/>
                </a:lnTo>
                <a:close/>
              </a:path>
              <a:path w="8402320" h="113664">
                <a:moveTo>
                  <a:pt x="6532448" y="0"/>
                </a:moveTo>
                <a:lnTo>
                  <a:pt x="6510858" y="4398"/>
                </a:lnTo>
                <a:lnTo>
                  <a:pt x="6492830" y="16408"/>
                </a:lnTo>
                <a:lnTo>
                  <a:pt x="6480470" y="34247"/>
                </a:lnTo>
                <a:lnTo>
                  <a:pt x="6475882" y="56133"/>
                </a:lnTo>
                <a:lnTo>
                  <a:pt x="6475882" y="56997"/>
                </a:lnTo>
                <a:lnTo>
                  <a:pt x="6480348" y="78884"/>
                </a:lnTo>
                <a:lnTo>
                  <a:pt x="6492506" y="96723"/>
                </a:lnTo>
                <a:lnTo>
                  <a:pt x="6510493" y="108732"/>
                </a:lnTo>
                <a:lnTo>
                  <a:pt x="6532448" y="113131"/>
                </a:lnTo>
                <a:lnTo>
                  <a:pt x="6554402" y="108732"/>
                </a:lnTo>
                <a:lnTo>
                  <a:pt x="6572389" y="96723"/>
                </a:lnTo>
                <a:lnTo>
                  <a:pt x="6584547" y="78884"/>
                </a:lnTo>
                <a:lnTo>
                  <a:pt x="6589013" y="56997"/>
                </a:lnTo>
                <a:lnTo>
                  <a:pt x="6589013" y="56133"/>
                </a:lnTo>
                <a:lnTo>
                  <a:pt x="6584365" y="34247"/>
                </a:lnTo>
                <a:lnTo>
                  <a:pt x="6571903" y="16408"/>
                </a:lnTo>
                <a:lnTo>
                  <a:pt x="6553856" y="4398"/>
                </a:lnTo>
                <a:lnTo>
                  <a:pt x="6532448" y="0"/>
                </a:lnTo>
                <a:close/>
              </a:path>
              <a:path w="8402320" h="113664">
                <a:moveTo>
                  <a:pt x="6791490" y="0"/>
                </a:moveTo>
                <a:lnTo>
                  <a:pt x="6769900" y="4398"/>
                </a:lnTo>
                <a:lnTo>
                  <a:pt x="6751872" y="16408"/>
                </a:lnTo>
                <a:lnTo>
                  <a:pt x="6739512" y="34247"/>
                </a:lnTo>
                <a:lnTo>
                  <a:pt x="6734924" y="56133"/>
                </a:lnTo>
                <a:lnTo>
                  <a:pt x="6734924" y="56997"/>
                </a:lnTo>
                <a:lnTo>
                  <a:pt x="6739390" y="78884"/>
                </a:lnTo>
                <a:lnTo>
                  <a:pt x="6751548" y="96723"/>
                </a:lnTo>
                <a:lnTo>
                  <a:pt x="6769535" y="108732"/>
                </a:lnTo>
                <a:lnTo>
                  <a:pt x="6791490" y="113131"/>
                </a:lnTo>
                <a:lnTo>
                  <a:pt x="6813444" y="108732"/>
                </a:lnTo>
                <a:lnTo>
                  <a:pt x="6831431" y="96723"/>
                </a:lnTo>
                <a:lnTo>
                  <a:pt x="6843589" y="78884"/>
                </a:lnTo>
                <a:lnTo>
                  <a:pt x="6848055" y="56997"/>
                </a:lnTo>
                <a:lnTo>
                  <a:pt x="6848055" y="56133"/>
                </a:lnTo>
                <a:lnTo>
                  <a:pt x="6843407" y="34247"/>
                </a:lnTo>
                <a:lnTo>
                  <a:pt x="6830945" y="16408"/>
                </a:lnTo>
                <a:lnTo>
                  <a:pt x="6812897" y="4398"/>
                </a:lnTo>
                <a:lnTo>
                  <a:pt x="6791490" y="0"/>
                </a:lnTo>
                <a:close/>
              </a:path>
              <a:path w="8402320" h="113664">
                <a:moveTo>
                  <a:pt x="7050519" y="0"/>
                </a:moveTo>
                <a:lnTo>
                  <a:pt x="7028929" y="4398"/>
                </a:lnTo>
                <a:lnTo>
                  <a:pt x="7010901" y="16408"/>
                </a:lnTo>
                <a:lnTo>
                  <a:pt x="6998541" y="34247"/>
                </a:lnTo>
                <a:lnTo>
                  <a:pt x="6993953" y="56133"/>
                </a:lnTo>
                <a:lnTo>
                  <a:pt x="6993953" y="56997"/>
                </a:lnTo>
                <a:lnTo>
                  <a:pt x="6998419" y="78884"/>
                </a:lnTo>
                <a:lnTo>
                  <a:pt x="7010577" y="96723"/>
                </a:lnTo>
                <a:lnTo>
                  <a:pt x="7028564" y="108732"/>
                </a:lnTo>
                <a:lnTo>
                  <a:pt x="7050519" y="113131"/>
                </a:lnTo>
                <a:lnTo>
                  <a:pt x="7072473" y="108732"/>
                </a:lnTo>
                <a:lnTo>
                  <a:pt x="7090460" y="96723"/>
                </a:lnTo>
                <a:lnTo>
                  <a:pt x="7102618" y="78884"/>
                </a:lnTo>
                <a:lnTo>
                  <a:pt x="7107085" y="56997"/>
                </a:lnTo>
                <a:lnTo>
                  <a:pt x="7107085" y="56133"/>
                </a:lnTo>
                <a:lnTo>
                  <a:pt x="7102436" y="34247"/>
                </a:lnTo>
                <a:lnTo>
                  <a:pt x="7089975" y="16408"/>
                </a:lnTo>
                <a:lnTo>
                  <a:pt x="7071927" y="4398"/>
                </a:lnTo>
                <a:lnTo>
                  <a:pt x="7050519" y="0"/>
                </a:lnTo>
                <a:close/>
              </a:path>
              <a:path w="8402320" h="113664">
                <a:moveTo>
                  <a:pt x="7309561" y="0"/>
                </a:moveTo>
                <a:lnTo>
                  <a:pt x="7287971" y="4398"/>
                </a:lnTo>
                <a:lnTo>
                  <a:pt x="7269943" y="16408"/>
                </a:lnTo>
                <a:lnTo>
                  <a:pt x="7257583" y="34247"/>
                </a:lnTo>
                <a:lnTo>
                  <a:pt x="7252995" y="56133"/>
                </a:lnTo>
                <a:lnTo>
                  <a:pt x="7252995" y="56997"/>
                </a:lnTo>
                <a:lnTo>
                  <a:pt x="7257461" y="78884"/>
                </a:lnTo>
                <a:lnTo>
                  <a:pt x="7269619" y="96723"/>
                </a:lnTo>
                <a:lnTo>
                  <a:pt x="7287606" y="108732"/>
                </a:lnTo>
                <a:lnTo>
                  <a:pt x="7309561" y="113131"/>
                </a:lnTo>
                <a:lnTo>
                  <a:pt x="7331515" y="108732"/>
                </a:lnTo>
                <a:lnTo>
                  <a:pt x="7349502" y="96723"/>
                </a:lnTo>
                <a:lnTo>
                  <a:pt x="7361660" y="78884"/>
                </a:lnTo>
                <a:lnTo>
                  <a:pt x="7366127" y="56997"/>
                </a:lnTo>
                <a:lnTo>
                  <a:pt x="7366127" y="56133"/>
                </a:lnTo>
                <a:lnTo>
                  <a:pt x="7361478" y="34247"/>
                </a:lnTo>
                <a:lnTo>
                  <a:pt x="7349016" y="16408"/>
                </a:lnTo>
                <a:lnTo>
                  <a:pt x="7330969" y="4398"/>
                </a:lnTo>
                <a:lnTo>
                  <a:pt x="7309561" y="0"/>
                </a:lnTo>
                <a:close/>
              </a:path>
              <a:path w="8402320" h="113664">
                <a:moveTo>
                  <a:pt x="7568590" y="0"/>
                </a:moveTo>
                <a:lnTo>
                  <a:pt x="7547000" y="4398"/>
                </a:lnTo>
                <a:lnTo>
                  <a:pt x="7528972" y="16408"/>
                </a:lnTo>
                <a:lnTo>
                  <a:pt x="7516612" y="34247"/>
                </a:lnTo>
                <a:lnTo>
                  <a:pt x="7512024" y="56133"/>
                </a:lnTo>
                <a:lnTo>
                  <a:pt x="7512024" y="56997"/>
                </a:lnTo>
                <a:lnTo>
                  <a:pt x="7516491" y="78884"/>
                </a:lnTo>
                <a:lnTo>
                  <a:pt x="7528648" y="96723"/>
                </a:lnTo>
                <a:lnTo>
                  <a:pt x="7546636" y="108732"/>
                </a:lnTo>
                <a:lnTo>
                  <a:pt x="7568590" y="113131"/>
                </a:lnTo>
                <a:lnTo>
                  <a:pt x="7590544" y="108732"/>
                </a:lnTo>
                <a:lnTo>
                  <a:pt x="7608531" y="96723"/>
                </a:lnTo>
                <a:lnTo>
                  <a:pt x="7620689" y="78884"/>
                </a:lnTo>
                <a:lnTo>
                  <a:pt x="7625156" y="56997"/>
                </a:lnTo>
                <a:lnTo>
                  <a:pt x="7625156" y="56133"/>
                </a:lnTo>
                <a:lnTo>
                  <a:pt x="7620507" y="34247"/>
                </a:lnTo>
                <a:lnTo>
                  <a:pt x="7608046" y="16408"/>
                </a:lnTo>
                <a:lnTo>
                  <a:pt x="7589998" y="4398"/>
                </a:lnTo>
                <a:lnTo>
                  <a:pt x="7568590" y="0"/>
                </a:lnTo>
                <a:close/>
              </a:path>
              <a:path w="8402320" h="113664">
                <a:moveTo>
                  <a:pt x="7827632" y="0"/>
                </a:moveTo>
                <a:lnTo>
                  <a:pt x="7806042" y="4398"/>
                </a:lnTo>
                <a:lnTo>
                  <a:pt x="7788014" y="16408"/>
                </a:lnTo>
                <a:lnTo>
                  <a:pt x="7775654" y="34247"/>
                </a:lnTo>
                <a:lnTo>
                  <a:pt x="7771066" y="56133"/>
                </a:lnTo>
                <a:lnTo>
                  <a:pt x="7771066" y="56997"/>
                </a:lnTo>
                <a:lnTo>
                  <a:pt x="7775532" y="78884"/>
                </a:lnTo>
                <a:lnTo>
                  <a:pt x="7787690" y="96723"/>
                </a:lnTo>
                <a:lnTo>
                  <a:pt x="7805677" y="108732"/>
                </a:lnTo>
                <a:lnTo>
                  <a:pt x="7827632" y="113131"/>
                </a:lnTo>
                <a:lnTo>
                  <a:pt x="7849586" y="108732"/>
                </a:lnTo>
                <a:lnTo>
                  <a:pt x="7867573" y="96723"/>
                </a:lnTo>
                <a:lnTo>
                  <a:pt x="7879731" y="78884"/>
                </a:lnTo>
                <a:lnTo>
                  <a:pt x="7884198" y="56997"/>
                </a:lnTo>
                <a:lnTo>
                  <a:pt x="7884198" y="56133"/>
                </a:lnTo>
                <a:lnTo>
                  <a:pt x="7879549" y="34247"/>
                </a:lnTo>
                <a:lnTo>
                  <a:pt x="7867088" y="16408"/>
                </a:lnTo>
                <a:lnTo>
                  <a:pt x="7849040" y="4398"/>
                </a:lnTo>
                <a:lnTo>
                  <a:pt x="7827632" y="0"/>
                </a:lnTo>
                <a:close/>
              </a:path>
              <a:path w="8402320" h="113664">
                <a:moveTo>
                  <a:pt x="8086661" y="0"/>
                </a:moveTo>
                <a:lnTo>
                  <a:pt x="8065071" y="4398"/>
                </a:lnTo>
                <a:lnTo>
                  <a:pt x="8047043" y="16408"/>
                </a:lnTo>
                <a:lnTo>
                  <a:pt x="8034683" y="34247"/>
                </a:lnTo>
                <a:lnTo>
                  <a:pt x="8030095" y="56133"/>
                </a:lnTo>
                <a:lnTo>
                  <a:pt x="8030095" y="56997"/>
                </a:lnTo>
                <a:lnTo>
                  <a:pt x="8034562" y="78884"/>
                </a:lnTo>
                <a:lnTo>
                  <a:pt x="8046719" y="96723"/>
                </a:lnTo>
                <a:lnTo>
                  <a:pt x="8064707" y="108732"/>
                </a:lnTo>
                <a:lnTo>
                  <a:pt x="8086661" y="113131"/>
                </a:lnTo>
                <a:lnTo>
                  <a:pt x="8108615" y="108732"/>
                </a:lnTo>
                <a:lnTo>
                  <a:pt x="8126603" y="96723"/>
                </a:lnTo>
                <a:lnTo>
                  <a:pt x="8138760" y="78884"/>
                </a:lnTo>
                <a:lnTo>
                  <a:pt x="8143227" y="56997"/>
                </a:lnTo>
                <a:lnTo>
                  <a:pt x="8143227" y="56133"/>
                </a:lnTo>
                <a:lnTo>
                  <a:pt x="8138578" y="34247"/>
                </a:lnTo>
                <a:lnTo>
                  <a:pt x="8126117" y="16408"/>
                </a:lnTo>
                <a:lnTo>
                  <a:pt x="8108069" y="4398"/>
                </a:lnTo>
                <a:lnTo>
                  <a:pt x="8086661" y="0"/>
                </a:lnTo>
                <a:close/>
              </a:path>
              <a:path w="8402320" h="113664">
                <a:moveTo>
                  <a:pt x="8345703" y="0"/>
                </a:moveTo>
                <a:lnTo>
                  <a:pt x="8324113" y="4398"/>
                </a:lnTo>
                <a:lnTo>
                  <a:pt x="8306085" y="16408"/>
                </a:lnTo>
                <a:lnTo>
                  <a:pt x="8293725" y="34247"/>
                </a:lnTo>
                <a:lnTo>
                  <a:pt x="8289137" y="56133"/>
                </a:lnTo>
                <a:lnTo>
                  <a:pt x="8289137" y="56997"/>
                </a:lnTo>
                <a:lnTo>
                  <a:pt x="8293604" y="78884"/>
                </a:lnTo>
                <a:lnTo>
                  <a:pt x="8305761" y="96723"/>
                </a:lnTo>
                <a:lnTo>
                  <a:pt x="8323749" y="108732"/>
                </a:lnTo>
                <a:lnTo>
                  <a:pt x="8345703" y="113131"/>
                </a:lnTo>
                <a:lnTo>
                  <a:pt x="8367657" y="108732"/>
                </a:lnTo>
                <a:lnTo>
                  <a:pt x="8385644" y="96723"/>
                </a:lnTo>
                <a:lnTo>
                  <a:pt x="8397802" y="78884"/>
                </a:lnTo>
                <a:lnTo>
                  <a:pt x="8402269" y="56997"/>
                </a:lnTo>
                <a:lnTo>
                  <a:pt x="8402269" y="56133"/>
                </a:lnTo>
                <a:lnTo>
                  <a:pt x="8397620" y="34247"/>
                </a:lnTo>
                <a:lnTo>
                  <a:pt x="8385159" y="16408"/>
                </a:lnTo>
                <a:lnTo>
                  <a:pt x="8367111" y="4398"/>
                </a:lnTo>
                <a:lnTo>
                  <a:pt x="8345703" y="0"/>
                </a:lnTo>
                <a:close/>
              </a:path>
            </a:pathLst>
          </a:custGeom>
          <a:solidFill>
            <a:srgbClr val="E2E3E4"/>
          </a:solidFill>
        </p:spPr>
        <p:txBody>
          <a:bodyPr wrap="square" lIns="0" tIns="0" rIns="0" bIns="0" rtlCol="0"/>
          <a:lstStyle/>
          <a:p>
            <a:endParaRPr dirty="0"/>
          </a:p>
        </p:txBody>
      </p:sp>
      <p:sp>
        <p:nvSpPr>
          <p:cNvPr id="11" name="object 3"/>
          <p:cNvSpPr/>
          <p:nvPr/>
        </p:nvSpPr>
        <p:spPr>
          <a:xfrm>
            <a:off x="370867" y="6143980"/>
            <a:ext cx="8402320" cy="113664"/>
          </a:xfrm>
          <a:custGeom>
            <a:avLst/>
            <a:gdLst/>
            <a:ahLst/>
            <a:cxnLst/>
            <a:rect l="l" t="t" r="r" b="b"/>
            <a:pathLst>
              <a:path w="8402320" h="113664">
                <a:moveTo>
                  <a:pt x="56565" y="0"/>
                </a:moveTo>
                <a:lnTo>
                  <a:pt x="34975" y="4398"/>
                </a:lnTo>
                <a:lnTo>
                  <a:pt x="16948" y="16408"/>
                </a:lnTo>
                <a:lnTo>
                  <a:pt x="4587" y="34247"/>
                </a:lnTo>
                <a:lnTo>
                  <a:pt x="0" y="56133"/>
                </a:lnTo>
                <a:lnTo>
                  <a:pt x="0" y="56997"/>
                </a:lnTo>
                <a:lnTo>
                  <a:pt x="4466" y="78884"/>
                </a:lnTo>
                <a:lnTo>
                  <a:pt x="16624" y="96723"/>
                </a:lnTo>
                <a:lnTo>
                  <a:pt x="34611" y="108732"/>
                </a:lnTo>
                <a:lnTo>
                  <a:pt x="56565" y="113131"/>
                </a:lnTo>
                <a:lnTo>
                  <a:pt x="78520" y="108732"/>
                </a:lnTo>
                <a:lnTo>
                  <a:pt x="96507" y="96723"/>
                </a:lnTo>
                <a:lnTo>
                  <a:pt x="108665" y="78884"/>
                </a:lnTo>
                <a:lnTo>
                  <a:pt x="113131" y="56997"/>
                </a:lnTo>
                <a:lnTo>
                  <a:pt x="113131" y="56133"/>
                </a:lnTo>
                <a:lnTo>
                  <a:pt x="108483" y="34247"/>
                </a:lnTo>
                <a:lnTo>
                  <a:pt x="96021" y="16408"/>
                </a:lnTo>
                <a:lnTo>
                  <a:pt x="77973" y="4398"/>
                </a:lnTo>
                <a:lnTo>
                  <a:pt x="56565" y="0"/>
                </a:lnTo>
                <a:close/>
              </a:path>
              <a:path w="8402320" h="113664">
                <a:moveTo>
                  <a:pt x="315595" y="0"/>
                </a:moveTo>
                <a:lnTo>
                  <a:pt x="294005" y="4398"/>
                </a:lnTo>
                <a:lnTo>
                  <a:pt x="275977" y="16408"/>
                </a:lnTo>
                <a:lnTo>
                  <a:pt x="263617" y="34247"/>
                </a:lnTo>
                <a:lnTo>
                  <a:pt x="259029" y="56133"/>
                </a:lnTo>
                <a:lnTo>
                  <a:pt x="259029" y="56997"/>
                </a:lnTo>
                <a:lnTo>
                  <a:pt x="263495" y="78884"/>
                </a:lnTo>
                <a:lnTo>
                  <a:pt x="275653" y="96723"/>
                </a:lnTo>
                <a:lnTo>
                  <a:pt x="293640" y="108732"/>
                </a:lnTo>
                <a:lnTo>
                  <a:pt x="315595" y="113131"/>
                </a:lnTo>
                <a:lnTo>
                  <a:pt x="337549" y="108732"/>
                </a:lnTo>
                <a:lnTo>
                  <a:pt x="355536" y="96723"/>
                </a:lnTo>
                <a:lnTo>
                  <a:pt x="367694" y="78884"/>
                </a:lnTo>
                <a:lnTo>
                  <a:pt x="372160" y="56997"/>
                </a:lnTo>
                <a:lnTo>
                  <a:pt x="372160" y="56133"/>
                </a:lnTo>
                <a:lnTo>
                  <a:pt x="367512" y="34247"/>
                </a:lnTo>
                <a:lnTo>
                  <a:pt x="355050" y="16408"/>
                </a:lnTo>
                <a:lnTo>
                  <a:pt x="337002" y="4398"/>
                </a:lnTo>
                <a:lnTo>
                  <a:pt x="315595" y="0"/>
                </a:lnTo>
                <a:close/>
              </a:path>
              <a:path w="8402320" h="113664">
                <a:moveTo>
                  <a:pt x="574636" y="0"/>
                </a:moveTo>
                <a:lnTo>
                  <a:pt x="553046" y="4398"/>
                </a:lnTo>
                <a:lnTo>
                  <a:pt x="535019" y="16408"/>
                </a:lnTo>
                <a:lnTo>
                  <a:pt x="522658" y="34247"/>
                </a:lnTo>
                <a:lnTo>
                  <a:pt x="518071" y="56133"/>
                </a:lnTo>
                <a:lnTo>
                  <a:pt x="518071" y="56997"/>
                </a:lnTo>
                <a:lnTo>
                  <a:pt x="522537" y="78884"/>
                </a:lnTo>
                <a:lnTo>
                  <a:pt x="534695" y="96723"/>
                </a:lnTo>
                <a:lnTo>
                  <a:pt x="552682" y="108732"/>
                </a:lnTo>
                <a:lnTo>
                  <a:pt x="574636" y="113131"/>
                </a:lnTo>
                <a:lnTo>
                  <a:pt x="596591" y="108732"/>
                </a:lnTo>
                <a:lnTo>
                  <a:pt x="614578" y="96723"/>
                </a:lnTo>
                <a:lnTo>
                  <a:pt x="626736" y="78884"/>
                </a:lnTo>
                <a:lnTo>
                  <a:pt x="631202" y="56997"/>
                </a:lnTo>
                <a:lnTo>
                  <a:pt x="631202" y="56133"/>
                </a:lnTo>
                <a:lnTo>
                  <a:pt x="626554" y="34247"/>
                </a:lnTo>
                <a:lnTo>
                  <a:pt x="614092" y="16408"/>
                </a:lnTo>
                <a:lnTo>
                  <a:pt x="596044" y="4398"/>
                </a:lnTo>
                <a:lnTo>
                  <a:pt x="574636" y="0"/>
                </a:lnTo>
                <a:close/>
              </a:path>
              <a:path w="8402320" h="113664">
                <a:moveTo>
                  <a:pt x="833666" y="0"/>
                </a:moveTo>
                <a:lnTo>
                  <a:pt x="812076" y="4398"/>
                </a:lnTo>
                <a:lnTo>
                  <a:pt x="794048" y="16408"/>
                </a:lnTo>
                <a:lnTo>
                  <a:pt x="781688" y="34247"/>
                </a:lnTo>
                <a:lnTo>
                  <a:pt x="777100" y="56133"/>
                </a:lnTo>
                <a:lnTo>
                  <a:pt x="777100" y="56997"/>
                </a:lnTo>
                <a:lnTo>
                  <a:pt x="781566" y="78884"/>
                </a:lnTo>
                <a:lnTo>
                  <a:pt x="793724" y="96723"/>
                </a:lnTo>
                <a:lnTo>
                  <a:pt x="811711" y="108732"/>
                </a:lnTo>
                <a:lnTo>
                  <a:pt x="833666" y="113131"/>
                </a:lnTo>
                <a:lnTo>
                  <a:pt x="855620" y="108732"/>
                </a:lnTo>
                <a:lnTo>
                  <a:pt x="873607" y="96723"/>
                </a:lnTo>
                <a:lnTo>
                  <a:pt x="885765" y="78884"/>
                </a:lnTo>
                <a:lnTo>
                  <a:pt x="890231" y="56997"/>
                </a:lnTo>
                <a:lnTo>
                  <a:pt x="890231" y="56133"/>
                </a:lnTo>
                <a:lnTo>
                  <a:pt x="885583" y="34247"/>
                </a:lnTo>
                <a:lnTo>
                  <a:pt x="873121" y="16408"/>
                </a:lnTo>
                <a:lnTo>
                  <a:pt x="855073" y="4398"/>
                </a:lnTo>
                <a:lnTo>
                  <a:pt x="833666" y="0"/>
                </a:lnTo>
                <a:close/>
              </a:path>
              <a:path w="8402320" h="113664">
                <a:moveTo>
                  <a:pt x="1092708" y="0"/>
                </a:moveTo>
                <a:lnTo>
                  <a:pt x="1071118" y="4398"/>
                </a:lnTo>
                <a:lnTo>
                  <a:pt x="1053090" y="16408"/>
                </a:lnTo>
                <a:lnTo>
                  <a:pt x="1040730" y="34247"/>
                </a:lnTo>
                <a:lnTo>
                  <a:pt x="1036142" y="56133"/>
                </a:lnTo>
                <a:lnTo>
                  <a:pt x="1036142" y="56997"/>
                </a:lnTo>
                <a:lnTo>
                  <a:pt x="1040608" y="78884"/>
                </a:lnTo>
                <a:lnTo>
                  <a:pt x="1052766" y="96723"/>
                </a:lnTo>
                <a:lnTo>
                  <a:pt x="1070753" y="108732"/>
                </a:lnTo>
                <a:lnTo>
                  <a:pt x="1092708" y="113131"/>
                </a:lnTo>
                <a:lnTo>
                  <a:pt x="1114662" y="108732"/>
                </a:lnTo>
                <a:lnTo>
                  <a:pt x="1132649" y="96723"/>
                </a:lnTo>
                <a:lnTo>
                  <a:pt x="1144807" y="78884"/>
                </a:lnTo>
                <a:lnTo>
                  <a:pt x="1149273" y="56997"/>
                </a:lnTo>
                <a:lnTo>
                  <a:pt x="1149273" y="56133"/>
                </a:lnTo>
                <a:lnTo>
                  <a:pt x="1144625" y="34247"/>
                </a:lnTo>
                <a:lnTo>
                  <a:pt x="1132163" y="16408"/>
                </a:lnTo>
                <a:lnTo>
                  <a:pt x="1114115" y="4398"/>
                </a:lnTo>
                <a:lnTo>
                  <a:pt x="1092708" y="0"/>
                </a:lnTo>
                <a:close/>
              </a:path>
              <a:path w="8402320" h="113664">
                <a:moveTo>
                  <a:pt x="1351737" y="0"/>
                </a:moveTo>
                <a:lnTo>
                  <a:pt x="1330147" y="4398"/>
                </a:lnTo>
                <a:lnTo>
                  <a:pt x="1312119" y="16408"/>
                </a:lnTo>
                <a:lnTo>
                  <a:pt x="1299759" y="34247"/>
                </a:lnTo>
                <a:lnTo>
                  <a:pt x="1295171" y="56133"/>
                </a:lnTo>
                <a:lnTo>
                  <a:pt x="1295171" y="56997"/>
                </a:lnTo>
                <a:lnTo>
                  <a:pt x="1299637" y="78884"/>
                </a:lnTo>
                <a:lnTo>
                  <a:pt x="1311795" y="96723"/>
                </a:lnTo>
                <a:lnTo>
                  <a:pt x="1329782" y="108732"/>
                </a:lnTo>
                <a:lnTo>
                  <a:pt x="1351737" y="113131"/>
                </a:lnTo>
                <a:lnTo>
                  <a:pt x="1373691" y="108732"/>
                </a:lnTo>
                <a:lnTo>
                  <a:pt x="1391678" y="96723"/>
                </a:lnTo>
                <a:lnTo>
                  <a:pt x="1403836" y="78884"/>
                </a:lnTo>
                <a:lnTo>
                  <a:pt x="1408303" y="56997"/>
                </a:lnTo>
                <a:lnTo>
                  <a:pt x="1408303" y="56133"/>
                </a:lnTo>
                <a:lnTo>
                  <a:pt x="1403654" y="34247"/>
                </a:lnTo>
                <a:lnTo>
                  <a:pt x="1391192" y="16408"/>
                </a:lnTo>
                <a:lnTo>
                  <a:pt x="1373145" y="4398"/>
                </a:lnTo>
                <a:lnTo>
                  <a:pt x="1351737" y="0"/>
                </a:lnTo>
                <a:close/>
              </a:path>
              <a:path w="8402320" h="113664">
                <a:moveTo>
                  <a:pt x="1610779" y="0"/>
                </a:moveTo>
                <a:lnTo>
                  <a:pt x="1589189" y="4398"/>
                </a:lnTo>
                <a:lnTo>
                  <a:pt x="1571161" y="16408"/>
                </a:lnTo>
                <a:lnTo>
                  <a:pt x="1558801" y="34247"/>
                </a:lnTo>
                <a:lnTo>
                  <a:pt x="1554213" y="56133"/>
                </a:lnTo>
                <a:lnTo>
                  <a:pt x="1554213" y="56997"/>
                </a:lnTo>
                <a:lnTo>
                  <a:pt x="1558679" y="78884"/>
                </a:lnTo>
                <a:lnTo>
                  <a:pt x="1570837" y="96723"/>
                </a:lnTo>
                <a:lnTo>
                  <a:pt x="1588824" y="108732"/>
                </a:lnTo>
                <a:lnTo>
                  <a:pt x="1610779" y="113131"/>
                </a:lnTo>
                <a:lnTo>
                  <a:pt x="1632733" y="108732"/>
                </a:lnTo>
                <a:lnTo>
                  <a:pt x="1650720" y="96723"/>
                </a:lnTo>
                <a:lnTo>
                  <a:pt x="1662878" y="78884"/>
                </a:lnTo>
                <a:lnTo>
                  <a:pt x="1667344" y="56997"/>
                </a:lnTo>
                <a:lnTo>
                  <a:pt x="1667344" y="56133"/>
                </a:lnTo>
                <a:lnTo>
                  <a:pt x="1662696" y="34247"/>
                </a:lnTo>
                <a:lnTo>
                  <a:pt x="1650234" y="16408"/>
                </a:lnTo>
                <a:lnTo>
                  <a:pt x="1632186" y="4398"/>
                </a:lnTo>
                <a:lnTo>
                  <a:pt x="1610779" y="0"/>
                </a:lnTo>
                <a:close/>
              </a:path>
              <a:path w="8402320" h="113664">
                <a:moveTo>
                  <a:pt x="1869808" y="0"/>
                </a:moveTo>
                <a:lnTo>
                  <a:pt x="1848218" y="4398"/>
                </a:lnTo>
                <a:lnTo>
                  <a:pt x="1830190" y="16408"/>
                </a:lnTo>
                <a:lnTo>
                  <a:pt x="1817830" y="34247"/>
                </a:lnTo>
                <a:lnTo>
                  <a:pt x="1813242" y="56133"/>
                </a:lnTo>
                <a:lnTo>
                  <a:pt x="1813242" y="56997"/>
                </a:lnTo>
                <a:lnTo>
                  <a:pt x="1817708" y="78884"/>
                </a:lnTo>
                <a:lnTo>
                  <a:pt x="1829866" y="96723"/>
                </a:lnTo>
                <a:lnTo>
                  <a:pt x="1847853" y="108732"/>
                </a:lnTo>
                <a:lnTo>
                  <a:pt x="1869808" y="113131"/>
                </a:lnTo>
                <a:lnTo>
                  <a:pt x="1891762" y="108732"/>
                </a:lnTo>
                <a:lnTo>
                  <a:pt x="1909749" y="96723"/>
                </a:lnTo>
                <a:lnTo>
                  <a:pt x="1921907" y="78884"/>
                </a:lnTo>
                <a:lnTo>
                  <a:pt x="1926374" y="56997"/>
                </a:lnTo>
                <a:lnTo>
                  <a:pt x="1926374" y="56133"/>
                </a:lnTo>
                <a:lnTo>
                  <a:pt x="1921725" y="34247"/>
                </a:lnTo>
                <a:lnTo>
                  <a:pt x="1909264" y="16408"/>
                </a:lnTo>
                <a:lnTo>
                  <a:pt x="1891216" y="4398"/>
                </a:lnTo>
                <a:lnTo>
                  <a:pt x="1869808" y="0"/>
                </a:lnTo>
                <a:close/>
              </a:path>
              <a:path w="8402320" h="113664">
                <a:moveTo>
                  <a:pt x="2128850" y="0"/>
                </a:moveTo>
                <a:lnTo>
                  <a:pt x="2107260" y="4398"/>
                </a:lnTo>
                <a:lnTo>
                  <a:pt x="2089232" y="16408"/>
                </a:lnTo>
                <a:lnTo>
                  <a:pt x="2076872" y="34247"/>
                </a:lnTo>
                <a:lnTo>
                  <a:pt x="2072284" y="56133"/>
                </a:lnTo>
                <a:lnTo>
                  <a:pt x="2072284" y="56997"/>
                </a:lnTo>
                <a:lnTo>
                  <a:pt x="2076750" y="78884"/>
                </a:lnTo>
                <a:lnTo>
                  <a:pt x="2088908" y="96723"/>
                </a:lnTo>
                <a:lnTo>
                  <a:pt x="2106895" y="108732"/>
                </a:lnTo>
                <a:lnTo>
                  <a:pt x="2128850" y="113131"/>
                </a:lnTo>
                <a:lnTo>
                  <a:pt x="2150804" y="108732"/>
                </a:lnTo>
                <a:lnTo>
                  <a:pt x="2168791" y="96723"/>
                </a:lnTo>
                <a:lnTo>
                  <a:pt x="2180949" y="78884"/>
                </a:lnTo>
                <a:lnTo>
                  <a:pt x="2185416" y="56997"/>
                </a:lnTo>
                <a:lnTo>
                  <a:pt x="2185416" y="56133"/>
                </a:lnTo>
                <a:lnTo>
                  <a:pt x="2180767" y="34247"/>
                </a:lnTo>
                <a:lnTo>
                  <a:pt x="2168305" y="16408"/>
                </a:lnTo>
                <a:lnTo>
                  <a:pt x="2150258" y="4398"/>
                </a:lnTo>
                <a:lnTo>
                  <a:pt x="2128850" y="0"/>
                </a:lnTo>
                <a:close/>
              </a:path>
              <a:path w="8402320" h="113664">
                <a:moveTo>
                  <a:pt x="2387879" y="0"/>
                </a:moveTo>
                <a:lnTo>
                  <a:pt x="2366289" y="4398"/>
                </a:lnTo>
                <a:lnTo>
                  <a:pt x="2348261" y="16408"/>
                </a:lnTo>
                <a:lnTo>
                  <a:pt x="2335901" y="34247"/>
                </a:lnTo>
                <a:lnTo>
                  <a:pt x="2331313" y="56133"/>
                </a:lnTo>
                <a:lnTo>
                  <a:pt x="2331313" y="56997"/>
                </a:lnTo>
                <a:lnTo>
                  <a:pt x="2335780" y="78884"/>
                </a:lnTo>
                <a:lnTo>
                  <a:pt x="2347937" y="96723"/>
                </a:lnTo>
                <a:lnTo>
                  <a:pt x="2365925" y="108732"/>
                </a:lnTo>
                <a:lnTo>
                  <a:pt x="2387879" y="113131"/>
                </a:lnTo>
                <a:lnTo>
                  <a:pt x="2409833" y="108732"/>
                </a:lnTo>
                <a:lnTo>
                  <a:pt x="2427820" y="96723"/>
                </a:lnTo>
                <a:lnTo>
                  <a:pt x="2439978" y="78884"/>
                </a:lnTo>
                <a:lnTo>
                  <a:pt x="2444445" y="56997"/>
                </a:lnTo>
                <a:lnTo>
                  <a:pt x="2444445" y="56133"/>
                </a:lnTo>
                <a:lnTo>
                  <a:pt x="2439796" y="34247"/>
                </a:lnTo>
                <a:lnTo>
                  <a:pt x="2427335" y="16408"/>
                </a:lnTo>
                <a:lnTo>
                  <a:pt x="2409287" y="4398"/>
                </a:lnTo>
                <a:lnTo>
                  <a:pt x="2387879" y="0"/>
                </a:lnTo>
                <a:close/>
              </a:path>
              <a:path w="8402320" h="113664">
                <a:moveTo>
                  <a:pt x="2646921" y="0"/>
                </a:moveTo>
                <a:lnTo>
                  <a:pt x="2625331" y="4398"/>
                </a:lnTo>
                <a:lnTo>
                  <a:pt x="2607303" y="16408"/>
                </a:lnTo>
                <a:lnTo>
                  <a:pt x="2594943" y="34247"/>
                </a:lnTo>
                <a:lnTo>
                  <a:pt x="2590355" y="56133"/>
                </a:lnTo>
                <a:lnTo>
                  <a:pt x="2590355" y="56997"/>
                </a:lnTo>
                <a:lnTo>
                  <a:pt x="2594821" y="78884"/>
                </a:lnTo>
                <a:lnTo>
                  <a:pt x="2606979" y="96723"/>
                </a:lnTo>
                <a:lnTo>
                  <a:pt x="2624966" y="108732"/>
                </a:lnTo>
                <a:lnTo>
                  <a:pt x="2646921" y="113131"/>
                </a:lnTo>
                <a:lnTo>
                  <a:pt x="2668875" y="108732"/>
                </a:lnTo>
                <a:lnTo>
                  <a:pt x="2686862" y="96723"/>
                </a:lnTo>
                <a:lnTo>
                  <a:pt x="2699020" y="78884"/>
                </a:lnTo>
                <a:lnTo>
                  <a:pt x="2703487" y="56997"/>
                </a:lnTo>
                <a:lnTo>
                  <a:pt x="2703487" y="56133"/>
                </a:lnTo>
                <a:lnTo>
                  <a:pt x="2698838" y="34247"/>
                </a:lnTo>
                <a:lnTo>
                  <a:pt x="2686377" y="16408"/>
                </a:lnTo>
                <a:lnTo>
                  <a:pt x="2668329" y="4398"/>
                </a:lnTo>
                <a:lnTo>
                  <a:pt x="2646921" y="0"/>
                </a:lnTo>
                <a:close/>
              </a:path>
              <a:path w="8402320" h="113664">
                <a:moveTo>
                  <a:pt x="2905950" y="0"/>
                </a:moveTo>
                <a:lnTo>
                  <a:pt x="2884360" y="4398"/>
                </a:lnTo>
                <a:lnTo>
                  <a:pt x="2866332" y="16408"/>
                </a:lnTo>
                <a:lnTo>
                  <a:pt x="2853972" y="34247"/>
                </a:lnTo>
                <a:lnTo>
                  <a:pt x="2849384" y="56133"/>
                </a:lnTo>
                <a:lnTo>
                  <a:pt x="2849384" y="56997"/>
                </a:lnTo>
                <a:lnTo>
                  <a:pt x="2853851" y="78884"/>
                </a:lnTo>
                <a:lnTo>
                  <a:pt x="2866009" y="96723"/>
                </a:lnTo>
                <a:lnTo>
                  <a:pt x="2883996" y="108732"/>
                </a:lnTo>
                <a:lnTo>
                  <a:pt x="2905950" y="113131"/>
                </a:lnTo>
                <a:lnTo>
                  <a:pt x="2927904" y="108732"/>
                </a:lnTo>
                <a:lnTo>
                  <a:pt x="2945892" y="96723"/>
                </a:lnTo>
                <a:lnTo>
                  <a:pt x="2958049" y="78884"/>
                </a:lnTo>
                <a:lnTo>
                  <a:pt x="2962516" y="56997"/>
                </a:lnTo>
                <a:lnTo>
                  <a:pt x="2962516" y="56133"/>
                </a:lnTo>
                <a:lnTo>
                  <a:pt x="2957867" y="34247"/>
                </a:lnTo>
                <a:lnTo>
                  <a:pt x="2945406" y="16408"/>
                </a:lnTo>
                <a:lnTo>
                  <a:pt x="2927358" y="4398"/>
                </a:lnTo>
                <a:lnTo>
                  <a:pt x="2905950" y="0"/>
                </a:lnTo>
                <a:close/>
              </a:path>
              <a:path w="8402320" h="113664">
                <a:moveTo>
                  <a:pt x="3164992" y="0"/>
                </a:moveTo>
                <a:lnTo>
                  <a:pt x="3143402" y="4398"/>
                </a:lnTo>
                <a:lnTo>
                  <a:pt x="3125374" y="16408"/>
                </a:lnTo>
                <a:lnTo>
                  <a:pt x="3113014" y="34247"/>
                </a:lnTo>
                <a:lnTo>
                  <a:pt x="3108426" y="56133"/>
                </a:lnTo>
                <a:lnTo>
                  <a:pt x="3108426" y="56997"/>
                </a:lnTo>
                <a:lnTo>
                  <a:pt x="3112893" y="78884"/>
                </a:lnTo>
                <a:lnTo>
                  <a:pt x="3125050" y="96723"/>
                </a:lnTo>
                <a:lnTo>
                  <a:pt x="3143038" y="108732"/>
                </a:lnTo>
                <a:lnTo>
                  <a:pt x="3164992" y="113131"/>
                </a:lnTo>
                <a:lnTo>
                  <a:pt x="3186946" y="108732"/>
                </a:lnTo>
                <a:lnTo>
                  <a:pt x="3204933" y="96723"/>
                </a:lnTo>
                <a:lnTo>
                  <a:pt x="3217091" y="78884"/>
                </a:lnTo>
                <a:lnTo>
                  <a:pt x="3221558" y="56997"/>
                </a:lnTo>
                <a:lnTo>
                  <a:pt x="3221558" y="56133"/>
                </a:lnTo>
                <a:lnTo>
                  <a:pt x="3216909" y="34247"/>
                </a:lnTo>
                <a:lnTo>
                  <a:pt x="3204448" y="16408"/>
                </a:lnTo>
                <a:lnTo>
                  <a:pt x="3186400" y="4398"/>
                </a:lnTo>
                <a:lnTo>
                  <a:pt x="3164992" y="0"/>
                </a:lnTo>
                <a:close/>
              </a:path>
              <a:path w="8402320" h="113664">
                <a:moveTo>
                  <a:pt x="3424021" y="0"/>
                </a:moveTo>
                <a:lnTo>
                  <a:pt x="3402431" y="4398"/>
                </a:lnTo>
                <a:lnTo>
                  <a:pt x="3384403" y="16408"/>
                </a:lnTo>
                <a:lnTo>
                  <a:pt x="3372043" y="34247"/>
                </a:lnTo>
                <a:lnTo>
                  <a:pt x="3367455" y="56133"/>
                </a:lnTo>
                <a:lnTo>
                  <a:pt x="3367455" y="56997"/>
                </a:lnTo>
                <a:lnTo>
                  <a:pt x="3371922" y="78884"/>
                </a:lnTo>
                <a:lnTo>
                  <a:pt x="3384080" y="96723"/>
                </a:lnTo>
                <a:lnTo>
                  <a:pt x="3402067" y="108732"/>
                </a:lnTo>
                <a:lnTo>
                  <a:pt x="3424021" y="113131"/>
                </a:lnTo>
                <a:lnTo>
                  <a:pt x="3445975" y="108732"/>
                </a:lnTo>
                <a:lnTo>
                  <a:pt x="3463963" y="96723"/>
                </a:lnTo>
                <a:lnTo>
                  <a:pt x="3476120" y="78884"/>
                </a:lnTo>
                <a:lnTo>
                  <a:pt x="3480587" y="56997"/>
                </a:lnTo>
                <a:lnTo>
                  <a:pt x="3480587" y="56133"/>
                </a:lnTo>
                <a:lnTo>
                  <a:pt x="3475938" y="34247"/>
                </a:lnTo>
                <a:lnTo>
                  <a:pt x="3463477" y="16408"/>
                </a:lnTo>
                <a:lnTo>
                  <a:pt x="3445429" y="4398"/>
                </a:lnTo>
                <a:lnTo>
                  <a:pt x="3424021" y="0"/>
                </a:lnTo>
                <a:close/>
              </a:path>
              <a:path w="8402320" h="113664">
                <a:moveTo>
                  <a:pt x="3683063" y="0"/>
                </a:moveTo>
                <a:lnTo>
                  <a:pt x="3661473" y="4398"/>
                </a:lnTo>
                <a:lnTo>
                  <a:pt x="3643445" y="16408"/>
                </a:lnTo>
                <a:lnTo>
                  <a:pt x="3631085" y="34247"/>
                </a:lnTo>
                <a:lnTo>
                  <a:pt x="3626497" y="56133"/>
                </a:lnTo>
                <a:lnTo>
                  <a:pt x="3626497" y="56997"/>
                </a:lnTo>
                <a:lnTo>
                  <a:pt x="3630964" y="78884"/>
                </a:lnTo>
                <a:lnTo>
                  <a:pt x="3643122" y="96723"/>
                </a:lnTo>
                <a:lnTo>
                  <a:pt x="3661109" y="108732"/>
                </a:lnTo>
                <a:lnTo>
                  <a:pt x="3683063" y="113131"/>
                </a:lnTo>
                <a:lnTo>
                  <a:pt x="3705017" y="108732"/>
                </a:lnTo>
                <a:lnTo>
                  <a:pt x="3723005" y="96723"/>
                </a:lnTo>
                <a:lnTo>
                  <a:pt x="3735162" y="78884"/>
                </a:lnTo>
                <a:lnTo>
                  <a:pt x="3739629" y="56997"/>
                </a:lnTo>
                <a:lnTo>
                  <a:pt x="3739629" y="56133"/>
                </a:lnTo>
                <a:lnTo>
                  <a:pt x="3734980" y="34247"/>
                </a:lnTo>
                <a:lnTo>
                  <a:pt x="3722519" y="16408"/>
                </a:lnTo>
                <a:lnTo>
                  <a:pt x="3704471" y="4398"/>
                </a:lnTo>
                <a:lnTo>
                  <a:pt x="3683063" y="0"/>
                </a:lnTo>
                <a:close/>
              </a:path>
              <a:path w="8402320" h="113664">
                <a:moveTo>
                  <a:pt x="3942092" y="0"/>
                </a:moveTo>
                <a:lnTo>
                  <a:pt x="3920502" y="4398"/>
                </a:lnTo>
                <a:lnTo>
                  <a:pt x="3902475" y="16408"/>
                </a:lnTo>
                <a:lnTo>
                  <a:pt x="3890114" y="34247"/>
                </a:lnTo>
                <a:lnTo>
                  <a:pt x="3885526" y="56133"/>
                </a:lnTo>
                <a:lnTo>
                  <a:pt x="3885526" y="56997"/>
                </a:lnTo>
                <a:lnTo>
                  <a:pt x="3889993" y="78884"/>
                </a:lnTo>
                <a:lnTo>
                  <a:pt x="3902151" y="96723"/>
                </a:lnTo>
                <a:lnTo>
                  <a:pt x="3920138" y="108732"/>
                </a:lnTo>
                <a:lnTo>
                  <a:pt x="3942092" y="113131"/>
                </a:lnTo>
                <a:lnTo>
                  <a:pt x="3964047" y="108732"/>
                </a:lnTo>
                <a:lnTo>
                  <a:pt x="3982034" y="96723"/>
                </a:lnTo>
                <a:lnTo>
                  <a:pt x="3994192" y="78884"/>
                </a:lnTo>
                <a:lnTo>
                  <a:pt x="3998658" y="56997"/>
                </a:lnTo>
                <a:lnTo>
                  <a:pt x="3998658" y="56133"/>
                </a:lnTo>
                <a:lnTo>
                  <a:pt x="3994009" y="34247"/>
                </a:lnTo>
                <a:lnTo>
                  <a:pt x="3981548" y="16408"/>
                </a:lnTo>
                <a:lnTo>
                  <a:pt x="3963500" y="4398"/>
                </a:lnTo>
                <a:lnTo>
                  <a:pt x="3942092" y="0"/>
                </a:lnTo>
                <a:close/>
              </a:path>
              <a:path w="8402320" h="113664">
                <a:moveTo>
                  <a:pt x="4201134" y="0"/>
                </a:moveTo>
                <a:lnTo>
                  <a:pt x="4179544" y="4398"/>
                </a:lnTo>
                <a:lnTo>
                  <a:pt x="4161516" y="16408"/>
                </a:lnTo>
                <a:lnTo>
                  <a:pt x="4149156" y="34247"/>
                </a:lnTo>
                <a:lnTo>
                  <a:pt x="4144568" y="56133"/>
                </a:lnTo>
                <a:lnTo>
                  <a:pt x="4144568" y="56997"/>
                </a:lnTo>
                <a:lnTo>
                  <a:pt x="4149035" y="78884"/>
                </a:lnTo>
                <a:lnTo>
                  <a:pt x="4161193" y="96723"/>
                </a:lnTo>
                <a:lnTo>
                  <a:pt x="4179180" y="108732"/>
                </a:lnTo>
                <a:lnTo>
                  <a:pt x="4201134" y="113131"/>
                </a:lnTo>
                <a:lnTo>
                  <a:pt x="4223088" y="108732"/>
                </a:lnTo>
                <a:lnTo>
                  <a:pt x="4241076" y="96723"/>
                </a:lnTo>
                <a:lnTo>
                  <a:pt x="4253233" y="78884"/>
                </a:lnTo>
                <a:lnTo>
                  <a:pt x="4257700" y="56997"/>
                </a:lnTo>
                <a:lnTo>
                  <a:pt x="4257700" y="56133"/>
                </a:lnTo>
                <a:lnTo>
                  <a:pt x="4253051" y="34247"/>
                </a:lnTo>
                <a:lnTo>
                  <a:pt x="4240590" y="16408"/>
                </a:lnTo>
                <a:lnTo>
                  <a:pt x="4222542" y="4398"/>
                </a:lnTo>
                <a:lnTo>
                  <a:pt x="4201134" y="0"/>
                </a:lnTo>
                <a:close/>
              </a:path>
              <a:path w="8402320" h="113664">
                <a:moveTo>
                  <a:pt x="4460163" y="0"/>
                </a:moveTo>
                <a:lnTo>
                  <a:pt x="4438573" y="4398"/>
                </a:lnTo>
                <a:lnTo>
                  <a:pt x="4420546" y="16408"/>
                </a:lnTo>
                <a:lnTo>
                  <a:pt x="4408185" y="34247"/>
                </a:lnTo>
                <a:lnTo>
                  <a:pt x="4403598" y="56133"/>
                </a:lnTo>
                <a:lnTo>
                  <a:pt x="4403598" y="56997"/>
                </a:lnTo>
                <a:lnTo>
                  <a:pt x="4408064" y="78884"/>
                </a:lnTo>
                <a:lnTo>
                  <a:pt x="4420222" y="96723"/>
                </a:lnTo>
                <a:lnTo>
                  <a:pt x="4438209" y="108732"/>
                </a:lnTo>
                <a:lnTo>
                  <a:pt x="4460163" y="113131"/>
                </a:lnTo>
                <a:lnTo>
                  <a:pt x="4482118" y="108732"/>
                </a:lnTo>
                <a:lnTo>
                  <a:pt x="4500105" y="96723"/>
                </a:lnTo>
                <a:lnTo>
                  <a:pt x="4512263" y="78884"/>
                </a:lnTo>
                <a:lnTo>
                  <a:pt x="4516729" y="56997"/>
                </a:lnTo>
                <a:lnTo>
                  <a:pt x="4516729" y="56133"/>
                </a:lnTo>
                <a:lnTo>
                  <a:pt x="4512081" y="34247"/>
                </a:lnTo>
                <a:lnTo>
                  <a:pt x="4499619" y="16408"/>
                </a:lnTo>
                <a:lnTo>
                  <a:pt x="4481571" y="4398"/>
                </a:lnTo>
                <a:lnTo>
                  <a:pt x="4460163" y="0"/>
                </a:lnTo>
                <a:close/>
              </a:path>
              <a:path w="8402320" h="113664">
                <a:moveTo>
                  <a:pt x="4719205" y="0"/>
                </a:moveTo>
                <a:lnTo>
                  <a:pt x="4697615" y="4398"/>
                </a:lnTo>
                <a:lnTo>
                  <a:pt x="4679588" y="16408"/>
                </a:lnTo>
                <a:lnTo>
                  <a:pt x="4667227" y="34247"/>
                </a:lnTo>
                <a:lnTo>
                  <a:pt x="4662639" y="56133"/>
                </a:lnTo>
                <a:lnTo>
                  <a:pt x="4662639" y="56997"/>
                </a:lnTo>
                <a:lnTo>
                  <a:pt x="4667106" y="78884"/>
                </a:lnTo>
                <a:lnTo>
                  <a:pt x="4679264" y="96723"/>
                </a:lnTo>
                <a:lnTo>
                  <a:pt x="4697251" y="108732"/>
                </a:lnTo>
                <a:lnTo>
                  <a:pt x="4719205" y="113131"/>
                </a:lnTo>
                <a:lnTo>
                  <a:pt x="4741160" y="108732"/>
                </a:lnTo>
                <a:lnTo>
                  <a:pt x="4759147" y="96723"/>
                </a:lnTo>
                <a:lnTo>
                  <a:pt x="4771305" y="78884"/>
                </a:lnTo>
                <a:lnTo>
                  <a:pt x="4775771" y="56997"/>
                </a:lnTo>
                <a:lnTo>
                  <a:pt x="4775771" y="56133"/>
                </a:lnTo>
                <a:lnTo>
                  <a:pt x="4771122" y="34247"/>
                </a:lnTo>
                <a:lnTo>
                  <a:pt x="4758661" y="16408"/>
                </a:lnTo>
                <a:lnTo>
                  <a:pt x="4740613" y="4398"/>
                </a:lnTo>
                <a:lnTo>
                  <a:pt x="4719205" y="0"/>
                </a:lnTo>
                <a:close/>
              </a:path>
              <a:path w="8402320" h="113664">
                <a:moveTo>
                  <a:pt x="4978234" y="0"/>
                </a:moveTo>
                <a:lnTo>
                  <a:pt x="4956644" y="4398"/>
                </a:lnTo>
                <a:lnTo>
                  <a:pt x="4938617" y="16408"/>
                </a:lnTo>
                <a:lnTo>
                  <a:pt x="4926256" y="34247"/>
                </a:lnTo>
                <a:lnTo>
                  <a:pt x="4921669" y="56133"/>
                </a:lnTo>
                <a:lnTo>
                  <a:pt x="4921669" y="56997"/>
                </a:lnTo>
                <a:lnTo>
                  <a:pt x="4926135" y="78884"/>
                </a:lnTo>
                <a:lnTo>
                  <a:pt x="4938293" y="96723"/>
                </a:lnTo>
                <a:lnTo>
                  <a:pt x="4956280" y="108732"/>
                </a:lnTo>
                <a:lnTo>
                  <a:pt x="4978234" y="113131"/>
                </a:lnTo>
                <a:lnTo>
                  <a:pt x="5000189" y="108732"/>
                </a:lnTo>
                <a:lnTo>
                  <a:pt x="5018176" y="96723"/>
                </a:lnTo>
                <a:lnTo>
                  <a:pt x="5030334" y="78884"/>
                </a:lnTo>
                <a:lnTo>
                  <a:pt x="5034800" y="56997"/>
                </a:lnTo>
                <a:lnTo>
                  <a:pt x="5034800" y="56133"/>
                </a:lnTo>
                <a:lnTo>
                  <a:pt x="5030152" y="34247"/>
                </a:lnTo>
                <a:lnTo>
                  <a:pt x="5017690" y="16408"/>
                </a:lnTo>
                <a:lnTo>
                  <a:pt x="4999642" y="4398"/>
                </a:lnTo>
                <a:lnTo>
                  <a:pt x="4978234" y="0"/>
                </a:lnTo>
                <a:close/>
              </a:path>
              <a:path w="8402320" h="113664">
                <a:moveTo>
                  <a:pt x="5237276" y="0"/>
                </a:moveTo>
                <a:lnTo>
                  <a:pt x="5215686" y="4398"/>
                </a:lnTo>
                <a:lnTo>
                  <a:pt x="5197659" y="16408"/>
                </a:lnTo>
                <a:lnTo>
                  <a:pt x="5185298" y="34247"/>
                </a:lnTo>
                <a:lnTo>
                  <a:pt x="5180711" y="56133"/>
                </a:lnTo>
                <a:lnTo>
                  <a:pt x="5180711" y="56997"/>
                </a:lnTo>
                <a:lnTo>
                  <a:pt x="5185177" y="78884"/>
                </a:lnTo>
                <a:lnTo>
                  <a:pt x="5197335" y="96723"/>
                </a:lnTo>
                <a:lnTo>
                  <a:pt x="5215322" y="108732"/>
                </a:lnTo>
                <a:lnTo>
                  <a:pt x="5237276" y="113131"/>
                </a:lnTo>
                <a:lnTo>
                  <a:pt x="5259231" y="108732"/>
                </a:lnTo>
                <a:lnTo>
                  <a:pt x="5277218" y="96723"/>
                </a:lnTo>
                <a:lnTo>
                  <a:pt x="5289376" y="78884"/>
                </a:lnTo>
                <a:lnTo>
                  <a:pt x="5293842" y="56997"/>
                </a:lnTo>
                <a:lnTo>
                  <a:pt x="5293842" y="56133"/>
                </a:lnTo>
                <a:lnTo>
                  <a:pt x="5289194" y="34247"/>
                </a:lnTo>
                <a:lnTo>
                  <a:pt x="5276732" y="16408"/>
                </a:lnTo>
                <a:lnTo>
                  <a:pt x="5258684" y="4398"/>
                </a:lnTo>
                <a:lnTo>
                  <a:pt x="5237276" y="0"/>
                </a:lnTo>
                <a:close/>
              </a:path>
              <a:path w="8402320" h="113664">
                <a:moveTo>
                  <a:pt x="5496306" y="0"/>
                </a:moveTo>
                <a:lnTo>
                  <a:pt x="5474716" y="4398"/>
                </a:lnTo>
                <a:lnTo>
                  <a:pt x="5456688" y="16408"/>
                </a:lnTo>
                <a:lnTo>
                  <a:pt x="5444328" y="34247"/>
                </a:lnTo>
                <a:lnTo>
                  <a:pt x="5439740" y="56133"/>
                </a:lnTo>
                <a:lnTo>
                  <a:pt x="5439740" y="56997"/>
                </a:lnTo>
                <a:lnTo>
                  <a:pt x="5444206" y="78884"/>
                </a:lnTo>
                <a:lnTo>
                  <a:pt x="5456364" y="96723"/>
                </a:lnTo>
                <a:lnTo>
                  <a:pt x="5474351" y="108732"/>
                </a:lnTo>
                <a:lnTo>
                  <a:pt x="5496306" y="113131"/>
                </a:lnTo>
                <a:lnTo>
                  <a:pt x="5518260" y="108732"/>
                </a:lnTo>
                <a:lnTo>
                  <a:pt x="5536247" y="96723"/>
                </a:lnTo>
                <a:lnTo>
                  <a:pt x="5548405" y="78884"/>
                </a:lnTo>
                <a:lnTo>
                  <a:pt x="5552871" y="56997"/>
                </a:lnTo>
                <a:lnTo>
                  <a:pt x="5552871" y="56133"/>
                </a:lnTo>
                <a:lnTo>
                  <a:pt x="5548223" y="34247"/>
                </a:lnTo>
                <a:lnTo>
                  <a:pt x="5535761" y="16408"/>
                </a:lnTo>
                <a:lnTo>
                  <a:pt x="5517713" y="4398"/>
                </a:lnTo>
                <a:lnTo>
                  <a:pt x="5496306" y="0"/>
                </a:lnTo>
                <a:close/>
              </a:path>
              <a:path w="8402320" h="113664">
                <a:moveTo>
                  <a:pt x="5755347" y="0"/>
                </a:moveTo>
                <a:lnTo>
                  <a:pt x="5733757" y="4398"/>
                </a:lnTo>
                <a:lnTo>
                  <a:pt x="5715730" y="16408"/>
                </a:lnTo>
                <a:lnTo>
                  <a:pt x="5703369" y="34247"/>
                </a:lnTo>
                <a:lnTo>
                  <a:pt x="5698782" y="56133"/>
                </a:lnTo>
                <a:lnTo>
                  <a:pt x="5698782" y="56997"/>
                </a:lnTo>
                <a:lnTo>
                  <a:pt x="5703248" y="78884"/>
                </a:lnTo>
                <a:lnTo>
                  <a:pt x="5715406" y="96723"/>
                </a:lnTo>
                <a:lnTo>
                  <a:pt x="5733393" y="108732"/>
                </a:lnTo>
                <a:lnTo>
                  <a:pt x="5755347" y="113131"/>
                </a:lnTo>
                <a:lnTo>
                  <a:pt x="5777302" y="108732"/>
                </a:lnTo>
                <a:lnTo>
                  <a:pt x="5795289" y="96723"/>
                </a:lnTo>
                <a:lnTo>
                  <a:pt x="5807447" y="78884"/>
                </a:lnTo>
                <a:lnTo>
                  <a:pt x="5811913" y="56997"/>
                </a:lnTo>
                <a:lnTo>
                  <a:pt x="5811913" y="56133"/>
                </a:lnTo>
                <a:lnTo>
                  <a:pt x="5807265" y="34247"/>
                </a:lnTo>
                <a:lnTo>
                  <a:pt x="5794803" y="16408"/>
                </a:lnTo>
                <a:lnTo>
                  <a:pt x="5776755" y="4398"/>
                </a:lnTo>
                <a:lnTo>
                  <a:pt x="5755347" y="0"/>
                </a:lnTo>
                <a:close/>
              </a:path>
              <a:path w="8402320" h="113664">
                <a:moveTo>
                  <a:pt x="6014377" y="0"/>
                </a:moveTo>
                <a:lnTo>
                  <a:pt x="5992787" y="4398"/>
                </a:lnTo>
                <a:lnTo>
                  <a:pt x="5974759" y="16408"/>
                </a:lnTo>
                <a:lnTo>
                  <a:pt x="5962399" y="34247"/>
                </a:lnTo>
                <a:lnTo>
                  <a:pt x="5957811" y="56133"/>
                </a:lnTo>
                <a:lnTo>
                  <a:pt x="5957811" y="56997"/>
                </a:lnTo>
                <a:lnTo>
                  <a:pt x="5962277" y="78884"/>
                </a:lnTo>
                <a:lnTo>
                  <a:pt x="5974435" y="96723"/>
                </a:lnTo>
                <a:lnTo>
                  <a:pt x="5992422" y="108732"/>
                </a:lnTo>
                <a:lnTo>
                  <a:pt x="6014377" y="113131"/>
                </a:lnTo>
                <a:lnTo>
                  <a:pt x="6036331" y="108732"/>
                </a:lnTo>
                <a:lnTo>
                  <a:pt x="6054318" y="96723"/>
                </a:lnTo>
                <a:lnTo>
                  <a:pt x="6066476" y="78884"/>
                </a:lnTo>
                <a:lnTo>
                  <a:pt x="6070942" y="56997"/>
                </a:lnTo>
                <a:lnTo>
                  <a:pt x="6070942" y="56133"/>
                </a:lnTo>
                <a:lnTo>
                  <a:pt x="6066294" y="34247"/>
                </a:lnTo>
                <a:lnTo>
                  <a:pt x="6053832" y="16408"/>
                </a:lnTo>
                <a:lnTo>
                  <a:pt x="6035784" y="4398"/>
                </a:lnTo>
                <a:lnTo>
                  <a:pt x="6014377" y="0"/>
                </a:lnTo>
                <a:close/>
              </a:path>
              <a:path w="8402320" h="113664">
                <a:moveTo>
                  <a:pt x="6273419" y="0"/>
                </a:moveTo>
                <a:lnTo>
                  <a:pt x="6251829" y="4398"/>
                </a:lnTo>
                <a:lnTo>
                  <a:pt x="6233801" y="16408"/>
                </a:lnTo>
                <a:lnTo>
                  <a:pt x="6221441" y="34247"/>
                </a:lnTo>
                <a:lnTo>
                  <a:pt x="6216853" y="56133"/>
                </a:lnTo>
                <a:lnTo>
                  <a:pt x="6216853" y="56997"/>
                </a:lnTo>
                <a:lnTo>
                  <a:pt x="6221319" y="78884"/>
                </a:lnTo>
                <a:lnTo>
                  <a:pt x="6233477" y="96723"/>
                </a:lnTo>
                <a:lnTo>
                  <a:pt x="6251464" y="108732"/>
                </a:lnTo>
                <a:lnTo>
                  <a:pt x="6273419" y="113131"/>
                </a:lnTo>
                <a:lnTo>
                  <a:pt x="6295373" y="108732"/>
                </a:lnTo>
                <a:lnTo>
                  <a:pt x="6313360" y="96723"/>
                </a:lnTo>
                <a:lnTo>
                  <a:pt x="6325518" y="78884"/>
                </a:lnTo>
                <a:lnTo>
                  <a:pt x="6329984" y="56997"/>
                </a:lnTo>
                <a:lnTo>
                  <a:pt x="6329984" y="56133"/>
                </a:lnTo>
                <a:lnTo>
                  <a:pt x="6325336" y="34247"/>
                </a:lnTo>
                <a:lnTo>
                  <a:pt x="6312874" y="16408"/>
                </a:lnTo>
                <a:lnTo>
                  <a:pt x="6294826" y="4398"/>
                </a:lnTo>
                <a:lnTo>
                  <a:pt x="6273419" y="0"/>
                </a:lnTo>
                <a:close/>
              </a:path>
              <a:path w="8402320" h="113664">
                <a:moveTo>
                  <a:pt x="6532448" y="0"/>
                </a:moveTo>
                <a:lnTo>
                  <a:pt x="6510858" y="4398"/>
                </a:lnTo>
                <a:lnTo>
                  <a:pt x="6492830" y="16408"/>
                </a:lnTo>
                <a:lnTo>
                  <a:pt x="6480470" y="34247"/>
                </a:lnTo>
                <a:lnTo>
                  <a:pt x="6475882" y="56133"/>
                </a:lnTo>
                <a:lnTo>
                  <a:pt x="6475882" y="56997"/>
                </a:lnTo>
                <a:lnTo>
                  <a:pt x="6480348" y="78884"/>
                </a:lnTo>
                <a:lnTo>
                  <a:pt x="6492506" y="96723"/>
                </a:lnTo>
                <a:lnTo>
                  <a:pt x="6510493" y="108732"/>
                </a:lnTo>
                <a:lnTo>
                  <a:pt x="6532448" y="113131"/>
                </a:lnTo>
                <a:lnTo>
                  <a:pt x="6554402" y="108732"/>
                </a:lnTo>
                <a:lnTo>
                  <a:pt x="6572389" y="96723"/>
                </a:lnTo>
                <a:lnTo>
                  <a:pt x="6584547" y="78884"/>
                </a:lnTo>
                <a:lnTo>
                  <a:pt x="6589013" y="56997"/>
                </a:lnTo>
                <a:lnTo>
                  <a:pt x="6589013" y="56133"/>
                </a:lnTo>
                <a:lnTo>
                  <a:pt x="6584365" y="34247"/>
                </a:lnTo>
                <a:lnTo>
                  <a:pt x="6571903" y="16408"/>
                </a:lnTo>
                <a:lnTo>
                  <a:pt x="6553856" y="4398"/>
                </a:lnTo>
                <a:lnTo>
                  <a:pt x="6532448" y="0"/>
                </a:lnTo>
                <a:close/>
              </a:path>
              <a:path w="8402320" h="113664">
                <a:moveTo>
                  <a:pt x="6791490" y="0"/>
                </a:moveTo>
                <a:lnTo>
                  <a:pt x="6769900" y="4398"/>
                </a:lnTo>
                <a:lnTo>
                  <a:pt x="6751872" y="16408"/>
                </a:lnTo>
                <a:lnTo>
                  <a:pt x="6739512" y="34247"/>
                </a:lnTo>
                <a:lnTo>
                  <a:pt x="6734924" y="56133"/>
                </a:lnTo>
                <a:lnTo>
                  <a:pt x="6734924" y="56997"/>
                </a:lnTo>
                <a:lnTo>
                  <a:pt x="6739390" y="78884"/>
                </a:lnTo>
                <a:lnTo>
                  <a:pt x="6751548" y="96723"/>
                </a:lnTo>
                <a:lnTo>
                  <a:pt x="6769535" y="108732"/>
                </a:lnTo>
                <a:lnTo>
                  <a:pt x="6791490" y="113131"/>
                </a:lnTo>
                <a:lnTo>
                  <a:pt x="6813444" y="108732"/>
                </a:lnTo>
                <a:lnTo>
                  <a:pt x="6831431" y="96723"/>
                </a:lnTo>
                <a:lnTo>
                  <a:pt x="6843589" y="78884"/>
                </a:lnTo>
                <a:lnTo>
                  <a:pt x="6848055" y="56997"/>
                </a:lnTo>
                <a:lnTo>
                  <a:pt x="6848055" y="56133"/>
                </a:lnTo>
                <a:lnTo>
                  <a:pt x="6843407" y="34247"/>
                </a:lnTo>
                <a:lnTo>
                  <a:pt x="6830945" y="16408"/>
                </a:lnTo>
                <a:lnTo>
                  <a:pt x="6812897" y="4398"/>
                </a:lnTo>
                <a:lnTo>
                  <a:pt x="6791490" y="0"/>
                </a:lnTo>
                <a:close/>
              </a:path>
              <a:path w="8402320" h="113664">
                <a:moveTo>
                  <a:pt x="7050519" y="0"/>
                </a:moveTo>
                <a:lnTo>
                  <a:pt x="7028929" y="4398"/>
                </a:lnTo>
                <a:lnTo>
                  <a:pt x="7010901" y="16408"/>
                </a:lnTo>
                <a:lnTo>
                  <a:pt x="6998541" y="34247"/>
                </a:lnTo>
                <a:lnTo>
                  <a:pt x="6993953" y="56133"/>
                </a:lnTo>
                <a:lnTo>
                  <a:pt x="6993953" y="56997"/>
                </a:lnTo>
                <a:lnTo>
                  <a:pt x="6998419" y="78884"/>
                </a:lnTo>
                <a:lnTo>
                  <a:pt x="7010577" y="96723"/>
                </a:lnTo>
                <a:lnTo>
                  <a:pt x="7028564" y="108732"/>
                </a:lnTo>
                <a:lnTo>
                  <a:pt x="7050519" y="113131"/>
                </a:lnTo>
                <a:lnTo>
                  <a:pt x="7072473" y="108732"/>
                </a:lnTo>
                <a:lnTo>
                  <a:pt x="7090460" y="96723"/>
                </a:lnTo>
                <a:lnTo>
                  <a:pt x="7102618" y="78884"/>
                </a:lnTo>
                <a:lnTo>
                  <a:pt x="7107085" y="56997"/>
                </a:lnTo>
                <a:lnTo>
                  <a:pt x="7107085" y="56133"/>
                </a:lnTo>
                <a:lnTo>
                  <a:pt x="7102436" y="34247"/>
                </a:lnTo>
                <a:lnTo>
                  <a:pt x="7089975" y="16408"/>
                </a:lnTo>
                <a:lnTo>
                  <a:pt x="7071927" y="4398"/>
                </a:lnTo>
                <a:lnTo>
                  <a:pt x="7050519" y="0"/>
                </a:lnTo>
                <a:close/>
              </a:path>
              <a:path w="8402320" h="113664">
                <a:moveTo>
                  <a:pt x="7309561" y="0"/>
                </a:moveTo>
                <a:lnTo>
                  <a:pt x="7287971" y="4398"/>
                </a:lnTo>
                <a:lnTo>
                  <a:pt x="7269943" y="16408"/>
                </a:lnTo>
                <a:lnTo>
                  <a:pt x="7257583" y="34247"/>
                </a:lnTo>
                <a:lnTo>
                  <a:pt x="7252995" y="56133"/>
                </a:lnTo>
                <a:lnTo>
                  <a:pt x="7252995" y="56997"/>
                </a:lnTo>
                <a:lnTo>
                  <a:pt x="7257461" y="78884"/>
                </a:lnTo>
                <a:lnTo>
                  <a:pt x="7269619" y="96723"/>
                </a:lnTo>
                <a:lnTo>
                  <a:pt x="7287606" y="108732"/>
                </a:lnTo>
                <a:lnTo>
                  <a:pt x="7309561" y="113131"/>
                </a:lnTo>
                <a:lnTo>
                  <a:pt x="7331515" y="108732"/>
                </a:lnTo>
                <a:lnTo>
                  <a:pt x="7349502" y="96723"/>
                </a:lnTo>
                <a:lnTo>
                  <a:pt x="7361660" y="78884"/>
                </a:lnTo>
                <a:lnTo>
                  <a:pt x="7366127" y="56997"/>
                </a:lnTo>
                <a:lnTo>
                  <a:pt x="7366127" y="56133"/>
                </a:lnTo>
                <a:lnTo>
                  <a:pt x="7361478" y="34247"/>
                </a:lnTo>
                <a:lnTo>
                  <a:pt x="7349016" y="16408"/>
                </a:lnTo>
                <a:lnTo>
                  <a:pt x="7330969" y="4398"/>
                </a:lnTo>
                <a:lnTo>
                  <a:pt x="7309561" y="0"/>
                </a:lnTo>
                <a:close/>
              </a:path>
              <a:path w="8402320" h="113664">
                <a:moveTo>
                  <a:pt x="7568590" y="0"/>
                </a:moveTo>
                <a:lnTo>
                  <a:pt x="7547000" y="4398"/>
                </a:lnTo>
                <a:lnTo>
                  <a:pt x="7528972" y="16408"/>
                </a:lnTo>
                <a:lnTo>
                  <a:pt x="7516612" y="34247"/>
                </a:lnTo>
                <a:lnTo>
                  <a:pt x="7512024" y="56133"/>
                </a:lnTo>
                <a:lnTo>
                  <a:pt x="7512024" y="56997"/>
                </a:lnTo>
                <a:lnTo>
                  <a:pt x="7516491" y="78884"/>
                </a:lnTo>
                <a:lnTo>
                  <a:pt x="7528648" y="96723"/>
                </a:lnTo>
                <a:lnTo>
                  <a:pt x="7546636" y="108732"/>
                </a:lnTo>
                <a:lnTo>
                  <a:pt x="7568590" y="113131"/>
                </a:lnTo>
                <a:lnTo>
                  <a:pt x="7590544" y="108732"/>
                </a:lnTo>
                <a:lnTo>
                  <a:pt x="7608531" y="96723"/>
                </a:lnTo>
                <a:lnTo>
                  <a:pt x="7620689" y="78884"/>
                </a:lnTo>
                <a:lnTo>
                  <a:pt x="7625156" y="56997"/>
                </a:lnTo>
                <a:lnTo>
                  <a:pt x="7625156" y="56133"/>
                </a:lnTo>
                <a:lnTo>
                  <a:pt x="7620507" y="34247"/>
                </a:lnTo>
                <a:lnTo>
                  <a:pt x="7608046" y="16408"/>
                </a:lnTo>
                <a:lnTo>
                  <a:pt x="7589998" y="4398"/>
                </a:lnTo>
                <a:lnTo>
                  <a:pt x="7568590" y="0"/>
                </a:lnTo>
                <a:close/>
              </a:path>
              <a:path w="8402320" h="113664">
                <a:moveTo>
                  <a:pt x="7827632" y="0"/>
                </a:moveTo>
                <a:lnTo>
                  <a:pt x="7806042" y="4398"/>
                </a:lnTo>
                <a:lnTo>
                  <a:pt x="7788014" y="16408"/>
                </a:lnTo>
                <a:lnTo>
                  <a:pt x="7775654" y="34247"/>
                </a:lnTo>
                <a:lnTo>
                  <a:pt x="7771066" y="56133"/>
                </a:lnTo>
                <a:lnTo>
                  <a:pt x="7771066" y="56997"/>
                </a:lnTo>
                <a:lnTo>
                  <a:pt x="7775532" y="78884"/>
                </a:lnTo>
                <a:lnTo>
                  <a:pt x="7787690" y="96723"/>
                </a:lnTo>
                <a:lnTo>
                  <a:pt x="7805677" y="108732"/>
                </a:lnTo>
                <a:lnTo>
                  <a:pt x="7827632" y="113131"/>
                </a:lnTo>
                <a:lnTo>
                  <a:pt x="7849586" y="108732"/>
                </a:lnTo>
                <a:lnTo>
                  <a:pt x="7867573" y="96723"/>
                </a:lnTo>
                <a:lnTo>
                  <a:pt x="7879731" y="78884"/>
                </a:lnTo>
                <a:lnTo>
                  <a:pt x="7884198" y="56997"/>
                </a:lnTo>
                <a:lnTo>
                  <a:pt x="7884198" y="56133"/>
                </a:lnTo>
                <a:lnTo>
                  <a:pt x="7879549" y="34247"/>
                </a:lnTo>
                <a:lnTo>
                  <a:pt x="7867088" y="16408"/>
                </a:lnTo>
                <a:lnTo>
                  <a:pt x="7849040" y="4398"/>
                </a:lnTo>
                <a:lnTo>
                  <a:pt x="7827632" y="0"/>
                </a:lnTo>
                <a:close/>
              </a:path>
              <a:path w="8402320" h="113664">
                <a:moveTo>
                  <a:pt x="8086661" y="0"/>
                </a:moveTo>
                <a:lnTo>
                  <a:pt x="8065071" y="4398"/>
                </a:lnTo>
                <a:lnTo>
                  <a:pt x="8047043" y="16408"/>
                </a:lnTo>
                <a:lnTo>
                  <a:pt x="8034683" y="34247"/>
                </a:lnTo>
                <a:lnTo>
                  <a:pt x="8030095" y="56133"/>
                </a:lnTo>
                <a:lnTo>
                  <a:pt x="8030095" y="56997"/>
                </a:lnTo>
                <a:lnTo>
                  <a:pt x="8034562" y="78884"/>
                </a:lnTo>
                <a:lnTo>
                  <a:pt x="8046719" y="96723"/>
                </a:lnTo>
                <a:lnTo>
                  <a:pt x="8064707" y="108732"/>
                </a:lnTo>
                <a:lnTo>
                  <a:pt x="8086661" y="113131"/>
                </a:lnTo>
                <a:lnTo>
                  <a:pt x="8108615" y="108732"/>
                </a:lnTo>
                <a:lnTo>
                  <a:pt x="8126603" y="96723"/>
                </a:lnTo>
                <a:lnTo>
                  <a:pt x="8138760" y="78884"/>
                </a:lnTo>
                <a:lnTo>
                  <a:pt x="8143227" y="56997"/>
                </a:lnTo>
                <a:lnTo>
                  <a:pt x="8143227" y="56133"/>
                </a:lnTo>
                <a:lnTo>
                  <a:pt x="8138578" y="34247"/>
                </a:lnTo>
                <a:lnTo>
                  <a:pt x="8126117" y="16408"/>
                </a:lnTo>
                <a:lnTo>
                  <a:pt x="8108069" y="4398"/>
                </a:lnTo>
                <a:lnTo>
                  <a:pt x="8086661" y="0"/>
                </a:lnTo>
                <a:close/>
              </a:path>
              <a:path w="8402320" h="113664">
                <a:moveTo>
                  <a:pt x="8345703" y="0"/>
                </a:moveTo>
                <a:lnTo>
                  <a:pt x="8324113" y="4398"/>
                </a:lnTo>
                <a:lnTo>
                  <a:pt x="8306085" y="16408"/>
                </a:lnTo>
                <a:lnTo>
                  <a:pt x="8293725" y="34247"/>
                </a:lnTo>
                <a:lnTo>
                  <a:pt x="8289137" y="56133"/>
                </a:lnTo>
                <a:lnTo>
                  <a:pt x="8289137" y="56997"/>
                </a:lnTo>
                <a:lnTo>
                  <a:pt x="8293604" y="78884"/>
                </a:lnTo>
                <a:lnTo>
                  <a:pt x="8305761" y="96723"/>
                </a:lnTo>
                <a:lnTo>
                  <a:pt x="8323749" y="108732"/>
                </a:lnTo>
                <a:lnTo>
                  <a:pt x="8345703" y="113131"/>
                </a:lnTo>
                <a:lnTo>
                  <a:pt x="8367657" y="108732"/>
                </a:lnTo>
                <a:lnTo>
                  <a:pt x="8385644" y="96723"/>
                </a:lnTo>
                <a:lnTo>
                  <a:pt x="8397802" y="78884"/>
                </a:lnTo>
                <a:lnTo>
                  <a:pt x="8402269" y="56997"/>
                </a:lnTo>
                <a:lnTo>
                  <a:pt x="8402269" y="56133"/>
                </a:lnTo>
                <a:lnTo>
                  <a:pt x="8397620" y="34247"/>
                </a:lnTo>
                <a:lnTo>
                  <a:pt x="8385159" y="16408"/>
                </a:lnTo>
                <a:lnTo>
                  <a:pt x="8367111" y="4398"/>
                </a:lnTo>
                <a:lnTo>
                  <a:pt x="8345703" y="0"/>
                </a:lnTo>
                <a:close/>
              </a:path>
            </a:pathLst>
          </a:custGeom>
          <a:solidFill>
            <a:srgbClr val="E2E3E4"/>
          </a:solidFill>
        </p:spPr>
        <p:txBody>
          <a:bodyPr wrap="square" lIns="0" tIns="0" rIns="0" bIns="0" rtlCol="0"/>
          <a:lstStyle/>
          <a:p>
            <a:endParaRPr dirty="0"/>
          </a:p>
        </p:txBody>
      </p:sp>
      <p:sp>
        <p:nvSpPr>
          <p:cNvPr id="13" name="object 2"/>
          <p:cNvSpPr/>
          <p:nvPr userDrawn="1"/>
        </p:nvSpPr>
        <p:spPr>
          <a:xfrm>
            <a:off x="370867" y="6385280"/>
            <a:ext cx="8402320" cy="113664"/>
          </a:xfrm>
          <a:custGeom>
            <a:avLst/>
            <a:gdLst/>
            <a:ahLst/>
            <a:cxnLst/>
            <a:rect l="l" t="t" r="r" b="b"/>
            <a:pathLst>
              <a:path w="8402320" h="113664">
                <a:moveTo>
                  <a:pt x="56565" y="0"/>
                </a:moveTo>
                <a:lnTo>
                  <a:pt x="34975" y="4398"/>
                </a:lnTo>
                <a:lnTo>
                  <a:pt x="16948" y="16408"/>
                </a:lnTo>
                <a:lnTo>
                  <a:pt x="4587" y="34247"/>
                </a:lnTo>
                <a:lnTo>
                  <a:pt x="0" y="56133"/>
                </a:lnTo>
                <a:lnTo>
                  <a:pt x="0" y="56997"/>
                </a:lnTo>
                <a:lnTo>
                  <a:pt x="4466" y="78884"/>
                </a:lnTo>
                <a:lnTo>
                  <a:pt x="16624" y="96723"/>
                </a:lnTo>
                <a:lnTo>
                  <a:pt x="34611" y="108732"/>
                </a:lnTo>
                <a:lnTo>
                  <a:pt x="56565" y="113131"/>
                </a:lnTo>
                <a:lnTo>
                  <a:pt x="78520" y="108732"/>
                </a:lnTo>
                <a:lnTo>
                  <a:pt x="96507" y="96723"/>
                </a:lnTo>
                <a:lnTo>
                  <a:pt x="108665" y="78884"/>
                </a:lnTo>
                <a:lnTo>
                  <a:pt x="113131" y="56997"/>
                </a:lnTo>
                <a:lnTo>
                  <a:pt x="113131" y="56133"/>
                </a:lnTo>
                <a:lnTo>
                  <a:pt x="108483" y="34247"/>
                </a:lnTo>
                <a:lnTo>
                  <a:pt x="96021" y="16408"/>
                </a:lnTo>
                <a:lnTo>
                  <a:pt x="77973" y="4398"/>
                </a:lnTo>
                <a:lnTo>
                  <a:pt x="56565" y="0"/>
                </a:lnTo>
                <a:close/>
              </a:path>
              <a:path w="8402320" h="113664">
                <a:moveTo>
                  <a:pt x="315595" y="0"/>
                </a:moveTo>
                <a:lnTo>
                  <a:pt x="294005" y="4398"/>
                </a:lnTo>
                <a:lnTo>
                  <a:pt x="275977" y="16408"/>
                </a:lnTo>
                <a:lnTo>
                  <a:pt x="263617" y="34247"/>
                </a:lnTo>
                <a:lnTo>
                  <a:pt x="259029" y="56133"/>
                </a:lnTo>
                <a:lnTo>
                  <a:pt x="259029" y="56997"/>
                </a:lnTo>
                <a:lnTo>
                  <a:pt x="263495" y="78884"/>
                </a:lnTo>
                <a:lnTo>
                  <a:pt x="275653" y="96723"/>
                </a:lnTo>
                <a:lnTo>
                  <a:pt x="293640" y="108732"/>
                </a:lnTo>
                <a:lnTo>
                  <a:pt x="315595" y="113131"/>
                </a:lnTo>
                <a:lnTo>
                  <a:pt x="337549" y="108732"/>
                </a:lnTo>
                <a:lnTo>
                  <a:pt x="355536" y="96723"/>
                </a:lnTo>
                <a:lnTo>
                  <a:pt x="367694" y="78884"/>
                </a:lnTo>
                <a:lnTo>
                  <a:pt x="372160" y="56997"/>
                </a:lnTo>
                <a:lnTo>
                  <a:pt x="372160" y="56133"/>
                </a:lnTo>
                <a:lnTo>
                  <a:pt x="367512" y="34247"/>
                </a:lnTo>
                <a:lnTo>
                  <a:pt x="355050" y="16408"/>
                </a:lnTo>
                <a:lnTo>
                  <a:pt x="337002" y="4398"/>
                </a:lnTo>
                <a:lnTo>
                  <a:pt x="315595" y="0"/>
                </a:lnTo>
                <a:close/>
              </a:path>
              <a:path w="8402320" h="113664">
                <a:moveTo>
                  <a:pt x="574636" y="0"/>
                </a:moveTo>
                <a:lnTo>
                  <a:pt x="553046" y="4398"/>
                </a:lnTo>
                <a:lnTo>
                  <a:pt x="535019" y="16408"/>
                </a:lnTo>
                <a:lnTo>
                  <a:pt x="522658" y="34247"/>
                </a:lnTo>
                <a:lnTo>
                  <a:pt x="518071" y="56133"/>
                </a:lnTo>
                <a:lnTo>
                  <a:pt x="518071" y="56997"/>
                </a:lnTo>
                <a:lnTo>
                  <a:pt x="522537" y="78884"/>
                </a:lnTo>
                <a:lnTo>
                  <a:pt x="534695" y="96723"/>
                </a:lnTo>
                <a:lnTo>
                  <a:pt x="552682" y="108732"/>
                </a:lnTo>
                <a:lnTo>
                  <a:pt x="574636" y="113131"/>
                </a:lnTo>
                <a:lnTo>
                  <a:pt x="596591" y="108732"/>
                </a:lnTo>
                <a:lnTo>
                  <a:pt x="614578" y="96723"/>
                </a:lnTo>
                <a:lnTo>
                  <a:pt x="626736" y="78884"/>
                </a:lnTo>
                <a:lnTo>
                  <a:pt x="631202" y="56997"/>
                </a:lnTo>
                <a:lnTo>
                  <a:pt x="631202" y="56133"/>
                </a:lnTo>
                <a:lnTo>
                  <a:pt x="626554" y="34247"/>
                </a:lnTo>
                <a:lnTo>
                  <a:pt x="614092" y="16408"/>
                </a:lnTo>
                <a:lnTo>
                  <a:pt x="596044" y="4398"/>
                </a:lnTo>
                <a:lnTo>
                  <a:pt x="574636" y="0"/>
                </a:lnTo>
                <a:close/>
              </a:path>
              <a:path w="8402320" h="113664">
                <a:moveTo>
                  <a:pt x="833666" y="0"/>
                </a:moveTo>
                <a:lnTo>
                  <a:pt x="812076" y="4398"/>
                </a:lnTo>
                <a:lnTo>
                  <a:pt x="794048" y="16408"/>
                </a:lnTo>
                <a:lnTo>
                  <a:pt x="781688" y="34247"/>
                </a:lnTo>
                <a:lnTo>
                  <a:pt x="777100" y="56133"/>
                </a:lnTo>
                <a:lnTo>
                  <a:pt x="777100" y="56997"/>
                </a:lnTo>
                <a:lnTo>
                  <a:pt x="781566" y="78884"/>
                </a:lnTo>
                <a:lnTo>
                  <a:pt x="793724" y="96723"/>
                </a:lnTo>
                <a:lnTo>
                  <a:pt x="811711" y="108732"/>
                </a:lnTo>
                <a:lnTo>
                  <a:pt x="833666" y="113131"/>
                </a:lnTo>
                <a:lnTo>
                  <a:pt x="855620" y="108732"/>
                </a:lnTo>
                <a:lnTo>
                  <a:pt x="873607" y="96723"/>
                </a:lnTo>
                <a:lnTo>
                  <a:pt x="885765" y="78884"/>
                </a:lnTo>
                <a:lnTo>
                  <a:pt x="890231" y="56997"/>
                </a:lnTo>
                <a:lnTo>
                  <a:pt x="890231" y="56133"/>
                </a:lnTo>
                <a:lnTo>
                  <a:pt x="885583" y="34247"/>
                </a:lnTo>
                <a:lnTo>
                  <a:pt x="873121" y="16408"/>
                </a:lnTo>
                <a:lnTo>
                  <a:pt x="855073" y="4398"/>
                </a:lnTo>
                <a:lnTo>
                  <a:pt x="833666" y="0"/>
                </a:lnTo>
                <a:close/>
              </a:path>
              <a:path w="8402320" h="113664">
                <a:moveTo>
                  <a:pt x="1092708" y="0"/>
                </a:moveTo>
                <a:lnTo>
                  <a:pt x="1071118" y="4398"/>
                </a:lnTo>
                <a:lnTo>
                  <a:pt x="1053090" y="16408"/>
                </a:lnTo>
                <a:lnTo>
                  <a:pt x="1040730" y="34247"/>
                </a:lnTo>
                <a:lnTo>
                  <a:pt x="1036142" y="56133"/>
                </a:lnTo>
                <a:lnTo>
                  <a:pt x="1036142" y="56997"/>
                </a:lnTo>
                <a:lnTo>
                  <a:pt x="1040608" y="78884"/>
                </a:lnTo>
                <a:lnTo>
                  <a:pt x="1052766" y="96723"/>
                </a:lnTo>
                <a:lnTo>
                  <a:pt x="1070753" y="108732"/>
                </a:lnTo>
                <a:lnTo>
                  <a:pt x="1092708" y="113131"/>
                </a:lnTo>
                <a:lnTo>
                  <a:pt x="1114662" y="108732"/>
                </a:lnTo>
                <a:lnTo>
                  <a:pt x="1132649" y="96723"/>
                </a:lnTo>
                <a:lnTo>
                  <a:pt x="1144807" y="78884"/>
                </a:lnTo>
                <a:lnTo>
                  <a:pt x="1149273" y="56997"/>
                </a:lnTo>
                <a:lnTo>
                  <a:pt x="1149273" y="56133"/>
                </a:lnTo>
                <a:lnTo>
                  <a:pt x="1144625" y="34247"/>
                </a:lnTo>
                <a:lnTo>
                  <a:pt x="1132163" y="16408"/>
                </a:lnTo>
                <a:lnTo>
                  <a:pt x="1114115" y="4398"/>
                </a:lnTo>
                <a:lnTo>
                  <a:pt x="1092708" y="0"/>
                </a:lnTo>
                <a:close/>
              </a:path>
              <a:path w="8402320" h="113664">
                <a:moveTo>
                  <a:pt x="1351737" y="0"/>
                </a:moveTo>
                <a:lnTo>
                  <a:pt x="1330147" y="4398"/>
                </a:lnTo>
                <a:lnTo>
                  <a:pt x="1312119" y="16408"/>
                </a:lnTo>
                <a:lnTo>
                  <a:pt x="1299759" y="34247"/>
                </a:lnTo>
                <a:lnTo>
                  <a:pt x="1295171" y="56133"/>
                </a:lnTo>
                <a:lnTo>
                  <a:pt x="1295171" y="56997"/>
                </a:lnTo>
                <a:lnTo>
                  <a:pt x="1299637" y="78884"/>
                </a:lnTo>
                <a:lnTo>
                  <a:pt x="1311795" y="96723"/>
                </a:lnTo>
                <a:lnTo>
                  <a:pt x="1329782" y="108732"/>
                </a:lnTo>
                <a:lnTo>
                  <a:pt x="1351737" y="113131"/>
                </a:lnTo>
                <a:lnTo>
                  <a:pt x="1373691" y="108732"/>
                </a:lnTo>
                <a:lnTo>
                  <a:pt x="1391678" y="96723"/>
                </a:lnTo>
                <a:lnTo>
                  <a:pt x="1403836" y="78884"/>
                </a:lnTo>
                <a:lnTo>
                  <a:pt x="1408303" y="56997"/>
                </a:lnTo>
                <a:lnTo>
                  <a:pt x="1408303" y="56133"/>
                </a:lnTo>
                <a:lnTo>
                  <a:pt x="1403654" y="34247"/>
                </a:lnTo>
                <a:lnTo>
                  <a:pt x="1391192" y="16408"/>
                </a:lnTo>
                <a:lnTo>
                  <a:pt x="1373145" y="4398"/>
                </a:lnTo>
                <a:lnTo>
                  <a:pt x="1351737" y="0"/>
                </a:lnTo>
                <a:close/>
              </a:path>
              <a:path w="8402320" h="113664">
                <a:moveTo>
                  <a:pt x="1610779" y="0"/>
                </a:moveTo>
                <a:lnTo>
                  <a:pt x="1589189" y="4398"/>
                </a:lnTo>
                <a:lnTo>
                  <a:pt x="1571161" y="16408"/>
                </a:lnTo>
                <a:lnTo>
                  <a:pt x="1558801" y="34247"/>
                </a:lnTo>
                <a:lnTo>
                  <a:pt x="1554213" y="56133"/>
                </a:lnTo>
                <a:lnTo>
                  <a:pt x="1554213" y="56997"/>
                </a:lnTo>
                <a:lnTo>
                  <a:pt x="1558679" y="78884"/>
                </a:lnTo>
                <a:lnTo>
                  <a:pt x="1570837" y="96723"/>
                </a:lnTo>
                <a:lnTo>
                  <a:pt x="1588824" y="108732"/>
                </a:lnTo>
                <a:lnTo>
                  <a:pt x="1610779" y="113131"/>
                </a:lnTo>
                <a:lnTo>
                  <a:pt x="1632733" y="108732"/>
                </a:lnTo>
                <a:lnTo>
                  <a:pt x="1650720" y="96723"/>
                </a:lnTo>
                <a:lnTo>
                  <a:pt x="1662878" y="78884"/>
                </a:lnTo>
                <a:lnTo>
                  <a:pt x="1667344" y="56997"/>
                </a:lnTo>
                <a:lnTo>
                  <a:pt x="1667344" y="56133"/>
                </a:lnTo>
                <a:lnTo>
                  <a:pt x="1662696" y="34247"/>
                </a:lnTo>
                <a:lnTo>
                  <a:pt x="1650234" y="16408"/>
                </a:lnTo>
                <a:lnTo>
                  <a:pt x="1632186" y="4398"/>
                </a:lnTo>
                <a:lnTo>
                  <a:pt x="1610779" y="0"/>
                </a:lnTo>
                <a:close/>
              </a:path>
              <a:path w="8402320" h="113664">
                <a:moveTo>
                  <a:pt x="1869808" y="0"/>
                </a:moveTo>
                <a:lnTo>
                  <a:pt x="1848218" y="4398"/>
                </a:lnTo>
                <a:lnTo>
                  <a:pt x="1830190" y="16408"/>
                </a:lnTo>
                <a:lnTo>
                  <a:pt x="1817830" y="34247"/>
                </a:lnTo>
                <a:lnTo>
                  <a:pt x="1813242" y="56133"/>
                </a:lnTo>
                <a:lnTo>
                  <a:pt x="1813242" y="56997"/>
                </a:lnTo>
                <a:lnTo>
                  <a:pt x="1817708" y="78884"/>
                </a:lnTo>
                <a:lnTo>
                  <a:pt x="1829866" y="96723"/>
                </a:lnTo>
                <a:lnTo>
                  <a:pt x="1847853" y="108732"/>
                </a:lnTo>
                <a:lnTo>
                  <a:pt x="1869808" y="113131"/>
                </a:lnTo>
                <a:lnTo>
                  <a:pt x="1891762" y="108732"/>
                </a:lnTo>
                <a:lnTo>
                  <a:pt x="1909749" y="96723"/>
                </a:lnTo>
                <a:lnTo>
                  <a:pt x="1921907" y="78884"/>
                </a:lnTo>
                <a:lnTo>
                  <a:pt x="1926374" y="56997"/>
                </a:lnTo>
                <a:lnTo>
                  <a:pt x="1926374" y="56133"/>
                </a:lnTo>
                <a:lnTo>
                  <a:pt x="1921725" y="34247"/>
                </a:lnTo>
                <a:lnTo>
                  <a:pt x="1909264" y="16408"/>
                </a:lnTo>
                <a:lnTo>
                  <a:pt x="1891216" y="4398"/>
                </a:lnTo>
                <a:lnTo>
                  <a:pt x="1869808" y="0"/>
                </a:lnTo>
                <a:close/>
              </a:path>
              <a:path w="8402320" h="113664">
                <a:moveTo>
                  <a:pt x="2128850" y="0"/>
                </a:moveTo>
                <a:lnTo>
                  <a:pt x="2107260" y="4398"/>
                </a:lnTo>
                <a:lnTo>
                  <a:pt x="2089232" y="16408"/>
                </a:lnTo>
                <a:lnTo>
                  <a:pt x="2076872" y="34247"/>
                </a:lnTo>
                <a:lnTo>
                  <a:pt x="2072284" y="56133"/>
                </a:lnTo>
                <a:lnTo>
                  <a:pt x="2072284" y="56997"/>
                </a:lnTo>
                <a:lnTo>
                  <a:pt x="2076750" y="78884"/>
                </a:lnTo>
                <a:lnTo>
                  <a:pt x="2088908" y="96723"/>
                </a:lnTo>
                <a:lnTo>
                  <a:pt x="2106895" y="108732"/>
                </a:lnTo>
                <a:lnTo>
                  <a:pt x="2128850" y="113131"/>
                </a:lnTo>
                <a:lnTo>
                  <a:pt x="2150804" y="108732"/>
                </a:lnTo>
                <a:lnTo>
                  <a:pt x="2168791" y="96723"/>
                </a:lnTo>
                <a:lnTo>
                  <a:pt x="2180949" y="78884"/>
                </a:lnTo>
                <a:lnTo>
                  <a:pt x="2185416" y="56997"/>
                </a:lnTo>
                <a:lnTo>
                  <a:pt x="2185416" y="56133"/>
                </a:lnTo>
                <a:lnTo>
                  <a:pt x="2180767" y="34247"/>
                </a:lnTo>
                <a:lnTo>
                  <a:pt x="2168305" y="16408"/>
                </a:lnTo>
                <a:lnTo>
                  <a:pt x="2150258" y="4398"/>
                </a:lnTo>
                <a:lnTo>
                  <a:pt x="2128850" y="0"/>
                </a:lnTo>
                <a:close/>
              </a:path>
              <a:path w="8402320" h="113664">
                <a:moveTo>
                  <a:pt x="2387879" y="0"/>
                </a:moveTo>
                <a:lnTo>
                  <a:pt x="2366289" y="4398"/>
                </a:lnTo>
                <a:lnTo>
                  <a:pt x="2348261" y="16408"/>
                </a:lnTo>
                <a:lnTo>
                  <a:pt x="2335901" y="34247"/>
                </a:lnTo>
                <a:lnTo>
                  <a:pt x="2331313" y="56133"/>
                </a:lnTo>
                <a:lnTo>
                  <a:pt x="2331313" y="56997"/>
                </a:lnTo>
                <a:lnTo>
                  <a:pt x="2335780" y="78884"/>
                </a:lnTo>
                <a:lnTo>
                  <a:pt x="2347937" y="96723"/>
                </a:lnTo>
                <a:lnTo>
                  <a:pt x="2365925" y="108732"/>
                </a:lnTo>
                <a:lnTo>
                  <a:pt x="2387879" y="113131"/>
                </a:lnTo>
                <a:lnTo>
                  <a:pt x="2409833" y="108732"/>
                </a:lnTo>
                <a:lnTo>
                  <a:pt x="2427820" y="96723"/>
                </a:lnTo>
                <a:lnTo>
                  <a:pt x="2439978" y="78884"/>
                </a:lnTo>
                <a:lnTo>
                  <a:pt x="2444445" y="56997"/>
                </a:lnTo>
                <a:lnTo>
                  <a:pt x="2444445" y="56133"/>
                </a:lnTo>
                <a:lnTo>
                  <a:pt x="2439796" y="34247"/>
                </a:lnTo>
                <a:lnTo>
                  <a:pt x="2427335" y="16408"/>
                </a:lnTo>
                <a:lnTo>
                  <a:pt x="2409287" y="4398"/>
                </a:lnTo>
                <a:lnTo>
                  <a:pt x="2387879" y="0"/>
                </a:lnTo>
                <a:close/>
              </a:path>
              <a:path w="8402320" h="113664">
                <a:moveTo>
                  <a:pt x="2646921" y="0"/>
                </a:moveTo>
                <a:lnTo>
                  <a:pt x="2625331" y="4398"/>
                </a:lnTo>
                <a:lnTo>
                  <a:pt x="2607303" y="16408"/>
                </a:lnTo>
                <a:lnTo>
                  <a:pt x="2594943" y="34247"/>
                </a:lnTo>
                <a:lnTo>
                  <a:pt x="2590355" y="56133"/>
                </a:lnTo>
                <a:lnTo>
                  <a:pt x="2590355" y="56997"/>
                </a:lnTo>
                <a:lnTo>
                  <a:pt x="2594821" y="78884"/>
                </a:lnTo>
                <a:lnTo>
                  <a:pt x="2606979" y="96723"/>
                </a:lnTo>
                <a:lnTo>
                  <a:pt x="2624966" y="108732"/>
                </a:lnTo>
                <a:lnTo>
                  <a:pt x="2646921" y="113131"/>
                </a:lnTo>
                <a:lnTo>
                  <a:pt x="2668875" y="108732"/>
                </a:lnTo>
                <a:lnTo>
                  <a:pt x="2686862" y="96723"/>
                </a:lnTo>
                <a:lnTo>
                  <a:pt x="2699020" y="78884"/>
                </a:lnTo>
                <a:lnTo>
                  <a:pt x="2703487" y="56997"/>
                </a:lnTo>
                <a:lnTo>
                  <a:pt x="2703487" y="56133"/>
                </a:lnTo>
                <a:lnTo>
                  <a:pt x="2698838" y="34247"/>
                </a:lnTo>
                <a:lnTo>
                  <a:pt x="2686377" y="16408"/>
                </a:lnTo>
                <a:lnTo>
                  <a:pt x="2668329" y="4398"/>
                </a:lnTo>
                <a:lnTo>
                  <a:pt x="2646921" y="0"/>
                </a:lnTo>
                <a:close/>
              </a:path>
              <a:path w="8402320" h="113664">
                <a:moveTo>
                  <a:pt x="2905950" y="0"/>
                </a:moveTo>
                <a:lnTo>
                  <a:pt x="2884360" y="4398"/>
                </a:lnTo>
                <a:lnTo>
                  <a:pt x="2866332" y="16408"/>
                </a:lnTo>
                <a:lnTo>
                  <a:pt x="2853972" y="34247"/>
                </a:lnTo>
                <a:lnTo>
                  <a:pt x="2849384" y="56133"/>
                </a:lnTo>
                <a:lnTo>
                  <a:pt x="2849384" y="56997"/>
                </a:lnTo>
                <a:lnTo>
                  <a:pt x="2853851" y="78884"/>
                </a:lnTo>
                <a:lnTo>
                  <a:pt x="2866009" y="96723"/>
                </a:lnTo>
                <a:lnTo>
                  <a:pt x="2883996" y="108732"/>
                </a:lnTo>
                <a:lnTo>
                  <a:pt x="2905950" y="113131"/>
                </a:lnTo>
                <a:lnTo>
                  <a:pt x="2927904" y="108732"/>
                </a:lnTo>
                <a:lnTo>
                  <a:pt x="2945892" y="96723"/>
                </a:lnTo>
                <a:lnTo>
                  <a:pt x="2958049" y="78884"/>
                </a:lnTo>
                <a:lnTo>
                  <a:pt x="2962516" y="56997"/>
                </a:lnTo>
                <a:lnTo>
                  <a:pt x="2962516" y="56133"/>
                </a:lnTo>
                <a:lnTo>
                  <a:pt x="2957867" y="34247"/>
                </a:lnTo>
                <a:lnTo>
                  <a:pt x="2945406" y="16408"/>
                </a:lnTo>
                <a:lnTo>
                  <a:pt x="2927358" y="4398"/>
                </a:lnTo>
                <a:lnTo>
                  <a:pt x="2905950" y="0"/>
                </a:lnTo>
                <a:close/>
              </a:path>
              <a:path w="8402320" h="113664">
                <a:moveTo>
                  <a:pt x="3164992" y="0"/>
                </a:moveTo>
                <a:lnTo>
                  <a:pt x="3143402" y="4398"/>
                </a:lnTo>
                <a:lnTo>
                  <a:pt x="3125374" y="16408"/>
                </a:lnTo>
                <a:lnTo>
                  <a:pt x="3113014" y="34247"/>
                </a:lnTo>
                <a:lnTo>
                  <a:pt x="3108426" y="56133"/>
                </a:lnTo>
                <a:lnTo>
                  <a:pt x="3108426" y="56997"/>
                </a:lnTo>
                <a:lnTo>
                  <a:pt x="3112893" y="78884"/>
                </a:lnTo>
                <a:lnTo>
                  <a:pt x="3125050" y="96723"/>
                </a:lnTo>
                <a:lnTo>
                  <a:pt x="3143038" y="108732"/>
                </a:lnTo>
                <a:lnTo>
                  <a:pt x="3164992" y="113131"/>
                </a:lnTo>
                <a:lnTo>
                  <a:pt x="3186946" y="108732"/>
                </a:lnTo>
                <a:lnTo>
                  <a:pt x="3204933" y="96723"/>
                </a:lnTo>
                <a:lnTo>
                  <a:pt x="3217091" y="78884"/>
                </a:lnTo>
                <a:lnTo>
                  <a:pt x="3221558" y="56997"/>
                </a:lnTo>
                <a:lnTo>
                  <a:pt x="3221558" y="56133"/>
                </a:lnTo>
                <a:lnTo>
                  <a:pt x="3216909" y="34247"/>
                </a:lnTo>
                <a:lnTo>
                  <a:pt x="3204448" y="16408"/>
                </a:lnTo>
                <a:lnTo>
                  <a:pt x="3186400" y="4398"/>
                </a:lnTo>
                <a:lnTo>
                  <a:pt x="3164992" y="0"/>
                </a:lnTo>
                <a:close/>
              </a:path>
              <a:path w="8402320" h="113664">
                <a:moveTo>
                  <a:pt x="3424021" y="0"/>
                </a:moveTo>
                <a:lnTo>
                  <a:pt x="3402431" y="4398"/>
                </a:lnTo>
                <a:lnTo>
                  <a:pt x="3384403" y="16408"/>
                </a:lnTo>
                <a:lnTo>
                  <a:pt x="3372043" y="34247"/>
                </a:lnTo>
                <a:lnTo>
                  <a:pt x="3367455" y="56133"/>
                </a:lnTo>
                <a:lnTo>
                  <a:pt x="3367455" y="56997"/>
                </a:lnTo>
                <a:lnTo>
                  <a:pt x="3371922" y="78884"/>
                </a:lnTo>
                <a:lnTo>
                  <a:pt x="3384080" y="96723"/>
                </a:lnTo>
                <a:lnTo>
                  <a:pt x="3402067" y="108732"/>
                </a:lnTo>
                <a:lnTo>
                  <a:pt x="3424021" y="113131"/>
                </a:lnTo>
                <a:lnTo>
                  <a:pt x="3445975" y="108732"/>
                </a:lnTo>
                <a:lnTo>
                  <a:pt x="3463963" y="96723"/>
                </a:lnTo>
                <a:lnTo>
                  <a:pt x="3476120" y="78884"/>
                </a:lnTo>
                <a:lnTo>
                  <a:pt x="3480587" y="56997"/>
                </a:lnTo>
                <a:lnTo>
                  <a:pt x="3480587" y="56133"/>
                </a:lnTo>
                <a:lnTo>
                  <a:pt x="3475938" y="34247"/>
                </a:lnTo>
                <a:lnTo>
                  <a:pt x="3463477" y="16408"/>
                </a:lnTo>
                <a:lnTo>
                  <a:pt x="3445429" y="4398"/>
                </a:lnTo>
                <a:lnTo>
                  <a:pt x="3424021" y="0"/>
                </a:lnTo>
                <a:close/>
              </a:path>
              <a:path w="8402320" h="113664">
                <a:moveTo>
                  <a:pt x="3683063" y="0"/>
                </a:moveTo>
                <a:lnTo>
                  <a:pt x="3661473" y="4398"/>
                </a:lnTo>
                <a:lnTo>
                  <a:pt x="3643445" y="16408"/>
                </a:lnTo>
                <a:lnTo>
                  <a:pt x="3631085" y="34247"/>
                </a:lnTo>
                <a:lnTo>
                  <a:pt x="3626497" y="56133"/>
                </a:lnTo>
                <a:lnTo>
                  <a:pt x="3626497" y="56997"/>
                </a:lnTo>
                <a:lnTo>
                  <a:pt x="3630964" y="78884"/>
                </a:lnTo>
                <a:lnTo>
                  <a:pt x="3643122" y="96723"/>
                </a:lnTo>
                <a:lnTo>
                  <a:pt x="3661109" y="108732"/>
                </a:lnTo>
                <a:lnTo>
                  <a:pt x="3683063" y="113131"/>
                </a:lnTo>
                <a:lnTo>
                  <a:pt x="3705017" y="108732"/>
                </a:lnTo>
                <a:lnTo>
                  <a:pt x="3723005" y="96723"/>
                </a:lnTo>
                <a:lnTo>
                  <a:pt x="3735162" y="78884"/>
                </a:lnTo>
                <a:lnTo>
                  <a:pt x="3739629" y="56997"/>
                </a:lnTo>
                <a:lnTo>
                  <a:pt x="3739629" y="56133"/>
                </a:lnTo>
                <a:lnTo>
                  <a:pt x="3734980" y="34247"/>
                </a:lnTo>
                <a:lnTo>
                  <a:pt x="3722519" y="16408"/>
                </a:lnTo>
                <a:lnTo>
                  <a:pt x="3704471" y="4398"/>
                </a:lnTo>
                <a:lnTo>
                  <a:pt x="3683063" y="0"/>
                </a:lnTo>
                <a:close/>
              </a:path>
              <a:path w="8402320" h="113664">
                <a:moveTo>
                  <a:pt x="3942092" y="0"/>
                </a:moveTo>
                <a:lnTo>
                  <a:pt x="3920502" y="4398"/>
                </a:lnTo>
                <a:lnTo>
                  <a:pt x="3902475" y="16408"/>
                </a:lnTo>
                <a:lnTo>
                  <a:pt x="3890114" y="34247"/>
                </a:lnTo>
                <a:lnTo>
                  <a:pt x="3885526" y="56133"/>
                </a:lnTo>
                <a:lnTo>
                  <a:pt x="3885526" y="56997"/>
                </a:lnTo>
                <a:lnTo>
                  <a:pt x="3889993" y="78884"/>
                </a:lnTo>
                <a:lnTo>
                  <a:pt x="3902151" y="96723"/>
                </a:lnTo>
                <a:lnTo>
                  <a:pt x="3920138" y="108732"/>
                </a:lnTo>
                <a:lnTo>
                  <a:pt x="3942092" y="113131"/>
                </a:lnTo>
                <a:lnTo>
                  <a:pt x="3964047" y="108732"/>
                </a:lnTo>
                <a:lnTo>
                  <a:pt x="3982034" y="96723"/>
                </a:lnTo>
                <a:lnTo>
                  <a:pt x="3994192" y="78884"/>
                </a:lnTo>
                <a:lnTo>
                  <a:pt x="3998658" y="56997"/>
                </a:lnTo>
                <a:lnTo>
                  <a:pt x="3998658" y="56133"/>
                </a:lnTo>
                <a:lnTo>
                  <a:pt x="3994009" y="34247"/>
                </a:lnTo>
                <a:lnTo>
                  <a:pt x="3981548" y="16408"/>
                </a:lnTo>
                <a:lnTo>
                  <a:pt x="3963500" y="4398"/>
                </a:lnTo>
                <a:lnTo>
                  <a:pt x="3942092" y="0"/>
                </a:lnTo>
                <a:close/>
              </a:path>
              <a:path w="8402320" h="113664">
                <a:moveTo>
                  <a:pt x="4201134" y="0"/>
                </a:moveTo>
                <a:lnTo>
                  <a:pt x="4179544" y="4398"/>
                </a:lnTo>
                <a:lnTo>
                  <a:pt x="4161516" y="16408"/>
                </a:lnTo>
                <a:lnTo>
                  <a:pt x="4149156" y="34247"/>
                </a:lnTo>
                <a:lnTo>
                  <a:pt x="4144568" y="56133"/>
                </a:lnTo>
                <a:lnTo>
                  <a:pt x="4144568" y="56997"/>
                </a:lnTo>
                <a:lnTo>
                  <a:pt x="4149035" y="78884"/>
                </a:lnTo>
                <a:lnTo>
                  <a:pt x="4161193" y="96723"/>
                </a:lnTo>
                <a:lnTo>
                  <a:pt x="4179180" y="108732"/>
                </a:lnTo>
                <a:lnTo>
                  <a:pt x="4201134" y="113131"/>
                </a:lnTo>
                <a:lnTo>
                  <a:pt x="4223088" y="108732"/>
                </a:lnTo>
                <a:lnTo>
                  <a:pt x="4241076" y="96723"/>
                </a:lnTo>
                <a:lnTo>
                  <a:pt x="4253233" y="78884"/>
                </a:lnTo>
                <a:lnTo>
                  <a:pt x="4257700" y="56997"/>
                </a:lnTo>
                <a:lnTo>
                  <a:pt x="4257700" y="56133"/>
                </a:lnTo>
                <a:lnTo>
                  <a:pt x="4253051" y="34247"/>
                </a:lnTo>
                <a:lnTo>
                  <a:pt x="4240590" y="16408"/>
                </a:lnTo>
                <a:lnTo>
                  <a:pt x="4222542" y="4398"/>
                </a:lnTo>
                <a:lnTo>
                  <a:pt x="4201134" y="0"/>
                </a:lnTo>
                <a:close/>
              </a:path>
              <a:path w="8402320" h="113664">
                <a:moveTo>
                  <a:pt x="4460163" y="0"/>
                </a:moveTo>
                <a:lnTo>
                  <a:pt x="4438573" y="4398"/>
                </a:lnTo>
                <a:lnTo>
                  <a:pt x="4420546" y="16408"/>
                </a:lnTo>
                <a:lnTo>
                  <a:pt x="4408185" y="34247"/>
                </a:lnTo>
                <a:lnTo>
                  <a:pt x="4403598" y="56133"/>
                </a:lnTo>
                <a:lnTo>
                  <a:pt x="4403598" y="56997"/>
                </a:lnTo>
                <a:lnTo>
                  <a:pt x="4408064" y="78884"/>
                </a:lnTo>
                <a:lnTo>
                  <a:pt x="4420222" y="96723"/>
                </a:lnTo>
                <a:lnTo>
                  <a:pt x="4438209" y="108732"/>
                </a:lnTo>
                <a:lnTo>
                  <a:pt x="4460163" y="113131"/>
                </a:lnTo>
                <a:lnTo>
                  <a:pt x="4482118" y="108732"/>
                </a:lnTo>
                <a:lnTo>
                  <a:pt x="4500105" y="96723"/>
                </a:lnTo>
                <a:lnTo>
                  <a:pt x="4512263" y="78884"/>
                </a:lnTo>
                <a:lnTo>
                  <a:pt x="4516729" y="56997"/>
                </a:lnTo>
                <a:lnTo>
                  <a:pt x="4516729" y="56133"/>
                </a:lnTo>
                <a:lnTo>
                  <a:pt x="4512081" y="34247"/>
                </a:lnTo>
                <a:lnTo>
                  <a:pt x="4499619" y="16408"/>
                </a:lnTo>
                <a:lnTo>
                  <a:pt x="4481571" y="4398"/>
                </a:lnTo>
                <a:lnTo>
                  <a:pt x="4460163" y="0"/>
                </a:lnTo>
                <a:close/>
              </a:path>
              <a:path w="8402320" h="113664">
                <a:moveTo>
                  <a:pt x="4719205" y="0"/>
                </a:moveTo>
                <a:lnTo>
                  <a:pt x="4697615" y="4398"/>
                </a:lnTo>
                <a:lnTo>
                  <a:pt x="4679588" y="16408"/>
                </a:lnTo>
                <a:lnTo>
                  <a:pt x="4667227" y="34247"/>
                </a:lnTo>
                <a:lnTo>
                  <a:pt x="4662639" y="56133"/>
                </a:lnTo>
                <a:lnTo>
                  <a:pt x="4662639" y="56997"/>
                </a:lnTo>
                <a:lnTo>
                  <a:pt x="4667106" y="78884"/>
                </a:lnTo>
                <a:lnTo>
                  <a:pt x="4679264" y="96723"/>
                </a:lnTo>
                <a:lnTo>
                  <a:pt x="4697251" y="108732"/>
                </a:lnTo>
                <a:lnTo>
                  <a:pt x="4719205" y="113131"/>
                </a:lnTo>
                <a:lnTo>
                  <a:pt x="4741160" y="108732"/>
                </a:lnTo>
                <a:lnTo>
                  <a:pt x="4759147" y="96723"/>
                </a:lnTo>
                <a:lnTo>
                  <a:pt x="4771305" y="78884"/>
                </a:lnTo>
                <a:lnTo>
                  <a:pt x="4775771" y="56997"/>
                </a:lnTo>
                <a:lnTo>
                  <a:pt x="4775771" y="56133"/>
                </a:lnTo>
                <a:lnTo>
                  <a:pt x="4771122" y="34247"/>
                </a:lnTo>
                <a:lnTo>
                  <a:pt x="4758661" y="16408"/>
                </a:lnTo>
                <a:lnTo>
                  <a:pt x="4740613" y="4398"/>
                </a:lnTo>
                <a:lnTo>
                  <a:pt x="4719205" y="0"/>
                </a:lnTo>
                <a:close/>
              </a:path>
              <a:path w="8402320" h="113664">
                <a:moveTo>
                  <a:pt x="4978234" y="0"/>
                </a:moveTo>
                <a:lnTo>
                  <a:pt x="4956644" y="4398"/>
                </a:lnTo>
                <a:lnTo>
                  <a:pt x="4938617" y="16408"/>
                </a:lnTo>
                <a:lnTo>
                  <a:pt x="4926256" y="34247"/>
                </a:lnTo>
                <a:lnTo>
                  <a:pt x="4921669" y="56133"/>
                </a:lnTo>
                <a:lnTo>
                  <a:pt x="4921669" y="56997"/>
                </a:lnTo>
                <a:lnTo>
                  <a:pt x="4926135" y="78884"/>
                </a:lnTo>
                <a:lnTo>
                  <a:pt x="4938293" y="96723"/>
                </a:lnTo>
                <a:lnTo>
                  <a:pt x="4956280" y="108732"/>
                </a:lnTo>
                <a:lnTo>
                  <a:pt x="4978234" y="113131"/>
                </a:lnTo>
                <a:lnTo>
                  <a:pt x="5000189" y="108732"/>
                </a:lnTo>
                <a:lnTo>
                  <a:pt x="5018176" y="96723"/>
                </a:lnTo>
                <a:lnTo>
                  <a:pt x="5030334" y="78884"/>
                </a:lnTo>
                <a:lnTo>
                  <a:pt x="5034800" y="56997"/>
                </a:lnTo>
                <a:lnTo>
                  <a:pt x="5034800" y="56133"/>
                </a:lnTo>
                <a:lnTo>
                  <a:pt x="5030152" y="34247"/>
                </a:lnTo>
                <a:lnTo>
                  <a:pt x="5017690" y="16408"/>
                </a:lnTo>
                <a:lnTo>
                  <a:pt x="4999642" y="4398"/>
                </a:lnTo>
                <a:lnTo>
                  <a:pt x="4978234" y="0"/>
                </a:lnTo>
                <a:close/>
              </a:path>
              <a:path w="8402320" h="113664">
                <a:moveTo>
                  <a:pt x="5237276" y="0"/>
                </a:moveTo>
                <a:lnTo>
                  <a:pt x="5215686" y="4398"/>
                </a:lnTo>
                <a:lnTo>
                  <a:pt x="5197659" y="16408"/>
                </a:lnTo>
                <a:lnTo>
                  <a:pt x="5185298" y="34247"/>
                </a:lnTo>
                <a:lnTo>
                  <a:pt x="5180711" y="56133"/>
                </a:lnTo>
                <a:lnTo>
                  <a:pt x="5180711" y="56997"/>
                </a:lnTo>
                <a:lnTo>
                  <a:pt x="5185177" y="78884"/>
                </a:lnTo>
                <a:lnTo>
                  <a:pt x="5197335" y="96723"/>
                </a:lnTo>
                <a:lnTo>
                  <a:pt x="5215322" y="108732"/>
                </a:lnTo>
                <a:lnTo>
                  <a:pt x="5237276" y="113131"/>
                </a:lnTo>
                <a:lnTo>
                  <a:pt x="5259231" y="108732"/>
                </a:lnTo>
                <a:lnTo>
                  <a:pt x="5277218" y="96723"/>
                </a:lnTo>
                <a:lnTo>
                  <a:pt x="5289376" y="78884"/>
                </a:lnTo>
                <a:lnTo>
                  <a:pt x="5293842" y="56997"/>
                </a:lnTo>
                <a:lnTo>
                  <a:pt x="5293842" y="56133"/>
                </a:lnTo>
                <a:lnTo>
                  <a:pt x="5289194" y="34247"/>
                </a:lnTo>
                <a:lnTo>
                  <a:pt x="5276732" y="16408"/>
                </a:lnTo>
                <a:lnTo>
                  <a:pt x="5258684" y="4398"/>
                </a:lnTo>
                <a:lnTo>
                  <a:pt x="5237276" y="0"/>
                </a:lnTo>
                <a:close/>
              </a:path>
              <a:path w="8402320" h="113664">
                <a:moveTo>
                  <a:pt x="5496306" y="0"/>
                </a:moveTo>
                <a:lnTo>
                  <a:pt x="5474716" y="4398"/>
                </a:lnTo>
                <a:lnTo>
                  <a:pt x="5456688" y="16408"/>
                </a:lnTo>
                <a:lnTo>
                  <a:pt x="5444328" y="34247"/>
                </a:lnTo>
                <a:lnTo>
                  <a:pt x="5439740" y="56133"/>
                </a:lnTo>
                <a:lnTo>
                  <a:pt x="5439740" y="56997"/>
                </a:lnTo>
                <a:lnTo>
                  <a:pt x="5444206" y="78884"/>
                </a:lnTo>
                <a:lnTo>
                  <a:pt x="5456364" y="96723"/>
                </a:lnTo>
                <a:lnTo>
                  <a:pt x="5474351" y="108732"/>
                </a:lnTo>
                <a:lnTo>
                  <a:pt x="5496306" y="113131"/>
                </a:lnTo>
                <a:lnTo>
                  <a:pt x="5518260" y="108732"/>
                </a:lnTo>
                <a:lnTo>
                  <a:pt x="5536247" y="96723"/>
                </a:lnTo>
                <a:lnTo>
                  <a:pt x="5548405" y="78884"/>
                </a:lnTo>
                <a:lnTo>
                  <a:pt x="5552871" y="56997"/>
                </a:lnTo>
                <a:lnTo>
                  <a:pt x="5552871" y="56133"/>
                </a:lnTo>
                <a:lnTo>
                  <a:pt x="5548223" y="34247"/>
                </a:lnTo>
                <a:lnTo>
                  <a:pt x="5535761" y="16408"/>
                </a:lnTo>
                <a:lnTo>
                  <a:pt x="5517713" y="4398"/>
                </a:lnTo>
                <a:lnTo>
                  <a:pt x="5496306" y="0"/>
                </a:lnTo>
                <a:close/>
              </a:path>
              <a:path w="8402320" h="113664">
                <a:moveTo>
                  <a:pt x="5755347" y="0"/>
                </a:moveTo>
                <a:lnTo>
                  <a:pt x="5733757" y="4398"/>
                </a:lnTo>
                <a:lnTo>
                  <a:pt x="5715730" y="16408"/>
                </a:lnTo>
                <a:lnTo>
                  <a:pt x="5703369" y="34247"/>
                </a:lnTo>
                <a:lnTo>
                  <a:pt x="5698782" y="56133"/>
                </a:lnTo>
                <a:lnTo>
                  <a:pt x="5698782" y="56997"/>
                </a:lnTo>
                <a:lnTo>
                  <a:pt x="5703248" y="78884"/>
                </a:lnTo>
                <a:lnTo>
                  <a:pt x="5715406" y="96723"/>
                </a:lnTo>
                <a:lnTo>
                  <a:pt x="5733393" y="108732"/>
                </a:lnTo>
                <a:lnTo>
                  <a:pt x="5755347" y="113131"/>
                </a:lnTo>
                <a:lnTo>
                  <a:pt x="5777302" y="108732"/>
                </a:lnTo>
                <a:lnTo>
                  <a:pt x="5795289" y="96723"/>
                </a:lnTo>
                <a:lnTo>
                  <a:pt x="5807447" y="78884"/>
                </a:lnTo>
                <a:lnTo>
                  <a:pt x="5811913" y="56997"/>
                </a:lnTo>
                <a:lnTo>
                  <a:pt x="5811913" y="56133"/>
                </a:lnTo>
                <a:lnTo>
                  <a:pt x="5807265" y="34247"/>
                </a:lnTo>
                <a:lnTo>
                  <a:pt x="5794803" y="16408"/>
                </a:lnTo>
                <a:lnTo>
                  <a:pt x="5776755" y="4398"/>
                </a:lnTo>
                <a:lnTo>
                  <a:pt x="5755347" y="0"/>
                </a:lnTo>
                <a:close/>
              </a:path>
              <a:path w="8402320" h="113664">
                <a:moveTo>
                  <a:pt x="6014377" y="0"/>
                </a:moveTo>
                <a:lnTo>
                  <a:pt x="5992787" y="4398"/>
                </a:lnTo>
                <a:lnTo>
                  <a:pt x="5974759" y="16408"/>
                </a:lnTo>
                <a:lnTo>
                  <a:pt x="5962399" y="34247"/>
                </a:lnTo>
                <a:lnTo>
                  <a:pt x="5957811" y="56133"/>
                </a:lnTo>
                <a:lnTo>
                  <a:pt x="5957811" y="56997"/>
                </a:lnTo>
                <a:lnTo>
                  <a:pt x="5962277" y="78884"/>
                </a:lnTo>
                <a:lnTo>
                  <a:pt x="5974435" y="96723"/>
                </a:lnTo>
                <a:lnTo>
                  <a:pt x="5992422" y="108732"/>
                </a:lnTo>
                <a:lnTo>
                  <a:pt x="6014377" y="113131"/>
                </a:lnTo>
                <a:lnTo>
                  <a:pt x="6036331" y="108732"/>
                </a:lnTo>
                <a:lnTo>
                  <a:pt x="6054318" y="96723"/>
                </a:lnTo>
                <a:lnTo>
                  <a:pt x="6066476" y="78884"/>
                </a:lnTo>
                <a:lnTo>
                  <a:pt x="6070942" y="56997"/>
                </a:lnTo>
                <a:lnTo>
                  <a:pt x="6070942" y="56133"/>
                </a:lnTo>
                <a:lnTo>
                  <a:pt x="6066294" y="34247"/>
                </a:lnTo>
                <a:lnTo>
                  <a:pt x="6053832" y="16408"/>
                </a:lnTo>
                <a:lnTo>
                  <a:pt x="6035784" y="4398"/>
                </a:lnTo>
                <a:lnTo>
                  <a:pt x="6014377" y="0"/>
                </a:lnTo>
                <a:close/>
              </a:path>
              <a:path w="8402320" h="113664">
                <a:moveTo>
                  <a:pt x="6273419" y="0"/>
                </a:moveTo>
                <a:lnTo>
                  <a:pt x="6251829" y="4398"/>
                </a:lnTo>
                <a:lnTo>
                  <a:pt x="6233801" y="16408"/>
                </a:lnTo>
                <a:lnTo>
                  <a:pt x="6221441" y="34247"/>
                </a:lnTo>
                <a:lnTo>
                  <a:pt x="6216853" y="56133"/>
                </a:lnTo>
                <a:lnTo>
                  <a:pt x="6216853" y="56997"/>
                </a:lnTo>
                <a:lnTo>
                  <a:pt x="6221319" y="78884"/>
                </a:lnTo>
                <a:lnTo>
                  <a:pt x="6233477" y="96723"/>
                </a:lnTo>
                <a:lnTo>
                  <a:pt x="6251464" y="108732"/>
                </a:lnTo>
                <a:lnTo>
                  <a:pt x="6273419" y="113131"/>
                </a:lnTo>
                <a:lnTo>
                  <a:pt x="6295373" y="108732"/>
                </a:lnTo>
                <a:lnTo>
                  <a:pt x="6313360" y="96723"/>
                </a:lnTo>
                <a:lnTo>
                  <a:pt x="6325518" y="78884"/>
                </a:lnTo>
                <a:lnTo>
                  <a:pt x="6329984" y="56997"/>
                </a:lnTo>
                <a:lnTo>
                  <a:pt x="6329984" y="56133"/>
                </a:lnTo>
                <a:lnTo>
                  <a:pt x="6325336" y="34247"/>
                </a:lnTo>
                <a:lnTo>
                  <a:pt x="6312874" y="16408"/>
                </a:lnTo>
                <a:lnTo>
                  <a:pt x="6294826" y="4398"/>
                </a:lnTo>
                <a:lnTo>
                  <a:pt x="6273419" y="0"/>
                </a:lnTo>
                <a:close/>
              </a:path>
              <a:path w="8402320" h="113664">
                <a:moveTo>
                  <a:pt x="6532448" y="0"/>
                </a:moveTo>
                <a:lnTo>
                  <a:pt x="6510858" y="4398"/>
                </a:lnTo>
                <a:lnTo>
                  <a:pt x="6492830" y="16408"/>
                </a:lnTo>
                <a:lnTo>
                  <a:pt x="6480470" y="34247"/>
                </a:lnTo>
                <a:lnTo>
                  <a:pt x="6475882" y="56133"/>
                </a:lnTo>
                <a:lnTo>
                  <a:pt x="6475882" y="56997"/>
                </a:lnTo>
                <a:lnTo>
                  <a:pt x="6480348" y="78884"/>
                </a:lnTo>
                <a:lnTo>
                  <a:pt x="6492506" y="96723"/>
                </a:lnTo>
                <a:lnTo>
                  <a:pt x="6510493" y="108732"/>
                </a:lnTo>
                <a:lnTo>
                  <a:pt x="6532448" y="113131"/>
                </a:lnTo>
                <a:lnTo>
                  <a:pt x="6554402" y="108732"/>
                </a:lnTo>
                <a:lnTo>
                  <a:pt x="6572389" y="96723"/>
                </a:lnTo>
                <a:lnTo>
                  <a:pt x="6584547" y="78884"/>
                </a:lnTo>
                <a:lnTo>
                  <a:pt x="6589013" y="56997"/>
                </a:lnTo>
                <a:lnTo>
                  <a:pt x="6589013" y="56133"/>
                </a:lnTo>
                <a:lnTo>
                  <a:pt x="6584365" y="34247"/>
                </a:lnTo>
                <a:lnTo>
                  <a:pt x="6571903" y="16408"/>
                </a:lnTo>
                <a:lnTo>
                  <a:pt x="6553856" y="4398"/>
                </a:lnTo>
                <a:lnTo>
                  <a:pt x="6532448" y="0"/>
                </a:lnTo>
                <a:close/>
              </a:path>
              <a:path w="8402320" h="113664">
                <a:moveTo>
                  <a:pt x="6791490" y="0"/>
                </a:moveTo>
                <a:lnTo>
                  <a:pt x="6769900" y="4398"/>
                </a:lnTo>
                <a:lnTo>
                  <a:pt x="6751872" y="16408"/>
                </a:lnTo>
                <a:lnTo>
                  <a:pt x="6739512" y="34247"/>
                </a:lnTo>
                <a:lnTo>
                  <a:pt x="6734924" y="56133"/>
                </a:lnTo>
                <a:lnTo>
                  <a:pt x="6734924" y="56997"/>
                </a:lnTo>
                <a:lnTo>
                  <a:pt x="6739390" y="78884"/>
                </a:lnTo>
                <a:lnTo>
                  <a:pt x="6751548" y="96723"/>
                </a:lnTo>
                <a:lnTo>
                  <a:pt x="6769535" y="108732"/>
                </a:lnTo>
                <a:lnTo>
                  <a:pt x="6791490" y="113131"/>
                </a:lnTo>
                <a:lnTo>
                  <a:pt x="6813444" y="108732"/>
                </a:lnTo>
                <a:lnTo>
                  <a:pt x="6831431" y="96723"/>
                </a:lnTo>
                <a:lnTo>
                  <a:pt x="6843589" y="78884"/>
                </a:lnTo>
                <a:lnTo>
                  <a:pt x="6848055" y="56997"/>
                </a:lnTo>
                <a:lnTo>
                  <a:pt x="6848055" y="56133"/>
                </a:lnTo>
                <a:lnTo>
                  <a:pt x="6843407" y="34247"/>
                </a:lnTo>
                <a:lnTo>
                  <a:pt x="6830945" y="16408"/>
                </a:lnTo>
                <a:lnTo>
                  <a:pt x="6812897" y="4398"/>
                </a:lnTo>
                <a:lnTo>
                  <a:pt x="6791490" y="0"/>
                </a:lnTo>
                <a:close/>
              </a:path>
              <a:path w="8402320" h="113664">
                <a:moveTo>
                  <a:pt x="7050519" y="0"/>
                </a:moveTo>
                <a:lnTo>
                  <a:pt x="7028929" y="4398"/>
                </a:lnTo>
                <a:lnTo>
                  <a:pt x="7010901" y="16408"/>
                </a:lnTo>
                <a:lnTo>
                  <a:pt x="6998541" y="34247"/>
                </a:lnTo>
                <a:lnTo>
                  <a:pt x="6993953" y="56133"/>
                </a:lnTo>
                <a:lnTo>
                  <a:pt x="6993953" y="56997"/>
                </a:lnTo>
                <a:lnTo>
                  <a:pt x="6998419" y="78884"/>
                </a:lnTo>
                <a:lnTo>
                  <a:pt x="7010577" y="96723"/>
                </a:lnTo>
                <a:lnTo>
                  <a:pt x="7028564" y="108732"/>
                </a:lnTo>
                <a:lnTo>
                  <a:pt x="7050519" y="113131"/>
                </a:lnTo>
                <a:lnTo>
                  <a:pt x="7072473" y="108732"/>
                </a:lnTo>
                <a:lnTo>
                  <a:pt x="7090460" y="96723"/>
                </a:lnTo>
                <a:lnTo>
                  <a:pt x="7102618" y="78884"/>
                </a:lnTo>
                <a:lnTo>
                  <a:pt x="7107085" y="56997"/>
                </a:lnTo>
                <a:lnTo>
                  <a:pt x="7107085" y="56133"/>
                </a:lnTo>
                <a:lnTo>
                  <a:pt x="7102436" y="34247"/>
                </a:lnTo>
                <a:lnTo>
                  <a:pt x="7089975" y="16408"/>
                </a:lnTo>
                <a:lnTo>
                  <a:pt x="7071927" y="4398"/>
                </a:lnTo>
                <a:lnTo>
                  <a:pt x="7050519" y="0"/>
                </a:lnTo>
                <a:close/>
              </a:path>
              <a:path w="8402320" h="113664">
                <a:moveTo>
                  <a:pt x="7309561" y="0"/>
                </a:moveTo>
                <a:lnTo>
                  <a:pt x="7287971" y="4398"/>
                </a:lnTo>
                <a:lnTo>
                  <a:pt x="7269943" y="16408"/>
                </a:lnTo>
                <a:lnTo>
                  <a:pt x="7257583" y="34247"/>
                </a:lnTo>
                <a:lnTo>
                  <a:pt x="7252995" y="56133"/>
                </a:lnTo>
                <a:lnTo>
                  <a:pt x="7252995" y="56997"/>
                </a:lnTo>
                <a:lnTo>
                  <a:pt x="7257461" y="78884"/>
                </a:lnTo>
                <a:lnTo>
                  <a:pt x="7269619" y="96723"/>
                </a:lnTo>
                <a:lnTo>
                  <a:pt x="7287606" y="108732"/>
                </a:lnTo>
                <a:lnTo>
                  <a:pt x="7309561" y="113131"/>
                </a:lnTo>
                <a:lnTo>
                  <a:pt x="7331515" y="108732"/>
                </a:lnTo>
                <a:lnTo>
                  <a:pt x="7349502" y="96723"/>
                </a:lnTo>
                <a:lnTo>
                  <a:pt x="7361660" y="78884"/>
                </a:lnTo>
                <a:lnTo>
                  <a:pt x="7366127" y="56997"/>
                </a:lnTo>
                <a:lnTo>
                  <a:pt x="7366127" y="56133"/>
                </a:lnTo>
                <a:lnTo>
                  <a:pt x="7361478" y="34247"/>
                </a:lnTo>
                <a:lnTo>
                  <a:pt x="7349016" y="16408"/>
                </a:lnTo>
                <a:lnTo>
                  <a:pt x="7330969" y="4398"/>
                </a:lnTo>
                <a:lnTo>
                  <a:pt x="7309561" y="0"/>
                </a:lnTo>
                <a:close/>
              </a:path>
              <a:path w="8402320" h="113664">
                <a:moveTo>
                  <a:pt x="7568590" y="0"/>
                </a:moveTo>
                <a:lnTo>
                  <a:pt x="7547000" y="4398"/>
                </a:lnTo>
                <a:lnTo>
                  <a:pt x="7528972" y="16408"/>
                </a:lnTo>
                <a:lnTo>
                  <a:pt x="7516612" y="34247"/>
                </a:lnTo>
                <a:lnTo>
                  <a:pt x="7512024" y="56133"/>
                </a:lnTo>
                <a:lnTo>
                  <a:pt x="7512024" y="56997"/>
                </a:lnTo>
                <a:lnTo>
                  <a:pt x="7516491" y="78884"/>
                </a:lnTo>
                <a:lnTo>
                  <a:pt x="7528648" y="96723"/>
                </a:lnTo>
                <a:lnTo>
                  <a:pt x="7546636" y="108732"/>
                </a:lnTo>
                <a:lnTo>
                  <a:pt x="7568590" y="113131"/>
                </a:lnTo>
                <a:lnTo>
                  <a:pt x="7590544" y="108732"/>
                </a:lnTo>
                <a:lnTo>
                  <a:pt x="7608531" y="96723"/>
                </a:lnTo>
                <a:lnTo>
                  <a:pt x="7620689" y="78884"/>
                </a:lnTo>
                <a:lnTo>
                  <a:pt x="7625156" y="56997"/>
                </a:lnTo>
                <a:lnTo>
                  <a:pt x="7625156" y="56133"/>
                </a:lnTo>
                <a:lnTo>
                  <a:pt x="7620507" y="34247"/>
                </a:lnTo>
                <a:lnTo>
                  <a:pt x="7608046" y="16408"/>
                </a:lnTo>
                <a:lnTo>
                  <a:pt x="7589998" y="4398"/>
                </a:lnTo>
                <a:lnTo>
                  <a:pt x="7568590" y="0"/>
                </a:lnTo>
                <a:close/>
              </a:path>
              <a:path w="8402320" h="113664">
                <a:moveTo>
                  <a:pt x="7827632" y="0"/>
                </a:moveTo>
                <a:lnTo>
                  <a:pt x="7806042" y="4398"/>
                </a:lnTo>
                <a:lnTo>
                  <a:pt x="7788014" y="16408"/>
                </a:lnTo>
                <a:lnTo>
                  <a:pt x="7775654" y="34247"/>
                </a:lnTo>
                <a:lnTo>
                  <a:pt x="7771066" y="56133"/>
                </a:lnTo>
                <a:lnTo>
                  <a:pt x="7771066" y="56997"/>
                </a:lnTo>
                <a:lnTo>
                  <a:pt x="7775532" y="78884"/>
                </a:lnTo>
                <a:lnTo>
                  <a:pt x="7787690" y="96723"/>
                </a:lnTo>
                <a:lnTo>
                  <a:pt x="7805677" y="108732"/>
                </a:lnTo>
                <a:lnTo>
                  <a:pt x="7827632" y="113131"/>
                </a:lnTo>
                <a:lnTo>
                  <a:pt x="7849586" y="108732"/>
                </a:lnTo>
                <a:lnTo>
                  <a:pt x="7867573" y="96723"/>
                </a:lnTo>
                <a:lnTo>
                  <a:pt x="7879731" y="78884"/>
                </a:lnTo>
                <a:lnTo>
                  <a:pt x="7884198" y="56997"/>
                </a:lnTo>
                <a:lnTo>
                  <a:pt x="7884198" y="56133"/>
                </a:lnTo>
                <a:lnTo>
                  <a:pt x="7879549" y="34247"/>
                </a:lnTo>
                <a:lnTo>
                  <a:pt x="7867088" y="16408"/>
                </a:lnTo>
                <a:lnTo>
                  <a:pt x="7849040" y="4398"/>
                </a:lnTo>
                <a:lnTo>
                  <a:pt x="7827632" y="0"/>
                </a:lnTo>
                <a:close/>
              </a:path>
              <a:path w="8402320" h="113664">
                <a:moveTo>
                  <a:pt x="8086661" y="0"/>
                </a:moveTo>
                <a:lnTo>
                  <a:pt x="8065071" y="4398"/>
                </a:lnTo>
                <a:lnTo>
                  <a:pt x="8047043" y="16408"/>
                </a:lnTo>
                <a:lnTo>
                  <a:pt x="8034683" y="34247"/>
                </a:lnTo>
                <a:lnTo>
                  <a:pt x="8030095" y="56133"/>
                </a:lnTo>
                <a:lnTo>
                  <a:pt x="8030095" y="56997"/>
                </a:lnTo>
                <a:lnTo>
                  <a:pt x="8034562" y="78884"/>
                </a:lnTo>
                <a:lnTo>
                  <a:pt x="8046719" y="96723"/>
                </a:lnTo>
                <a:lnTo>
                  <a:pt x="8064707" y="108732"/>
                </a:lnTo>
                <a:lnTo>
                  <a:pt x="8086661" y="113131"/>
                </a:lnTo>
                <a:lnTo>
                  <a:pt x="8108615" y="108732"/>
                </a:lnTo>
                <a:lnTo>
                  <a:pt x="8126603" y="96723"/>
                </a:lnTo>
                <a:lnTo>
                  <a:pt x="8138760" y="78884"/>
                </a:lnTo>
                <a:lnTo>
                  <a:pt x="8143227" y="56997"/>
                </a:lnTo>
                <a:lnTo>
                  <a:pt x="8143227" y="56133"/>
                </a:lnTo>
                <a:lnTo>
                  <a:pt x="8138578" y="34247"/>
                </a:lnTo>
                <a:lnTo>
                  <a:pt x="8126117" y="16408"/>
                </a:lnTo>
                <a:lnTo>
                  <a:pt x="8108069" y="4398"/>
                </a:lnTo>
                <a:lnTo>
                  <a:pt x="8086661" y="0"/>
                </a:lnTo>
                <a:close/>
              </a:path>
              <a:path w="8402320" h="113664">
                <a:moveTo>
                  <a:pt x="8345703" y="0"/>
                </a:moveTo>
                <a:lnTo>
                  <a:pt x="8324113" y="4398"/>
                </a:lnTo>
                <a:lnTo>
                  <a:pt x="8306085" y="16408"/>
                </a:lnTo>
                <a:lnTo>
                  <a:pt x="8293725" y="34247"/>
                </a:lnTo>
                <a:lnTo>
                  <a:pt x="8289137" y="56133"/>
                </a:lnTo>
                <a:lnTo>
                  <a:pt x="8289137" y="56997"/>
                </a:lnTo>
                <a:lnTo>
                  <a:pt x="8293604" y="78884"/>
                </a:lnTo>
                <a:lnTo>
                  <a:pt x="8305761" y="96723"/>
                </a:lnTo>
                <a:lnTo>
                  <a:pt x="8323749" y="108732"/>
                </a:lnTo>
                <a:lnTo>
                  <a:pt x="8345703" y="113131"/>
                </a:lnTo>
                <a:lnTo>
                  <a:pt x="8367657" y="108732"/>
                </a:lnTo>
                <a:lnTo>
                  <a:pt x="8385644" y="96723"/>
                </a:lnTo>
                <a:lnTo>
                  <a:pt x="8397802" y="78884"/>
                </a:lnTo>
                <a:lnTo>
                  <a:pt x="8402269" y="56997"/>
                </a:lnTo>
                <a:lnTo>
                  <a:pt x="8402269" y="56133"/>
                </a:lnTo>
                <a:lnTo>
                  <a:pt x="8397620" y="34247"/>
                </a:lnTo>
                <a:lnTo>
                  <a:pt x="8385159" y="16408"/>
                </a:lnTo>
                <a:lnTo>
                  <a:pt x="8367111" y="4398"/>
                </a:lnTo>
                <a:lnTo>
                  <a:pt x="8345703" y="0"/>
                </a:lnTo>
                <a:close/>
              </a:path>
            </a:pathLst>
          </a:custGeom>
          <a:solidFill>
            <a:srgbClr val="E2E3E4"/>
          </a:solidFill>
        </p:spPr>
        <p:txBody>
          <a:bodyPr wrap="square" lIns="0" tIns="0" rIns="0" bIns="0" rtlCol="0"/>
          <a:lstStyle/>
          <a:p>
            <a:endParaRPr dirty="0"/>
          </a:p>
        </p:txBody>
      </p:sp>
      <p:sp>
        <p:nvSpPr>
          <p:cNvPr id="14" name="object 3"/>
          <p:cNvSpPr/>
          <p:nvPr userDrawn="1"/>
        </p:nvSpPr>
        <p:spPr>
          <a:xfrm>
            <a:off x="370867" y="6143980"/>
            <a:ext cx="8402320" cy="113664"/>
          </a:xfrm>
          <a:custGeom>
            <a:avLst/>
            <a:gdLst/>
            <a:ahLst/>
            <a:cxnLst/>
            <a:rect l="l" t="t" r="r" b="b"/>
            <a:pathLst>
              <a:path w="8402320" h="113664">
                <a:moveTo>
                  <a:pt x="56565" y="0"/>
                </a:moveTo>
                <a:lnTo>
                  <a:pt x="34975" y="4398"/>
                </a:lnTo>
                <a:lnTo>
                  <a:pt x="16948" y="16408"/>
                </a:lnTo>
                <a:lnTo>
                  <a:pt x="4587" y="34247"/>
                </a:lnTo>
                <a:lnTo>
                  <a:pt x="0" y="56133"/>
                </a:lnTo>
                <a:lnTo>
                  <a:pt x="0" y="56997"/>
                </a:lnTo>
                <a:lnTo>
                  <a:pt x="4466" y="78884"/>
                </a:lnTo>
                <a:lnTo>
                  <a:pt x="16624" y="96723"/>
                </a:lnTo>
                <a:lnTo>
                  <a:pt x="34611" y="108732"/>
                </a:lnTo>
                <a:lnTo>
                  <a:pt x="56565" y="113131"/>
                </a:lnTo>
                <a:lnTo>
                  <a:pt x="78520" y="108732"/>
                </a:lnTo>
                <a:lnTo>
                  <a:pt x="96507" y="96723"/>
                </a:lnTo>
                <a:lnTo>
                  <a:pt x="108665" y="78884"/>
                </a:lnTo>
                <a:lnTo>
                  <a:pt x="113131" y="56997"/>
                </a:lnTo>
                <a:lnTo>
                  <a:pt x="113131" y="56133"/>
                </a:lnTo>
                <a:lnTo>
                  <a:pt x="108483" y="34247"/>
                </a:lnTo>
                <a:lnTo>
                  <a:pt x="96021" y="16408"/>
                </a:lnTo>
                <a:lnTo>
                  <a:pt x="77973" y="4398"/>
                </a:lnTo>
                <a:lnTo>
                  <a:pt x="56565" y="0"/>
                </a:lnTo>
                <a:close/>
              </a:path>
              <a:path w="8402320" h="113664">
                <a:moveTo>
                  <a:pt x="315595" y="0"/>
                </a:moveTo>
                <a:lnTo>
                  <a:pt x="294005" y="4398"/>
                </a:lnTo>
                <a:lnTo>
                  <a:pt x="275977" y="16408"/>
                </a:lnTo>
                <a:lnTo>
                  <a:pt x="263617" y="34247"/>
                </a:lnTo>
                <a:lnTo>
                  <a:pt x="259029" y="56133"/>
                </a:lnTo>
                <a:lnTo>
                  <a:pt x="259029" y="56997"/>
                </a:lnTo>
                <a:lnTo>
                  <a:pt x="263495" y="78884"/>
                </a:lnTo>
                <a:lnTo>
                  <a:pt x="275653" y="96723"/>
                </a:lnTo>
                <a:lnTo>
                  <a:pt x="293640" y="108732"/>
                </a:lnTo>
                <a:lnTo>
                  <a:pt x="315595" y="113131"/>
                </a:lnTo>
                <a:lnTo>
                  <a:pt x="337549" y="108732"/>
                </a:lnTo>
                <a:lnTo>
                  <a:pt x="355536" y="96723"/>
                </a:lnTo>
                <a:lnTo>
                  <a:pt x="367694" y="78884"/>
                </a:lnTo>
                <a:lnTo>
                  <a:pt x="372160" y="56997"/>
                </a:lnTo>
                <a:lnTo>
                  <a:pt x="372160" y="56133"/>
                </a:lnTo>
                <a:lnTo>
                  <a:pt x="367512" y="34247"/>
                </a:lnTo>
                <a:lnTo>
                  <a:pt x="355050" y="16408"/>
                </a:lnTo>
                <a:lnTo>
                  <a:pt x="337002" y="4398"/>
                </a:lnTo>
                <a:lnTo>
                  <a:pt x="315595" y="0"/>
                </a:lnTo>
                <a:close/>
              </a:path>
              <a:path w="8402320" h="113664">
                <a:moveTo>
                  <a:pt x="574636" y="0"/>
                </a:moveTo>
                <a:lnTo>
                  <a:pt x="553046" y="4398"/>
                </a:lnTo>
                <a:lnTo>
                  <a:pt x="535019" y="16408"/>
                </a:lnTo>
                <a:lnTo>
                  <a:pt x="522658" y="34247"/>
                </a:lnTo>
                <a:lnTo>
                  <a:pt x="518071" y="56133"/>
                </a:lnTo>
                <a:lnTo>
                  <a:pt x="518071" y="56997"/>
                </a:lnTo>
                <a:lnTo>
                  <a:pt x="522537" y="78884"/>
                </a:lnTo>
                <a:lnTo>
                  <a:pt x="534695" y="96723"/>
                </a:lnTo>
                <a:lnTo>
                  <a:pt x="552682" y="108732"/>
                </a:lnTo>
                <a:lnTo>
                  <a:pt x="574636" y="113131"/>
                </a:lnTo>
                <a:lnTo>
                  <a:pt x="596591" y="108732"/>
                </a:lnTo>
                <a:lnTo>
                  <a:pt x="614578" y="96723"/>
                </a:lnTo>
                <a:lnTo>
                  <a:pt x="626736" y="78884"/>
                </a:lnTo>
                <a:lnTo>
                  <a:pt x="631202" y="56997"/>
                </a:lnTo>
                <a:lnTo>
                  <a:pt x="631202" y="56133"/>
                </a:lnTo>
                <a:lnTo>
                  <a:pt x="626554" y="34247"/>
                </a:lnTo>
                <a:lnTo>
                  <a:pt x="614092" y="16408"/>
                </a:lnTo>
                <a:lnTo>
                  <a:pt x="596044" y="4398"/>
                </a:lnTo>
                <a:lnTo>
                  <a:pt x="574636" y="0"/>
                </a:lnTo>
                <a:close/>
              </a:path>
              <a:path w="8402320" h="113664">
                <a:moveTo>
                  <a:pt x="833666" y="0"/>
                </a:moveTo>
                <a:lnTo>
                  <a:pt x="812076" y="4398"/>
                </a:lnTo>
                <a:lnTo>
                  <a:pt x="794048" y="16408"/>
                </a:lnTo>
                <a:lnTo>
                  <a:pt x="781688" y="34247"/>
                </a:lnTo>
                <a:lnTo>
                  <a:pt x="777100" y="56133"/>
                </a:lnTo>
                <a:lnTo>
                  <a:pt x="777100" y="56997"/>
                </a:lnTo>
                <a:lnTo>
                  <a:pt x="781566" y="78884"/>
                </a:lnTo>
                <a:lnTo>
                  <a:pt x="793724" y="96723"/>
                </a:lnTo>
                <a:lnTo>
                  <a:pt x="811711" y="108732"/>
                </a:lnTo>
                <a:lnTo>
                  <a:pt x="833666" y="113131"/>
                </a:lnTo>
                <a:lnTo>
                  <a:pt x="855620" y="108732"/>
                </a:lnTo>
                <a:lnTo>
                  <a:pt x="873607" y="96723"/>
                </a:lnTo>
                <a:lnTo>
                  <a:pt x="885765" y="78884"/>
                </a:lnTo>
                <a:lnTo>
                  <a:pt x="890231" y="56997"/>
                </a:lnTo>
                <a:lnTo>
                  <a:pt x="890231" y="56133"/>
                </a:lnTo>
                <a:lnTo>
                  <a:pt x="885583" y="34247"/>
                </a:lnTo>
                <a:lnTo>
                  <a:pt x="873121" y="16408"/>
                </a:lnTo>
                <a:lnTo>
                  <a:pt x="855073" y="4398"/>
                </a:lnTo>
                <a:lnTo>
                  <a:pt x="833666" y="0"/>
                </a:lnTo>
                <a:close/>
              </a:path>
              <a:path w="8402320" h="113664">
                <a:moveTo>
                  <a:pt x="1092708" y="0"/>
                </a:moveTo>
                <a:lnTo>
                  <a:pt x="1071118" y="4398"/>
                </a:lnTo>
                <a:lnTo>
                  <a:pt x="1053090" y="16408"/>
                </a:lnTo>
                <a:lnTo>
                  <a:pt x="1040730" y="34247"/>
                </a:lnTo>
                <a:lnTo>
                  <a:pt x="1036142" y="56133"/>
                </a:lnTo>
                <a:lnTo>
                  <a:pt x="1036142" y="56997"/>
                </a:lnTo>
                <a:lnTo>
                  <a:pt x="1040608" y="78884"/>
                </a:lnTo>
                <a:lnTo>
                  <a:pt x="1052766" y="96723"/>
                </a:lnTo>
                <a:lnTo>
                  <a:pt x="1070753" y="108732"/>
                </a:lnTo>
                <a:lnTo>
                  <a:pt x="1092708" y="113131"/>
                </a:lnTo>
                <a:lnTo>
                  <a:pt x="1114662" y="108732"/>
                </a:lnTo>
                <a:lnTo>
                  <a:pt x="1132649" y="96723"/>
                </a:lnTo>
                <a:lnTo>
                  <a:pt x="1144807" y="78884"/>
                </a:lnTo>
                <a:lnTo>
                  <a:pt x="1149273" y="56997"/>
                </a:lnTo>
                <a:lnTo>
                  <a:pt x="1149273" y="56133"/>
                </a:lnTo>
                <a:lnTo>
                  <a:pt x="1144625" y="34247"/>
                </a:lnTo>
                <a:lnTo>
                  <a:pt x="1132163" y="16408"/>
                </a:lnTo>
                <a:lnTo>
                  <a:pt x="1114115" y="4398"/>
                </a:lnTo>
                <a:lnTo>
                  <a:pt x="1092708" y="0"/>
                </a:lnTo>
                <a:close/>
              </a:path>
              <a:path w="8402320" h="113664">
                <a:moveTo>
                  <a:pt x="1351737" y="0"/>
                </a:moveTo>
                <a:lnTo>
                  <a:pt x="1330147" y="4398"/>
                </a:lnTo>
                <a:lnTo>
                  <a:pt x="1312119" y="16408"/>
                </a:lnTo>
                <a:lnTo>
                  <a:pt x="1299759" y="34247"/>
                </a:lnTo>
                <a:lnTo>
                  <a:pt x="1295171" y="56133"/>
                </a:lnTo>
                <a:lnTo>
                  <a:pt x="1295171" y="56997"/>
                </a:lnTo>
                <a:lnTo>
                  <a:pt x="1299637" y="78884"/>
                </a:lnTo>
                <a:lnTo>
                  <a:pt x="1311795" y="96723"/>
                </a:lnTo>
                <a:lnTo>
                  <a:pt x="1329782" y="108732"/>
                </a:lnTo>
                <a:lnTo>
                  <a:pt x="1351737" y="113131"/>
                </a:lnTo>
                <a:lnTo>
                  <a:pt x="1373691" y="108732"/>
                </a:lnTo>
                <a:lnTo>
                  <a:pt x="1391678" y="96723"/>
                </a:lnTo>
                <a:lnTo>
                  <a:pt x="1403836" y="78884"/>
                </a:lnTo>
                <a:lnTo>
                  <a:pt x="1408303" y="56997"/>
                </a:lnTo>
                <a:lnTo>
                  <a:pt x="1408303" y="56133"/>
                </a:lnTo>
                <a:lnTo>
                  <a:pt x="1403654" y="34247"/>
                </a:lnTo>
                <a:lnTo>
                  <a:pt x="1391192" y="16408"/>
                </a:lnTo>
                <a:lnTo>
                  <a:pt x="1373145" y="4398"/>
                </a:lnTo>
                <a:lnTo>
                  <a:pt x="1351737" y="0"/>
                </a:lnTo>
                <a:close/>
              </a:path>
              <a:path w="8402320" h="113664">
                <a:moveTo>
                  <a:pt x="1610779" y="0"/>
                </a:moveTo>
                <a:lnTo>
                  <a:pt x="1589189" y="4398"/>
                </a:lnTo>
                <a:lnTo>
                  <a:pt x="1571161" y="16408"/>
                </a:lnTo>
                <a:lnTo>
                  <a:pt x="1558801" y="34247"/>
                </a:lnTo>
                <a:lnTo>
                  <a:pt x="1554213" y="56133"/>
                </a:lnTo>
                <a:lnTo>
                  <a:pt x="1554213" y="56997"/>
                </a:lnTo>
                <a:lnTo>
                  <a:pt x="1558679" y="78884"/>
                </a:lnTo>
                <a:lnTo>
                  <a:pt x="1570837" y="96723"/>
                </a:lnTo>
                <a:lnTo>
                  <a:pt x="1588824" y="108732"/>
                </a:lnTo>
                <a:lnTo>
                  <a:pt x="1610779" y="113131"/>
                </a:lnTo>
                <a:lnTo>
                  <a:pt x="1632733" y="108732"/>
                </a:lnTo>
                <a:lnTo>
                  <a:pt x="1650720" y="96723"/>
                </a:lnTo>
                <a:lnTo>
                  <a:pt x="1662878" y="78884"/>
                </a:lnTo>
                <a:lnTo>
                  <a:pt x="1667344" y="56997"/>
                </a:lnTo>
                <a:lnTo>
                  <a:pt x="1667344" y="56133"/>
                </a:lnTo>
                <a:lnTo>
                  <a:pt x="1662696" y="34247"/>
                </a:lnTo>
                <a:lnTo>
                  <a:pt x="1650234" y="16408"/>
                </a:lnTo>
                <a:lnTo>
                  <a:pt x="1632186" y="4398"/>
                </a:lnTo>
                <a:lnTo>
                  <a:pt x="1610779" y="0"/>
                </a:lnTo>
                <a:close/>
              </a:path>
              <a:path w="8402320" h="113664">
                <a:moveTo>
                  <a:pt x="1869808" y="0"/>
                </a:moveTo>
                <a:lnTo>
                  <a:pt x="1848218" y="4398"/>
                </a:lnTo>
                <a:lnTo>
                  <a:pt x="1830190" y="16408"/>
                </a:lnTo>
                <a:lnTo>
                  <a:pt x="1817830" y="34247"/>
                </a:lnTo>
                <a:lnTo>
                  <a:pt x="1813242" y="56133"/>
                </a:lnTo>
                <a:lnTo>
                  <a:pt x="1813242" y="56997"/>
                </a:lnTo>
                <a:lnTo>
                  <a:pt x="1817708" y="78884"/>
                </a:lnTo>
                <a:lnTo>
                  <a:pt x="1829866" y="96723"/>
                </a:lnTo>
                <a:lnTo>
                  <a:pt x="1847853" y="108732"/>
                </a:lnTo>
                <a:lnTo>
                  <a:pt x="1869808" y="113131"/>
                </a:lnTo>
                <a:lnTo>
                  <a:pt x="1891762" y="108732"/>
                </a:lnTo>
                <a:lnTo>
                  <a:pt x="1909749" y="96723"/>
                </a:lnTo>
                <a:lnTo>
                  <a:pt x="1921907" y="78884"/>
                </a:lnTo>
                <a:lnTo>
                  <a:pt x="1926374" y="56997"/>
                </a:lnTo>
                <a:lnTo>
                  <a:pt x="1926374" y="56133"/>
                </a:lnTo>
                <a:lnTo>
                  <a:pt x="1921725" y="34247"/>
                </a:lnTo>
                <a:lnTo>
                  <a:pt x="1909264" y="16408"/>
                </a:lnTo>
                <a:lnTo>
                  <a:pt x="1891216" y="4398"/>
                </a:lnTo>
                <a:lnTo>
                  <a:pt x="1869808" y="0"/>
                </a:lnTo>
                <a:close/>
              </a:path>
              <a:path w="8402320" h="113664">
                <a:moveTo>
                  <a:pt x="2128850" y="0"/>
                </a:moveTo>
                <a:lnTo>
                  <a:pt x="2107260" y="4398"/>
                </a:lnTo>
                <a:lnTo>
                  <a:pt x="2089232" y="16408"/>
                </a:lnTo>
                <a:lnTo>
                  <a:pt x="2076872" y="34247"/>
                </a:lnTo>
                <a:lnTo>
                  <a:pt x="2072284" y="56133"/>
                </a:lnTo>
                <a:lnTo>
                  <a:pt x="2072284" y="56997"/>
                </a:lnTo>
                <a:lnTo>
                  <a:pt x="2076750" y="78884"/>
                </a:lnTo>
                <a:lnTo>
                  <a:pt x="2088908" y="96723"/>
                </a:lnTo>
                <a:lnTo>
                  <a:pt x="2106895" y="108732"/>
                </a:lnTo>
                <a:lnTo>
                  <a:pt x="2128850" y="113131"/>
                </a:lnTo>
                <a:lnTo>
                  <a:pt x="2150804" y="108732"/>
                </a:lnTo>
                <a:lnTo>
                  <a:pt x="2168791" y="96723"/>
                </a:lnTo>
                <a:lnTo>
                  <a:pt x="2180949" y="78884"/>
                </a:lnTo>
                <a:lnTo>
                  <a:pt x="2185416" y="56997"/>
                </a:lnTo>
                <a:lnTo>
                  <a:pt x="2185416" y="56133"/>
                </a:lnTo>
                <a:lnTo>
                  <a:pt x="2180767" y="34247"/>
                </a:lnTo>
                <a:lnTo>
                  <a:pt x="2168305" y="16408"/>
                </a:lnTo>
                <a:lnTo>
                  <a:pt x="2150258" y="4398"/>
                </a:lnTo>
                <a:lnTo>
                  <a:pt x="2128850" y="0"/>
                </a:lnTo>
                <a:close/>
              </a:path>
              <a:path w="8402320" h="113664">
                <a:moveTo>
                  <a:pt x="2387879" y="0"/>
                </a:moveTo>
                <a:lnTo>
                  <a:pt x="2366289" y="4398"/>
                </a:lnTo>
                <a:lnTo>
                  <a:pt x="2348261" y="16408"/>
                </a:lnTo>
                <a:lnTo>
                  <a:pt x="2335901" y="34247"/>
                </a:lnTo>
                <a:lnTo>
                  <a:pt x="2331313" y="56133"/>
                </a:lnTo>
                <a:lnTo>
                  <a:pt x="2331313" y="56997"/>
                </a:lnTo>
                <a:lnTo>
                  <a:pt x="2335780" y="78884"/>
                </a:lnTo>
                <a:lnTo>
                  <a:pt x="2347937" y="96723"/>
                </a:lnTo>
                <a:lnTo>
                  <a:pt x="2365925" y="108732"/>
                </a:lnTo>
                <a:lnTo>
                  <a:pt x="2387879" y="113131"/>
                </a:lnTo>
                <a:lnTo>
                  <a:pt x="2409833" y="108732"/>
                </a:lnTo>
                <a:lnTo>
                  <a:pt x="2427820" y="96723"/>
                </a:lnTo>
                <a:lnTo>
                  <a:pt x="2439978" y="78884"/>
                </a:lnTo>
                <a:lnTo>
                  <a:pt x="2444445" y="56997"/>
                </a:lnTo>
                <a:lnTo>
                  <a:pt x="2444445" y="56133"/>
                </a:lnTo>
                <a:lnTo>
                  <a:pt x="2439796" y="34247"/>
                </a:lnTo>
                <a:lnTo>
                  <a:pt x="2427335" y="16408"/>
                </a:lnTo>
                <a:lnTo>
                  <a:pt x="2409287" y="4398"/>
                </a:lnTo>
                <a:lnTo>
                  <a:pt x="2387879" y="0"/>
                </a:lnTo>
                <a:close/>
              </a:path>
              <a:path w="8402320" h="113664">
                <a:moveTo>
                  <a:pt x="2646921" y="0"/>
                </a:moveTo>
                <a:lnTo>
                  <a:pt x="2625331" y="4398"/>
                </a:lnTo>
                <a:lnTo>
                  <a:pt x="2607303" y="16408"/>
                </a:lnTo>
                <a:lnTo>
                  <a:pt x="2594943" y="34247"/>
                </a:lnTo>
                <a:lnTo>
                  <a:pt x="2590355" y="56133"/>
                </a:lnTo>
                <a:lnTo>
                  <a:pt x="2590355" y="56997"/>
                </a:lnTo>
                <a:lnTo>
                  <a:pt x="2594821" y="78884"/>
                </a:lnTo>
                <a:lnTo>
                  <a:pt x="2606979" y="96723"/>
                </a:lnTo>
                <a:lnTo>
                  <a:pt x="2624966" y="108732"/>
                </a:lnTo>
                <a:lnTo>
                  <a:pt x="2646921" y="113131"/>
                </a:lnTo>
                <a:lnTo>
                  <a:pt x="2668875" y="108732"/>
                </a:lnTo>
                <a:lnTo>
                  <a:pt x="2686862" y="96723"/>
                </a:lnTo>
                <a:lnTo>
                  <a:pt x="2699020" y="78884"/>
                </a:lnTo>
                <a:lnTo>
                  <a:pt x="2703487" y="56997"/>
                </a:lnTo>
                <a:lnTo>
                  <a:pt x="2703487" y="56133"/>
                </a:lnTo>
                <a:lnTo>
                  <a:pt x="2698838" y="34247"/>
                </a:lnTo>
                <a:lnTo>
                  <a:pt x="2686377" y="16408"/>
                </a:lnTo>
                <a:lnTo>
                  <a:pt x="2668329" y="4398"/>
                </a:lnTo>
                <a:lnTo>
                  <a:pt x="2646921" y="0"/>
                </a:lnTo>
                <a:close/>
              </a:path>
              <a:path w="8402320" h="113664">
                <a:moveTo>
                  <a:pt x="2905950" y="0"/>
                </a:moveTo>
                <a:lnTo>
                  <a:pt x="2884360" y="4398"/>
                </a:lnTo>
                <a:lnTo>
                  <a:pt x="2866332" y="16408"/>
                </a:lnTo>
                <a:lnTo>
                  <a:pt x="2853972" y="34247"/>
                </a:lnTo>
                <a:lnTo>
                  <a:pt x="2849384" y="56133"/>
                </a:lnTo>
                <a:lnTo>
                  <a:pt x="2849384" y="56997"/>
                </a:lnTo>
                <a:lnTo>
                  <a:pt x="2853851" y="78884"/>
                </a:lnTo>
                <a:lnTo>
                  <a:pt x="2866009" y="96723"/>
                </a:lnTo>
                <a:lnTo>
                  <a:pt x="2883996" y="108732"/>
                </a:lnTo>
                <a:lnTo>
                  <a:pt x="2905950" y="113131"/>
                </a:lnTo>
                <a:lnTo>
                  <a:pt x="2927904" y="108732"/>
                </a:lnTo>
                <a:lnTo>
                  <a:pt x="2945892" y="96723"/>
                </a:lnTo>
                <a:lnTo>
                  <a:pt x="2958049" y="78884"/>
                </a:lnTo>
                <a:lnTo>
                  <a:pt x="2962516" y="56997"/>
                </a:lnTo>
                <a:lnTo>
                  <a:pt x="2962516" y="56133"/>
                </a:lnTo>
                <a:lnTo>
                  <a:pt x="2957867" y="34247"/>
                </a:lnTo>
                <a:lnTo>
                  <a:pt x="2945406" y="16408"/>
                </a:lnTo>
                <a:lnTo>
                  <a:pt x="2927358" y="4398"/>
                </a:lnTo>
                <a:lnTo>
                  <a:pt x="2905950" y="0"/>
                </a:lnTo>
                <a:close/>
              </a:path>
              <a:path w="8402320" h="113664">
                <a:moveTo>
                  <a:pt x="3164992" y="0"/>
                </a:moveTo>
                <a:lnTo>
                  <a:pt x="3143402" y="4398"/>
                </a:lnTo>
                <a:lnTo>
                  <a:pt x="3125374" y="16408"/>
                </a:lnTo>
                <a:lnTo>
                  <a:pt x="3113014" y="34247"/>
                </a:lnTo>
                <a:lnTo>
                  <a:pt x="3108426" y="56133"/>
                </a:lnTo>
                <a:lnTo>
                  <a:pt x="3108426" y="56997"/>
                </a:lnTo>
                <a:lnTo>
                  <a:pt x="3112893" y="78884"/>
                </a:lnTo>
                <a:lnTo>
                  <a:pt x="3125050" y="96723"/>
                </a:lnTo>
                <a:lnTo>
                  <a:pt x="3143038" y="108732"/>
                </a:lnTo>
                <a:lnTo>
                  <a:pt x="3164992" y="113131"/>
                </a:lnTo>
                <a:lnTo>
                  <a:pt x="3186946" y="108732"/>
                </a:lnTo>
                <a:lnTo>
                  <a:pt x="3204933" y="96723"/>
                </a:lnTo>
                <a:lnTo>
                  <a:pt x="3217091" y="78884"/>
                </a:lnTo>
                <a:lnTo>
                  <a:pt x="3221558" y="56997"/>
                </a:lnTo>
                <a:lnTo>
                  <a:pt x="3221558" y="56133"/>
                </a:lnTo>
                <a:lnTo>
                  <a:pt x="3216909" y="34247"/>
                </a:lnTo>
                <a:lnTo>
                  <a:pt x="3204448" y="16408"/>
                </a:lnTo>
                <a:lnTo>
                  <a:pt x="3186400" y="4398"/>
                </a:lnTo>
                <a:lnTo>
                  <a:pt x="3164992" y="0"/>
                </a:lnTo>
                <a:close/>
              </a:path>
              <a:path w="8402320" h="113664">
                <a:moveTo>
                  <a:pt x="3424021" y="0"/>
                </a:moveTo>
                <a:lnTo>
                  <a:pt x="3402431" y="4398"/>
                </a:lnTo>
                <a:lnTo>
                  <a:pt x="3384403" y="16408"/>
                </a:lnTo>
                <a:lnTo>
                  <a:pt x="3372043" y="34247"/>
                </a:lnTo>
                <a:lnTo>
                  <a:pt x="3367455" y="56133"/>
                </a:lnTo>
                <a:lnTo>
                  <a:pt x="3367455" y="56997"/>
                </a:lnTo>
                <a:lnTo>
                  <a:pt x="3371922" y="78884"/>
                </a:lnTo>
                <a:lnTo>
                  <a:pt x="3384080" y="96723"/>
                </a:lnTo>
                <a:lnTo>
                  <a:pt x="3402067" y="108732"/>
                </a:lnTo>
                <a:lnTo>
                  <a:pt x="3424021" y="113131"/>
                </a:lnTo>
                <a:lnTo>
                  <a:pt x="3445975" y="108732"/>
                </a:lnTo>
                <a:lnTo>
                  <a:pt x="3463963" y="96723"/>
                </a:lnTo>
                <a:lnTo>
                  <a:pt x="3476120" y="78884"/>
                </a:lnTo>
                <a:lnTo>
                  <a:pt x="3480587" y="56997"/>
                </a:lnTo>
                <a:lnTo>
                  <a:pt x="3480587" y="56133"/>
                </a:lnTo>
                <a:lnTo>
                  <a:pt x="3475938" y="34247"/>
                </a:lnTo>
                <a:lnTo>
                  <a:pt x="3463477" y="16408"/>
                </a:lnTo>
                <a:lnTo>
                  <a:pt x="3445429" y="4398"/>
                </a:lnTo>
                <a:lnTo>
                  <a:pt x="3424021" y="0"/>
                </a:lnTo>
                <a:close/>
              </a:path>
              <a:path w="8402320" h="113664">
                <a:moveTo>
                  <a:pt x="3683063" y="0"/>
                </a:moveTo>
                <a:lnTo>
                  <a:pt x="3661473" y="4398"/>
                </a:lnTo>
                <a:lnTo>
                  <a:pt x="3643445" y="16408"/>
                </a:lnTo>
                <a:lnTo>
                  <a:pt x="3631085" y="34247"/>
                </a:lnTo>
                <a:lnTo>
                  <a:pt x="3626497" y="56133"/>
                </a:lnTo>
                <a:lnTo>
                  <a:pt x="3626497" y="56997"/>
                </a:lnTo>
                <a:lnTo>
                  <a:pt x="3630964" y="78884"/>
                </a:lnTo>
                <a:lnTo>
                  <a:pt x="3643122" y="96723"/>
                </a:lnTo>
                <a:lnTo>
                  <a:pt x="3661109" y="108732"/>
                </a:lnTo>
                <a:lnTo>
                  <a:pt x="3683063" y="113131"/>
                </a:lnTo>
                <a:lnTo>
                  <a:pt x="3705017" y="108732"/>
                </a:lnTo>
                <a:lnTo>
                  <a:pt x="3723005" y="96723"/>
                </a:lnTo>
                <a:lnTo>
                  <a:pt x="3735162" y="78884"/>
                </a:lnTo>
                <a:lnTo>
                  <a:pt x="3739629" y="56997"/>
                </a:lnTo>
                <a:lnTo>
                  <a:pt x="3739629" y="56133"/>
                </a:lnTo>
                <a:lnTo>
                  <a:pt x="3734980" y="34247"/>
                </a:lnTo>
                <a:lnTo>
                  <a:pt x="3722519" y="16408"/>
                </a:lnTo>
                <a:lnTo>
                  <a:pt x="3704471" y="4398"/>
                </a:lnTo>
                <a:lnTo>
                  <a:pt x="3683063" y="0"/>
                </a:lnTo>
                <a:close/>
              </a:path>
              <a:path w="8402320" h="113664">
                <a:moveTo>
                  <a:pt x="3942092" y="0"/>
                </a:moveTo>
                <a:lnTo>
                  <a:pt x="3920502" y="4398"/>
                </a:lnTo>
                <a:lnTo>
                  <a:pt x="3902475" y="16408"/>
                </a:lnTo>
                <a:lnTo>
                  <a:pt x="3890114" y="34247"/>
                </a:lnTo>
                <a:lnTo>
                  <a:pt x="3885526" y="56133"/>
                </a:lnTo>
                <a:lnTo>
                  <a:pt x="3885526" y="56997"/>
                </a:lnTo>
                <a:lnTo>
                  <a:pt x="3889993" y="78884"/>
                </a:lnTo>
                <a:lnTo>
                  <a:pt x="3902151" y="96723"/>
                </a:lnTo>
                <a:lnTo>
                  <a:pt x="3920138" y="108732"/>
                </a:lnTo>
                <a:lnTo>
                  <a:pt x="3942092" y="113131"/>
                </a:lnTo>
                <a:lnTo>
                  <a:pt x="3964047" y="108732"/>
                </a:lnTo>
                <a:lnTo>
                  <a:pt x="3982034" y="96723"/>
                </a:lnTo>
                <a:lnTo>
                  <a:pt x="3994192" y="78884"/>
                </a:lnTo>
                <a:lnTo>
                  <a:pt x="3998658" y="56997"/>
                </a:lnTo>
                <a:lnTo>
                  <a:pt x="3998658" y="56133"/>
                </a:lnTo>
                <a:lnTo>
                  <a:pt x="3994009" y="34247"/>
                </a:lnTo>
                <a:lnTo>
                  <a:pt x="3981548" y="16408"/>
                </a:lnTo>
                <a:lnTo>
                  <a:pt x="3963500" y="4398"/>
                </a:lnTo>
                <a:lnTo>
                  <a:pt x="3942092" y="0"/>
                </a:lnTo>
                <a:close/>
              </a:path>
              <a:path w="8402320" h="113664">
                <a:moveTo>
                  <a:pt x="4201134" y="0"/>
                </a:moveTo>
                <a:lnTo>
                  <a:pt x="4179544" y="4398"/>
                </a:lnTo>
                <a:lnTo>
                  <a:pt x="4161516" y="16408"/>
                </a:lnTo>
                <a:lnTo>
                  <a:pt x="4149156" y="34247"/>
                </a:lnTo>
                <a:lnTo>
                  <a:pt x="4144568" y="56133"/>
                </a:lnTo>
                <a:lnTo>
                  <a:pt x="4144568" y="56997"/>
                </a:lnTo>
                <a:lnTo>
                  <a:pt x="4149035" y="78884"/>
                </a:lnTo>
                <a:lnTo>
                  <a:pt x="4161193" y="96723"/>
                </a:lnTo>
                <a:lnTo>
                  <a:pt x="4179180" y="108732"/>
                </a:lnTo>
                <a:lnTo>
                  <a:pt x="4201134" y="113131"/>
                </a:lnTo>
                <a:lnTo>
                  <a:pt x="4223088" y="108732"/>
                </a:lnTo>
                <a:lnTo>
                  <a:pt x="4241076" y="96723"/>
                </a:lnTo>
                <a:lnTo>
                  <a:pt x="4253233" y="78884"/>
                </a:lnTo>
                <a:lnTo>
                  <a:pt x="4257700" y="56997"/>
                </a:lnTo>
                <a:lnTo>
                  <a:pt x="4257700" y="56133"/>
                </a:lnTo>
                <a:lnTo>
                  <a:pt x="4253051" y="34247"/>
                </a:lnTo>
                <a:lnTo>
                  <a:pt x="4240590" y="16408"/>
                </a:lnTo>
                <a:lnTo>
                  <a:pt x="4222542" y="4398"/>
                </a:lnTo>
                <a:lnTo>
                  <a:pt x="4201134" y="0"/>
                </a:lnTo>
                <a:close/>
              </a:path>
              <a:path w="8402320" h="113664">
                <a:moveTo>
                  <a:pt x="4460163" y="0"/>
                </a:moveTo>
                <a:lnTo>
                  <a:pt x="4438573" y="4398"/>
                </a:lnTo>
                <a:lnTo>
                  <a:pt x="4420546" y="16408"/>
                </a:lnTo>
                <a:lnTo>
                  <a:pt x="4408185" y="34247"/>
                </a:lnTo>
                <a:lnTo>
                  <a:pt x="4403598" y="56133"/>
                </a:lnTo>
                <a:lnTo>
                  <a:pt x="4403598" y="56997"/>
                </a:lnTo>
                <a:lnTo>
                  <a:pt x="4408064" y="78884"/>
                </a:lnTo>
                <a:lnTo>
                  <a:pt x="4420222" y="96723"/>
                </a:lnTo>
                <a:lnTo>
                  <a:pt x="4438209" y="108732"/>
                </a:lnTo>
                <a:lnTo>
                  <a:pt x="4460163" y="113131"/>
                </a:lnTo>
                <a:lnTo>
                  <a:pt x="4482118" y="108732"/>
                </a:lnTo>
                <a:lnTo>
                  <a:pt x="4500105" y="96723"/>
                </a:lnTo>
                <a:lnTo>
                  <a:pt x="4512263" y="78884"/>
                </a:lnTo>
                <a:lnTo>
                  <a:pt x="4516729" y="56997"/>
                </a:lnTo>
                <a:lnTo>
                  <a:pt x="4516729" y="56133"/>
                </a:lnTo>
                <a:lnTo>
                  <a:pt x="4512081" y="34247"/>
                </a:lnTo>
                <a:lnTo>
                  <a:pt x="4499619" y="16408"/>
                </a:lnTo>
                <a:lnTo>
                  <a:pt x="4481571" y="4398"/>
                </a:lnTo>
                <a:lnTo>
                  <a:pt x="4460163" y="0"/>
                </a:lnTo>
                <a:close/>
              </a:path>
              <a:path w="8402320" h="113664">
                <a:moveTo>
                  <a:pt x="4719205" y="0"/>
                </a:moveTo>
                <a:lnTo>
                  <a:pt x="4697615" y="4398"/>
                </a:lnTo>
                <a:lnTo>
                  <a:pt x="4679588" y="16408"/>
                </a:lnTo>
                <a:lnTo>
                  <a:pt x="4667227" y="34247"/>
                </a:lnTo>
                <a:lnTo>
                  <a:pt x="4662639" y="56133"/>
                </a:lnTo>
                <a:lnTo>
                  <a:pt x="4662639" y="56997"/>
                </a:lnTo>
                <a:lnTo>
                  <a:pt x="4667106" y="78884"/>
                </a:lnTo>
                <a:lnTo>
                  <a:pt x="4679264" y="96723"/>
                </a:lnTo>
                <a:lnTo>
                  <a:pt x="4697251" y="108732"/>
                </a:lnTo>
                <a:lnTo>
                  <a:pt x="4719205" y="113131"/>
                </a:lnTo>
                <a:lnTo>
                  <a:pt x="4741160" y="108732"/>
                </a:lnTo>
                <a:lnTo>
                  <a:pt x="4759147" y="96723"/>
                </a:lnTo>
                <a:lnTo>
                  <a:pt x="4771305" y="78884"/>
                </a:lnTo>
                <a:lnTo>
                  <a:pt x="4775771" y="56997"/>
                </a:lnTo>
                <a:lnTo>
                  <a:pt x="4775771" y="56133"/>
                </a:lnTo>
                <a:lnTo>
                  <a:pt x="4771122" y="34247"/>
                </a:lnTo>
                <a:lnTo>
                  <a:pt x="4758661" y="16408"/>
                </a:lnTo>
                <a:lnTo>
                  <a:pt x="4740613" y="4398"/>
                </a:lnTo>
                <a:lnTo>
                  <a:pt x="4719205" y="0"/>
                </a:lnTo>
                <a:close/>
              </a:path>
              <a:path w="8402320" h="113664">
                <a:moveTo>
                  <a:pt x="4978234" y="0"/>
                </a:moveTo>
                <a:lnTo>
                  <a:pt x="4956644" y="4398"/>
                </a:lnTo>
                <a:lnTo>
                  <a:pt x="4938617" y="16408"/>
                </a:lnTo>
                <a:lnTo>
                  <a:pt x="4926256" y="34247"/>
                </a:lnTo>
                <a:lnTo>
                  <a:pt x="4921669" y="56133"/>
                </a:lnTo>
                <a:lnTo>
                  <a:pt x="4921669" y="56997"/>
                </a:lnTo>
                <a:lnTo>
                  <a:pt x="4926135" y="78884"/>
                </a:lnTo>
                <a:lnTo>
                  <a:pt x="4938293" y="96723"/>
                </a:lnTo>
                <a:lnTo>
                  <a:pt x="4956280" y="108732"/>
                </a:lnTo>
                <a:lnTo>
                  <a:pt x="4978234" y="113131"/>
                </a:lnTo>
                <a:lnTo>
                  <a:pt x="5000189" y="108732"/>
                </a:lnTo>
                <a:lnTo>
                  <a:pt x="5018176" y="96723"/>
                </a:lnTo>
                <a:lnTo>
                  <a:pt x="5030334" y="78884"/>
                </a:lnTo>
                <a:lnTo>
                  <a:pt x="5034800" y="56997"/>
                </a:lnTo>
                <a:lnTo>
                  <a:pt x="5034800" y="56133"/>
                </a:lnTo>
                <a:lnTo>
                  <a:pt x="5030152" y="34247"/>
                </a:lnTo>
                <a:lnTo>
                  <a:pt x="5017690" y="16408"/>
                </a:lnTo>
                <a:lnTo>
                  <a:pt x="4999642" y="4398"/>
                </a:lnTo>
                <a:lnTo>
                  <a:pt x="4978234" y="0"/>
                </a:lnTo>
                <a:close/>
              </a:path>
              <a:path w="8402320" h="113664">
                <a:moveTo>
                  <a:pt x="5237276" y="0"/>
                </a:moveTo>
                <a:lnTo>
                  <a:pt x="5215686" y="4398"/>
                </a:lnTo>
                <a:lnTo>
                  <a:pt x="5197659" y="16408"/>
                </a:lnTo>
                <a:lnTo>
                  <a:pt x="5185298" y="34247"/>
                </a:lnTo>
                <a:lnTo>
                  <a:pt x="5180711" y="56133"/>
                </a:lnTo>
                <a:lnTo>
                  <a:pt x="5180711" y="56997"/>
                </a:lnTo>
                <a:lnTo>
                  <a:pt x="5185177" y="78884"/>
                </a:lnTo>
                <a:lnTo>
                  <a:pt x="5197335" y="96723"/>
                </a:lnTo>
                <a:lnTo>
                  <a:pt x="5215322" y="108732"/>
                </a:lnTo>
                <a:lnTo>
                  <a:pt x="5237276" y="113131"/>
                </a:lnTo>
                <a:lnTo>
                  <a:pt x="5259231" y="108732"/>
                </a:lnTo>
                <a:lnTo>
                  <a:pt x="5277218" y="96723"/>
                </a:lnTo>
                <a:lnTo>
                  <a:pt x="5289376" y="78884"/>
                </a:lnTo>
                <a:lnTo>
                  <a:pt x="5293842" y="56997"/>
                </a:lnTo>
                <a:lnTo>
                  <a:pt x="5293842" y="56133"/>
                </a:lnTo>
                <a:lnTo>
                  <a:pt x="5289194" y="34247"/>
                </a:lnTo>
                <a:lnTo>
                  <a:pt x="5276732" y="16408"/>
                </a:lnTo>
                <a:lnTo>
                  <a:pt x="5258684" y="4398"/>
                </a:lnTo>
                <a:lnTo>
                  <a:pt x="5237276" y="0"/>
                </a:lnTo>
                <a:close/>
              </a:path>
              <a:path w="8402320" h="113664">
                <a:moveTo>
                  <a:pt x="5496306" y="0"/>
                </a:moveTo>
                <a:lnTo>
                  <a:pt x="5474716" y="4398"/>
                </a:lnTo>
                <a:lnTo>
                  <a:pt x="5456688" y="16408"/>
                </a:lnTo>
                <a:lnTo>
                  <a:pt x="5444328" y="34247"/>
                </a:lnTo>
                <a:lnTo>
                  <a:pt x="5439740" y="56133"/>
                </a:lnTo>
                <a:lnTo>
                  <a:pt x="5439740" y="56997"/>
                </a:lnTo>
                <a:lnTo>
                  <a:pt x="5444206" y="78884"/>
                </a:lnTo>
                <a:lnTo>
                  <a:pt x="5456364" y="96723"/>
                </a:lnTo>
                <a:lnTo>
                  <a:pt x="5474351" y="108732"/>
                </a:lnTo>
                <a:lnTo>
                  <a:pt x="5496306" y="113131"/>
                </a:lnTo>
                <a:lnTo>
                  <a:pt x="5518260" y="108732"/>
                </a:lnTo>
                <a:lnTo>
                  <a:pt x="5536247" y="96723"/>
                </a:lnTo>
                <a:lnTo>
                  <a:pt x="5548405" y="78884"/>
                </a:lnTo>
                <a:lnTo>
                  <a:pt x="5552871" y="56997"/>
                </a:lnTo>
                <a:lnTo>
                  <a:pt x="5552871" y="56133"/>
                </a:lnTo>
                <a:lnTo>
                  <a:pt x="5548223" y="34247"/>
                </a:lnTo>
                <a:lnTo>
                  <a:pt x="5535761" y="16408"/>
                </a:lnTo>
                <a:lnTo>
                  <a:pt x="5517713" y="4398"/>
                </a:lnTo>
                <a:lnTo>
                  <a:pt x="5496306" y="0"/>
                </a:lnTo>
                <a:close/>
              </a:path>
              <a:path w="8402320" h="113664">
                <a:moveTo>
                  <a:pt x="5755347" y="0"/>
                </a:moveTo>
                <a:lnTo>
                  <a:pt x="5733757" y="4398"/>
                </a:lnTo>
                <a:lnTo>
                  <a:pt x="5715730" y="16408"/>
                </a:lnTo>
                <a:lnTo>
                  <a:pt x="5703369" y="34247"/>
                </a:lnTo>
                <a:lnTo>
                  <a:pt x="5698782" y="56133"/>
                </a:lnTo>
                <a:lnTo>
                  <a:pt x="5698782" y="56997"/>
                </a:lnTo>
                <a:lnTo>
                  <a:pt x="5703248" y="78884"/>
                </a:lnTo>
                <a:lnTo>
                  <a:pt x="5715406" y="96723"/>
                </a:lnTo>
                <a:lnTo>
                  <a:pt x="5733393" y="108732"/>
                </a:lnTo>
                <a:lnTo>
                  <a:pt x="5755347" y="113131"/>
                </a:lnTo>
                <a:lnTo>
                  <a:pt x="5777302" y="108732"/>
                </a:lnTo>
                <a:lnTo>
                  <a:pt x="5795289" y="96723"/>
                </a:lnTo>
                <a:lnTo>
                  <a:pt x="5807447" y="78884"/>
                </a:lnTo>
                <a:lnTo>
                  <a:pt x="5811913" y="56997"/>
                </a:lnTo>
                <a:lnTo>
                  <a:pt x="5811913" y="56133"/>
                </a:lnTo>
                <a:lnTo>
                  <a:pt x="5807265" y="34247"/>
                </a:lnTo>
                <a:lnTo>
                  <a:pt x="5794803" y="16408"/>
                </a:lnTo>
                <a:lnTo>
                  <a:pt x="5776755" y="4398"/>
                </a:lnTo>
                <a:lnTo>
                  <a:pt x="5755347" y="0"/>
                </a:lnTo>
                <a:close/>
              </a:path>
              <a:path w="8402320" h="113664">
                <a:moveTo>
                  <a:pt x="6014377" y="0"/>
                </a:moveTo>
                <a:lnTo>
                  <a:pt x="5992787" y="4398"/>
                </a:lnTo>
                <a:lnTo>
                  <a:pt x="5974759" y="16408"/>
                </a:lnTo>
                <a:lnTo>
                  <a:pt x="5962399" y="34247"/>
                </a:lnTo>
                <a:lnTo>
                  <a:pt x="5957811" y="56133"/>
                </a:lnTo>
                <a:lnTo>
                  <a:pt x="5957811" y="56997"/>
                </a:lnTo>
                <a:lnTo>
                  <a:pt x="5962277" y="78884"/>
                </a:lnTo>
                <a:lnTo>
                  <a:pt x="5974435" y="96723"/>
                </a:lnTo>
                <a:lnTo>
                  <a:pt x="5992422" y="108732"/>
                </a:lnTo>
                <a:lnTo>
                  <a:pt x="6014377" y="113131"/>
                </a:lnTo>
                <a:lnTo>
                  <a:pt x="6036331" y="108732"/>
                </a:lnTo>
                <a:lnTo>
                  <a:pt x="6054318" y="96723"/>
                </a:lnTo>
                <a:lnTo>
                  <a:pt x="6066476" y="78884"/>
                </a:lnTo>
                <a:lnTo>
                  <a:pt x="6070942" y="56997"/>
                </a:lnTo>
                <a:lnTo>
                  <a:pt x="6070942" y="56133"/>
                </a:lnTo>
                <a:lnTo>
                  <a:pt x="6066294" y="34247"/>
                </a:lnTo>
                <a:lnTo>
                  <a:pt x="6053832" y="16408"/>
                </a:lnTo>
                <a:lnTo>
                  <a:pt x="6035784" y="4398"/>
                </a:lnTo>
                <a:lnTo>
                  <a:pt x="6014377" y="0"/>
                </a:lnTo>
                <a:close/>
              </a:path>
              <a:path w="8402320" h="113664">
                <a:moveTo>
                  <a:pt x="6273419" y="0"/>
                </a:moveTo>
                <a:lnTo>
                  <a:pt x="6251829" y="4398"/>
                </a:lnTo>
                <a:lnTo>
                  <a:pt x="6233801" y="16408"/>
                </a:lnTo>
                <a:lnTo>
                  <a:pt x="6221441" y="34247"/>
                </a:lnTo>
                <a:lnTo>
                  <a:pt x="6216853" y="56133"/>
                </a:lnTo>
                <a:lnTo>
                  <a:pt x="6216853" y="56997"/>
                </a:lnTo>
                <a:lnTo>
                  <a:pt x="6221319" y="78884"/>
                </a:lnTo>
                <a:lnTo>
                  <a:pt x="6233477" y="96723"/>
                </a:lnTo>
                <a:lnTo>
                  <a:pt x="6251464" y="108732"/>
                </a:lnTo>
                <a:lnTo>
                  <a:pt x="6273419" y="113131"/>
                </a:lnTo>
                <a:lnTo>
                  <a:pt x="6295373" y="108732"/>
                </a:lnTo>
                <a:lnTo>
                  <a:pt x="6313360" y="96723"/>
                </a:lnTo>
                <a:lnTo>
                  <a:pt x="6325518" y="78884"/>
                </a:lnTo>
                <a:lnTo>
                  <a:pt x="6329984" y="56997"/>
                </a:lnTo>
                <a:lnTo>
                  <a:pt x="6329984" y="56133"/>
                </a:lnTo>
                <a:lnTo>
                  <a:pt x="6325336" y="34247"/>
                </a:lnTo>
                <a:lnTo>
                  <a:pt x="6312874" y="16408"/>
                </a:lnTo>
                <a:lnTo>
                  <a:pt x="6294826" y="4398"/>
                </a:lnTo>
                <a:lnTo>
                  <a:pt x="6273419" y="0"/>
                </a:lnTo>
                <a:close/>
              </a:path>
              <a:path w="8402320" h="113664">
                <a:moveTo>
                  <a:pt x="6532448" y="0"/>
                </a:moveTo>
                <a:lnTo>
                  <a:pt x="6510858" y="4398"/>
                </a:lnTo>
                <a:lnTo>
                  <a:pt x="6492830" y="16408"/>
                </a:lnTo>
                <a:lnTo>
                  <a:pt x="6480470" y="34247"/>
                </a:lnTo>
                <a:lnTo>
                  <a:pt x="6475882" y="56133"/>
                </a:lnTo>
                <a:lnTo>
                  <a:pt x="6475882" y="56997"/>
                </a:lnTo>
                <a:lnTo>
                  <a:pt x="6480348" y="78884"/>
                </a:lnTo>
                <a:lnTo>
                  <a:pt x="6492506" y="96723"/>
                </a:lnTo>
                <a:lnTo>
                  <a:pt x="6510493" y="108732"/>
                </a:lnTo>
                <a:lnTo>
                  <a:pt x="6532448" y="113131"/>
                </a:lnTo>
                <a:lnTo>
                  <a:pt x="6554402" y="108732"/>
                </a:lnTo>
                <a:lnTo>
                  <a:pt x="6572389" y="96723"/>
                </a:lnTo>
                <a:lnTo>
                  <a:pt x="6584547" y="78884"/>
                </a:lnTo>
                <a:lnTo>
                  <a:pt x="6589013" y="56997"/>
                </a:lnTo>
                <a:lnTo>
                  <a:pt x="6589013" y="56133"/>
                </a:lnTo>
                <a:lnTo>
                  <a:pt x="6584365" y="34247"/>
                </a:lnTo>
                <a:lnTo>
                  <a:pt x="6571903" y="16408"/>
                </a:lnTo>
                <a:lnTo>
                  <a:pt x="6553856" y="4398"/>
                </a:lnTo>
                <a:lnTo>
                  <a:pt x="6532448" y="0"/>
                </a:lnTo>
                <a:close/>
              </a:path>
              <a:path w="8402320" h="113664">
                <a:moveTo>
                  <a:pt x="6791490" y="0"/>
                </a:moveTo>
                <a:lnTo>
                  <a:pt x="6769900" y="4398"/>
                </a:lnTo>
                <a:lnTo>
                  <a:pt x="6751872" y="16408"/>
                </a:lnTo>
                <a:lnTo>
                  <a:pt x="6739512" y="34247"/>
                </a:lnTo>
                <a:lnTo>
                  <a:pt x="6734924" y="56133"/>
                </a:lnTo>
                <a:lnTo>
                  <a:pt x="6734924" y="56997"/>
                </a:lnTo>
                <a:lnTo>
                  <a:pt x="6739390" y="78884"/>
                </a:lnTo>
                <a:lnTo>
                  <a:pt x="6751548" y="96723"/>
                </a:lnTo>
                <a:lnTo>
                  <a:pt x="6769535" y="108732"/>
                </a:lnTo>
                <a:lnTo>
                  <a:pt x="6791490" y="113131"/>
                </a:lnTo>
                <a:lnTo>
                  <a:pt x="6813444" y="108732"/>
                </a:lnTo>
                <a:lnTo>
                  <a:pt x="6831431" y="96723"/>
                </a:lnTo>
                <a:lnTo>
                  <a:pt x="6843589" y="78884"/>
                </a:lnTo>
                <a:lnTo>
                  <a:pt x="6848055" y="56997"/>
                </a:lnTo>
                <a:lnTo>
                  <a:pt x="6848055" y="56133"/>
                </a:lnTo>
                <a:lnTo>
                  <a:pt x="6843407" y="34247"/>
                </a:lnTo>
                <a:lnTo>
                  <a:pt x="6830945" y="16408"/>
                </a:lnTo>
                <a:lnTo>
                  <a:pt x="6812897" y="4398"/>
                </a:lnTo>
                <a:lnTo>
                  <a:pt x="6791490" y="0"/>
                </a:lnTo>
                <a:close/>
              </a:path>
              <a:path w="8402320" h="113664">
                <a:moveTo>
                  <a:pt x="7050519" y="0"/>
                </a:moveTo>
                <a:lnTo>
                  <a:pt x="7028929" y="4398"/>
                </a:lnTo>
                <a:lnTo>
                  <a:pt x="7010901" y="16408"/>
                </a:lnTo>
                <a:lnTo>
                  <a:pt x="6998541" y="34247"/>
                </a:lnTo>
                <a:lnTo>
                  <a:pt x="6993953" y="56133"/>
                </a:lnTo>
                <a:lnTo>
                  <a:pt x="6993953" y="56997"/>
                </a:lnTo>
                <a:lnTo>
                  <a:pt x="6998419" y="78884"/>
                </a:lnTo>
                <a:lnTo>
                  <a:pt x="7010577" y="96723"/>
                </a:lnTo>
                <a:lnTo>
                  <a:pt x="7028564" y="108732"/>
                </a:lnTo>
                <a:lnTo>
                  <a:pt x="7050519" y="113131"/>
                </a:lnTo>
                <a:lnTo>
                  <a:pt x="7072473" y="108732"/>
                </a:lnTo>
                <a:lnTo>
                  <a:pt x="7090460" y="96723"/>
                </a:lnTo>
                <a:lnTo>
                  <a:pt x="7102618" y="78884"/>
                </a:lnTo>
                <a:lnTo>
                  <a:pt x="7107085" y="56997"/>
                </a:lnTo>
                <a:lnTo>
                  <a:pt x="7107085" y="56133"/>
                </a:lnTo>
                <a:lnTo>
                  <a:pt x="7102436" y="34247"/>
                </a:lnTo>
                <a:lnTo>
                  <a:pt x="7089975" y="16408"/>
                </a:lnTo>
                <a:lnTo>
                  <a:pt x="7071927" y="4398"/>
                </a:lnTo>
                <a:lnTo>
                  <a:pt x="7050519" y="0"/>
                </a:lnTo>
                <a:close/>
              </a:path>
              <a:path w="8402320" h="113664">
                <a:moveTo>
                  <a:pt x="7309561" y="0"/>
                </a:moveTo>
                <a:lnTo>
                  <a:pt x="7287971" y="4398"/>
                </a:lnTo>
                <a:lnTo>
                  <a:pt x="7269943" y="16408"/>
                </a:lnTo>
                <a:lnTo>
                  <a:pt x="7257583" y="34247"/>
                </a:lnTo>
                <a:lnTo>
                  <a:pt x="7252995" y="56133"/>
                </a:lnTo>
                <a:lnTo>
                  <a:pt x="7252995" y="56997"/>
                </a:lnTo>
                <a:lnTo>
                  <a:pt x="7257461" y="78884"/>
                </a:lnTo>
                <a:lnTo>
                  <a:pt x="7269619" y="96723"/>
                </a:lnTo>
                <a:lnTo>
                  <a:pt x="7287606" y="108732"/>
                </a:lnTo>
                <a:lnTo>
                  <a:pt x="7309561" y="113131"/>
                </a:lnTo>
                <a:lnTo>
                  <a:pt x="7331515" y="108732"/>
                </a:lnTo>
                <a:lnTo>
                  <a:pt x="7349502" y="96723"/>
                </a:lnTo>
                <a:lnTo>
                  <a:pt x="7361660" y="78884"/>
                </a:lnTo>
                <a:lnTo>
                  <a:pt x="7366127" y="56997"/>
                </a:lnTo>
                <a:lnTo>
                  <a:pt x="7366127" y="56133"/>
                </a:lnTo>
                <a:lnTo>
                  <a:pt x="7361478" y="34247"/>
                </a:lnTo>
                <a:lnTo>
                  <a:pt x="7349016" y="16408"/>
                </a:lnTo>
                <a:lnTo>
                  <a:pt x="7330969" y="4398"/>
                </a:lnTo>
                <a:lnTo>
                  <a:pt x="7309561" y="0"/>
                </a:lnTo>
                <a:close/>
              </a:path>
              <a:path w="8402320" h="113664">
                <a:moveTo>
                  <a:pt x="7568590" y="0"/>
                </a:moveTo>
                <a:lnTo>
                  <a:pt x="7547000" y="4398"/>
                </a:lnTo>
                <a:lnTo>
                  <a:pt x="7528972" y="16408"/>
                </a:lnTo>
                <a:lnTo>
                  <a:pt x="7516612" y="34247"/>
                </a:lnTo>
                <a:lnTo>
                  <a:pt x="7512024" y="56133"/>
                </a:lnTo>
                <a:lnTo>
                  <a:pt x="7512024" y="56997"/>
                </a:lnTo>
                <a:lnTo>
                  <a:pt x="7516491" y="78884"/>
                </a:lnTo>
                <a:lnTo>
                  <a:pt x="7528648" y="96723"/>
                </a:lnTo>
                <a:lnTo>
                  <a:pt x="7546636" y="108732"/>
                </a:lnTo>
                <a:lnTo>
                  <a:pt x="7568590" y="113131"/>
                </a:lnTo>
                <a:lnTo>
                  <a:pt x="7590544" y="108732"/>
                </a:lnTo>
                <a:lnTo>
                  <a:pt x="7608531" y="96723"/>
                </a:lnTo>
                <a:lnTo>
                  <a:pt x="7620689" y="78884"/>
                </a:lnTo>
                <a:lnTo>
                  <a:pt x="7625156" y="56997"/>
                </a:lnTo>
                <a:lnTo>
                  <a:pt x="7625156" y="56133"/>
                </a:lnTo>
                <a:lnTo>
                  <a:pt x="7620507" y="34247"/>
                </a:lnTo>
                <a:lnTo>
                  <a:pt x="7608046" y="16408"/>
                </a:lnTo>
                <a:lnTo>
                  <a:pt x="7589998" y="4398"/>
                </a:lnTo>
                <a:lnTo>
                  <a:pt x="7568590" y="0"/>
                </a:lnTo>
                <a:close/>
              </a:path>
              <a:path w="8402320" h="113664">
                <a:moveTo>
                  <a:pt x="7827632" y="0"/>
                </a:moveTo>
                <a:lnTo>
                  <a:pt x="7806042" y="4398"/>
                </a:lnTo>
                <a:lnTo>
                  <a:pt x="7788014" y="16408"/>
                </a:lnTo>
                <a:lnTo>
                  <a:pt x="7775654" y="34247"/>
                </a:lnTo>
                <a:lnTo>
                  <a:pt x="7771066" y="56133"/>
                </a:lnTo>
                <a:lnTo>
                  <a:pt x="7771066" y="56997"/>
                </a:lnTo>
                <a:lnTo>
                  <a:pt x="7775532" y="78884"/>
                </a:lnTo>
                <a:lnTo>
                  <a:pt x="7787690" y="96723"/>
                </a:lnTo>
                <a:lnTo>
                  <a:pt x="7805677" y="108732"/>
                </a:lnTo>
                <a:lnTo>
                  <a:pt x="7827632" y="113131"/>
                </a:lnTo>
                <a:lnTo>
                  <a:pt x="7849586" y="108732"/>
                </a:lnTo>
                <a:lnTo>
                  <a:pt x="7867573" y="96723"/>
                </a:lnTo>
                <a:lnTo>
                  <a:pt x="7879731" y="78884"/>
                </a:lnTo>
                <a:lnTo>
                  <a:pt x="7884198" y="56997"/>
                </a:lnTo>
                <a:lnTo>
                  <a:pt x="7884198" y="56133"/>
                </a:lnTo>
                <a:lnTo>
                  <a:pt x="7879549" y="34247"/>
                </a:lnTo>
                <a:lnTo>
                  <a:pt x="7867088" y="16408"/>
                </a:lnTo>
                <a:lnTo>
                  <a:pt x="7849040" y="4398"/>
                </a:lnTo>
                <a:lnTo>
                  <a:pt x="7827632" y="0"/>
                </a:lnTo>
                <a:close/>
              </a:path>
              <a:path w="8402320" h="113664">
                <a:moveTo>
                  <a:pt x="8086661" y="0"/>
                </a:moveTo>
                <a:lnTo>
                  <a:pt x="8065071" y="4398"/>
                </a:lnTo>
                <a:lnTo>
                  <a:pt x="8047043" y="16408"/>
                </a:lnTo>
                <a:lnTo>
                  <a:pt x="8034683" y="34247"/>
                </a:lnTo>
                <a:lnTo>
                  <a:pt x="8030095" y="56133"/>
                </a:lnTo>
                <a:lnTo>
                  <a:pt x="8030095" y="56997"/>
                </a:lnTo>
                <a:lnTo>
                  <a:pt x="8034562" y="78884"/>
                </a:lnTo>
                <a:lnTo>
                  <a:pt x="8046719" y="96723"/>
                </a:lnTo>
                <a:lnTo>
                  <a:pt x="8064707" y="108732"/>
                </a:lnTo>
                <a:lnTo>
                  <a:pt x="8086661" y="113131"/>
                </a:lnTo>
                <a:lnTo>
                  <a:pt x="8108615" y="108732"/>
                </a:lnTo>
                <a:lnTo>
                  <a:pt x="8126603" y="96723"/>
                </a:lnTo>
                <a:lnTo>
                  <a:pt x="8138760" y="78884"/>
                </a:lnTo>
                <a:lnTo>
                  <a:pt x="8143227" y="56997"/>
                </a:lnTo>
                <a:lnTo>
                  <a:pt x="8143227" y="56133"/>
                </a:lnTo>
                <a:lnTo>
                  <a:pt x="8138578" y="34247"/>
                </a:lnTo>
                <a:lnTo>
                  <a:pt x="8126117" y="16408"/>
                </a:lnTo>
                <a:lnTo>
                  <a:pt x="8108069" y="4398"/>
                </a:lnTo>
                <a:lnTo>
                  <a:pt x="8086661" y="0"/>
                </a:lnTo>
                <a:close/>
              </a:path>
              <a:path w="8402320" h="113664">
                <a:moveTo>
                  <a:pt x="8345703" y="0"/>
                </a:moveTo>
                <a:lnTo>
                  <a:pt x="8324113" y="4398"/>
                </a:lnTo>
                <a:lnTo>
                  <a:pt x="8306085" y="16408"/>
                </a:lnTo>
                <a:lnTo>
                  <a:pt x="8293725" y="34247"/>
                </a:lnTo>
                <a:lnTo>
                  <a:pt x="8289137" y="56133"/>
                </a:lnTo>
                <a:lnTo>
                  <a:pt x="8289137" y="56997"/>
                </a:lnTo>
                <a:lnTo>
                  <a:pt x="8293604" y="78884"/>
                </a:lnTo>
                <a:lnTo>
                  <a:pt x="8305761" y="96723"/>
                </a:lnTo>
                <a:lnTo>
                  <a:pt x="8323749" y="108732"/>
                </a:lnTo>
                <a:lnTo>
                  <a:pt x="8345703" y="113131"/>
                </a:lnTo>
                <a:lnTo>
                  <a:pt x="8367657" y="108732"/>
                </a:lnTo>
                <a:lnTo>
                  <a:pt x="8385644" y="96723"/>
                </a:lnTo>
                <a:lnTo>
                  <a:pt x="8397802" y="78884"/>
                </a:lnTo>
                <a:lnTo>
                  <a:pt x="8402269" y="56997"/>
                </a:lnTo>
                <a:lnTo>
                  <a:pt x="8402269" y="56133"/>
                </a:lnTo>
                <a:lnTo>
                  <a:pt x="8397620" y="34247"/>
                </a:lnTo>
                <a:lnTo>
                  <a:pt x="8385159" y="16408"/>
                </a:lnTo>
                <a:lnTo>
                  <a:pt x="8367111" y="4398"/>
                </a:lnTo>
                <a:lnTo>
                  <a:pt x="8345703" y="0"/>
                </a:lnTo>
                <a:close/>
              </a:path>
            </a:pathLst>
          </a:custGeom>
          <a:solidFill>
            <a:srgbClr val="E2E3E4"/>
          </a:solidFill>
        </p:spPr>
        <p:txBody>
          <a:bodyPr wrap="square" lIns="0" tIns="0" rIns="0" bIns="0" rtlCol="0"/>
          <a:lstStyle/>
          <a:p>
            <a:endParaRPr dirty="0"/>
          </a:p>
        </p:txBody>
      </p:sp>
      <p:pic>
        <p:nvPicPr>
          <p:cNvPr id="15" name="Picture 9"/>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77875" y="3684588"/>
            <a:ext cx="7588250" cy="49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3716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default">
    <p:spTree>
      <p:nvGrpSpPr>
        <p:cNvPr id="1" name=""/>
        <p:cNvGrpSpPr/>
        <p:nvPr/>
      </p:nvGrpSpPr>
      <p:grpSpPr>
        <a:xfrm>
          <a:off x="0" y="0"/>
          <a:ext cx="0" cy="0"/>
          <a:chOff x="0" y="0"/>
          <a:chExt cx="0" cy="0"/>
        </a:xfrm>
      </p:grpSpPr>
      <p:sp>
        <p:nvSpPr>
          <p:cNvPr id="11" name="Title 1"/>
          <p:cNvSpPr>
            <a:spLocks noGrp="1"/>
          </p:cNvSpPr>
          <p:nvPr>
            <p:ph type="title"/>
          </p:nvPr>
        </p:nvSpPr>
        <p:spPr>
          <a:xfrm>
            <a:off x="457200" y="152400"/>
            <a:ext cx="8229600" cy="792162"/>
          </a:xfrm>
        </p:spPr>
        <p:txBody>
          <a:bodyPr anchor="b" anchorCtr="0">
            <a:normAutofit/>
          </a:bodyPr>
          <a:lstStyle>
            <a:lvl1pPr algn="l">
              <a:defRPr sz="2800">
                <a:solidFill>
                  <a:srgbClr val="00A94F"/>
                </a:solidFill>
                <a:latin typeface="Arial Rounded MT Bold" panose="020F0704030504030204" pitchFamily="34" charset="0"/>
              </a:defRPr>
            </a:lvl1pPr>
          </a:lstStyle>
          <a:p>
            <a:r>
              <a:rPr lang="en-US"/>
              <a:t>Click to edit Master title style</a:t>
            </a:r>
            <a:endParaRPr lang="en-US" dirty="0"/>
          </a:p>
        </p:txBody>
      </p:sp>
      <p:sp>
        <p:nvSpPr>
          <p:cNvPr id="14" name="Content Placeholder 2"/>
          <p:cNvSpPr>
            <a:spLocks noGrp="1"/>
          </p:cNvSpPr>
          <p:nvPr>
            <p:ph idx="1"/>
          </p:nvPr>
        </p:nvSpPr>
        <p:spPr>
          <a:xfrm>
            <a:off x="457200" y="1173162"/>
            <a:ext cx="8229600" cy="5075238"/>
          </a:xfrm>
        </p:spPr>
        <p:txBody>
          <a:bodyPr>
            <a:normAutofit/>
          </a:bodyPr>
          <a:lstStyle>
            <a:lvl1pPr>
              <a:defRPr sz="24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55625" y="1028700"/>
            <a:ext cx="8045450" cy="5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lide Number Placeholder 5"/>
          <p:cNvSpPr>
            <a:spLocks noGrp="1"/>
          </p:cNvSpPr>
          <p:nvPr>
            <p:ph type="sldNum" sz="quarter" idx="4"/>
          </p:nvPr>
        </p:nvSpPr>
        <p:spPr>
          <a:xfrm>
            <a:off x="7924800" y="6383179"/>
            <a:ext cx="762000" cy="246221"/>
          </a:xfrm>
          <a:prstGeom prst="rect">
            <a:avLst/>
          </a:prstGeom>
        </p:spPr>
        <p:txBody>
          <a:bodyPr/>
          <a:lstStyle>
            <a:lvl1pPr algn="r">
              <a:defRPr sz="1000">
                <a:latin typeface="Arial Rounded MT Bold" panose="020F0704030504030204" pitchFamily="34" charset="0"/>
              </a:defRPr>
            </a:lvl1pPr>
          </a:lstStyle>
          <a:p>
            <a:fld id="{B6761BED-127F-4714-AE70-548270172845}" type="slidenum">
              <a:rPr lang="en-US" smtClean="0">
                <a:solidFill>
                  <a:schemeClr val="bg1">
                    <a:lumMod val="65000"/>
                  </a:schemeClr>
                </a:solidFill>
              </a:rPr>
              <a:pPr/>
              <a:t>‹#›</a:t>
            </a:fld>
            <a:endParaRPr lang="en-US" dirty="0">
              <a:solidFill>
                <a:schemeClr val="bg1">
                  <a:lumMod val="65000"/>
                </a:schemeClr>
              </a:solidFill>
            </a:endParaRPr>
          </a:p>
        </p:txBody>
      </p:sp>
    </p:spTree>
    <p:extLst>
      <p:ext uri="{BB962C8B-B14F-4D97-AF65-F5344CB8AC3E}">
        <p14:creationId xmlns:p14="http://schemas.microsoft.com/office/powerpoint/2010/main" val="761266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opt2">
    <p:spTree>
      <p:nvGrpSpPr>
        <p:cNvPr id="1" name=""/>
        <p:cNvGrpSpPr/>
        <p:nvPr/>
      </p:nvGrpSpPr>
      <p:grpSpPr>
        <a:xfrm>
          <a:off x="0" y="0"/>
          <a:ext cx="0" cy="0"/>
          <a:chOff x="0" y="0"/>
          <a:chExt cx="0" cy="0"/>
        </a:xfrm>
      </p:grpSpPr>
      <p:sp>
        <p:nvSpPr>
          <p:cNvPr id="11" name="Rectangle 10"/>
          <p:cNvSpPr/>
          <p:nvPr/>
        </p:nvSpPr>
        <p:spPr>
          <a:xfrm>
            <a:off x="5867400" y="6400800"/>
            <a:ext cx="2186817" cy="246221"/>
          </a:xfrm>
          <a:prstGeom prst="rect">
            <a:avLst/>
          </a:prstGeom>
        </p:spPr>
        <p:txBody>
          <a:bodyPr wrap="none">
            <a:spAutoFit/>
          </a:bodyPr>
          <a:lstStyle/>
          <a:p>
            <a:pPr algn="l"/>
            <a:r>
              <a:rPr lang="en-US" sz="1000" dirty="0">
                <a:solidFill>
                  <a:schemeClr val="bg1">
                    <a:lumMod val="65000"/>
                  </a:schemeClr>
                </a:solidFill>
                <a:latin typeface="Arial Rounded MT Bold" panose="020F0704030504030204" pitchFamily="34" charset="0"/>
              </a:rPr>
              <a:t>Children’s Healthcare of Atlanta</a:t>
            </a:r>
            <a:endParaRPr lang="en-US" sz="1000" dirty="0"/>
          </a:p>
        </p:txBody>
      </p:sp>
      <p:sp>
        <p:nvSpPr>
          <p:cNvPr id="10" name="Slide Number Placeholder 5"/>
          <p:cNvSpPr>
            <a:spLocks noGrp="1"/>
          </p:cNvSpPr>
          <p:nvPr>
            <p:ph type="sldNum" sz="quarter" idx="4"/>
          </p:nvPr>
        </p:nvSpPr>
        <p:spPr>
          <a:xfrm>
            <a:off x="7924800" y="6383179"/>
            <a:ext cx="762000" cy="246221"/>
          </a:xfrm>
          <a:prstGeom prst="rect">
            <a:avLst/>
          </a:prstGeom>
        </p:spPr>
        <p:txBody>
          <a:bodyPr/>
          <a:lstStyle>
            <a:lvl1pPr algn="r">
              <a:defRPr sz="1000">
                <a:latin typeface="Arial Rounded MT Bold" panose="020F0704030504030204" pitchFamily="34" charset="0"/>
              </a:defRPr>
            </a:lvl1pPr>
          </a:lstStyle>
          <a:p>
            <a:fld id="{B6761BED-127F-4714-AE70-548270172845}" type="slidenum">
              <a:rPr lang="en-US" smtClean="0">
                <a:solidFill>
                  <a:schemeClr val="bg1">
                    <a:lumMod val="65000"/>
                  </a:schemeClr>
                </a:solidFill>
              </a:rPr>
              <a:pPr/>
              <a:t>‹#›</a:t>
            </a:fld>
            <a:endParaRPr lang="en-US" dirty="0">
              <a:solidFill>
                <a:schemeClr val="bg1">
                  <a:lumMod val="65000"/>
                </a:schemeClr>
              </a:solidFill>
            </a:endParaRPr>
          </a:p>
        </p:txBody>
      </p:sp>
      <p:sp>
        <p:nvSpPr>
          <p:cNvPr id="7" name="Title 1"/>
          <p:cNvSpPr>
            <a:spLocks noGrp="1"/>
          </p:cNvSpPr>
          <p:nvPr>
            <p:ph type="title"/>
          </p:nvPr>
        </p:nvSpPr>
        <p:spPr>
          <a:xfrm>
            <a:off x="457200" y="152400"/>
            <a:ext cx="8229600" cy="792162"/>
          </a:xfrm>
        </p:spPr>
        <p:txBody>
          <a:bodyPr anchor="b" anchorCtr="0">
            <a:normAutofit/>
          </a:bodyPr>
          <a:lstStyle>
            <a:lvl1pPr algn="l">
              <a:defRPr sz="2800">
                <a:solidFill>
                  <a:srgbClr val="00A94F"/>
                </a:solidFill>
                <a:latin typeface="Arial Rounded MT Bold" panose="020F0704030504030204" pitchFamily="34" charset="0"/>
              </a:defRPr>
            </a:lvl1pPr>
          </a:lstStyle>
          <a:p>
            <a:r>
              <a:rPr lang="en-US"/>
              <a:t>Click to edit Master title style</a:t>
            </a:r>
            <a:endParaRPr lang="en-US" dirty="0"/>
          </a:p>
        </p:txBody>
      </p:sp>
      <p:sp>
        <p:nvSpPr>
          <p:cNvPr id="9" name="Content Placeholder 2"/>
          <p:cNvSpPr>
            <a:spLocks noGrp="1"/>
          </p:cNvSpPr>
          <p:nvPr>
            <p:ph idx="1"/>
          </p:nvPr>
        </p:nvSpPr>
        <p:spPr>
          <a:xfrm>
            <a:off x="457200" y="1173162"/>
            <a:ext cx="8229600" cy="5075238"/>
          </a:xfrm>
        </p:spPr>
        <p:txBody>
          <a:bodyPr>
            <a:normAutofit/>
          </a:bodyPr>
          <a:lstStyle>
            <a:lvl1pPr>
              <a:defRPr sz="24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55625" y="1028700"/>
            <a:ext cx="8045450" cy="5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5710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opt3">
    <p:spTree>
      <p:nvGrpSpPr>
        <p:cNvPr id="1" name=""/>
        <p:cNvGrpSpPr/>
        <p:nvPr/>
      </p:nvGrpSpPr>
      <p:grpSpPr>
        <a:xfrm>
          <a:off x="0" y="0"/>
          <a:ext cx="0" cy="0"/>
          <a:chOff x="0" y="0"/>
          <a:chExt cx="0" cy="0"/>
        </a:xfrm>
      </p:grpSpPr>
      <p:sp>
        <p:nvSpPr>
          <p:cNvPr id="10" name="Slide Number Placeholder 5"/>
          <p:cNvSpPr>
            <a:spLocks noGrp="1"/>
          </p:cNvSpPr>
          <p:nvPr>
            <p:ph type="sldNum" sz="quarter" idx="4"/>
          </p:nvPr>
        </p:nvSpPr>
        <p:spPr>
          <a:xfrm>
            <a:off x="7924800" y="6383179"/>
            <a:ext cx="762000" cy="246221"/>
          </a:xfrm>
          <a:prstGeom prst="rect">
            <a:avLst/>
          </a:prstGeom>
        </p:spPr>
        <p:txBody>
          <a:bodyPr/>
          <a:lstStyle>
            <a:lvl1pPr algn="r">
              <a:defRPr sz="1000">
                <a:latin typeface="Arial Rounded MT Bold" panose="020F0704030504030204" pitchFamily="34" charset="0"/>
              </a:defRPr>
            </a:lvl1pPr>
          </a:lstStyle>
          <a:p>
            <a:fld id="{B6761BED-127F-4714-AE70-548270172845}" type="slidenum">
              <a:rPr lang="en-US" smtClean="0">
                <a:solidFill>
                  <a:schemeClr val="bg1">
                    <a:lumMod val="65000"/>
                  </a:schemeClr>
                </a:solidFill>
              </a:rPr>
              <a:pPr/>
              <a:t>‹#›</a:t>
            </a:fld>
            <a:endParaRPr lang="en-US" dirty="0">
              <a:solidFill>
                <a:schemeClr val="bg1">
                  <a:lumMod val="65000"/>
                </a:schemeClr>
              </a:solidFill>
            </a:endParaRPr>
          </a:p>
        </p:txBody>
      </p:sp>
      <p:sp>
        <p:nvSpPr>
          <p:cNvPr id="8" name="Title 1"/>
          <p:cNvSpPr>
            <a:spLocks noGrp="1"/>
          </p:cNvSpPr>
          <p:nvPr>
            <p:ph type="title"/>
          </p:nvPr>
        </p:nvSpPr>
        <p:spPr>
          <a:xfrm>
            <a:off x="457200" y="152400"/>
            <a:ext cx="8229600" cy="792162"/>
          </a:xfrm>
        </p:spPr>
        <p:txBody>
          <a:bodyPr anchor="b" anchorCtr="0">
            <a:normAutofit/>
          </a:bodyPr>
          <a:lstStyle>
            <a:lvl1pPr algn="l">
              <a:defRPr sz="2800">
                <a:solidFill>
                  <a:srgbClr val="00A94F"/>
                </a:solidFill>
                <a:latin typeface="Arial Rounded MT Bold" panose="020F0704030504030204" pitchFamily="34" charset="0"/>
              </a:defRPr>
            </a:lvl1pPr>
          </a:lstStyle>
          <a:p>
            <a:r>
              <a:rPr lang="en-US"/>
              <a:t>Click to edit Master title style</a:t>
            </a:r>
            <a:endParaRPr lang="en-US" dirty="0"/>
          </a:p>
        </p:txBody>
      </p:sp>
      <p:sp>
        <p:nvSpPr>
          <p:cNvPr id="9" name="Content Placeholder 2"/>
          <p:cNvSpPr>
            <a:spLocks noGrp="1"/>
          </p:cNvSpPr>
          <p:nvPr>
            <p:ph idx="1"/>
          </p:nvPr>
        </p:nvSpPr>
        <p:spPr>
          <a:xfrm>
            <a:off x="457200" y="1173162"/>
            <a:ext cx="8229600" cy="5075238"/>
          </a:xfrm>
        </p:spPr>
        <p:txBody>
          <a:bodyPr>
            <a:normAutofit/>
          </a:bodyPr>
          <a:lstStyle>
            <a:lvl1pPr>
              <a:defRPr sz="24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55625" y="1028700"/>
            <a:ext cx="8045450" cy="5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10397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8" name="Title 1"/>
          <p:cNvSpPr>
            <a:spLocks noGrp="1"/>
          </p:cNvSpPr>
          <p:nvPr>
            <p:ph type="ctrTitle" hasCustomPrompt="1"/>
          </p:nvPr>
        </p:nvSpPr>
        <p:spPr>
          <a:xfrm>
            <a:off x="685800" y="2130425"/>
            <a:ext cx="7772400" cy="1470025"/>
          </a:xfrm>
        </p:spPr>
        <p:txBody>
          <a:bodyPr anchor="b" anchorCtr="0">
            <a:normAutofit/>
          </a:bodyPr>
          <a:lstStyle>
            <a:lvl1pPr algn="l">
              <a:defRPr sz="2800">
                <a:solidFill>
                  <a:srgbClr val="00A94F"/>
                </a:solidFill>
                <a:latin typeface="Arial Rounded MT Bold" panose="020F0704030504030204" pitchFamily="34" charset="0"/>
              </a:defRPr>
            </a:lvl1pPr>
          </a:lstStyle>
          <a:p>
            <a:r>
              <a:rPr lang="en-US" dirty="0"/>
              <a:t>Divider slide</a:t>
            </a:r>
          </a:p>
        </p:txBody>
      </p:sp>
      <p:sp>
        <p:nvSpPr>
          <p:cNvPr id="9" name="Subtitle 2"/>
          <p:cNvSpPr>
            <a:spLocks noGrp="1"/>
          </p:cNvSpPr>
          <p:nvPr>
            <p:ph type="subTitle" idx="1" hasCustomPrompt="1"/>
          </p:nvPr>
        </p:nvSpPr>
        <p:spPr>
          <a:xfrm>
            <a:off x="685800" y="3886200"/>
            <a:ext cx="7772400" cy="1371600"/>
          </a:xfrm>
        </p:spPr>
        <p:txBody>
          <a:bodyPr>
            <a:normAutofit/>
          </a:bodyPr>
          <a:lstStyle>
            <a:lvl1pPr marL="0" indent="0" algn="l">
              <a:buNone/>
              <a:defRPr sz="2400" b="1">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 here</a:t>
            </a:r>
          </a:p>
        </p:txBody>
      </p:sp>
      <p:sp>
        <p:nvSpPr>
          <p:cNvPr id="11" name="object 2"/>
          <p:cNvSpPr/>
          <p:nvPr/>
        </p:nvSpPr>
        <p:spPr>
          <a:xfrm>
            <a:off x="370867" y="6385280"/>
            <a:ext cx="8402320" cy="113664"/>
          </a:xfrm>
          <a:custGeom>
            <a:avLst/>
            <a:gdLst/>
            <a:ahLst/>
            <a:cxnLst/>
            <a:rect l="l" t="t" r="r" b="b"/>
            <a:pathLst>
              <a:path w="8402320" h="113664">
                <a:moveTo>
                  <a:pt x="56565" y="0"/>
                </a:moveTo>
                <a:lnTo>
                  <a:pt x="34975" y="4398"/>
                </a:lnTo>
                <a:lnTo>
                  <a:pt x="16948" y="16408"/>
                </a:lnTo>
                <a:lnTo>
                  <a:pt x="4587" y="34247"/>
                </a:lnTo>
                <a:lnTo>
                  <a:pt x="0" y="56133"/>
                </a:lnTo>
                <a:lnTo>
                  <a:pt x="0" y="56997"/>
                </a:lnTo>
                <a:lnTo>
                  <a:pt x="4466" y="78884"/>
                </a:lnTo>
                <a:lnTo>
                  <a:pt x="16624" y="96723"/>
                </a:lnTo>
                <a:lnTo>
                  <a:pt x="34611" y="108732"/>
                </a:lnTo>
                <a:lnTo>
                  <a:pt x="56565" y="113131"/>
                </a:lnTo>
                <a:lnTo>
                  <a:pt x="78520" y="108732"/>
                </a:lnTo>
                <a:lnTo>
                  <a:pt x="96507" y="96723"/>
                </a:lnTo>
                <a:lnTo>
                  <a:pt x="108665" y="78884"/>
                </a:lnTo>
                <a:lnTo>
                  <a:pt x="113131" y="56997"/>
                </a:lnTo>
                <a:lnTo>
                  <a:pt x="113131" y="56133"/>
                </a:lnTo>
                <a:lnTo>
                  <a:pt x="108483" y="34247"/>
                </a:lnTo>
                <a:lnTo>
                  <a:pt x="96021" y="16408"/>
                </a:lnTo>
                <a:lnTo>
                  <a:pt x="77973" y="4398"/>
                </a:lnTo>
                <a:lnTo>
                  <a:pt x="56565" y="0"/>
                </a:lnTo>
                <a:close/>
              </a:path>
              <a:path w="8402320" h="113664">
                <a:moveTo>
                  <a:pt x="315595" y="0"/>
                </a:moveTo>
                <a:lnTo>
                  <a:pt x="294005" y="4398"/>
                </a:lnTo>
                <a:lnTo>
                  <a:pt x="275977" y="16408"/>
                </a:lnTo>
                <a:lnTo>
                  <a:pt x="263617" y="34247"/>
                </a:lnTo>
                <a:lnTo>
                  <a:pt x="259029" y="56133"/>
                </a:lnTo>
                <a:lnTo>
                  <a:pt x="259029" y="56997"/>
                </a:lnTo>
                <a:lnTo>
                  <a:pt x="263495" y="78884"/>
                </a:lnTo>
                <a:lnTo>
                  <a:pt x="275653" y="96723"/>
                </a:lnTo>
                <a:lnTo>
                  <a:pt x="293640" y="108732"/>
                </a:lnTo>
                <a:lnTo>
                  <a:pt x="315595" y="113131"/>
                </a:lnTo>
                <a:lnTo>
                  <a:pt x="337549" y="108732"/>
                </a:lnTo>
                <a:lnTo>
                  <a:pt x="355536" y="96723"/>
                </a:lnTo>
                <a:lnTo>
                  <a:pt x="367694" y="78884"/>
                </a:lnTo>
                <a:lnTo>
                  <a:pt x="372160" y="56997"/>
                </a:lnTo>
                <a:lnTo>
                  <a:pt x="372160" y="56133"/>
                </a:lnTo>
                <a:lnTo>
                  <a:pt x="367512" y="34247"/>
                </a:lnTo>
                <a:lnTo>
                  <a:pt x="355050" y="16408"/>
                </a:lnTo>
                <a:lnTo>
                  <a:pt x="337002" y="4398"/>
                </a:lnTo>
                <a:lnTo>
                  <a:pt x="315595" y="0"/>
                </a:lnTo>
                <a:close/>
              </a:path>
              <a:path w="8402320" h="113664">
                <a:moveTo>
                  <a:pt x="574636" y="0"/>
                </a:moveTo>
                <a:lnTo>
                  <a:pt x="553046" y="4398"/>
                </a:lnTo>
                <a:lnTo>
                  <a:pt x="535019" y="16408"/>
                </a:lnTo>
                <a:lnTo>
                  <a:pt x="522658" y="34247"/>
                </a:lnTo>
                <a:lnTo>
                  <a:pt x="518071" y="56133"/>
                </a:lnTo>
                <a:lnTo>
                  <a:pt x="518071" y="56997"/>
                </a:lnTo>
                <a:lnTo>
                  <a:pt x="522537" y="78884"/>
                </a:lnTo>
                <a:lnTo>
                  <a:pt x="534695" y="96723"/>
                </a:lnTo>
                <a:lnTo>
                  <a:pt x="552682" y="108732"/>
                </a:lnTo>
                <a:lnTo>
                  <a:pt x="574636" y="113131"/>
                </a:lnTo>
                <a:lnTo>
                  <a:pt x="596591" y="108732"/>
                </a:lnTo>
                <a:lnTo>
                  <a:pt x="614578" y="96723"/>
                </a:lnTo>
                <a:lnTo>
                  <a:pt x="626736" y="78884"/>
                </a:lnTo>
                <a:lnTo>
                  <a:pt x="631202" y="56997"/>
                </a:lnTo>
                <a:lnTo>
                  <a:pt x="631202" y="56133"/>
                </a:lnTo>
                <a:lnTo>
                  <a:pt x="626554" y="34247"/>
                </a:lnTo>
                <a:lnTo>
                  <a:pt x="614092" y="16408"/>
                </a:lnTo>
                <a:lnTo>
                  <a:pt x="596044" y="4398"/>
                </a:lnTo>
                <a:lnTo>
                  <a:pt x="574636" y="0"/>
                </a:lnTo>
                <a:close/>
              </a:path>
              <a:path w="8402320" h="113664">
                <a:moveTo>
                  <a:pt x="833666" y="0"/>
                </a:moveTo>
                <a:lnTo>
                  <a:pt x="812076" y="4398"/>
                </a:lnTo>
                <a:lnTo>
                  <a:pt x="794048" y="16408"/>
                </a:lnTo>
                <a:lnTo>
                  <a:pt x="781688" y="34247"/>
                </a:lnTo>
                <a:lnTo>
                  <a:pt x="777100" y="56133"/>
                </a:lnTo>
                <a:lnTo>
                  <a:pt x="777100" y="56997"/>
                </a:lnTo>
                <a:lnTo>
                  <a:pt x="781566" y="78884"/>
                </a:lnTo>
                <a:lnTo>
                  <a:pt x="793724" y="96723"/>
                </a:lnTo>
                <a:lnTo>
                  <a:pt x="811711" y="108732"/>
                </a:lnTo>
                <a:lnTo>
                  <a:pt x="833666" y="113131"/>
                </a:lnTo>
                <a:lnTo>
                  <a:pt x="855620" y="108732"/>
                </a:lnTo>
                <a:lnTo>
                  <a:pt x="873607" y="96723"/>
                </a:lnTo>
                <a:lnTo>
                  <a:pt x="885765" y="78884"/>
                </a:lnTo>
                <a:lnTo>
                  <a:pt x="890231" y="56997"/>
                </a:lnTo>
                <a:lnTo>
                  <a:pt x="890231" y="56133"/>
                </a:lnTo>
                <a:lnTo>
                  <a:pt x="885583" y="34247"/>
                </a:lnTo>
                <a:lnTo>
                  <a:pt x="873121" y="16408"/>
                </a:lnTo>
                <a:lnTo>
                  <a:pt x="855073" y="4398"/>
                </a:lnTo>
                <a:lnTo>
                  <a:pt x="833666" y="0"/>
                </a:lnTo>
                <a:close/>
              </a:path>
              <a:path w="8402320" h="113664">
                <a:moveTo>
                  <a:pt x="1092708" y="0"/>
                </a:moveTo>
                <a:lnTo>
                  <a:pt x="1071118" y="4398"/>
                </a:lnTo>
                <a:lnTo>
                  <a:pt x="1053090" y="16408"/>
                </a:lnTo>
                <a:lnTo>
                  <a:pt x="1040730" y="34247"/>
                </a:lnTo>
                <a:lnTo>
                  <a:pt x="1036142" y="56133"/>
                </a:lnTo>
                <a:lnTo>
                  <a:pt x="1036142" y="56997"/>
                </a:lnTo>
                <a:lnTo>
                  <a:pt x="1040608" y="78884"/>
                </a:lnTo>
                <a:lnTo>
                  <a:pt x="1052766" y="96723"/>
                </a:lnTo>
                <a:lnTo>
                  <a:pt x="1070753" y="108732"/>
                </a:lnTo>
                <a:lnTo>
                  <a:pt x="1092708" y="113131"/>
                </a:lnTo>
                <a:lnTo>
                  <a:pt x="1114662" y="108732"/>
                </a:lnTo>
                <a:lnTo>
                  <a:pt x="1132649" y="96723"/>
                </a:lnTo>
                <a:lnTo>
                  <a:pt x="1144807" y="78884"/>
                </a:lnTo>
                <a:lnTo>
                  <a:pt x="1149273" y="56997"/>
                </a:lnTo>
                <a:lnTo>
                  <a:pt x="1149273" y="56133"/>
                </a:lnTo>
                <a:lnTo>
                  <a:pt x="1144625" y="34247"/>
                </a:lnTo>
                <a:lnTo>
                  <a:pt x="1132163" y="16408"/>
                </a:lnTo>
                <a:lnTo>
                  <a:pt x="1114115" y="4398"/>
                </a:lnTo>
                <a:lnTo>
                  <a:pt x="1092708" y="0"/>
                </a:lnTo>
                <a:close/>
              </a:path>
              <a:path w="8402320" h="113664">
                <a:moveTo>
                  <a:pt x="1351737" y="0"/>
                </a:moveTo>
                <a:lnTo>
                  <a:pt x="1330147" y="4398"/>
                </a:lnTo>
                <a:lnTo>
                  <a:pt x="1312119" y="16408"/>
                </a:lnTo>
                <a:lnTo>
                  <a:pt x="1299759" y="34247"/>
                </a:lnTo>
                <a:lnTo>
                  <a:pt x="1295171" y="56133"/>
                </a:lnTo>
                <a:lnTo>
                  <a:pt x="1295171" y="56997"/>
                </a:lnTo>
                <a:lnTo>
                  <a:pt x="1299637" y="78884"/>
                </a:lnTo>
                <a:lnTo>
                  <a:pt x="1311795" y="96723"/>
                </a:lnTo>
                <a:lnTo>
                  <a:pt x="1329782" y="108732"/>
                </a:lnTo>
                <a:lnTo>
                  <a:pt x="1351737" y="113131"/>
                </a:lnTo>
                <a:lnTo>
                  <a:pt x="1373691" y="108732"/>
                </a:lnTo>
                <a:lnTo>
                  <a:pt x="1391678" y="96723"/>
                </a:lnTo>
                <a:lnTo>
                  <a:pt x="1403836" y="78884"/>
                </a:lnTo>
                <a:lnTo>
                  <a:pt x="1408303" y="56997"/>
                </a:lnTo>
                <a:lnTo>
                  <a:pt x="1408303" y="56133"/>
                </a:lnTo>
                <a:lnTo>
                  <a:pt x="1403654" y="34247"/>
                </a:lnTo>
                <a:lnTo>
                  <a:pt x="1391192" y="16408"/>
                </a:lnTo>
                <a:lnTo>
                  <a:pt x="1373145" y="4398"/>
                </a:lnTo>
                <a:lnTo>
                  <a:pt x="1351737" y="0"/>
                </a:lnTo>
                <a:close/>
              </a:path>
              <a:path w="8402320" h="113664">
                <a:moveTo>
                  <a:pt x="1610779" y="0"/>
                </a:moveTo>
                <a:lnTo>
                  <a:pt x="1589189" y="4398"/>
                </a:lnTo>
                <a:lnTo>
                  <a:pt x="1571161" y="16408"/>
                </a:lnTo>
                <a:lnTo>
                  <a:pt x="1558801" y="34247"/>
                </a:lnTo>
                <a:lnTo>
                  <a:pt x="1554213" y="56133"/>
                </a:lnTo>
                <a:lnTo>
                  <a:pt x="1554213" y="56997"/>
                </a:lnTo>
                <a:lnTo>
                  <a:pt x="1558679" y="78884"/>
                </a:lnTo>
                <a:lnTo>
                  <a:pt x="1570837" y="96723"/>
                </a:lnTo>
                <a:lnTo>
                  <a:pt x="1588824" y="108732"/>
                </a:lnTo>
                <a:lnTo>
                  <a:pt x="1610779" y="113131"/>
                </a:lnTo>
                <a:lnTo>
                  <a:pt x="1632733" y="108732"/>
                </a:lnTo>
                <a:lnTo>
                  <a:pt x="1650720" y="96723"/>
                </a:lnTo>
                <a:lnTo>
                  <a:pt x="1662878" y="78884"/>
                </a:lnTo>
                <a:lnTo>
                  <a:pt x="1667344" y="56997"/>
                </a:lnTo>
                <a:lnTo>
                  <a:pt x="1667344" y="56133"/>
                </a:lnTo>
                <a:lnTo>
                  <a:pt x="1662696" y="34247"/>
                </a:lnTo>
                <a:lnTo>
                  <a:pt x="1650234" y="16408"/>
                </a:lnTo>
                <a:lnTo>
                  <a:pt x="1632186" y="4398"/>
                </a:lnTo>
                <a:lnTo>
                  <a:pt x="1610779" y="0"/>
                </a:lnTo>
                <a:close/>
              </a:path>
              <a:path w="8402320" h="113664">
                <a:moveTo>
                  <a:pt x="1869808" y="0"/>
                </a:moveTo>
                <a:lnTo>
                  <a:pt x="1848218" y="4398"/>
                </a:lnTo>
                <a:lnTo>
                  <a:pt x="1830190" y="16408"/>
                </a:lnTo>
                <a:lnTo>
                  <a:pt x="1817830" y="34247"/>
                </a:lnTo>
                <a:lnTo>
                  <a:pt x="1813242" y="56133"/>
                </a:lnTo>
                <a:lnTo>
                  <a:pt x="1813242" y="56997"/>
                </a:lnTo>
                <a:lnTo>
                  <a:pt x="1817708" y="78884"/>
                </a:lnTo>
                <a:lnTo>
                  <a:pt x="1829866" y="96723"/>
                </a:lnTo>
                <a:lnTo>
                  <a:pt x="1847853" y="108732"/>
                </a:lnTo>
                <a:lnTo>
                  <a:pt x="1869808" y="113131"/>
                </a:lnTo>
                <a:lnTo>
                  <a:pt x="1891762" y="108732"/>
                </a:lnTo>
                <a:lnTo>
                  <a:pt x="1909749" y="96723"/>
                </a:lnTo>
                <a:lnTo>
                  <a:pt x="1921907" y="78884"/>
                </a:lnTo>
                <a:lnTo>
                  <a:pt x="1926374" y="56997"/>
                </a:lnTo>
                <a:lnTo>
                  <a:pt x="1926374" y="56133"/>
                </a:lnTo>
                <a:lnTo>
                  <a:pt x="1921725" y="34247"/>
                </a:lnTo>
                <a:lnTo>
                  <a:pt x="1909264" y="16408"/>
                </a:lnTo>
                <a:lnTo>
                  <a:pt x="1891216" y="4398"/>
                </a:lnTo>
                <a:lnTo>
                  <a:pt x="1869808" y="0"/>
                </a:lnTo>
                <a:close/>
              </a:path>
              <a:path w="8402320" h="113664">
                <a:moveTo>
                  <a:pt x="2128850" y="0"/>
                </a:moveTo>
                <a:lnTo>
                  <a:pt x="2107260" y="4398"/>
                </a:lnTo>
                <a:lnTo>
                  <a:pt x="2089232" y="16408"/>
                </a:lnTo>
                <a:lnTo>
                  <a:pt x="2076872" y="34247"/>
                </a:lnTo>
                <a:lnTo>
                  <a:pt x="2072284" y="56133"/>
                </a:lnTo>
                <a:lnTo>
                  <a:pt x="2072284" y="56997"/>
                </a:lnTo>
                <a:lnTo>
                  <a:pt x="2076750" y="78884"/>
                </a:lnTo>
                <a:lnTo>
                  <a:pt x="2088908" y="96723"/>
                </a:lnTo>
                <a:lnTo>
                  <a:pt x="2106895" y="108732"/>
                </a:lnTo>
                <a:lnTo>
                  <a:pt x="2128850" y="113131"/>
                </a:lnTo>
                <a:lnTo>
                  <a:pt x="2150804" y="108732"/>
                </a:lnTo>
                <a:lnTo>
                  <a:pt x="2168791" y="96723"/>
                </a:lnTo>
                <a:lnTo>
                  <a:pt x="2180949" y="78884"/>
                </a:lnTo>
                <a:lnTo>
                  <a:pt x="2185416" y="56997"/>
                </a:lnTo>
                <a:lnTo>
                  <a:pt x="2185416" y="56133"/>
                </a:lnTo>
                <a:lnTo>
                  <a:pt x="2180767" y="34247"/>
                </a:lnTo>
                <a:lnTo>
                  <a:pt x="2168305" y="16408"/>
                </a:lnTo>
                <a:lnTo>
                  <a:pt x="2150258" y="4398"/>
                </a:lnTo>
                <a:lnTo>
                  <a:pt x="2128850" y="0"/>
                </a:lnTo>
                <a:close/>
              </a:path>
              <a:path w="8402320" h="113664">
                <a:moveTo>
                  <a:pt x="2387879" y="0"/>
                </a:moveTo>
                <a:lnTo>
                  <a:pt x="2366289" y="4398"/>
                </a:lnTo>
                <a:lnTo>
                  <a:pt x="2348261" y="16408"/>
                </a:lnTo>
                <a:lnTo>
                  <a:pt x="2335901" y="34247"/>
                </a:lnTo>
                <a:lnTo>
                  <a:pt x="2331313" y="56133"/>
                </a:lnTo>
                <a:lnTo>
                  <a:pt x="2331313" y="56997"/>
                </a:lnTo>
                <a:lnTo>
                  <a:pt x="2335780" y="78884"/>
                </a:lnTo>
                <a:lnTo>
                  <a:pt x="2347937" y="96723"/>
                </a:lnTo>
                <a:lnTo>
                  <a:pt x="2365925" y="108732"/>
                </a:lnTo>
                <a:lnTo>
                  <a:pt x="2387879" y="113131"/>
                </a:lnTo>
                <a:lnTo>
                  <a:pt x="2409833" y="108732"/>
                </a:lnTo>
                <a:lnTo>
                  <a:pt x="2427820" y="96723"/>
                </a:lnTo>
                <a:lnTo>
                  <a:pt x="2439978" y="78884"/>
                </a:lnTo>
                <a:lnTo>
                  <a:pt x="2444445" y="56997"/>
                </a:lnTo>
                <a:lnTo>
                  <a:pt x="2444445" y="56133"/>
                </a:lnTo>
                <a:lnTo>
                  <a:pt x="2439796" y="34247"/>
                </a:lnTo>
                <a:lnTo>
                  <a:pt x="2427335" y="16408"/>
                </a:lnTo>
                <a:lnTo>
                  <a:pt x="2409287" y="4398"/>
                </a:lnTo>
                <a:lnTo>
                  <a:pt x="2387879" y="0"/>
                </a:lnTo>
                <a:close/>
              </a:path>
              <a:path w="8402320" h="113664">
                <a:moveTo>
                  <a:pt x="2646921" y="0"/>
                </a:moveTo>
                <a:lnTo>
                  <a:pt x="2625331" y="4398"/>
                </a:lnTo>
                <a:lnTo>
                  <a:pt x="2607303" y="16408"/>
                </a:lnTo>
                <a:lnTo>
                  <a:pt x="2594943" y="34247"/>
                </a:lnTo>
                <a:lnTo>
                  <a:pt x="2590355" y="56133"/>
                </a:lnTo>
                <a:lnTo>
                  <a:pt x="2590355" y="56997"/>
                </a:lnTo>
                <a:lnTo>
                  <a:pt x="2594821" y="78884"/>
                </a:lnTo>
                <a:lnTo>
                  <a:pt x="2606979" y="96723"/>
                </a:lnTo>
                <a:lnTo>
                  <a:pt x="2624966" y="108732"/>
                </a:lnTo>
                <a:lnTo>
                  <a:pt x="2646921" y="113131"/>
                </a:lnTo>
                <a:lnTo>
                  <a:pt x="2668875" y="108732"/>
                </a:lnTo>
                <a:lnTo>
                  <a:pt x="2686862" y="96723"/>
                </a:lnTo>
                <a:lnTo>
                  <a:pt x="2699020" y="78884"/>
                </a:lnTo>
                <a:lnTo>
                  <a:pt x="2703487" y="56997"/>
                </a:lnTo>
                <a:lnTo>
                  <a:pt x="2703487" y="56133"/>
                </a:lnTo>
                <a:lnTo>
                  <a:pt x="2698838" y="34247"/>
                </a:lnTo>
                <a:lnTo>
                  <a:pt x="2686377" y="16408"/>
                </a:lnTo>
                <a:lnTo>
                  <a:pt x="2668329" y="4398"/>
                </a:lnTo>
                <a:lnTo>
                  <a:pt x="2646921" y="0"/>
                </a:lnTo>
                <a:close/>
              </a:path>
              <a:path w="8402320" h="113664">
                <a:moveTo>
                  <a:pt x="2905950" y="0"/>
                </a:moveTo>
                <a:lnTo>
                  <a:pt x="2884360" y="4398"/>
                </a:lnTo>
                <a:lnTo>
                  <a:pt x="2866332" y="16408"/>
                </a:lnTo>
                <a:lnTo>
                  <a:pt x="2853972" y="34247"/>
                </a:lnTo>
                <a:lnTo>
                  <a:pt x="2849384" y="56133"/>
                </a:lnTo>
                <a:lnTo>
                  <a:pt x="2849384" y="56997"/>
                </a:lnTo>
                <a:lnTo>
                  <a:pt x="2853851" y="78884"/>
                </a:lnTo>
                <a:lnTo>
                  <a:pt x="2866009" y="96723"/>
                </a:lnTo>
                <a:lnTo>
                  <a:pt x="2883996" y="108732"/>
                </a:lnTo>
                <a:lnTo>
                  <a:pt x="2905950" y="113131"/>
                </a:lnTo>
                <a:lnTo>
                  <a:pt x="2927904" y="108732"/>
                </a:lnTo>
                <a:lnTo>
                  <a:pt x="2945892" y="96723"/>
                </a:lnTo>
                <a:lnTo>
                  <a:pt x="2958049" y="78884"/>
                </a:lnTo>
                <a:lnTo>
                  <a:pt x="2962516" y="56997"/>
                </a:lnTo>
                <a:lnTo>
                  <a:pt x="2962516" y="56133"/>
                </a:lnTo>
                <a:lnTo>
                  <a:pt x="2957867" y="34247"/>
                </a:lnTo>
                <a:lnTo>
                  <a:pt x="2945406" y="16408"/>
                </a:lnTo>
                <a:lnTo>
                  <a:pt x="2927358" y="4398"/>
                </a:lnTo>
                <a:lnTo>
                  <a:pt x="2905950" y="0"/>
                </a:lnTo>
                <a:close/>
              </a:path>
              <a:path w="8402320" h="113664">
                <a:moveTo>
                  <a:pt x="3164992" y="0"/>
                </a:moveTo>
                <a:lnTo>
                  <a:pt x="3143402" y="4398"/>
                </a:lnTo>
                <a:lnTo>
                  <a:pt x="3125374" y="16408"/>
                </a:lnTo>
                <a:lnTo>
                  <a:pt x="3113014" y="34247"/>
                </a:lnTo>
                <a:lnTo>
                  <a:pt x="3108426" y="56133"/>
                </a:lnTo>
                <a:lnTo>
                  <a:pt x="3108426" y="56997"/>
                </a:lnTo>
                <a:lnTo>
                  <a:pt x="3112893" y="78884"/>
                </a:lnTo>
                <a:lnTo>
                  <a:pt x="3125050" y="96723"/>
                </a:lnTo>
                <a:lnTo>
                  <a:pt x="3143038" y="108732"/>
                </a:lnTo>
                <a:lnTo>
                  <a:pt x="3164992" y="113131"/>
                </a:lnTo>
                <a:lnTo>
                  <a:pt x="3186946" y="108732"/>
                </a:lnTo>
                <a:lnTo>
                  <a:pt x="3204933" y="96723"/>
                </a:lnTo>
                <a:lnTo>
                  <a:pt x="3217091" y="78884"/>
                </a:lnTo>
                <a:lnTo>
                  <a:pt x="3221558" y="56997"/>
                </a:lnTo>
                <a:lnTo>
                  <a:pt x="3221558" y="56133"/>
                </a:lnTo>
                <a:lnTo>
                  <a:pt x="3216909" y="34247"/>
                </a:lnTo>
                <a:lnTo>
                  <a:pt x="3204448" y="16408"/>
                </a:lnTo>
                <a:lnTo>
                  <a:pt x="3186400" y="4398"/>
                </a:lnTo>
                <a:lnTo>
                  <a:pt x="3164992" y="0"/>
                </a:lnTo>
                <a:close/>
              </a:path>
              <a:path w="8402320" h="113664">
                <a:moveTo>
                  <a:pt x="3424021" y="0"/>
                </a:moveTo>
                <a:lnTo>
                  <a:pt x="3402431" y="4398"/>
                </a:lnTo>
                <a:lnTo>
                  <a:pt x="3384403" y="16408"/>
                </a:lnTo>
                <a:lnTo>
                  <a:pt x="3372043" y="34247"/>
                </a:lnTo>
                <a:lnTo>
                  <a:pt x="3367455" y="56133"/>
                </a:lnTo>
                <a:lnTo>
                  <a:pt x="3367455" y="56997"/>
                </a:lnTo>
                <a:lnTo>
                  <a:pt x="3371922" y="78884"/>
                </a:lnTo>
                <a:lnTo>
                  <a:pt x="3384080" y="96723"/>
                </a:lnTo>
                <a:lnTo>
                  <a:pt x="3402067" y="108732"/>
                </a:lnTo>
                <a:lnTo>
                  <a:pt x="3424021" y="113131"/>
                </a:lnTo>
                <a:lnTo>
                  <a:pt x="3445975" y="108732"/>
                </a:lnTo>
                <a:lnTo>
                  <a:pt x="3463963" y="96723"/>
                </a:lnTo>
                <a:lnTo>
                  <a:pt x="3476120" y="78884"/>
                </a:lnTo>
                <a:lnTo>
                  <a:pt x="3480587" y="56997"/>
                </a:lnTo>
                <a:lnTo>
                  <a:pt x="3480587" y="56133"/>
                </a:lnTo>
                <a:lnTo>
                  <a:pt x="3475938" y="34247"/>
                </a:lnTo>
                <a:lnTo>
                  <a:pt x="3463477" y="16408"/>
                </a:lnTo>
                <a:lnTo>
                  <a:pt x="3445429" y="4398"/>
                </a:lnTo>
                <a:lnTo>
                  <a:pt x="3424021" y="0"/>
                </a:lnTo>
                <a:close/>
              </a:path>
              <a:path w="8402320" h="113664">
                <a:moveTo>
                  <a:pt x="3683063" y="0"/>
                </a:moveTo>
                <a:lnTo>
                  <a:pt x="3661473" y="4398"/>
                </a:lnTo>
                <a:lnTo>
                  <a:pt x="3643445" y="16408"/>
                </a:lnTo>
                <a:lnTo>
                  <a:pt x="3631085" y="34247"/>
                </a:lnTo>
                <a:lnTo>
                  <a:pt x="3626497" y="56133"/>
                </a:lnTo>
                <a:lnTo>
                  <a:pt x="3626497" y="56997"/>
                </a:lnTo>
                <a:lnTo>
                  <a:pt x="3630964" y="78884"/>
                </a:lnTo>
                <a:lnTo>
                  <a:pt x="3643122" y="96723"/>
                </a:lnTo>
                <a:lnTo>
                  <a:pt x="3661109" y="108732"/>
                </a:lnTo>
                <a:lnTo>
                  <a:pt x="3683063" y="113131"/>
                </a:lnTo>
                <a:lnTo>
                  <a:pt x="3705017" y="108732"/>
                </a:lnTo>
                <a:lnTo>
                  <a:pt x="3723005" y="96723"/>
                </a:lnTo>
                <a:lnTo>
                  <a:pt x="3735162" y="78884"/>
                </a:lnTo>
                <a:lnTo>
                  <a:pt x="3739629" y="56997"/>
                </a:lnTo>
                <a:lnTo>
                  <a:pt x="3739629" y="56133"/>
                </a:lnTo>
                <a:lnTo>
                  <a:pt x="3734980" y="34247"/>
                </a:lnTo>
                <a:lnTo>
                  <a:pt x="3722519" y="16408"/>
                </a:lnTo>
                <a:lnTo>
                  <a:pt x="3704471" y="4398"/>
                </a:lnTo>
                <a:lnTo>
                  <a:pt x="3683063" y="0"/>
                </a:lnTo>
                <a:close/>
              </a:path>
              <a:path w="8402320" h="113664">
                <a:moveTo>
                  <a:pt x="3942092" y="0"/>
                </a:moveTo>
                <a:lnTo>
                  <a:pt x="3920502" y="4398"/>
                </a:lnTo>
                <a:lnTo>
                  <a:pt x="3902475" y="16408"/>
                </a:lnTo>
                <a:lnTo>
                  <a:pt x="3890114" y="34247"/>
                </a:lnTo>
                <a:lnTo>
                  <a:pt x="3885526" y="56133"/>
                </a:lnTo>
                <a:lnTo>
                  <a:pt x="3885526" y="56997"/>
                </a:lnTo>
                <a:lnTo>
                  <a:pt x="3889993" y="78884"/>
                </a:lnTo>
                <a:lnTo>
                  <a:pt x="3902151" y="96723"/>
                </a:lnTo>
                <a:lnTo>
                  <a:pt x="3920138" y="108732"/>
                </a:lnTo>
                <a:lnTo>
                  <a:pt x="3942092" y="113131"/>
                </a:lnTo>
                <a:lnTo>
                  <a:pt x="3964047" y="108732"/>
                </a:lnTo>
                <a:lnTo>
                  <a:pt x="3982034" y="96723"/>
                </a:lnTo>
                <a:lnTo>
                  <a:pt x="3994192" y="78884"/>
                </a:lnTo>
                <a:lnTo>
                  <a:pt x="3998658" y="56997"/>
                </a:lnTo>
                <a:lnTo>
                  <a:pt x="3998658" y="56133"/>
                </a:lnTo>
                <a:lnTo>
                  <a:pt x="3994009" y="34247"/>
                </a:lnTo>
                <a:lnTo>
                  <a:pt x="3981548" y="16408"/>
                </a:lnTo>
                <a:lnTo>
                  <a:pt x="3963500" y="4398"/>
                </a:lnTo>
                <a:lnTo>
                  <a:pt x="3942092" y="0"/>
                </a:lnTo>
                <a:close/>
              </a:path>
              <a:path w="8402320" h="113664">
                <a:moveTo>
                  <a:pt x="4201134" y="0"/>
                </a:moveTo>
                <a:lnTo>
                  <a:pt x="4179544" y="4398"/>
                </a:lnTo>
                <a:lnTo>
                  <a:pt x="4161516" y="16408"/>
                </a:lnTo>
                <a:lnTo>
                  <a:pt x="4149156" y="34247"/>
                </a:lnTo>
                <a:lnTo>
                  <a:pt x="4144568" y="56133"/>
                </a:lnTo>
                <a:lnTo>
                  <a:pt x="4144568" y="56997"/>
                </a:lnTo>
                <a:lnTo>
                  <a:pt x="4149035" y="78884"/>
                </a:lnTo>
                <a:lnTo>
                  <a:pt x="4161193" y="96723"/>
                </a:lnTo>
                <a:lnTo>
                  <a:pt x="4179180" y="108732"/>
                </a:lnTo>
                <a:lnTo>
                  <a:pt x="4201134" y="113131"/>
                </a:lnTo>
                <a:lnTo>
                  <a:pt x="4223088" y="108732"/>
                </a:lnTo>
                <a:lnTo>
                  <a:pt x="4241076" y="96723"/>
                </a:lnTo>
                <a:lnTo>
                  <a:pt x="4253233" y="78884"/>
                </a:lnTo>
                <a:lnTo>
                  <a:pt x="4257700" y="56997"/>
                </a:lnTo>
                <a:lnTo>
                  <a:pt x="4257700" y="56133"/>
                </a:lnTo>
                <a:lnTo>
                  <a:pt x="4253051" y="34247"/>
                </a:lnTo>
                <a:lnTo>
                  <a:pt x="4240590" y="16408"/>
                </a:lnTo>
                <a:lnTo>
                  <a:pt x="4222542" y="4398"/>
                </a:lnTo>
                <a:lnTo>
                  <a:pt x="4201134" y="0"/>
                </a:lnTo>
                <a:close/>
              </a:path>
              <a:path w="8402320" h="113664">
                <a:moveTo>
                  <a:pt x="4460163" y="0"/>
                </a:moveTo>
                <a:lnTo>
                  <a:pt x="4438573" y="4398"/>
                </a:lnTo>
                <a:lnTo>
                  <a:pt x="4420546" y="16408"/>
                </a:lnTo>
                <a:lnTo>
                  <a:pt x="4408185" y="34247"/>
                </a:lnTo>
                <a:lnTo>
                  <a:pt x="4403598" y="56133"/>
                </a:lnTo>
                <a:lnTo>
                  <a:pt x="4403598" y="56997"/>
                </a:lnTo>
                <a:lnTo>
                  <a:pt x="4408064" y="78884"/>
                </a:lnTo>
                <a:lnTo>
                  <a:pt x="4420222" y="96723"/>
                </a:lnTo>
                <a:lnTo>
                  <a:pt x="4438209" y="108732"/>
                </a:lnTo>
                <a:lnTo>
                  <a:pt x="4460163" y="113131"/>
                </a:lnTo>
                <a:lnTo>
                  <a:pt x="4482118" y="108732"/>
                </a:lnTo>
                <a:lnTo>
                  <a:pt x="4500105" y="96723"/>
                </a:lnTo>
                <a:lnTo>
                  <a:pt x="4512263" y="78884"/>
                </a:lnTo>
                <a:lnTo>
                  <a:pt x="4516729" y="56997"/>
                </a:lnTo>
                <a:lnTo>
                  <a:pt x="4516729" y="56133"/>
                </a:lnTo>
                <a:lnTo>
                  <a:pt x="4512081" y="34247"/>
                </a:lnTo>
                <a:lnTo>
                  <a:pt x="4499619" y="16408"/>
                </a:lnTo>
                <a:lnTo>
                  <a:pt x="4481571" y="4398"/>
                </a:lnTo>
                <a:lnTo>
                  <a:pt x="4460163" y="0"/>
                </a:lnTo>
                <a:close/>
              </a:path>
              <a:path w="8402320" h="113664">
                <a:moveTo>
                  <a:pt x="4719205" y="0"/>
                </a:moveTo>
                <a:lnTo>
                  <a:pt x="4697615" y="4398"/>
                </a:lnTo>
                <a:lnTo>
                  <a:pt x="4679588" y="16408"/>
                </a:lnTo>
                <a:lnTo>
                  <a:pt x="4667227" y="34247"/>
                </a:lnTo>
                <a:lnTo>
                  <a:pt x="4662639" y="56133"/>
                </a:lnTo>
                <a:lnTo>
                  <a:pt x="4662639" y="56997"/>
                </a:lnTo>
                <a:lnTo>
                  <a:pt x="4667106" y="78884"/>
                </a:lnTo>
                <a:lnTo>
                  <a:pt x="4679264" y="96723"/>
                </a:lnTo>
                <a:lnTo>
                  <a:pt x="4697251" y="108732"/>
                </a:lnTo>
                <a:lnTo>
                  <a:pt x="4719205" y="113131"/>
                </a:lnTo>
                <a:lnTo>
                  <a:pt x="4741160" y="108732"/>
                </a:lnTo>
                <a:lnTo>
                  <a:pt x="4759147" y="96723"/>
                </a:lnTo>
                <a:lnTo>
                  <a:pt x="4771305" y="78884"/>
                </a:lnTo>
                <a:lnTo>
                  <a:pt x="4775771" y="56997"/>
                </a:lnTo>
                <a:lnTo>
                  <a:pt x="4775771" y="56133"/>
                </a:lnTo>
                <a:lnTo>
                  <a:pt x="4771122" y="34247"/>
                </a:lnTo>
                <a:lnTo>
                  <a:pt x="4758661" y="16408"/>
                </a:lnTo>
                <a:lnTo>
                  <a:pt x="4740613" y="4398"/>
                </a:lnTo>
                <a:lnTo>
                  <a:pt x="4719205" y="0"/>
                </a:lnTo>
                <a:close/>
              </a:path>
              <a:path w="8402320" h="113664">
                <a:moveTo>
                  <a:pt x="4978234" y="0"/>
                </a:moveTo>
                <a:lnTo>
                  <a:pt x="4956644" y="4398"/>
                </a:lnTo>
                <a:lnTo>
                  <a:pt x="4938617" y="16408"/>
                </a:lnTo>
                <a:lnTo>
                  <a:pt x="4926256" y="34247"/>
                </a:lnTo>
                <a:lnTo>
                  <a:pt x="4921669" y="56133"/>
                </a:lnTo>
                <a:lnTo>
                  <a:pt x="4921669" y="56997"/>
                </a:lnTo>
                <a:lnTo>
                  <a:pt x="4926135" y="78884"/>
                </a:lnTo>
                <a:lnTo>
                  <a:pt x="4938293" y="96723"/>
                </a:lnTo>
                <a:lnTo>
                  <a:pt x="4956280" y="108732"/>
                </a:lnTo>
                <a:lnTo>
                  <a:pt x="4978234" y="113131"/>
                </a:lnTo>
                <a:lnTo>
                  <a:pt x="5000189" y="108732"/>
                </a:lnTo>
                <a:lnTo>
                  <a:pt x="5018176" y="96723"/>
                </a:lnTo>
                <a:lnTo>
                  <a:pt x="5030334" y="78884"/>
                </a:lnTo>
                <a:lnTo>
                  <a:pt x="5034800" y="56997"/>
                </a:lnTo>
                <a:lnTo>
                  <a:pt x="5034800" y="56133"/>
                </a:lnTo>
                <a:lnTo>
                  <a:pt x="5030152" y="34247"/>
                </a:lnTo>
                <a:lnTo>
                  <a:pt x="5017690" y="16408"/>
                </a:lnTo>
                <a:lnTo>
                  <a:pt x="4999642" y="4398"/>
                </a:lnTo>
                <a:lnTo>
                  <a:pt x="4978234" y="0"/>
                </a:lnTo>
                <a:close/>
              </a:path>
              <a:path w="8402320" h="113664">
                <a:moveTo>
                  <a:pt x="5237276" y="0"/>
                </a:moveTo>
                <a:lnTo>
                  <a:pt x="5215686" y="4398"/>
                </a:lnTo>
                <a:lnTo>
                  <a:pt x="5197659" y="16408"/>
                </a:lnTo>
                <a:lnTo>
                  <a:pt x="5185298" y="34247"/>
                </a:lnTo>
                <a:lnTo>
                  <a:pt x="5180711" y="56133"/>
                </a:lnTo>
                <a:lnTo>
                  <a:pt x="5180711" y="56997"/>
                </a:lnTo>
                <a:lnTo>
                  <a:pt x="5185177" y="78884"/>
                </a:lnTo>
                <a:lnTo>
                  <a:pt x="5197335" y="96723"/>
                </a:lnTo>
                <a:lnTo>
                  <a:pt x="5215322" y="108732"/>
                </a:lnTo>
                <a:lnTo>
                  <a:pt x="5237276" y="113131"/>
                </a:lnTo>
                <a:lnTo>
                  <a:pt x="5259231" y="108732"/>
                </a:lnTo>
                <a:lnTo>
                  <a:pt x="5277218" y="96723"/>
                </a:lnTo>
                <a:lnTo>
                  <a:pt x="5289376" y="78884"/>
                </a:lnTo>
                <a:lnTo>
                  <a:pt x="5293842" y="56997"/>
                </a:lnTo>
                <a:lnTo>
                  <a:pt x="5293842" y="56133"/>
                </a:lnTo>
                <a:lnTo>
                  <a:pt x="5289194" y="34247"/>
                </a:lnTo>
                <a:lnTo>
                  <a:pt x="5276732" y="16408"/>
                </a:lnTo>
                <a:lnTo>
                  <a:pt x="5258684" y="4398"/>
                </a:lnTo>
                <a:lnTo>
                  <a:pt x="5237276" y="0"/>
                </a:lnTo>
                <a:close/>
              </a:path>
              <a:path w="8402320" h="113664">
                <a:moveTo>
                  <a:pt x="5496306" y="0"/>
                </a:moveTo>
                <a:lnTo>
                  <a:pt x="5474716" y="4398"/>
                </a:lnTo>
                <a:lnTo>
                  <a:pt x="5456688" y="16408"/>
                </a:lnTo>
                <a:lnTo>
                  <a:pt x="5444328" y="34247"/>
                </a:lnTo>
                <a:lnTo>
                  <a:pt x="5439740" y="56133"/>
                </a:lnTo>
                <a:lnTo>
                  <a:pt x="5439740" y="56997"/>
                </a:lnTo>
                <a:lnTo>
                  <a:pt x="5444206" y="78884"/>
                </a:lnTo>
                <a:lnTo>
                  <a:pt x="5456364" y="96723"/>
                </a:lnTo>
                <a:lnTo>
                  <a:pt x="5474351" y="108732"/>
                </a:lnTo>
                <a:lnTo>
                  <a:pt x="5496306" y="113131"/>
                </a:lnTo>
                <a:lnTo>
                  <a:pt x="5518260" y="108732"/>
                </a:lnTo>
                <a:lnTo>
                  <a:pt x="5536247" y="96723"/>
                </a:lnTo>
                <a:lnTo>
                  <a:pt x="5548405" y="78884"/>
                </a:lnTo>
                <a:lnTo>
                  <a:pt x="5552871" y="56997"/>
                </a:lnTo>
                <a:lnTo>
                  <a:pt x="5552871" y="56133"/>
                </a:lnTo>
                <a:lnTo>
                  <a:pt x="5548223" y="34247"/>
                </a:lnTo>
                <a:lnTo>
                  <a:pt x="5535761" y="16408"/>
                </a:lnTo>
                <a:lnTo>
                  <a:pt x="5517713" y="4398"/>
                </a:lnTo>
                <a:lnTo>
                  <a:pt x="5496306" y="0"/>
                </a:lnTo>
                <a:close/>
              </a:path>
              <a:path w="8402320" h="113664">
                <a:moveTo>
                  <a:pt x="5755347" y="0"/>
                </a:moveTo>
                <a:lnTo>
                  <a:pt x="5733757" y="4398"/>
                </a:lnTo>
                <a:lnTo>
                  <a:pt x="5715730" y="16408"/>
                </a:lnTo>
                <a:lnTo>
                  <a:pt x="5703369" y="34247"/>
                </a:lnTo>
                <a:lnTo>
                  <a:pt x="5698782" y="56133"/>
                </a:lnTo>
                <a:lnTo>
                  <a:pt x="5698782" y="56997"/>
                </a:lnTo>
                <a:lnTo>
                  <a:pt x="5703248" y="78884"/>
                </a:lnTo>
                <a:lnTo>
                  <a:pt x="5715406" y="96723"/>
                </a:lnTo>
                <a:lnTo>
                  <a:pt x="5733393" y="108732"/>
                </a:lnTo>
                <a:lnTo>
                  <a:pt x="5755347" y="113131"/>
                </a:lnTo>
                <a:lnTo>
                  <a:pt x="5777302" y="108732"/>
                </a:lnTo>
                <a:lnTo>
                  <a:pt x="5795289" y="96723"/>
                </a:lnTo>
                <a:lnTo>
                  <a:pt x="5807447" y="78884"/>
                </a:lnTo>
                <a:lnTo>
                  <a:pt x="5811913" y="56997"/>
                </a:lnTo>
                <a:lnTo>
                  <a:pt x="5811913" y="56133"/>
                </a:lnTo>
                <a:lnTo>
                  <a:pt x="5807265" y="34247"/>
                </a:lnTo>
                <a:lnTo>
                  <a:pt x="5794803" y="16408"/>
                </a:lnTo>
                <a:lnTo>
                  <a:pt x="5776755" y="4398"/>
                </a:lnTo>
                <a:lnTo>
                  <a:pt x="5755347" y="0"/>
                </a:lnTo>
                <a:close/>
              </a:path>
              <a:path w="8402320" h="113664">
                <a:moveTo>
                  <a:pt x="6014377" y="0"/>
                </a:moveTo>
                <a:lnTo>
                  <a:pt x="5992787" y="4398"/>
                </a:lnTo>
                <a:lnTo>
                  <a:pt x="5974759" y="16408"/>
                </a:lnTo>
                <a:lnTo>
                  <a:pt x="5962399" y="34247"/>
                </a:lnTo>
                <a:lnTo>
                  <a:pt x="5957811" y="56133"/>
                </a:lnTo>
                <a:lnTo>
                  <a:pt x="5957811" y="56997"/>
                </a:lnTo>
                <a:lnTo>
                  <a:pt x="5962277" y="78884"/>
                </a:lnTo>
                <a:lnTo>
                  <a:pt x="5974435" y="96723"/>
                </a:lnTo>
                <a:lnTo>
                  <a:pt x="5992422" y="108732"/>
                </a:lnTo>
                <a:lnTo>
                  <a:pt x="6014377" y="113131"/>
                </a:lnTo>
                <a:lnTo>
                  <a:pt x="6036331" y="108732"/>
                </a:lnTo>
                <a:lnTo>
                  <a:pt x="6054318" y="96723"/>
                </a:lnTo>
                <a:lnTo>
                  <a:pt x="6066476" y="78884"/>
                </a:lnTo>
                <a:lnTo>
                  <a:pt x="6070942" y="56997"/>
                </a:lnTo>
                <a:lnTo>
                  <a:pt x="6070942" y="56133"/>
                </a:lnTo>
                <a:lnTo>
                  <a:pt x="6066294" y="34247"/>
                </a:lnTo>
                <a:lnTo>
                  <a:pt x="6053832" y="16408"/>
                </a:lnTo>
                <a:lnTo>
                  <a:pt x="6035784" y="4398"/>
                </a:lnTo>
                <a:lnTo>
                  <a:pt x="6014377" y="0"/>
                </a:lnTo>
                <a:close/>
              </a:path>
              <a:path w="8402320" h="113664">
                <a:moveTo>
                  <a:pt x="6273419" y="0"/>
                </a:moveTo>
                <a:lnTo>
                  <a:pt x="6251829" y="4398"/>
                </a:lnTo>
                <a:lnTo>
                  <a:pt x="6233801" y="16408"/>
                </a:lnTo>
                <a:lnTo>
                  <a:pt x="6221441" y="34247"/>
                </a:lnTo>
                <a:lnTo>
                  <a:pt x="6216853" y="56133"/>
                </a:lnTo>
                <a:lnTo>
                  <a:pt x="6216853" y="56997"/>
                </a:lnTo>
                <a:lnTo>
                  <a:pt x="6221319" y="78884"/>
                </a:lnTo>
                <a:lnTo>
                  <a:pt x="6233477" y="96723"/>
                </a:lnTo>
                <a:lnTo>
                  <a:pt x="6251464" y="108732"/>
                </a:lnTo>
                <a:lnTo>
                  <a:pt x="6273419" y="113131"/>
                </a:lnTo>
                <a:lnTo>
                  <a:pt x="6295373" y="108732"/>
                </a:lnTo>
                <a:lnTo>
                  <a:pt x="6313360" y="96723"/>
                </a:lnTo>
                <a:lnTo>
                  <a:pt x="6325518" y="78884"/>
                </a:lnTo>
                <a:lnTo>
                  <a:pt x="6329984" y="56997"/>
                </a:lnTo>
                <a:lnTo>
                  <a:pt x="6329984" y="56133"/>
                </a:lnTo>
                <a:lnTo>
                  <a:pt x="6325336" y="34247"/>
                </a:lnTo>
                <a:lnTo>
                  <a:pt x="6312874" y="16408"/>
                </a:lnTo>
                <a:lnTo>
                  <a:pt x="6294826" y="4398"/>
                </a:lnTo>
                <a:lnTo>
                  <a:pt x="6273419" y="0"/>
                </a:lnTo>
                <a:close/>
              </a:path>
              <a:path w="8402320" h="113664">
                <a:moveTo>
                  <a:pt x="6532448" y="0"/>
                </a:moveTo>
                <a:lnTo>
                  <a:pt x="6510858" y="4398"/>
                </a:lnTo>
                <a:lnTo>
                  <a:pt x="6492830" y="16408"/>
                </a:lnTo>
                <a:lnTo>
                  <a:pt x="6480470" y="34247"/>
                </a:lnTo>
                <a:lnTo>
                  <a:pt x="6475882" y="56133"/>
                </a:lnTo>
                <a:lnTo>
                  <a:pt x="6475882" y="56997"/>
                </a:lnTo>
                <a:lnTo>
                  <a:pt x="6480348" y="78884"/>
                </a:lnTo>
                <a:lnTo>
                  <a:pt x="6492506" y="96723"/>
                </a:lnTo>
                <a:lnTo>
                  <a:pt x="6510493" y="108732"/>
                </a:lnTo>
                <a:lnTo>
                  <a:pt x="6532448" y="113131"/>
                </a:lnTo>
                <a:lnTo>
                  <a:pt x="6554402" y="108732"/>
                </a:lnTo>
                <a:lnTo>
                  <a:pt x="6572389" y="96723"/>
                </a:lnTo>
                <a:lnTo>
                  <a:pt x="6584547" y="78884"/>
                </a:lnTo>
                <a:lnTo>
                  <a:pt x="6589013" y="56997"/>
                </a:lnTo>
                <a:lnTo>
                  <a:pt x="6589013" y="56133"/>
                </a:lnTo>
                <a:lnTo>
                  <a:pt x="6584365" y="34247"/>
                </a:lnTo>
                <a:lnTo>
                  <a:pt x="6571903" y="16408"/>
                </a:lnTo>
                <a:lnTo>
                  <a:pt x="6553856" y="4398"/>
                </a:lnTo>
                <a:lnTo>
                  <a:pt x="6532448" y="0"/>
                </a:lnTo>
                <a:close/>
              </a:path>
              <a:path w="8402320" h="113664">
                <a:moveTo>
                  <a:pt x="6791490" y="0"/>
                </a:moveTo>
                <a:lnTo>
                  <a:pt x="6769900" y="4398"/>
                </a:lnTo>
                <a:lnTo>
                  <a:pt x="6751872" y="16408"/>
                </a:lnTo>
                <a:lnTo>
                  <a:pt x="6739512" y="34247"/>
                </a:lnTo>
                <a:lnTo>
                  <a:pt x="6734924" y="56133"/>
                </a:lnTo>
                <a:lnTo>
                  <a:pt x="6734924" y="56997"/>
                </a:lnTo>
                <a:lnTo>
                  <a:pt x="6739390" y="78884"/>
                </a:lnTo>
                <a:lnTo>
                  <a:pt x="6751548" y="96723"/>
                </a:lnTo>
                <a:lnTo>
                  <a:pt x="6769535" y="108732"/>
                </a:lnTo>
                <a:lnTo>
                  <a:pt x="6791490" y="113131"/>
                </a:lnTo>
                <a:lnTo>
                  <a:pt x="6813444" y="108732"/>
                </a:lnTo>
                <a:lnTo>
                  <a:pt x="6831431" y="96723"/>
                </a:lnTo>
                <a:lnTo>
                  <a:pt x="6843589" y="78884"/>
                </a:lnTo>
                <a:lnTo>
                  <a:pt x="6848055" y="56997"/>
                </a:lnTo>
                <a:lnTo>
                  <a:pt x="6848055" y="56133"/>
                </a:lnTo>
                <a:lnTo>
                  <a:pt x="6843407" y="34247"/>
                </a:lnTo>
                <a:lnTo>
                  <a:pt x="6830945" y="16408"/>
                </a:lnTo>
                <a:lnTo>
                  <a:pt x="6812897" y="4398"/>
                </a:lnTo>
                <a:lnTo>
                  <a:pt x="6791490" y="0"/>
                </a:lnTo>
                <a:close/>
              </a:path>
              <a:path w="8402320" h="113664">
                <a:moveTo>
                  <a:pt x="7050519" y="0"/>
                </a:moveTo>
                <a:lnTo>
                  <a:pt x="7028929" y="4398"/>
                </a:lnTo>
                <a:lnTo>
                  <a:pt x="7010901" y="16408"/>
                </a:lnTo>
                <a:lnTo>
                  <a:pt x="6998541" y="34247"/>
                </a:lnTo>
                <a:lnTo>
                  <a:pt x="6993953" y="56133"/>
                </a:lnTo>
                <a:lnTo>
                  <a:pt x="6993953" y="56997"/>
                </a:lnTo>
                <a:lnTo>
                  <a:pt x="6998419" y="78884"/>
                </a:lnTo>
                <a:lnTo>
                  <a:pt x="7010577" y="96723"/>
                </a:lnTo>
                <a:lnTo>
                  <a:pt x="7028564" y="108732"/>
                </a:lnTo>
                <a:lnTo>
                  <a:pt x="7050519" y="113131"/>
                </a:lnTo>
                <a:lnTo>
                  <a:pt x="7072473" y="108732"/>
                </a:lnTo>
                <a:lnTo>
                  <a:pt x="7090460" y="96723"/>
                </a:lnTo>
                <a:lnTo>
                  <a:pt x="7102618" y="78884"/>
                </a:lnTo>
                <a:lnTo>
                  <a:pt x="7107085" y="56997"/>
                </a:lnTo>
                <a:lnTo>
                  <a:pt x="7107085" y="56133"/>
                </a:lnTo>
                <a:lnTo>
                  <a:pt x="7102436" y="34247"/>
                </a:lnTo>
                <a:lnTo>
                  <a:pt x="7089975" y="16408"/>
                </a:lnTo>
                <a:lnTo>
                  <a:pt x="7071927" y="4398"/>
                </a:lnTo>
                <a:lnTo>
                  <a:pt x="7050519" y="0"/>
                </a:lnTo>
                <a:close/>
              </a:path>
              <a:path w="8402320" h="113664">
                <a:moveTo>
                  <a:pt x="7309561" y="0"/>
                </a:moveTo>
                <a:lnTo>
                  <a:pt x="7287971" y="4398"/>
                </a:lnTo>
                <a:lnTo>
                  <a:pt x="7269943" y="16408"/>
                </a:lnTo>
                <a:lnTo>
                  <a:pt x="7257583" y="34247"/>
                </a:lnTo>
                <a:lnTo>
                  <a:pt x="7252995" y="56133"/>
                </a:lnTo>
                <a:lnTo>
                  <a:pt x="7252995" y="56997"/>
                </a:lnTo>
                <a:lnTo>
                  <a:pt x="7257461" y="78884"/>
                </a:lnTo>
                <a:lnTo>
                  <a:pt x="7269619" y="96723"/>
                </a:lnTo>
                <a:lnTo>
                  <a:pt x="7287606" y="108732"/>
                </a:lnTo>
                <a:lnTo>
                  <a:pt x="7309561" y="113131"/>
                </a:lnTo>
                <a:lnTo>
                  <a:pt x="7331515" y="108732"/>
                </a:lnTo>
                <a:lnTo>
                  <a:pt x="7349502" y="96723"/>
                </a:lnTo>
                <a:lnTo>
                  <a:pt x="7361660" y="78884"/>
                </a:lnTo>
                <a:lnTo>
                  <a:pt x="7366127" y="56997"/>
                </a:lnTo>
                <a:lnTo>
                  <a:pt x="7366127" y="56133"/>
                </a:lnTo>
                <a:lnTo>
                  <a:pt x="7361478" y="34247"/>
                </a:lnTo>
                <a:lnTo>
                  <a:pt x="7349016" y="16408"/>
                </a:lnTo>
                <a:lnTo>
                  <a:pt x="7330969" y="4398"/>
                </a:lnTo>
                <a:lnTo>
                  <a:pt x="7309561" y="0"/>
                </a:lnTo>
                <a:close/>
              </a:path>
              <a:path w="8402320" h="113664">
                <a:moveTo>
                  <a:pt x="7568590" y="0"/>
                </a:moveTo>
                <a:lnTo>
                  <a:pt x="7547000" y="4398"/>
                </a:lnTo>
                <a:lnTo>
                  <a:pt x="7528972" y="16408"/>
                </a:lnTo>
                <a:lnTo>
                  <a:pt x="7516612" y="34247"/>
                </a:lnTo>
                <a:lnTo>
                  <a:pt x="7512024" y="56133"/>
                </a:lnTo>
                <a:lnTo>
                  <a:pt x="7512024" y="56997"/>
                </a:lnTo>
                <a:lnTo>
                  <a:pt x="7516491" y="78884"/>
                </a:lnTo>
                <a:lnTo>
                  <a:pt x="7528648" y="96723"/>
                </a:lnTo>
                <a:lnTo>
                  <a:pt x="7546636" y="108732"/>
                </a:lnTo>
                <a:lnTo>
                  <a:pt x="7568590" y="113131"/>
                </a:lnTo>
                <a:lnTo>
                  <a:pt x="7590544" y="108732"/>
                </a:lnTo>
                <a:lnTo>
                  <a:pt x="7608531" y="96723"/>
                </a:lnTo>
                <a:lnTo>
                  <a:pt x="7620689" y="78884"/>
                </a:lnTo>
                <a:lnTo>
                  <a:pt x="7625156" y="56997"/>
                </a:lnTo>
                <a:lnTo>
                  <a:pt x="7625156" y="56133"/>
                </a:lnTo>
                <a:lnTo>
                  <a:pt x="7620507" y="34247"/>
                </a:lnTo>
                <a:lnTo>
                  <a:pt x="7608046" y="16408"/>
                </a:lnTo>
                <a:lnTo>
                  <a:pt x="7589998" y="4398"/>
                </a:lnTo>
                <a:lnTo>
                  <a:pt x="7568590" y="0"/>
                </a:lnTo>
                <a:close/>
              </a:path>
              <a:path w="8402320" h="113664">
                <a:moveTo>
                  <a:pt x="7827632" y="0"/>
                </a:moveTo>
                <a:lnTo>
                  <a:pt x="7806042" y="4398"/>
                </a:lnTo>
                <a:lnTo>
                  <a:pt x="7788014" y="16408"/>
                </a:lnTo>
                <a:lnTo>
                  <a:pt x="7775654" y="34247"/>
                </a:lnTo>
                <a:lnTo>
                  <a:pt x="7771066" y="56133"/>
                </a:lnTo>
                <a:lnTo>
                  <a:pt x="7771066" y="56997"/>
                </a:lnTo>
                <a:lnTo>
                  <a:pt x="7775532" y="78884"/>
                </a:lnTo>
                <a:lnTo>
                  <a:pt x="7787690" y="96723"/>
                </a:lnTo>
                <a:lnTo>
                  <a:pt x="7805677" y="108732"/>
                </a:lnTo>
                <a:lnTo>
                  <a:pt x="7827632" y="113131"/>
                </a:lnTo>
                <a:lnTo>
                  <a:pt x="7849586" y="108732"/>
                </a:lnTo>
                <a:lnTo>
                  <a:pt x="7867573" y="96723"/>
                </a:lnTo>
                <a:lnTo>
                  <a:pt x="7879731" y="78884"/>
                </a:lnTo>
                <a:lnTo>
                  <a:pt x="7884198" y="56997"/>
                </a:lnTo>
                <a:lnTo>
                  <a:pt x="7884198" y="56133"/>
                </a:lnTo>
                <a:lnTo>
                  <a:pt x="7879549" y="34247"/>
                </a:lnTo>
                <a:lnTo>
                  <a:pt x="7867088" y="16408"/>
                </a:lnTo>
                <a:lnTo>
                  <a:pt x="7849040" y="4398"/>
                </a:lnTo>
                <a:lnTo>
                  <a:pt x="7827632" y="0"/>
                </a:lnTo>
                <a:close/>
              </a:path>
              <a:path w="8402320" h="113664">
                <a:moveTo>
                  <a:pt x="8086661" y="0"/>
                </a:moveTo>
                <a:lnTo>
                  <a:pt x="8065071" y="4398"/>
                </a:lnTo>
                <a:lnTo>
                  <a:pt x="8047043" y="16408"/>
                </a:lnTo>
                <a:lnTo>
                  <a:pt x="8034683" y="34247"/>
                </a:lnTo>
                <a:lnTo>
                  <a:pt x="8030095" y="56133"/>
                </a:lnTo>
                <a:lnTo>
                  <a:pt x="8030095" y="56997"/>
                </a:lnTo>
                <a:lnTo>
                  <a:pt x="8034562" y="78884"/>
                </a:lnTo>
                <a:lnTo>
                  <a:pt x="8046719" y="96723"/>
                </a:lnTo>
                <a:lnTo>
                  <a:pt x="8064707" y="108732"/>
                </a:lnTo>
                <a:lnTo>
                  <a:pt x="8086661" y="113131"/>
                </a:lnTo>
                <a:lnTo>
                  <a:pt x="8108615" y="108732"/>
                </a:lnTo>
                <a:lnTo>
                  <a:pt x="8126603" y="96723"/>
                </a:lnTo>
                <a:lnTo>
                  <a:pt x="8138760" y="78884"/>
                </a:lnTo>
                <a:lnTo>
                  <a:pt x="8143227" y="56997"/>
                </a:lnTo>
                <a:lnTo>
                  <a:pt x="8143227" y="56133"/>
                </a:lnTo>
                <a:lnTo>
                  <a:pt x="8138578" y="34247"/>
                </a:lnTo>
                <a:lnTo>
                  <a:pt x="8126117" y="16408"/>
                </a:lnTo>
                <a:lnTo>
                  <a:pt x="8108069" y="4398"/>
                </a:lnTo>
                <a:lnTo>
                  <a:pt x="8086661" y="0"/>
                </a:lnTo>
                <a:close/>
              </a:path>
              <a:path w="8402320" h="113664">
                <a:moveTo>
                  <a:pt x="8345703" y="0"/>
                </a:moveTo>
                <a:lnTo>
                  <a:pt x="8324113" y="4398"/>
                </a:lnTo>
                <a:lnTo>
                  <a:pt x="8306085" y="16408"/>
                </a:lnTo>
                <a:lnTo>
                  <a:pt x="8293725" y="34247"/>
                </a:lnTo>
                <a:lnTo>
                  <a:pt x="8289137" y="56133"/>
                </a:lnTo>
                <a:lnTo>
                  <a:pt x="8289137" y="56997"/>
                </a:lnTo>
                <a:lnTo>
                  <a:pt x="8293604" y="78884"/>
                </a:lnTo>
                <a:lnTo>
                  <a:pt x="8305761" y="96723"/>
                </a:lnTo>
                <a:lnTo>
                  <a:pt x="8323749" y="108732"/>
                </a:lnTo>
                <a:lnTo>
                  <a:pt x="8345703" y="113131"/>
                </a:lnTo>
                <a:lnTo>
                  <a:pt x="8367657" y="108732"/>
                </a:lnTo>
                <a:lnTo>
                  <a:pt x="8385644" y="96723"/>
                </a:lnTo>
                <a:lnTo>
                  <a:pt x="8397802" y="78884"/>
                </a:lnTo>
                <a:lnTo>
                  <a:pt x="8402269" y="56997"/>
                </a:lnTo>
                <a:lnTo>
                  <a:pt x="8402269" y="56133"/>
                </a:lnTo>
                <a:lnTo>
                  <a:pt x="8397620" y="34247"/>
                </a:lnTo>
                <a:lnTo>
                  <a:pt x="8385159" y="16408"/>
                </a:lnTo>
                <a:lnTo>
                  <a:pt x="8367111" y="4398"/>
                </a:lnTo>
                <a:lnTo>
                  <a:pt x="8345703" y="0"/>
                </a:lnTo>
                <a:close/>
              </a:path>
            </a:pathLst>
          </a:custGeom>
          <a:solidFill>
            <a:srgbClr val="E2E3E4"/>
          </a:solidFill>
        </p:spPr>
        <p:txBody>
          <a:bodyPr wrap="square" lIns="0" tIns="0" rIns="0" bIns="0" rtlCol="0"/>
          <a:lstStyle/>
          <a:p>
            <a:endParaRPr dirty="0"/>
          </a:p>
        </p:txBody>
      </p:sp>
      <p:sp>
        <p:nvSpPr>
          <p:cNvPr id="12" name="object 3"/>
          <p:cNvSpPr/>
          <p:nvPr/>
        </p:nvSpPr>
        <p:spPr>
          <a:xfrm>
            <a:off x="370867" y="6143980"/>
            <a:ext cx="8402320" cy="113664"/>
          </a:xfrm>
          <a:custGeom>
            <a:avLst/>
            <a:gdLst/>
            <a:ahLst/>
            <a:cxnLst/>
            <a:rect l="l" t="t" r="r" b="b"/>
            <a:pathLst>
              <a:path w="8402320" h="113664">
                <a:moveTo>
                  <a:pt x="56565" y="0"/>
                </a:moveTo>
                <a:lnTo>
                  <a:pt x="34975" y="4398"/>
                </a:lnTo>
                <a:lnTo>
                  <a:pt x="16948" y="16408"/>
                </a:lnTo>
                <a:lnTo>
                  <a:pt x="4587" y="34247"/>
                </a:lnTo>
                <a:lnTo>
                  <a:pt x="0" y="56133"/>
                </a:lnTo>
                <a:lnTo>
                  <a:pt x="0" y="56997"/>
                </a:lnTo>
                <a:lnTo>
                  <a:pt x="4466" y="78884"/>
                </a:lnTo>
                <a:lnTo>
                  <a:pt x="16624" y="96723"/>
                </a:lnTo>
                <a:lnTo>
                  <a:pt x="34611" y="108732"/>
                </a:lnTo>
                <a:lnTo>
                  <a:pt x="56565" y="113131"/>
                </a:lnTo>
                <a:lnTo>
                  <a:pt x="78520" y="108732"/>
                </a:lnTo>
                <a:lnTo>
                  <a:pt x="96507" y="96723"/>
                </a:lnTo>
                <a:lnTo>
                  <a:pt x="108665" y="78884"/>
                </a:lnTo>
                <a:lnTo>
                  <a:pt x="113131" y="56997"/>
                </a:lnTo>
                <a:lnTo>
                  <a:pt x="113131" y="56133"/>
                </a:lnTo>
                <a:lnTo>
                  <a:pt x="108483" y="34247"/>
                </a:lnTo>
                <a:lnTo>
                  <a:pt x="96021" y="16408"/>
                </a:lnTo>
                <a:lnTo>
                  <a:pt x="77973" y="4398"/>
                </a:lnTo>
                <a:lnTo>
                  <a:pt x="56565" y="0"/>
                </a:lnTo>
                <a:close/>
              </a:path>
              <a:path w="8402320" h="113664">
                <a:moveTo>
                  <a:pt x="315595" y="0"/>
                </a:moveTo>
                <a:lnTo>
                  <a:pt x="294005" y="4398"/>
                </a:lnTo>
                <a:lnTo>
                  <a:pt x="275977" y="16408"/>
                </a:lnTo>
                <a:lnTo>
                  <a:pt x="263617" y="34247"/>
                </a:lnTo>
                <a:lnTo>
                  <a:pt x="259029" y="56133"/>
                </a:lnTo>
                <a:lnTo>
                  <a:pt x="259029" y="56997"/>
                </a:lnTo>
                <a:lnTo>
                  <a:pt x="263495" y="78884"/>
                </a:lnTo>
                <a:lnTo>
                  <a:pt x="275653" y="96723"/>
                </a:lnTo>
                <a:lnTo>
                  <a:pt x="293640" y="108732"/>
                </a:lnTo>
                <a:lnTo>
                  <a:pt x="315595" y="113131"/>
                </a:lnTo>
                <a:lnTo>
                  <a:pt x="337549" y="108732"/>
                </a:lnTo>
                <a:lnTo>
                  <a:pt x="355536" y="96723"/>
                </a:lnTo>
                <a:lnTo>
                  <a:pt x="367694" y="78884"/>
                </a:lnTo>
                <a:lnTo>
                  <a:pt x="372160" y="56997"/>
                </a:lnTo>
                <a:lnTo>
                  <a:pt x="372160" y="56133"/>
                </a:lnTo>
                <a:lnTo>
                  <a:pt x="367512" y="34247"/>
                </a:lnTo>
                <a:lnTo>
                  <a:pt x="355050" y="16408"/>
                </a:lnTo>
                <a:lnTo>
                  <a:pt x="337002" y="4398"/>
                </a:lnTo>
                <a:lnTo>
                  <a:pt x="315595" y="0"/>
                </a:lnTo>
                <a:close/>
              </a:path>
              <a:path w="8402320" h="113664">
                <a:moveTo>
                  <a:pt x="574636" y="0"/>
                </a:moveTo>
                <a:lnTo>
                  <a:pt x="553046" y="4398"/>
                </a:lnTo>
                <a:lnTo>
                  <a:pt x="535019" y="16408"/>
                </a:lnTo>
                <a:lnTo>
                  <a:pt x="522658" y="34247"/>
                </a:lnTo>
                <a:lnTo>
                  <a:pt x="518071" y="56133"/>
                </a:lnTo>
                <a:lnTo>
                  <a:pt x="518071" y="56997"/>
                </a:lnTo>
                <a:lnTo>
                  <a:pt x="522537" y="78884"/>
                </a:lnTo>
                <a:lnTo>
                  <a:pt x="534695" y="96723"/>
                </a:lnTo>
                <a:lnTo>
                  <a:pt x="552682" y="108732"/>
                </a:lnTo>
                <a:lnTo>
                  <a:pt x="574636" y="113131"/>
                </a:lnTo>
                <a:lnTo>
                  <a:pt x="596591" y="108732"/>
                </a:lnTo>
                <a:lnTo>
                  <a:pt x="614578" y="96723"/>
                </a:lnTo>
                <a:lnTo>
                  <a:pt x="626736" y="78884"/>
                </a:lnTo>
                <a:lnTo>
                  <a:pt x="631202" y="56997"/>
                </a:lnTo>
                <a:lnTo>
                  <a:pt x="631202" y="56133"/>
                </a:lnTo>
                <a:lnTo>
                  <a:pt x="626554" y="34247"/>
                </a:lnTo>
                <a:lnTo>
                  <a:pt x="614092" y="16408"/>
                </a:lnTo>
                <a:lnTo>
                  <a:pt x="596044" y="4398"/>
                </a:lnTo>
                <a:lnTo>
                  <a:pt x="574636" y="0"/>
                </a:lnTo>
                <a:close/>
              </a:path>
              <a:path w="8402320" h="113664">
                <a:moveTo>
                  <a:pt x="833666" y="0"/>
                </a:moveTo>
                <a:lnTo>
                  <a:pt x="812076" y="4398"/>
                </a:lnTo>
                <a:lnTo>
                  <a:pt x="794048" y="16408"/>
                </a:lnTo>
                <a:lnTo>
                  <a:pt x="781688" y="34247"/>
                </a:lnTo>
                <a:lnTo>
                  <a:pt x="777100" y="56133"/>
                </a:lnTo>
                <a:lnTo>
                  <a:pt x="777100" y="56997"/>
                </a:lnTo>
                <a:lnTo>
                  <a:pt x="781566" y="78884"/>
                </a:lnTo>
                <a:lnTo>
                  <a:pt x="793724" y="96723"/>
                </a:lnTo>
                <a:lnTo>
                  <a:pt x="811711" y="108732"/>
                </a:lnTo>
                <a:lnTo>
                  <a:pt x="833666" y="113131"/>
                </a:lnTo>
                <a:lnTo>
                  <a:pt x="855620" y="108732"/>
                </a:lnTo>
                <a:lnTo>
                  <a:pt x="873607" y="96723"/>
                </a:lnTo>
                <a:lnTo>
                  <a:pt x="885765" y="78884"/>
                </a:lnTo>
                <a:lnTo>
                  <a:pt x="890231" y="56997"/>
                </a:lnTo>
                <a:lnTo>
                  <a:pt x="890231" y="56133"/>
                </a:lnTo>
                <a:lnTo>
                  <a:pt x="885583" y="34247"/>
                </a:lnTo>
                <a:lnTo>
                  <a:pt x="873121" y="16408"/>
                </a:lnTo>
                <a:lnTo>
                  <a:pt x="855073" y="4398"/>
                </a:lnTo>
                <a:lnTo>
                  <a:pt x="833666" y="0"/>
                </a:lnTo>
                <a:close/>
              </a:path>
              <a:path w="8402320" h="113664">
                <a:moveTo>
                  <a:pt x="1092708" y="0"/>
                </a:moveTo>
                <a:lnTo>
                  <a:pt x="1071118" y="4398"/>
                </a:lnTo>
                <a:lnTo>
                  <a:pt x="1053090" y="16408"/>
                </a:lnTo>
                <a:lnTo>
                  <a:pt x="1040730" y="34247"/>
                </a:lnTo>
                <a:lnTo>
                  <a:pt x="1036142" y="56133"/>
                </a:lnTo>
                <a:lnTo>
                  <a:pt x="1036142" y="56997"/>
                </a:lnTo>
                <a:lnTo>
                  <a:pt x="1040608" y="78884"/>
                </a:lnTo>
                <a:lnTo>
                  <a:pt x="1052766" y="96723"/>
                </a:lnTo>
                <a:lnTo>
                  <a:pt x="1070753" y="108732"/>
                </a:lnTo>
                <a:lnTo>
                  <a:pt x="1092708" y="113131"/>
                </a:lnTo>
                <a:lnTo>
                  <a:pt x="1114662" y="108732"/>
                </a:lnTo>
                <a:lnTo>
                  <a:pt x="1132649" y="96723"/>
                </a:lnTo>
                <a:lnTo>
                  <a:pt x="1144807" y="78884"/>
                </a:lnTo>
                <a:lnTo>
                  <a:pt x="1149273" y="56997"/>
                </a:lnTo>
                <a:lnTo>
                  <a:pt x="1149273" y="56133"/>
                </a:lnTo>
                <a:lnTo>
                  <a:pt x="1144625" y="34247"/>
                </a:lnTo>
                <a:lnTo>
                  <a:pt x="1132163" y="16408"/>
                </a:lnTo>
                <a:lnTo>
                  <a:pt x="1114115" y="4398"/>
                </a:lnTo>
                <a:lnTo>
                  <a:pt x="1092708" y="0"/>
                </a:lnTo>
                <a:close/>
              </a:path>
              <a:path w="8402320" h="113664">
                <a:moveTo>
                  <a:pt x="1351737" y="0"/>
                </a:moveTo>
                <a:lnTo>
                  <a:pt x="1330147" y="4398"/>
                </a:lnTo>
                <a:lnTo>
                  <a:pt x="1312119" y="16408"/>
                </a:lnTo>
                <a:lnTo>
                  <a:pt x="1299759" y="34247"/>
                </a:lnTo>
                <a:lnTo>
                  <a:pt x="1295171" y="56133"/>
                </a:lnTo>
                <a:lnTo>
                  <a:pt x="1295171" y="56997"/>
                </a:lnTo>
                <a:lnTo>
                  <a:pt x="1299637" y="78884"/>
                </a:lnTo>
                <a:lnTo>
                  <a:pt x="1311795" y="96723"/>
                </a:lnTo>
                <a:lnTo>
                  <a:pt x="1329782" y="108732"/>
                </a:lnTo>
                <a:lnTo>
                  <a:pt x="1351737" y="113131"/>
                </a:lnTo>
                <a:lnTo>
                  <a:pt x="1373691" y="108732"/>
                </a:lnTo>
                <a:lnTo>
                  <a:pt x="1391678" y="96723"/>
                </a:lnTo>
                <a:lnTo>
                  <a:pt x="1403836" y="78884"/>
                </a:lnTo>
                <a:lnTo>
                  <a:pt x="1408303" y="56997"/>
                </a:lnTo>
                <a:lnTo>
                  <a:pt x="1408303" y="56133"/>
                </a:lnTo>
                <a:lnTo>
                  <a:pt x="1403654" y="34247"/>
                </a:lnTo>
                <a:lnTo>
                  <a:pt x="1391192" y="16408"/>
                </a:lnTo>
                <a:lnTo>
                  <a:pt x="1373145" y="4398"/>
                </a:lnTo>
                <a:lnTo>
                  <a:pt x="1351737" y="0"/>
                </a:lnTo>
                <a:close/>
              </a:path>
              <a:path w="8402320" h="113664">
                <a:moveTo>
                  <a:pt x="1610779" y="0"/>
                </a:moveTo>
                <a:lnTo>
                  <a:pt x="1589189" y="4398"/>
                </a:lnTo>
                <a:lnTo>
                  <a:pt x="1571161" y="16408"/>
                </a:lnTo>
                <a:lnTo>
                  <a:pt x="1558801" y="34247"/>
                </a:lnTo>
                <a:lnTo>
                  <a:pt x="1554213" y="56133"/>
                </a:lnTo>
                <a:lnTo>
                  <a:pt x="1554213" y="56997"/>
                </a:lnTo>
                <a:lnTo>
                  <a:pt x="1558679" y="78884"/>
                </a:lnTo>
                <a:lnTo>
                  <a:pt x="1570837" y="96723"/>
                </a:lnTo>
                <a:lnTo>
                  <a:pt x="1588824" y="108732"/>
                </a:lnTo>
                <a:lnTo>
                  <a:pt x="1610779" y="113131"/>
                </a:lnTo>
                <a:lnTo>
                  <a:pt x="1632733" y="108732"/>
                </a:lnTo>
                <a:lnTo>
                  <a:pt x="1650720" y="96723"/>
                </a:lnTo>
                <a:lnTo>
                  <a:pt x="1662878" y="78884"/>
                </a:lnTo>
                <a:lnTo>
                  <a:pt x="1667344" y="56997"/>
                </a:lnTo>
                <a:lnTo>
                  <a:pt x="1667344" y="56133"/>
                </a:lnTo>
                <a:lnTo>
                  <a:pt x="1662696" y="34247"/>
                </a:lnTo>
                <a:lnTo>
                  <a:pt x="1650234" y="16408"/>
                </a:lnTo>
                <a:lnTo>
                  <a:pt x="1632186" y="4398"/>
                </a:lnTo>
                <a:lnTo>
                  <a:pt x="1610779" y="0"/>
                </a:lnTo>
                <a:close/>
              </a:path>
              <a:path w="8402320" h="113664">
                <a:moveTo>
                  <a:pt x="1869808" y="0"/>
                </a:moveTo>
                <a:lnTo>
                  <a:pt x="1848218" y="4398"/>
                </a:lnTo>
                <a:lnTo>
                  <a:pt x="1830190" y="16408"/>
                </a:lnTo>
                <a:lnTo>
                  <a:pt x="1817830" y="34247"/>
                </a:lnTo>
                <a:lnTo>
                  <a:pt x="1813242" y="56133"/>
                </a:lnTo>
                <a:lnTo>
                  <a:pt x="1813242" y="56997"/>
                </a:lnTo>
                <a:lnTo>
                  <a:pt x="1817708" y="78884"/>
                </a:lnTo>
                <a:lnTo>
                  <a:pt x="1829866" y="96723"/>
                </a:lnTo>
                <a:lnTo>
                  <a:pt x="1847853" y="108732"/>
                </a:lnTo>
                <a:lnTo>
                  <a:pt x="1869808" y="113131"/>
                </a:lnTo>
                <a:lnTo>
                  <a:pt x="1891762" y="108732"/>
                </a:lnTo>
                <a:lnTo>
                  <a:pt x="1909749" y="96723"/>
                </a:lnTo>
                <a:lnTo>
                  <a:pt x="1921907" y="78884"/>
                </a:lnTo>
                <a:lnTo>
                  <a:pt x="1926374" y="56997"/>
                </a:lnTo>
                <a:lnTo>
                  <a:pt x="1926374" y="56133"/>
                </a:lnTo>
                <a:lnTo>
                  <a:pt x="1921725" y="34247"/>
                </a:lnTo>
                <a:lnTo>
                  <a:pt x="1909264" y="16408"/>
                </a:lnTo>
                <a:lnTo>
                  <a:pt x="1891216" y="4398"/>
                </a:lnTo>
                <a:lnTo>
                  <a:pt x="1869808" y="0"/>
                </a:lnTo>
                <a:close/>
              </a:path>
              <a:path w="8402320" h="113664">
                <a:moveTo>
                  <a:pt x="2128850" y="0"/>
                </a:moveTo>
                <a:lnTo>
                  <a:pt x="2107260" y="4398"/>
                </a:lnTo>
                <a:lnTo>
                  <a:pt x="2089232" y="16408"/>
                </a:lnTo>
                <a:lnTo>
                  <a:pt x="2076872" y="34247"/>
                </a:lnTo>
                <a:lnTo>
                  <a:pt x="2072284" y="56133"/>
                </a:lnTo>
                <a:lnTo>
                  <a:pt x="2072284" y="56997"/>
                </a:lnTo>
                <a:lnTo>
                  <a:pt x="2076750" y="78884"/>
                </a:lnTo>
                <a:lnTo>
                  <a:pt x="2088908" y="96723"/>
                </a:lnTo>
                <a:lnTo>
                  <a:pt x="2106895" y="108732"/>
                </a:lnTo>
                <a:lnTo>
                  <a:pt x="2128850" y="113131"/>
                </a:lnTo>
                <a:lnTo>
                  <a:pt x="2150804" y="108732"/>
                </a:lnTo>
                <a:lnTo>
                  <a:pt x="2168791" y="96723"/>
                </a:lnTo>
                <a:lnTo>
                  <a:pt x="2180949" y="78884"/>
                </a:lnTo>
                <a:lnTo>
                  <a:pt x="2185416" y="56997"/>
                </a:lnTo>
                <a:lnTo>
                  <a:pt x="2185416" y="56133"/>
                </a:lnTo>
                <a:lnTo>
                  <a:pt x="2180767" y="34247"/>
                </a:lnTo>
                <a:lnTo>
                  <a:pt x="2168305" y="16408"/>
                </a:lnTo>
                <a:lnTo>
                  <a:pt x="2150258" y="4398"/>
                </a:lnTo>
                <a:lnTo>
                  <a:pt x="2128850" y="0"/>
                </a:lnTo>
                <a:close/>
              </a:path>
              <a:path w="8402320" h="113664">
                <a:moveTo>
                  <a:pt x="2387879" y="0"/>
                </a:moveTo>
                <a:lnTo>
                  <a:pt x="2366289" y="4398"/>
                </a:lnTo>
                <a:lnTo>
                  <a:pt x="2348261" y="16408"/>
                </a:lnTo>
                <a:lnTo>
                  <a:pt x="2335901" y="34247"/>
                </a:lnTo>
                <a:lnTo>
                  <a:pt x="2331313" y="56133"/>
                </a:lnTo>
                <a:lnTo>
                  <a:pt x="2331313" y="56997"/>
                </a:lnTo>
                <a:lnTo>
                  <a:pt x="2335780" y="78884"/>
                </a:lnTo>
                <a:lnTo>
                  <a:pt x="2347937" y="96723"/>
                </a:lnTo>
                <a:lnTo>
                  <a:pt x="2365925" y="108732"/>
                </a:lnTo>
                <a:lnTo>
                  <a:pt x="2387879" y="113131"/>
                </a:lnTo>
                <a:lnTo>
                  <a:pt x="2409833" y="108732"/>
                </a:lnTo>
                <a:lnTo>
                  <a:pt x="2427820" y="96723"/>
                </a:lnTo>
                <a:lnTo>
                  <a:pt x="2439978" y="78884"/>
                </a:lnTo>
                <a:lnTo>
                  <a:pt x="2444445" y="56997"/>
                </a:lnTo>
                <a:lnTo>
                  <a:pt x="2444445" y="56133"/>
                </a:lnTo>
                <a:lnTo>
                  <a:pt x="2439796" y="34247"/>
                </a:lnTo>
                <a:lnTo>
                  <a:pt x="2427335" y="16408"/>
                </a:lnTo>
                <a:lnTo>
                  <a:pt x="2409287" y="4398"/>
                </a:lnTo>
                <a:lnTo>
                  <a:pt x="2387879" y="0"/>
                </a:lnTo>
                <a:close/>
              </a:path>
              <a:path w="8402320" h="113664">
                <a:moveTo>
                  <a:pt x="2646921" y="0"/>
                </a:moveTo>
                <a:lnTo>
                  <a:pt x="2625331" y="4398"/>
                </a:lnTo>
                <a:lnTo>
                  <a:pt x="2607303" y="16408"/>
                </a:lnTo>
                <a:lnTo>
                  <a:pt x="2594943" y="34247"/>
                </a:lnTo>
                <a:lnTo>
                  <a:pt x="2590355" y="56133"/>
                </a:lnTo>
                <a:lnTo>
                  <a:pt x="2590355" y="56997"/>
                </a:lnTo>
                <a:lnTo>
                  <a:pt x="2594821" y="78884"/>
                </a:lnTo>
                <a:lnTo>
                  <a:pt x="2606979" y="96723"/>
                </a:lnTo>
                <a:lnTo>
                  <a:pt x="2624966" y="108732"/>
                </a:lnTo>
                <a:lnTo>
                  <a:pt x="2646921" y="113131"/>
                </a:lnTo>
                <a:lnTo>
                  <a:pt x="2668875" y="108732"/>
                </a:lnTo>
                <a:lnTo>
                  <a:pt x="2686862" y="96723"/>
                </a:lnTo>
                <a:lnTo>
                  <a:pt x="2699020" y="78884"/>
                </a:lnTo>
                <a:lnTo>
                  <a:pt x="2703487" y="56997"/>
                </a:lnTo>
                <a:lnTo>
                  <a:pt x="2703487" y="56133"/>
                </a:lnTo>
                <a:lnTo>
                  <a:pt x="2698838" y="34247"/>
                </a:lnTo>
                <a:lnTo>
                  <a:pt x="2686377" y="16408"/>
                </a:lnTo>
                <a:lnTo>
                  <a:pt x="2668329" y="4398"/>
                </a:lnTo>
                <a:lnTo>
                  <a:pt x="2646921" y="0"/>
                </a:lnTo>
                <a:close/>
              </a:path>
              <a:path w="8402320" h="113664">
                <a:moveTo>
                  <a:pt x="2905950" y="0"/>
                </a:moveTo>
                <a:lnTo>
                  <a:pt x="2884360" y="4398"/>
                </a:lnTo>
                <a:lnTo>
                  <a:pt x="2866332" y="16408"/>
                </a:lnTo>
                <a:lnTo>
                  <a:pt x="2853972" y="34247"/>
                </a:lnTo>
                <a:lnTo>
                  <a:pt x="2849384" y="56133"/>
                </a:lnTo>
                <a:lnTo>
                  <a:pt x="2849384" y="56997"/>
                </a:lnTo>
                <a:lnTo>
                  <a:pt x="2853851" y="78884"/>
                </a:lnTo>
                <a:lnTo>
                  <a:pt x="2866009" y="96723"/>
                </a:lnTo>
                <a:lnTo>
                  <a:pt x="2883996" y="108732"/>
                </a:lnTo>
                <a:lnTo>
                  <a:pt x="2905950" y="113131"/>
                </a:lnTo>
                <a:lnTo>
                  <a:pt x="2927904" y="108732"/>
                </a:lnTo>
                <a:lnTo>
                  <a:pt x="2945892" y="96723"/>
                </a:lnTo>
                <a:lnTo>
                  <a:pt x="2958049" y="78884"/>
                </a:lnTo>
                <a:lnTo>
                  <a:pt x="2962516" y="56997"/>
                </a:lnTo>
                <a:lnTo>
                  <a:pt x="2962516" y="56133"/>
                </a:lnTo>
                <a:lnTo>
                  <a:pt x="2957867" y="34247"/>
                </a:lnTo>
                <a:lnTo>
                  <a:pt x="2945406" y="16408"/>
                </a:lnTo>
                <a:lnTo>
                  <a:pt x="2927358" y="4398"/>
                </a:lnTo>
                <a:lnTo>
                  <a:pt x="2905950" y="0"/>
                </a:lnTo>
                <a:close/>
              </a:path>
              <a:path w="8402320" h="113664">
                <a:moveTo>
                  <a:pt x="3164992" y="0"/>
                </a:moveTo>
                <a:lnTo>
                  <a:pt x="3143402" y="4398"/>
                </a:lnTo>
                <a:lnTo>
                  <a:pt x="3125374" y="16408"/>
                </a:lnTo>
                <a:lnTo>
                  <a:pt x="3113014" y="34247"/>
                </a:lnTo>
                <a:lnTo>
                  <a:pt x="3108426" y="56133"/>
                </a:lnTo>
                <a:lnTo>
                  <a:pt x="3108426" y="56997"/>
                </a:lnTo>
                <a:lnTo>
                  <a:pt x="3112893" y="78884"/>
                </a:lnTo>
                <a:lnTo>
                  <a:pt x="3125050" y="96723"/>
                </a:lnTo>
                <a:lnTo>
                  <a:pt x="3143038" y="108732"/>
                </a:lnTo>
                <a:lnTo>
                  <a:pt x="3164992" y="113131"/>
                </a:lnTo>
                <a:lnTo>
                  <a:pt x="3186946" y="108732"/>
                </a:lnTo>
                <a:lnTo>
                  <a:pt x="3204933" y="96723"/>
                </a:lnTo>
                <a:lnTo>
                  <a:pt x="3217091" y="78884"/>
                </a:lnTo>
                <a:lnTo>
                  <a:pt x="3221558" y="56997"/>
                </a:lnTo>
                <a:lnTo>
                  <a:pt x="3221558" y="56133"/>
                </a:lnTo>
                <a:lnTo>
                  <a:pt x="3216909" y="34247"/>
                </a:lnTo>
                <a:lnTo>
                  <a:pt x="3204448" y="16408"/>
                </a:lnTo>
                <a:lnTo>
                  <a:pt x="3186400" y="4398"/>
                </a:lnTo>
                <a:lnTo>
                  <a:pt x="3164992" y="0"/>
                </a:lnTo>
                <a:close/>
              </a:path>
              <a:path w="8402320" h="113664">
                <a:moveTo>
                  <a:pt x="3424021" y="0"/>
                </a:moveTo>
                <a:lnTo>
                  <a:pt x="3402431" y="4398"/>
                </a:lnTo>
                <a:lnTo>
                  <a:pt x="3384403" y="16408"/>
                </a:lnTo>
                <a:lnTo>
                  <a:pt x="3372043" y="34247"/>
                </a:lnTo>
                <a:lnTo>
                  <a:pt x="3367455" y="56133"/>
                </a:lnTo>
                <a:lnTo>
                  <a:pt x="3367455" y="56997"/>
                </a:lnTo>
                <a:lnTo>
                  <a:pt x="3371922" y="78884"/>
                </a:lnTo>
                <a:lnTo>
                  <a:pt x="3384080" y="96723"/>
                </a:lnTo>
                <a:lnTo>
                  <a:pt x="3402067" y="108732"/>
                </a:lnTo>
                <a:lnTo>
                  <a:pt x="3424021" y="113131"/>
                </a:lnTo>
                <a:lnTo>
                  <a:pt x="3445975" y="108732"/>
                </a:lnTo>
                <a:lnTo>
                  <a:pt x="3463963" y="96723"/>
                </a:lnTo>
                <a:lnTo>
                  <a:pt x="3476120" y="78884"/>
                </a:lnTo>
                <a:lnTo>
                  <a:pt x="3480587" y="56997"/>
                </a:lnTo>
                <a:lnTo>
                  <a:pt x="3480587" y="56133"/>
                </a:lnTo>
                <a:lnTo>
                  <a:pt x="3475938" y="34247"/>
                </a:lnTo>
                <a:lnTo>
                  <a:pt x="3463477" y="16408"/>
                </a:lnTo>
                <a:lnTo>
                  <a:pt x="3445429" y="4398"/>
                </a:lnTo>
                <a:lnTo>
                  <a:pt x="3424021" y="0"/>
                </a:lnTo>
                <a:close/>
              </a:path>
              <a:path w="8402320" h="113664">
                <a:moveTo>
                  <a:pt x="3683063" y="0"/>
                </a:moveTo>
                <a:lnTo>
                  <a:pt x="3661473" y="4398"/>
                </a:lnTo>
                <a:lnTo>
                  <a:pt x="3643445" y="16408"/>
                </a:lnTo>
                <a:lnTo>
                  <a:pt x="3631085" y="34247"/>
                </a:lnTo>
                <a:lnTo>
                  <a:pt x="3626497" y="56133"/>
                </a:lnTo>
                <a:lnTo>
                  <a:pt x="3626497" y="56997"/>
                </a:lnTo>
                <a:lnTo>
                  <a:pt x="3630964" y="78884"/>
                </a:lnTo>
                <a:lnTo>
                  <a:pt x="3643122" y="96723"/>
                </a:lnTo>
                <a:lnTo>
                  <a:pt x="3661109" y="108732"/>
                </a:lnTo>
                <a:lnTo>
                  <a:pt x="3683063" y="113131"/>
                </a:lnTo>
                <a:lnTo>
                  <a:pt x="3705017" y="108732"/>
                </a:lnTo>
                <a:lnTo>
                  <a:pt x="3723005" y="96723"/>
                </a:lnTo>
                <a:lnTo>
                  <a:pt x="3735162" y="78884"/>
                </a:lnTo>
                <a:lnTo>
                  <a:pt x="3739629" y="56997"/>
                </a:lnTo>
                <a:lnTo>
                  <a:pt x="3739629" y="56133"/>
                </a:lnTo>
                <a:lnTo>
                  <a:pt x="3734980" y="34247"/>
                </a:lnTo>
                <a:lnTo>
                  <a:pt x="3722519" y="16408"/>
                </a:lnTo>
                <a:lnTo>
                  <a:pt x="3704471" y="4398"/>
                </a:lnTo>
                <a:lnTo>
                  <a:pt x="3683063" y="0"/>
                </a:lnTo>
                <a:close/>
              </a:path>
              <a:path w="8402320" h="113664">
                <a:moveTo>
                  <a:pt x="3942092" y="0"/>
                </a:moveTo>
                <a:lnTo>
                  <a:pt x="3920502" y="4398"/>
                </a:lnTo>
                <a:lnTo>
                  <a:pt x="3902475" y="16408"/>
                </a:lnTo>
                <a:lnTo>
                  <a:pt x="3890114" y="34247"/>
                </a:lnTo>
                <a:lnTo>
                  <a:pt x="3885526" y="56133"/>
                </a:lnTo>
                <a:lnTo>
                  <a:pt x="3885526" y="56997"/>
                </a:lnTo>
                <a:lnTo>
                  <a:pt x="3889993" y="78884"/>
                </a:lnTo>
                <a:lnTo>
                  <a:pt x="3902151" y="96723"/>
                </a:lnTo>
                <a:lnTo>
                  <a:pt x="3920138" y="108732"/>
                </a:lnTo>
                <a:lnTo>
                  <a:pt x="3942092" y="113131"/>
                </a:lnTo>
                <a:lnTo>
                  <a:pt x="3964047" y="108732"/>
                </a:lnTo>
                <a:lnTo>
                  <a:pt x="3982034" y="96723"/>
                </a:lnTo>
                <a:lnTo>
                  <a:pt x="3994192" y="78884"/>
                </a:lnTo>
                <a:lnTo>
                  <a:pt x="3998658" y="56997"/>
                </a:lnTo>
                <a:lnTo>
                  <a:pt x="3998658" y="56133"/>
                </a:lnTo>
                <a:lnTo>
                  <a:pt x="3994009" y="34247"/>
                </a:lnTo>
                <a:lnTo>
                  <a:pt x="3981548" y="16408"/>
                </a:lnTo>
                <a:lnTo>
                  <a:pt x="3963500" y="4398"/>
                </a:lnTo>
                <a:lnTo>
                  <a:pt x="3942092" y="0"/>
                </a:lnTo>
                <a:close/>
              </a:path>
              <a:path w="8402320" h="113664">
                <a:moveTo>
                  <a:pt x="4201134" y="0"/>
                </a:moveTo>
                <a:lnTo>
                  <a:pt x="4179544" y="4398"/>
                </a:lnTo>
                <a:lnTo>
                  <a:pt x="4161516" y="16408"/>
                </a:lnTo>
                <a:lnTo>
                  <a:pt x="4149156" y="34247"/>
                </a:lnTo>
                <a:lnTo>
                  <a:pt x="4144568" y="56133"/>
                </a:lnTo>
                <a:lnTo>
                  <a:pt x="4144568" y="56997"/>
                </a:lnTo>
                <a:lnTo>
                  <a:pt x="4149035" y="78884"/>
                </a:lnTo>
                <a:lnTo>
                  <a:pt x="4161193" y="96723"/>
                </a:lnTo>
                <a:lnTo>
                  <a:pt x="4179180" y="108732"/>
                </a:lnTo>
                <a:lnTo>
                  <a:pt x="4201134" y="113131"/>
                </a:lnTo>
                <a:lnTo>
                  <a:pt x="4223088" y="108732"/>
                </a:lnTo>
                <a:lnTo>
                  <a:pt x="4241076" y="96723"/>
                </a:lnTo>
                <a:lnTo>
                  <a:pt x="4253233" y="78884"/>
                </a:lnTo>
                <a:lnTo>
                  <a:pt x="4257700" y="56997"/>
                </a:lnTo>
                <a:lnTo>
                  <a:pt x="4257700" y="56133"/>
                </a:lnTo>
                <a:lnTo>
                  <a:pt x="4253051" y="34247"/>
                </a:lnTo>
                <a:lnTo>
                  <a:pt x="4240590" y="16408"/>
                </a:lnTo>
                <a:lnTo>
                  <a:pt x="4222542" y="4398"/>
                </a:lnTo>
                <a:lnTo>
                  <a:pt x="4201134" y="0"/>
                </a:lnTo>
                <a:close/>
              </a:path>
              <a:path w="8402320" h="113664">
                <a:moveTo>
                  <a:pt x="4460163" y="0"/>
                </a:moveTo>
                <a:lnTo>
                  <a:pt x="4438573" y="4398"/>
                </a:lnTo>
                <a:lnTo>
                  <a:pt x="4420546" y="16408"/>
                </a:lnTo>
                <a:lnTo>
                  <a:pt x="4408185" y="34247"/>
                </a:lnTo>
                <a:lnTo>
                  <a:pt x="4403598" y="56133"/>
                </a:lnTo>
                <a:lnTo>
                  <a:pt x="4403598" y="56997"/>
                </a:lnTo>
                <a:lnTo>
                  <a:pt x="4408064" y="78884"/>
                </a:lnTo>
                <a:lnTo>
                  <a:pt x="4420222" y="96723"/>
                </a:lnTo>
                <a:lnTo>
                  <a:pt x="4438209" y="108732"/>
                </a:lnTo>
                <a:lnTo>
                  <a:pt x="4460163" y="113131"/>
                </a:lnTo>
                <a:lnTo>
                  <a:pt x="4482118" y="108732"/>
                </a:lnTo>
                <a:lnTo>
                  <a:pt x="4500105" y="96723"/>
                </a:lnTo>
                <a:lnTo>
                  <a:pt x="4512263" y="78884"/>
                </a:lnTo>
                <a:lnTo>
                  <a:pt x="4516729" y="56997"/>
                </a:lnTo>
                <a:lnTo>
                  <a:pt x="4516729" y="56133"/>
                </a:lnTo>
                <a:lnTo>
                  <a:pt x="4512081" y="34247"/>
                </a:lnTo>
                <a:lnTo>
                  <a:pt x="4499619" y="16408"/>
                </a:lnTo>
                <a:lnTo>
                  <a:pt x="4481571" y="4398"/>
                </a:lnTo>
                <a:lnTo>
                  <a:pt x="4460163" y="0"/>
                </a:lnTo>
                <a:close/>
              </a:path>
              <a:path w="8402320" h="113664">
                <a:moveTo>
                  <a:pt x="4719205" y="0"/>
                </a:moveTo>
                <a:lnTo>
                  <a:pt x="4697615" y="4398"/>
                </a:lnTo>
                <a:lnTo>
                  <a:pt x="4679588" y="16408"/>
                </a:lnTo>
                <a:lnTo>
                  <a:pt x="4667227" y="34247"/>
                </a:lnTo>
                <a:lnTo>
                  <a:pt x="4662639" y="56133"/>
                </a:lnTo>
                <a:lnTo>
                  <a:pt x="4662639" y="56997"/>
                </a:lnTo>
                <a:lnTo>
                  <a:pt x="4667106" y="78884"/>
                </a:lnTo>
                <a:lnTo>
                  <a:pt x="4679264" y="96723"/>
                </a:lnTo>
                <a:lnTo>
                  <a:pt x="4697251" y="108732"/>
                </a:lnTo>
                <a:lnTo>
                  <a:pt x="4719205" y="113131"/>
                </a:lnTo>
                <a:lnTo>
                  <a:pt x="4741160" y="108732"/>
                </a:lnTo>
                <a:lnTo>
                  <a:pt x="4759147" y="96723"/>
                </a:lnTo>
                <a:lnTo>
                  <a:pt x="4771305" y="78884"/>
                </a:lnTo>
                <a:lnTo>
                  <a:pt x="4775771" y="56997"/>
                </a:lnTo>
                <a:lnTo>
                  <a:pt x="4775771" y="56133"/>
                </a:lnTo>
                <a:lnTo>
                  <a:pt x="4771122" y="34247"/>
                </a:lnTo>
                <a:lnTo>
                  <a:pt x="4758661" y="16408"/>
                </a:lnTo>
                <a:lnTo>
                  <a:pt x="4740613" y="4398"/>
                </a:lnTo>
                <a:lnTo>
                  <a:pt x="4719205" y="0"/>
                </a:lnTo>
                <a:close/>
              </a:path>
              <a:path w="8402320" h="113664">
                <a:moveTo>
                  <a:pt x="4978234" y="0"/>
                </a:moveTo>
                <a:lnTo>
                  <a:pt x="4956644" y="4398"/>
                </a:lnTo>
                <a:lnTo>
                  <a:pt x="4938617" y="16408"/>
                </a:lnTo>
                <a:lnTo>
                  <a:pt x="4926256" y="34247"/>
                </a:lnTo>
                <a:lnTo>
                  <a:pt x="4921669" y="56133"/>
                </a:lnTo>
                <a:lnTo>
                  <a:pt x="4921669" y="56997"/>
                </a:lnTo>
                <a:lnTo>
                  <a:pt x="4926135" y="78884"/>
                </a:lnTo>
                <a:lnTo>
                  <a:pt x="4938293" y="96723"/>
                </a:lnTo>
                <a:lnTo>
                  <a:pt x="4956280" y="108732"/>
                </a:lnTo>
                <a:lnTo>
                  <a:pt x="4978234" y="113131"/>
                </a:lnTo>
                <a:lnTo>
                  <a:pt x="5000189" y="108732"/>
                </a:lnTo>
                <a:lnTo>
                  <a:pt x="5018176" y="96723"/>
                </a:lnTo>
                <a:lnTo>
                  <a:pt x="5030334" y="78884"/>
                </a:lnTo>
                <a:lnTo>
                  <a:pt x="5034800" y="56997"/>
                </a:lnTo>
                <a:lnTo>
                  <a:pt x="5034800" y="56133"/>
                </a:lnTo>
                <a:lnTo>
                  <a:pt x="5030152" y="34247"/>
                </a:lnTo>
                <a:lnTo>
                  <a:pt x="5017690" y="16408"/>
                </a:lnTo>
                <a:lnTo>
                  <a:pt x="4999642" y="4398"/>
                </a:lnTo>
                <a:lnTo>
                  <a:pt x="4978234" y="0"/>
                </a:lnTo>
                <a:close/>
              </a:path>
              <a:path w="8402320" h="113664">
                <a:moveTo>
                  <a:pt x="5237276" y="0"/>
                </a:moveTo>
                <a:lnTo>
                  <a:pt x="5215686" y="4398"/>
                </a:lnTo>
                <a:lnTo>
                  <a:pt x="5197659" y="16408"/>
                </a:lnTo>
                <a:lnTo>
                  <a:pt x="5185298" y="34247"/>
                </a:lnTo>
                <a:lnTo>
                  <a:pt x="5180711" y="56133"/>
                </a:lnTo>
                <a:lnTo>
                  <a:pt x="5180711" y="56997"/>
                </a:lnTo>
                <a:lnTo>
                  <a:pt x="5185177" y="78884"/>
                </a:lnTo>
                <a:lnTo>
                  <a:pt x="5197335" y="96723"/>
                </a:lnTo>
                <a:lnTo>
                  <a:pt x="5215322" y="108732"/>
                </a:lnTo>
                <a:lnTo>
                  <a:pt x="5237276" y="113131"/>
                </a:lnTo>
                <a:lnTo>
                  <a:pt x="5259231" y="108732"/>
                </a:lnTo>
                <a:lnTo>
                  <a:pt x="5277218" y="96723"/>
                </a:lnTo>
                <a:lnTo>
                  <a:pt x="5289376" y="78884"/>
                </a:lnTo>
                <a:lnTo>
                  <a:pt x="5293842" y="56997"/>
                </a:lnTo>
                <a:lnTo>
                  <a:pt x="5293842" y="56133"/>
                </a:lnTo>
                <a:lnTo>
                  <a:pt x="5289194" y="34247"/>
                </a:lnTo>
                <a:lnTo>
                  <a:pt x="5276732" y="16408"/>
                </a:lnTo>
                <a:lnTo>
                  <a:pt x="5258684" y="4398"/>
                </a:lnTo>
                <a:lnTo>
                  <a:pt x="5237276" y="0"/>
                </a:lnTo>
                <a:close/>
              </a:path>
              <a:path w="8402320" h="113664">
                <a:moveTo>
                  <a:pt x="5496306" y="0"/>
                </a:moveTo>
                <a:lnTo>
                  <a:pt x="5474716" y="4398"/>
                </a:lnTo>
                <a:lnTo>
                  <a:pt x="5456688" y="16408"/>
                </a:lnTo>
                <a:lnTo>
                  <a:pt x="5444328" y="34247"/>
                </a:lnTo>
                <a:lnTo>
                  <a:pt x="5439740" y="56133"/>
                </a:lnTo>
                <a:lnTo>
                  <a:pt x="5439740" y="56997"/>
                </a:lnTo>
                <a:lnTo>
                  <a:pt x="5444206" y="78884"/>
                </a:lnTo>
                <a:lnTo>
                  <a:pt x="5456364" y="96723"/>
                </a:lnTo>
                <a:lnTo>
                  <a:pt x="5474351" y="108732"/>
                </a:lnTo>
                <a:lnTo>
                  <a:pt x="5496306" y="113131"/>
                </a:lnTo>
                <a:lnTo>
                  <a:pt x="5518260" y="108732"/>
                </a:lnTo>
                <a:lnTo>
                  <a:pt x="5536247" y="96723"/>
                </a:lnTo>
                <a:lnTo>
                  <a:pt x="5548405" y="78884"/>
                </a:lnTo>
                <a:lnTo>
                  <a:pt x="5552871" y="56997"/>
                </a:lnTo>
                <a:lnTo>
                  <a:pt x="5552871" y="56133"/>
                </a:lnTo>
                <a:lnTo>
                  <a:pt x="5548223" y="34247"/>
                </a:lnTo>
                <a:lnTo>
                  <a:pt x="5535761" y="16408"/>
                </a:lnTo>
                <a:lnTo>
                  <a:pt x="5517713" y="4398"/>
                </a:lnTo>
                <a:lnTo>
                  <a:pt x="5496306" y="0"/>
                </a:lnTo>
                <a:close/>
              </a:path>
              <a:path w="8402320" h="113664">
                <a:moveTo>
                  <a:pt x="5755347" y="0"/>
                </a:moveTo>
                <a:lnTo>
                  <a:pt x="5733757" y="4398"/>
                </a:lnTo>
                <a:lnTo>
                  <a:pt x="5715730" y="16408"/>
                </a:lnTo>
                <a:lnTo>
                  <a:pt x="5703369" y="34247"/>
                </a:lnTo>
                <a:lnTo>
                  <a:pt x="5698782" y="56133"/>
                </a:lnTo>
                <a:lnTo>
                  <a:pt x="5698782" y="56997"/>
                </a:lnTo>
                <a:lnTo>
                  <a:pt x="5703248" y="78884"/>
                </a:lnTo>
                <a:lnTo>
                  <a:pt x="5715406" y="96723"/>
                </a:lnTo>
                <a:lnTo>
                  <a:pt x="5733393" y="108732"/>
                </a:lnTo>
                <a:lnTo>
                  <a:pt x="5755347" y="113131"/>
                </a:lnTo>
                <a:lnTo>
                  <a:pt x="5777302" y="108732"/>
                </a:lnTo>
                <a:lnTo>
                  <a:pt x="5795289" y="96723"/>
                </a:lnTo>
                <a:lnTo>
                  <a:pt x="5807447" y="78884"/>
                </a:lnTo>
                <a:lnTo>
                  <a:pt x="5811913" y="56997"/>
                </a:lnTo>
                <a:lnTo>
                  <a:pt x="5811913" y="56133"/>
                </a:lnTo>
                <a:lnTo>
                  <a:pt x="5807265" y="34247"/>
                </a:lnTo>
                <a:lnTo>
                  <a:pt x="5794803" y="16408"/>
                </a:lnTo>
                <a:lnTo>
                  <a:pt x="5776755" y="4398"/>
                </a:lnTo>
                <a:lnTo>
                  <a:pt x="5755347" y="0"/>
                </a:lnTo>
                <a:close/>
              </a:path>
              <a:path w="8402320" h="113664">
                <a:moveTo>
                  <a:pt x="6014377" y="0"/>
                </a:moveTo>
                <a:lnTo>
                  <a:pt x="5992787" y="4398"/>
                </a:lnTo>
                <a:lnTo>
                  <a:pt x="5974759" y="16408"/>
                </a:lnTo>
                <a:lnTo>
                  <a:pt x="5962399" y="34247"/>
                </a:lnTo>
                <a:lnTo>
                  <a:pt x="5957811" y="56133"/>
                </a:lnTo>
                <a:lnTo>
                  <a:pt x="5957811" y="56997"/>
                </a:lnTo>
                <a:lnTo>
                  <a:pt x="5962277" y="78884"/>
                </a:lnTo>
                <a:lnTo>
                  <a:pt x="5974435" y="96723"/>
                </a:lnTo>
                <a:lnTo>
                  <a:pt x="5992422" y="108732"/>
                </a:lnTo>
                <a:lnTo>
                  <a:pt x="6014377" y="113131"/>
                </a:lnTo>
                <a:lnTo>
                  <a:pt x="6036331" y="108732"/>
                </a:lnTo>
                <a:lnTo>
                  <a:pt x="6054318" y="96723"/>
                </a:lnTo>
                <a:lnTo>
                  <a:pt x="6066476" y="78884"/>
                </a:lnTo>
                <a:lnTo>
                  <a:pt x="6070942" y="56997"/>
                </a:lnTo>
                <a:lnTo>
                  <a:pt x="6070942" y="56133"/>
                </a:lnTo>
                <a:lnTo>
                  <a:pt x="6066294" y="34247"/>
                </a:lnTo>
                <a:lnTo>
                  <a:pt x="6053832" y="16408"/>
                </a:lnTo>
                <a:lnTo>
                  <a:pt x="6035784" y="4398"/>
                </a:lnTo>
                <a:lnTo>
                  <a:pt x="6014377" y="0"/>
                </a:lnTo>
                <a:close/>
              </a:path>
              <a:path w="8402320" h="113664">
                <a:moveTo>
                  <a:pt x="6273419" y="0"/>
                </a:moveTo>
                <a:lnTo>
                  <a:pt x="6251829" y="4398"/>
                </a:lnTo>
                <a:lnTo>
                  <a:pt x="6233801" y="16408"/>
                </a:lnTo>
                <a:lnTo>
                  <a:pt x="6221441" y="34247"/>
                </a:lnTo>
                <a:lnTo>
                  <a:pt x="6216853" y="56133"/>
                </a:lnTo>
                <a:lnTo>
                  <a:pt x="6216853" y="56997"/>
                </a:lnTo>
                <a:lnTo>
                  <a:pt x="6221319" y="78884"/>
                </a:lnTo>
                <a:lnTo>
                  <a:pt x="6233477" y="96723"/>
                </a:lnTo>
                <a:lnTo>
                  <a:pt x="6251464" y="108732"/>
                </a:lnTo>
                <a:lnTo>
                  <a:pt x="6273419" y="113131"/>
                </a:lnTo>
                <a:lnTo>
                  <a:pt x="6295373" y="108732"/>
                </a:lnTo>
                <a:lnTo>
                  <a:pt x="6313360" y="96723"/>
                </a:lnTo>
                <a:lnTo>
                  <a:pt x="6325518" y="78884"/>
                </a:lnTo>
                <a:lnTo>
                  <a:pt x="6329984" y="56997"/>
                </a:lnTo>
                <a:lnTo>
                  <a:pt x="6329984" y="56133"/>
                </a:lnTo>
                <a:lnTo>
                  <a:pt x="6325336" y="34247"/>
                </a:lnTo>
                <a:lnTo>
                  <a:pt x="6312874" y="16408"/>
                </a:lnTo>
                <a:lnTo>
                  <a:pt x="6294826" y="4398"/>
                </a:lnTo>
                <a:lnTo>
                  <a:pt x="6273419" y="0"/>
                </a:lnTo>
                <a:close/>
              </a:path>
              <a:path w="8402320" h="113664">
                <a:moveTo>
                  <a:pt x="6532448" y="0"/>
                </a:moveTo>
                <a:lnTo>
                  <a:pt x="6510858" y="4398"/>
                </a:lnTo>
                <a:lnTo>
                  <a:pt x="6492830" y="16408"/>
                </a:lnTo>
                <a:lnTo>
                  <a:pt x="6480470" y="34247"/>
                </a:lnTo>
                <a:lnTo>
                  <a:pt x="6475882" y="56133"/>
                </a:lnTo>
                <a:lnTo>
                  <a:pt x="6475882" y="56997"/>
                </a:lnTo>
                <a:lnTo>
                  <a:pt x="6480348" y="78884"/>
                </a:lnTo>
                <a:lnTo>
                  <a:pt x="6492506" y="96723"/>
                </a:lnTo>
                <a:lnTo>
                  <a:pt x="6510493" y="108732"/>
                </a:lnTo>
                <a:lnTo>
                  <a:pt x="6532448" y="113131"/>
                </a:lnTo>
                <a:lnTo>
                  <a:pt x="6554402" y="108732"/>
                </a:lnTo>
                <a:lnTo>
                  <a:pt x="6572389" y="96723"/>
                </a:lnTo>
                <a:lnTo>
                  <a:pt x="6584547" y="78884"/>
                </a:lnTo>
                <a:lnTo>
                  <a:pt x="6589013" y="56997"/>
                </a:lnTo>
                <a:lnTo>
                  <a:pt x="6589013" y="56133"/>
                </a:lnTo>
                <a:lnTo>
                  <a:pt x="6584365" y="34247"/>
                </a:lnTo>
                <a:lnTo>
                  <a:pt x="6571903" y="16408"/>
                </a:lnTo>
                <a:lnTo>
                  <a:pt x="6553856" y="4398"/>
                </a:lnTo>
                <a:lnTo>
                  <a:pt x="6532448" y="0"/>
                </a:lnTo>
                <a:close/>
              </a:path>
              <a:path w="8402320" h="113664">
                <a:moveTo>
                  <a:pt x="6791490" y="0"/>
                </a:moveTo>
                <a:lnTo>
                  <a:pt x="6769900" y="4398"/>
                </a:lnTo>
                <a:lnTo>
                  <a:pt x="6751872" y="16408"/>
                </a:lnTo>
                <a:lnTo>
                  <a:pt x="6739512" y="34247"/>
                </a:lnTo>
                <a:lnTo>
                  <a:pt x="6734924" y="56133"/>
                </a:lnTo>
                <a:lnTo>
                  <a:pt x="6734924" y="56997"/>
                </a:lnTo>
                <a:lnTo>
                  <a:pt x="6739390" y="78884"/>
                </a:lnTo>
                <a:lnTo>
                  <a:pt x="6751548" y="96723"/>
                </a:lnTo>
                <a:lnTo>
                  <a:pt x="6769535" y="108732"/>
                </a:lnTo>
                <a:lnTo>
                  <a:pt x="6791490" y="113131"/>
                </a:lnTo>
                <a:lnTo>
                  <a:pt x="6813444" y="108732"/>
                </a:lnTo>
                <a:lnTo>
                  <a:pt x="6831431" y="96723"/>
                </a:lnTo>
                <a:lnTo>
                  <a:pt x="6843589" y="78884"/>
                </a:lnTo>
                <a:lnTo>
                  <a:pt x="6848055" y="56997"/>
                </a:lnTo>
                <a:lnTo>
                  <a:pt x="6848055" y="56133"/>
                </a:lnTo>
                <a:lnTo>
                  <a:pt x="6843407" y="34247"/>
                </a:lnTo>
                <a:lnTo>
                  <a:pt x="6830945" y="16408"/>
                </a:lnTo>
                <a:lnTo>
                  <a:pt x="6812897" y="4398"/>
                </a:lnTo>
                <a:lnTo>
                  <a:pt x="6791490" y="0"/>
                </a:lnTo>
                <a:close/>
              </a:path>
              <a:path w="8402320" h="113664">
                <a:moveTo>
                  <a:pt x="7050519" y="0"/>
                </a:moveTo>
                <a:lnTo>
                  <a:pt x="7028929" y="4398"/>
                </a:lnTo>
                <a:lnTo>
                  <a:pt x="7010901" y="16408"/>
                </a:lnTo>
                <a:lnTo>
                  <a:pt x="6998541" y="34247"/>
                </a:lnTo>
                <a:lnTo>
                  <a:pt x="6993953" y="56133"/>
                </a:lnTo>
                <a:lnTo>
                  <a:pt x="6993953" y="56997"/>
                </a:lnTo>
                <a:lnTo>
                  <a:pt x="6998419" y="78884"/>
                </a:lnTo>
                <a:lnTo>
                  <a:pt x="7010577" y="96723"/>
                </a:lnTo>
                <a:lnTo>
                  <a:pt x="7028564" y="108732"/>
                </a:lnTo>
                <a:lnTo>
                  <a:pt x="7050519" y="113131"/>
                </a:lnTo>
                <a:lnTo>
                  <a:pt x="7072473" y="108732"/>
                </a:lnTo>
                <a:lnTo>
                  <a:pt x="7090460" y="96723"/>
                </a:lnTo>
                <a:lnTo>
                  <a:pt x="7102618" y="78884"/>
                </a:lnTo>
                <a:lnTo>
                  <a:pt x="7107085" y="56997"/>
                </a:lnTo>
                <a:lnTo>
                  <a:pt x="7107085" y="56133"/>
                </a:lnTo>
                <a:lnTo>
                  <a:pt x="7102436" y="34247"/>
                </a:lnTo>
                <a:lnTo>
                  <a:pt x="7089975" y="16408"/>
                </a:lnTo>
                <a:lnTo>
                  <a:pt x="7071927" y="4398"/>
                </a:lnTo>
                <a:lnTo>
                  <a:pt x="7050519" y="0"/>
                </a:lnTo>
                <a:close/>
              </a:path>
              <a:path w="8402320" h="113664">
                <a:moveTo>
                  <a:pt x="7309561" y="0"/>
                </a:moveTo>
                <a:lnTo>
                  <a:pt x="7287971" y="4398"/>
                </a:lnTo>
                <a:lnTo>
                  <a:pt x="7269943" y="16408"/>
                </a:lnTo>
                <a:lnTo>
                  <a:pt x="7257583" y="34247"/>
                </a:lnTo>
                <a:lnTo>
                  <a:pt x="7252995" y="56133"/>
                </a:lnTo>
                <a:lnTo>
                  <a:pt x="7252995" y="56997"/>
                </a:lnTo>
                <a:lnTo>
                  <a:pt x="7257461" y="78884"/>
                </a:lnTo>
                <a:lnTo>
                  <a:pt x="7269619" y="96723"/>
                </a:lnTo>
                <a:lnTo>
                  <a:pt x="7287606" y="108732"/>
                </a:lnTo>
                <a:lnTo>
                  <a:pt x="7309561" y="113131"/>
                </a:lnTo>
                <a:lnTo>
                  <a:pt x="7331515" y="108732"/>
                </a:lnTo>
                <a:lnTo>
                  <a:pt x="7349502" y="96723"/>
                </a:lnTo>
                <a:lnTo>
                  <a:pt x="7361660" y="78884"/>
                </a:lnTo>
                <a:lnTo>
                  <a:pt x="7366127" y="56997"/>
                </a:lnTo>
                <a:lnTo>
                  <a:pt x="7366127" y="56133"/>
                </a:lnTo>
                <a:lnTo>
                  <a:pt x="7361478" y="34247"/>
                </a:lnTo>
                <a:lnTo>
                  <a:pt x="7349016" y="16408"/>
                </a:lnTo>
                <a:lnTo>
                  <a:pt x="7330969" y="4398"/>
                </a:lnTo>
                <a:lnTo>
                  <a:pt x="7309561" y="0"/>
                </a:lnTo>
                <a:close/>
              </a:path>
              <a:path w="8402320" h="113664">
                <a:moveTo>
                  <a:pt x="7568590" y="0"/>
                </a:moveTo>
                <a:lnTo>
                  <a:pt x="7547000" y="4398"/>
                </a:lnTo>
                <a:lnTo>
                  <a:pt x="7528972" y="16408"/>
                </a:lnTo>
                <a:lnTo>
                  <a:pt x="7516612" y="34247"/>
                </a:lnTo>
                <a:lnTo>
                  <a:pt x="7512024" y="56133"/>
                </a:lnTo>
                <a:lnTo>
                  <a:pt x="7512024" y="56997"/>
                </a:lnTo>
                <a:lnTo>
                  <a:pt x="7516491" y="78884"/>
                </a:lnTo>
                <a:lnTo>
                  <a:pt x="7528648" y="96723"/>
                </a:lnTo>
                <a:lnTo>
                  <a:pt x="7546636" y="108732"/>
                </a:lnTo>
                <a:lnTo>
                  <a:pt x="7568590" y="113131"/>
                </a:lnTo>
                <a:lnTo>
                  <a:pt x="7590544" y="108732"/>
                </a:lnTo>
                <a:lnTo>
                  <a:pt x="7608531" y="96723"/>
                </a:lnTo>
                <a:lnTo>
                  <a:pt x="7620689" y="78884"/>
                </a:lnTo>
                <a:lnTo>
                  <a:pt x="7625156" y="56997"/>
                </a:lnTo>
                <a:lnTo>
                  <a:pt x="7625156" y="56133"/>
                </a:lnTo>
                <a:lnTo>
                  <a:pt x="7620507" y="34247"/>
                </a:lnTo>
                <a:lnTo>
                  <a:pt x="7608046" y="16408"/>
                </a:lnTo>
                <a:lnTo>
                  <a:pt x="7589998" y="4398"/>
                </a:lnTo>
                <a:lnTo>
                  <a:pt x="7568590" y="0"/>
                </a:lnTo>
                <a:close/>
              </a:path>
              <a:path w="8402320" h="113664">
                <a:moveTo>
                  <a:pt x="7827632" y="0"/>
                </a:moveTo>
                <a:lnTo>
                  <a:pt x="7806042" y="4398"/>
                </a:lnTo>
                <a:lnTo>
                  <a:pt x="7788014" y="16408"/>
                </a:lnTo>
                <a:lnTo>
                  <a:pt x="7775654" y="34247"/>
                </a:lnTo>
                <a:lnTo>
                  <a:pt x="7771066" y="56133"/>
                </a:lnTo>
                <a:lnTo>
                  <a:pt x="7771066" y="56997"/>
                </a:lnTo>
                <a:lnTo>
                  <a:pt x="7775532" y="78884"/>
                </a:lnTo>
                <a:lnTo>
                  <a:pt x="7787690" y="96723"/>
                </a:lnTo>
                <a:lnTo>
                  <a:pt x="7805677" y="108732"/>
                </a:lnTo>
                <a:lnTo>
                  <a:pt x="7827632" y="113131"/>
                </a:lnTo>
                <a:lnTo>
                  <a:pt x="7849586" y="108732"/>
                </a:lnTo>
                <a:lnTo>
                  <a:pt x="7867573" y="96723"/>
                </a:lnTo>
                <a:lnTo>
                  <a:pt x="7879731" y="78884"/>
                </a:lnTo>
                <a:lnTo>
                  <a:pt x="7884198" y="56997"/>
                </a:lnTo>
                <a:lnTo>
                  <a:pt x="7884198" y="56133"/>
                </a:lnTo>
                <a:lnTo>
                  <a:pt x="7879549" y="34247"/>
                </a:lnTo>
                <a:lnTo>
                  <a:pt x="7867088" y="16408"/>
                </a:lnTo>
                <a:lnTo>
                  <a:pt x="7849040" y="4398"/>
                </a:lnTo>
                <a:lnTo>
                  <a:pt x="7827632" y="0"/>
                </a:lnTo>
                <a:close/>
              </a:path>
              <a:path w="8402320" h="113664">
                <a:moveTo>
                  <a:pt x="8086661" y="0"/>
                </a:moveTo>
                <a:lnTo>
                  <a:pt x="8065071" y="4398"/>
                </a:lnTo>
                <a:lnTo>
                  <a:pt x="8047043" y="16408"/>
                </a:lnTo>
                <a:lnTo>
                  <a:pt x="8034683" y="34247"/>
                </a:lnTo>
                <a:lnTo>
                  <a:pt x="8030095" y="56133"/>
                </a:lnTo>
                <a:lnTo>
                  <a:pt x="8030095" y="56997"/>
                </a:lnTo>
                <a:lnTo>
                  <a:pt x="8034562" y="78884"/>
                </a:lnTo>
                <a:lnTo>
                  <a:pt x="8046719" y="96723"/>
                </a:lnTo>
                <a:lnTo>
                  <a:pt x="8064707" y="108732"/>
                </a:lnTo>
                <a:lnTo>
                  <a:pt x="8086661" y="113131"/>
                </a:lnTo>
                <a:lnTo>
                  <a:pt x="8108615" y="108732"/>
                </a:lnTo>
                <a:lnTo>
                  <a:pt x="8126603" y="96723"/>
                </a:lnTo>
                <a:lnTo>
                  <a:pt x="8138760" y="78884"/>
                </a:lnTo>
                <a:lnTo>
                  <a:pt x="8143227" y="56997"/>
                </a:lnTo>
                <a:lnTo>
                  <a:pt x="8143227" y="56133"/>
                </a:lnTo>
                <a:lnTo>
                  <a:pt x="8138578" y="34247"/>
                </a:lnTo>
                <a:lnTo>
                  <a:pt x="8126117" y="16408"/>
                </a:lnTo>
                <a:lnTo>
                  <a:pt x="8108069" y="4398"/>
                </a:lnTo>
                <a:lnTo>
                  <a:pt x="8086661" y="0"/>
                </a:lnTo>
                <a:close/>
              </a:path>
              <a:path w="8402320" h="113664">
                <a:moveTo>
                  <a:pt x="8345703" y="0"/>
                </a:moveTo>
                <a:lnTo>
                  <a:pt x="8324113" y="4398"/>
                </a:lnTo>
                <a:lnTo>
                  <a:pt x="8306085" y="16408"/>
                </a:lnTo>
                <a:lnTo>
                  <a:pt x="8293725" y="34247"/>
                </a:lnTo>
                <a:lnTo>
                  <a:pt x="8289137" y="56133"/>
                </a:lnTo>
                <a:lnTo>
                  <a:pt x="8289137" y="56997"/>
                </a:lnTo>
                <a:lnTo>
                  <a:pt x="8293604" y="78884"/>
                </a:lnTo>
                <a:lnTo>
                  <a:pt x="8305761" y="96723"/>
                </a:lnTo>
                <a:lnTo>
                  <a:pt x="8323749" y="108732"/>
                </a:lnTo>
                <a:lnTo>
                  <a:pt x="8345703" y="113131"/>
                </a:lnTo>
                <a:lnTo>
                  <a:pt x="8367657" y="108732"/>
                </a:lnTo>
                <a:lnTo>
                  <a:pt x="8385644" y="96723"/>
                </a:lnTo>
                <a:lnTo>
                  <a:pt x="8397802" y="78884"/>
                </a:lnTo>
                <a:lnTo>
                  <a:pt x="8402269" y="56997"/>
                </a:lnTo>
                <a:lnTo>
                  <a:pt x="8402269" y="56133"/>
                </a:lnTo>
                <a:lnTo>
                  <a:pt x="8397620" y="34247"/>
                </a:lnTo>
                <a:lnTo>
                  <a:pt x="8385159" y="16408"/>
                </a:lnTo>
                <a:lnTo>
                  <a:pt x="8367111" y="4398"/>
                </a:lnTo>
                <a:lnTo>
                  <a:pt x="8345703" y="0"/>
                </a:lnTo>
                <a:close/>
              </a:path>
            </a:pathLst>
          </a:custGeom>
          <a:solidFill>
            <a:srgbClr val="E2E3E4"/>
          </a:solidFill>
        </p:spPr>
        <p:txBody>
          <a:bodyPr wrap="square" lIns="0" tIns="0" rIns="0" bIns="0" rtlCol="0"/>
          <a:lstStyle/>
          <a:p>
            <a:endParaRPr dirty="0"/>
          </a:p>
        </p:txBody>
      </p:sp>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79663" y="381000"/>
            <a:ext cx="707137" cy="707137"/>
          </a:xfrm>
          <a:prstGeom prst="rect">
            <a:avLst/>
          </a:prstGeom>
        </p:spPr>
      </p:pic>
      <p:sp>
        <p:nvSpPr>
          <p:cNvPr id="15" name="object 2"/>
          <p:cNvSpPr/>
          <p:nvPr userDrawn="1"/>
        </p:nvSpPr>
        <p:spPr>
          <a:xfrm>
            <a:off x="370867" y="6385280"/>
            <a:ext cx="8402320" cy="113664"/>
          </a:xfrm>
          <a:custGeom>
            <a:avLst/>
            <a:gdLst/>
            <a:ahLst/>
            <a:cxnLst/>
            <a:rect l="l" t="t" r="r" b="b"/>
            <a:pathLst>
              <a:path w="8402320" h="113664">
                <a:moveTo>
                  <a:pt x="56565" y="0"/>
                </a:moveTo>
                <a:lnTo>
                  <a:pt x="34975" y="4398"/>
                </a:lnTo>
                <a:lnTo>
                  <a:pt x="16948" y="16408"/>
                </a:lnTo>
                <a:lnTo>
                  <a:pt x="4587" y="34247"/>
                </a:lnTo>
                <a:lnTo>
                  <a:pt x="0" y="56133"/>
                </a:lnTo>
                <a:lnTo>
                  <a:pt x="0" y="56997"/>
                </a:lnTo>
                <a:lnTo>
                  <a:pt x="4466" y="78884"/>
                </a:lnTo>
                <a:lnTo>
                  <a:pt x="16624" y="96723"/>
                </a:lnTo>
                <a:lnTo>
                  <a:pt x="34611" y="108732"/>
                </a:lnTo>
                <a:lnTo>
                  <a:pt x="56565" y="113131"/>
                </a:lnTo>
                <a:lnTo>
                  <a:pt x="78520" y="108732"/>
                </a:lnTo>
                <a:lnTo>
                  <a:pt x="96507" y="96723"/>
                </a:lnTo>
                <a:lnTo>
                  <a:pt x="108665" y="78884"/>
                </a:lnTo>
                <a:lnTo>
                  <a:pt x="113131" y="56997"/>
                </a:lnTo>
                <a:lnTo>
                  <a:pt x="113131" y="56133"/>
                </a:lnTo>
                <a:lnTo>
                  <a:pt x="108483" y="34247"/>
                </a:lnTo>
                <a:lnTo>
                  <a:pt x="96021" y="16408"/>
                </a:lnTo>
                <a:lnTo>
                  <a:pt x="77973" y="4398"/>
                </a:lnTo>
                <a:lnTo>
                  <a:pt x="56565" y="0"/>
                </a:lnTo>
                <a:close/>
              </a:path>
              <a:path w="8402320" h="113664">
                <a:moveTo>
                  <a:pt x="315595" y="0"/>
                </a:moveTo>
                <a:lnTo>
                  <a:pt x="294005" y="4398"/>
                </a:lnTo>
                <a:lnTo>
                  <a:pt x="275977" y="16408"/>
                </a:lnTo>
                <a:lnTo>
                  <a:pt x="263617" y="34247"/>
                </a:lnTo>
                <a:lnTo>
                  <a:pt x="259029" y="56133"/>
                </a:lnTo>
                <a:lnTo>
                  <a:pt x="259029" y="56997"/>
                </a:lnTo>
                <a:lnTo>
                  <a:pt x="263495" y="78884"/>
                </a:lnTo>
                <a:lnTo>
                  <a:pt x="275653" y="96723"/>
                </a:lnTo>
                <a:lnTo>
                  <a:pt x="293640" y="108732"/>
                </a:lnTo>
                <a:lnTo>
                  <a:pt x="315595" y="113131"/>
                </a:lnTo>
                <a:lnTo>
                  <a:pt x="337549" y="108732"/>
                </a:lnTo>
                <a:lnTo>
                  <a:pt x="355536" y="96723"/>
                </a:lnTo>
                <a:lnTo>
                  <a:pt x="367694" y="78884"/>
                </a:lnTo>
                <a:lnTo>
                  <a:pt x="372160" y="56997"/>
                </a:lnTo>
                <a:lnTo>
                  <a:pt x="372160" y="56133"/>
                </a:lnTo>
                <a:lnTo>
                  <a:pt x="367512" y="34247"/>
                </a:lnTo>
                <a:lnTo>
                  <a:pt x="355050" y="16408"/>
                </a:lnTo>
                <a:lnTo>
                  <a:pt x="337002" y="4398"/>
                </a:lnTo>
                <a:lnTo>
                  <a:pt x="315595" y="0"/>
                </a:lnTo>
                <a:close/>
              </a:path>
              <a:path w="8402320" h="113664">
                <a:moveTo>
                  <a:pt x="574636" y="0"/>
                </a:moveTo>
                <a:lnTo>
                  <a:pt x="553046" y="4398"/>
                </a:lnTo>
                <a:lnTo>
                  <a:pt x="535019" y="16408"/>
                </a:lnTo>
                <a:lnTo>
                  <a:pt x="522658" y="34247"/>
                </a:lnTo>
                <a:lnTo>
                  <a:pt x="518071" y="56133"/>
                </a:lnTo>
                <a:lnTo>
                  <a:pt x="518071" y="56997"/>
                </a:lnTo>
                <a:lnTo>
                  <a:pt x="522537" y="78884"/>
                </a:lnTo>
                <a:lnTo>
                  <a:pt x="534695" y="96723"/>
                </a:lnTo>
                <a:lnTo>
                  <a:pt x="552682" y="108732"/>
                </a:lnTo>
                <a:lnTo>
                  <a:pt x="574636" y="113131"/>
                </a:lnTo>
                <a:lnTo>
                  <a:pt x="596591" y="108732"/>
                </a:lnTo>
                <a:lnTo>
                  <a:pt x="614578" y="96723"/>
                </a:lnTo>
                <a:lnTo>
                  <a:pt x="626736" y="78884"/>
                </a:lnTo>
                <a:lnTo>
                  <a:pt x="631202" y="56997"/>
                </a:lnTo>
                <a:lnTo>
                  <a:pt x="631202" y="56133"/>
                </a:lnTo>
                <a:lnTo>
                  <a:pt x="626554" y="34247"/>
                </a:lnTo>
                <a:lnTo>
                  <a:pt x="614092" y="16408"/>
                </a:lnTo>
                <a:lnTo>
                  <a:pt x="596044" y="4398"/>
                </a:lnTo>
                <a:lnTo>
                  <a:pt x="574636" y="0"/>
                </a:lnTo>
                <a:close/>
              </a:path>
              <a:path w="8402320" h="113664">
                <a:moveTo>
                  <a:pt x="833666" y="0"/>
                </a:moveTo>
                <a:lnTo>
                  <a:pt x="812076" y="4398"/>
                </a:lnTo>
                <a:lnTo>
                  <a:pt x="794048" y="16408"/>
                </a:lnTo>
                <a:lnTo>
                  <a:pt x="781688" y="34247"/>
                </a:lnTo>
                <a:lnTo>
                  <a:pt x="777100" y="56133"/>
                </a:lnTo>
                <a:lnTo>
                  <a:pt x="777100" y="56997"/>
                </a:lnTo>
                <a:lnTo>
                  <a:pt x="781566" y="78884"/>
                </a:lnTo>
                <a:lnTo>
                  <a:pt x="793724" y="96723"/>
                </a:lnTo>
                <a:lnTo>
                  <a:pt x="811711" y="108732"/>
                </a:lnTo>
                <a:lnTo>
                  <a:pt x="833666" y="113131"/>
                </a:lnTo>
                <a:lnTo>
                  <a:pt x="855620" y="108732"/>
                </a:lnTo>
                <a:lnTo>
                  <a:pt x="873607" y="96723"/>
                </a:lnTo>
                <a:lnTo>
                  <a:pt x="885765" y="78884"/>
                </a:lnTo>
                <a:lnTo>
                  <a:pt x="890231" y="56997"/>
                </a:lnTo>
                <a:lnTo>
                  <a:pt x="890231" y="56133"/>
                </a:lnTo>
                <a:lnTo>
                  <a:pt x="885583" y="34247"/>
                </a:lnTo>
                <a:lnTo>
                  <a:pt x="873121" y="16408"/>
                </a:lnTo>
                <a:lnTo>
                  <a:pt x="855073" y="4398"/>
                </a:lnTo>
                <a:lnTo>
                  <a:pt x="833666" y="0"/>
                </a:lnTo>
                <a:close/>
              </a:path>
              <a:path w="8402320" h="113664">
                <a:moveTo>
                  <a:pt x="1092708" y="0"/>
                </a:moveTo>
                <a:lnTo>
                  <a:pt x="1071118" y="4398"/>
                </a:lnTo>
                <a:lnTo>
                  <a:pt x="1053090" y="16408"/>
                </a:lnTo>
                <a:lnTo>
                  <a:pt x="1040730" y="34247"/>
                </a:lnTo>
                <a:lnTo>
                  <a:pt x="1036142" y="56133"/>
                </a:lnTo>
                <a:lnTo>
                  <a:pt x="1036142" y="56997"/>
                </a:lnTo>
                <a:lnTo>
                  <a:pt x="1040608" y="78884"/>
                </a:lnTo>
                <a:lnTo>
                  <a:pt x="1052766" y="96723"/>
                </a:lnTo>
                <a:lnTo>
                  <a:pt x="1070753" y="108732"/>
                </a:lnTo>
                <a:lnTo>
                  <a:pt x="1092708" y="113131"/>
                </a:lnTo>
                <a:lnTo>
                  <a:pt x="1114662" y="108732"/>
                </a:lnTo>
                <a:lnTo>
                  <a:pt x="1132649" y="96723"/>
                </a:lnTo>
                <a:lnTo>
                  <a:pt x="1144807" y="78884"/>
                </a:lnTo>
                <a:lnTo>
                  <a:pt x="1149273" y="56997"/>
                </a:lnTo>
                <a:lnTo>
                  <a:pt x="1149273" y="56133"/>
                </a:lnTo>
                <a:lnTo>
                  <a:pt x="1144625" y="34247"/>
                </a:lnTo>
                <a:lnTo>
                  <a:pt x="1132163" y="16408"/>
                </a:lnTo>
                <a:lnTo>
                  <a:pt x="1114115" y="4398"/>
                </a:lnTo>
                <a:lnTo>
                  <a:pt x="1092708" y="0"/>
                </a:lnTo>
                <a:close/>
              </a:path>
              <a:path w="8402320" h="113664">
                <a:moveTo>
                  <a:pt x="1351737" y="0"/>
                </a:moveTo>
                <a:lnTo>
                  <a:pt x="1330147" y="4398"/>
                </a:lnTo>
                <a:lnTo>
                  <a:pt x="1312119" y="16408"/>
                </a:lnTo>
                <a:lnTo>
                  <a:pt x="1299759" y="34247"/>
                </a:lnTo>
                <a:lnTo>
                  <a:pt x="1295171" y="56133"/>
                </a:lnTo>
                <a:lnTo>
                  <a:pt x="1295171" y="56997"/>
                </a:lnTo>
                <a:lnTo>
                  <a:pt x="1299637" y="78884"/>
                </a:lnTo>
                <a:lnTo>
                  <a:pt x="1311795" y="96723"/>
                </a:lnTo>
                <a:lnTo>
                  <a:pt x="1329782" y="108732"/>
                </a:lnTo>
                <a:lnTo>
                  <a:pt x="1351737" y="113131"/>
                </a:lnTo>
                <a:lnTo>
                  <a:pt x="1373691" y="108732"/>
                </a:lnTo>
                <a:lnTo>
                  <a:pt x="1391678" y="96723"/>
                </a:lnTo>
                <a:lnTo>
                  <a:pt x="1403836" y="78884"/>
                </a:lnTo>
                <a:lnTo>
                  <a:pt x="1408303" y="56997"/>
                </a:lnTo>
                <a:lnTo>
                  <a:pt x="1408303" y="56133"/>
                </a:lnTo>
                <a:lnTo>
                  <a:pt x="1403654" y="34247"/>
                </a:lnTo>
                <a:lnTo>
                  <a:pt x="1391192" y="16408"/>
                </a:lnTo>
                <a:lnTo>
                  <a:pt x="1373145" y="4398"/>
                </a:lnTo>
                <a:lnTo>
                  <a:pt x="1351737" y="0"/>
                </a:lnTo>
                <a:close/>
              </a:path>
              <a:path w="8402320" h="113664">
                <a:moveTo>
                  <a:pt x="1610779" y="0"/>
                </a:moveTo>
                <a:lnTo>
                  <a:pt x="1589189" y="4398"/>
                </a:lnTo>
                <a:lnTo>
                  <a:pt x="1571161" y="16408"/>
                </a:lnTo>
                <a:lnTo>
                  <a:pt x="1558801" y="34247"/>
                </a:lnTo>
                <a:lnTo>
                  <a:pt x="1554213" y="56133"/>
                </a:lnTo>
                <a:lnTo>
                  <a:pt x="1554213" y="56997"/>
                </a:lnTo>
                <a:lnTo>
                  <a:pt x="1558679" y="78884"/>
                </a:lnTo>
                <a:lnTo>
                  <a:pt x="1570837" y="96723"/>
                </a:lnTo>
                <a:lnTo>
                  <a:pt x="1588824" y="108732"/>
                </a:lnTo>
                <a:lnTo>
                  <a:pt x="1610779" y="113131"/>
                </a:lnTo>
                <a:lnTo>
                  <a:pt x="1632733" y="108732"/>
                </a:lnTo>
                <a:lnTo>
                  <a:pt x="1650720" y="96723"/>
                </a:lnTo>
                <a:lnTo>
                  <a:pt x="1662878" y="78884"/>
                </a:lnTo>
                <a:lnTo>
                  <a:pt x="1667344" y="56997"/>
                </a:lnTo>
                <a:lnTo>
                  <a:pt x="1667344" y="56133"/>
                </a:lnTo>
                <a:lnTo>
                  <a:pt x="1662696" y="34247"/>
                </a:lnTo>
                <a:lnTo>
                  <a:pt x="1650234" y="16408"/>
                </a:lnTo>
                <a:lnTo>
                  <a:pt x="1632186" y="4398"/>
                </a:lnTo>
                <a:lnTo>
                  <a:pt x="1610779" y="0"/>
                </a:lnTo>
                <a:close/>
              </a:path>
              <a:path w="8402320" h="113664">
                <a:moveTo>
                  <a:pt x="1869808" y="0"/>
                </a:moveTo>
                <a:lnTo>
                  <a:pt x="1848218" y="4398"/>
                </a:lnTo>
                <a:lnTo>
                  <a:pt x="1830190" y="16408"/>
                </a:lnTo>
                <a:lnTo>
                  <a:pt x="1817830" y="34247"/>
                </a:lnTo>
                <a:lnTo>
                  <a:pt x="1813242" y="56133"/>
                </a:lnTo>
                <a:lnTo>
                  <a:pt x="1813242" y="56997"/>
                </a:lnTo>
                <a:lnTo>
                  <a:pt x="1817708" y="78884"/>
                </a:lnTo>
                <a:lnTo>
                  <a:pt x="1829866" y="96723"/>
                </a:lnTo>
                <a:lnTo>
                  <a:pt x="1847853" y="108732"/>
                </a:lnTo>
                <a:lnTo>
                  <a:pt x="1869808" y="113131"/>
                </a:lnTo>
                <a:lnTo>
                  <a:pt x="1891762" y="108732"/>
                </a:lnTo>
                <a:lnTo>
                  <a:pt x="1909749" y="96723"/>
                </a:lnTo>
                <a:lnTo>
                  <a:pt x="1921907" y="78884"/>
                </a:lnTo>
                <a:lnTo>
                  <a:pt x="1926374" y="56997"/>
                </a:lnTo>
                <a:lnTo>
                  <a:pt x="1926374" y="56133"/>
                </a:lnTo>
                <a:lnTo>
                  <a:pt x="1921725" y="34247"/>
                </a:lnTo>
                <a:lnTo>
                  <a:pt x="1909264" y="16408"/>
                </a:lnTo>
                <a:lnTo>
                  <a:pt x="1891216" y="4398"/>
                </a:lnTo>
                <a:lnTo>
                  <a:pt x="1869808" y="0"/>
                </a:lnTo>
                <a:close/>
              </a:path>
              <a:path w="8402320" h="113664">
                <a:moveTo>
                  <a:pt x="2128850" y="0"/>
                </a:moveTo>
                <a:lnTo>
                  <a:pt x="2107260" y="4398"/>
                </a:lnTo>
                <a:lnTo>
                  <a:pt x="2089232" y="16408"/>
                </a:lnTo>
                <a:lnTo>
                  <a:pt x="2076872" y="34247"/>
                </a:lnTo>
                <a:lnTo>
                  <a:pt x="2072284" y="56133"/>
                </a:lnTo>
                <a:lnTo>
                  <a:pt x="2072284" y="56997"/>
                </a:lnTo>
                <a:lnTo>
                  <a:pt x="2076750" y="78884"/>
                </a:lnTo>
                <a:lnTo>
                  <a:pt x="2088908" y="96723"/>
                </a:lnTo>
                <a:lnTo>
                  <a:pt x="2106895" y="108732"/>
                </a:lnTo>
                <a:lnTo>
                  <a:pt x="2128850" y="113131"/>
                </a:lnTo>
                <a:lnTo>
                  <a:pt x="2150804" y="108732"/>
                </a:lnTo>
                <a:lnTo>
                  <a:pt x="2168791" y="96723"/>
                </a:lnTo>
                <a:lnTo>
                  <a:pt x="2180949" y="78884"/>
                </a:lnTo>
                <a:lnTo>
                  <a:pt x="2185416" y="56997"/>
                </a:lnTo>
                <a:lnTo>
                  <a:pt x="2185416" y="56133"/>
                </a:lnTo>
                <a:lnTo>
                  <a:pt x="2180767" y="34247"/>
                </a:lnTo>
                <a:lnTo>
                  <a:pt x="2168305" y="16408"/>
                </a:lnTo>
                <a:lnTo>
                  <a:pt x="2150258" y="4398"/>
                </a:lnTo>
                <a:lnTo>
                  <a:pt x="2128850" y="0"/>
                </a:lnTo>
                <a:close/>
              </a:path>
              <a:path w="8402320" h="113664">
                <a:moveTo>
                  <a:pt x="2387879" y="0"/>
                </a:moveTo>
                <a:lnTo>
                  <a:pt x="2366289" y="4398"/>
                </a:lnTo>
                <a:lnTo>
                  <a:pt x="2348261" y="16408"/>
                </a:lnTo>
                <a:lnTo>
                  <a:pt x="2335901" y="34247"/>
                </a:lnTo>
                <a:lnTo>
                  <a:pt x="2331313" y="56133"/>
                </a:lnTo>
                <a:lnTo>
                  <a:pt x="2331313" y="56997"/>
                </a:lnTo>
                <a:lnTo>
                  <a:pt x="2335780" y="78884"/>
                </a:lnTo>
                <a:lnTo>
                  <a:pt x="2347937" y="96723"/>
                </a:lnTo>
                <a:lnTo>
                  <a:pt x="2365925" y="108732"/>
                </a:lnTo>
                <a:lnTo>
                  <a:pt x="2387879" y="113131"/>
                </a:lnTo>
                <a:lnTo>
                  <a:pt x="2409833" y="108732"/>
                </a:lnTo>
                <a:lnTo>
                  <a:pt x="2427820" y="96723"/>
                </a:lnTo>
                <a:lnTo>
                  <a:pt x="2439978" y="78884"/>
                </a:lnTo>
                <a:lnTo>
                  <a:pt x="2444445" y="56997"/>
                </a:lnTo>
                <a:lnTo>
                  <a:pt x="2444445" y="56133"/>
                </a:lnTo>
                <a:lnTo>
                  <a:pt x="2439796" y="34247"/>
                </a:lnTo>
                <a:lnTo>
                  <a:pt x="2427335" y="16408"/>
                </a:lnTo>
                <a:lnTo>
                  <a:pt x="2409287" y="4398"/>
                </a:lnTo>
                <a:lnTo>
                  <a:pt x="2387879" y="0"/>
                </a:lnTo>
                <a:close/>
              </a:path>
              <a:path w="8402320" h="113664">
                <a:moveTo>
                  <a:pt x="2646921" y="0"/>
                </a:moveTo>
                <a:lnTo>
                  <a:pt x="2625331" y="4398"/>
                </a:lnTo>
                <a:lnTo>
                  <a:pt x="2607303" y="16408"/>
                </a:lnTo>
                <a:lnTo>
                  <a:pt x="2594943" y="34247"/>
                </a:lnTo>
                <a:lnTo>
                  <a:pt x="2590355" y="56133"/>
                </a:lnTo>
                <a:lnTo>
                  <a:pt x="2590355" y="56997"/>
                </a:lnTo>
                <a:lnTo>
                  <a:pt x="2594821" y="78884"/>
                </a:lnTo>
                <a:lnTo>
                  <a:pt x="2606979" y="96723"/>
                </a:lnTo>
                <a:lnTo>
                  <a:pt x="2624966" y="108732"/>
                </a:lnTo>
                <a:lnTo>
                  <a:pt x="2646921" y="113131"/>
                </a:lnTo>
                <a:lnTo>
                  <a:pt x="2668875" y="108732"/>
                </a:lnTo>
                <a:lnTo>
                  <a:pt x="2686862" y="96723"/>
                </a:lnTo>
                <a:lnTo>
                  <a:pt x="2699020" y="78884"/>
                </a:lnTo>
                <a:lnTo>
                  <a:pt x="2703487" y="56997"/>
                </a:lnTo>
                <a:lnTo>
                  <a:pt x="2703487" y="56133"/>
                </a:lnTo>
                <a:lnTo>
                  <a:pt x="2698838" y="34247"/>
                </a:lnTo>
                <a:lnTo>
                  <a:pt x="2686377" y="16408"/>
                </a:lnTo>
                <a:lnTo>
                  <a:pt x="2668329" y="4398"/>
                </a:lnTo>
                <a:lnTo>
                  <a:pt x="2646921" y="0"/>
                </a:lnTo>
                <a:close/>
              </a:path>
              <a:path w="8402320" h="113664">
                <a:moveTo>
                  <a:pt x="2905950" y="0"/>
                </a:moveTo>
                <a:lnTo>
                  <a:pt x="2884360" y="4398"/>
                </a:lnTo>
                <a:lnTo>
                  <a:pt x="2866332" y="16408"/>
                </a:lnTo>
                <a:lnTo>
                  <a:pt x="2853972" y="34247"/>
                </a:lnTo>
                <a:lnTo>
                  <a:pt x="2849384" y="56133"/>
                </a:lnTo>
                <a:lnTo>
                  <a:pt x="2849384" y="56997"/>
                </a:lnTo>
                <a:lnTo>
                  <a:pt x="2853851" y="78884"/>
                </a:lnTo>
                <a:lnTo>
                  <a:pt x="2866009" y="96723"/>
                </a:lnTo>
                <a:lnTo>
                  <a:pt x="2883996" y="108732"/>
                </a:lnTo>
                <a:lnTo>
                  <a:pt x="2905950" y="113131"/>
                </a:lnTo>
                <a:lnTo>
                  <a:pt x="2927904" y="108732"/>
                </a:lnTo>
                <a:lnTo>
                  <a:pt x="2945892" y="96723"/>
                </a:lnTo>
                <a:lnTo>
                  <a:pt x="2958049" y="78884"/>
                </a:lnTo>
                <a:lnTo>
                  <a:pt x="2962516" y="56997"/>
                </a:lnTo>
                <a:lnTo>
                  <a:pt x="2962516" y="56133"/>
                </a:lnTo>
                <a:lnTo>
                  <a:pt x="2957867" y="34247"/>
                </a:lnTo>
                <a:lnTo>
                  <a:pt x="2945406" y="16408"/>
                </a:lnTo>
                <a:lnTo>
                  <a:pt x="2927358" y="4398"/>
                </a:lnTo>
                <a:lnTo>
                  <a:pt x="2905950" y="0"/>
                </a:lnTo>
                <a:close/>
              </a:path>
              <a:path w="8402320" h="113664">
                <a:moveTo>
                  <a:pt x="3164992" y="0"/>
                </a:moveTo>
                <a:lnTo>
                  <a:pt x="3143402" y="4398"/>
                </a:lnTo>
                <a:lnTo>
                  <a:pt x="3125374" y="16408"/>
                </a:lnTo>
                <a:lnTo>
                  <a:pt x="3113014" y="34247"/>
                </a:lnTo>
                <a:lnTo>
                  <a:pt x="3108426" y="56133"/>
                </a:lnTo>
                <a:lnTo>
                  <a:pt x="3108426" y="56997"/>
                </a:lnTo>
                <a:lnTo>
                  <a:pt x="3112893" y="78884"/>
                </a:lnTo>
                <a:lnTo>
                  <a:pt x="3125050" y="96723"/>
                </a:lnTo>
                <a:lnTo>
                  <a:pt x="3143038" y="108732"/>
                </a:lnTo>
                <a:lnTo>
                  <a:pt x="3164992" y="113131"/>
                </a:lnTo>
                <a:lnTo>
                  <a:pt x="3186946" y="108732"/>
                </a:lnTo>
                <a:lnTo>
                  <a:pt x="3204933" y="96723"/>
                </a:lnTo>
                <a:lnTo>
                  <a:pt x="3217091" y="78884"/>
                </a:lnTo>
                <a:lnTo>
                  <a:pt x="3221558" y="56997"/>
                </a:lnTo>
                <a:lnTo>
                  <a:pt x="3221558" y="56133"/>
                </a:lnTo>
                <a:lnTo>
                  <a:pt x="3216909" y="34247"/>
                </a:lnTo>
                <a:lnTo>
                  <a:pt x="3204448" y="16408"/>
                </a:lnTo>
                <a:lnTo>
                  <a:pt x="3186400" y="4398"/>
                </a:lnTo>
                <a:lnTo>
                  <a:pt x="3164992" y="0"/>
                </a:lnTo>
                <a:close/>
              </a:path>
              <a:path w="8402320" h="113664">
                <a:moveTo>
                  <a:pt x="3424021" y="0"/>
                </a:moveTo>
                <a:lnTo>
                  <a:pt x="3402431" y="4398"/>
                </a:lnTo>
                <a:lnTo>
                  <a:pt x="3384403" y="16408"/>
                </a:lnTo>
                <a:lnTo>
                  <a:pt x="3372043" y="34247"/>
                </a:lnTo>
                <a:lnTo>
                  <a:pt x="3367455" y="56133"/>
                </a:lnTo>
                <a:lnTo>
                  <a:pt x="3367455" y="56997"/>
                </a:lnTo>
                <a:lnTo>
                  <a:pt x="3371922" y="78884"/>
                </a:lnTo>
                <a:lnTo>
                  <a:pt x="3384080" y="96723"/>
                </a:lnTo>
                <a:lnTo>
                  <a:pt x="3402067" y="108732"/>
                </a:lnTo>
                <a:lnTo>
                  <a:pt x="3424021" y="113131"/>
                </a:lnTo>
                <a:lnTo>
                  <a:pt x="3445975" y="108732"/>
                </a:lnTo>
                <a:lnTo>
                  <a:pt x="3463963" y="96723"/>
                </a:lnTo>
                <a:lnTo>
                  <a:pt x="3476120" y="78884"/>
                </a:lnTo>
                <a:lnTo>
                  <a:pt x="3480587" y="56997"/>
                </a:lnTo>
                <a:lnTo>
                  <a:pt x="3480587" y="56133"/>
                </a:lnTo>
                <a:lnTo>
                  <a:pt x="3475938" y="34247"/>
                </a:lnTo>
                <a:lnTo>
                  <a:pt x="3463477" y="16408"/>
                </a:lnTo>
                <a:lnTo>
                  <a:pt x="3445429" y="4398"/>
                </a:lnTo>
                <a:lnTo>
                  <a:pt x="3424021" y="0"/>
                </a:lnTo>
                <a:close/>
              </a:path>
              <a:path w="8402320" h="113664">
                <a:moveTo>
                  <a:pt x="3683063" y="0"/>
                </a:moveTo>
                <a:lnTo>
                  <a:pt x="3661473" y="4398"/>
                </a:lnTo>
                <a:lnTo>
                  <a:pt x="3643445" y="16408"/>
                </a:lnTo>
                <a:lnTo>
                  <a:pt x="3631085" y="34247"/>
                </a:lnTo>
                <a:lnTo>
                  <a:pt x="3626497" y="56133"/>
                </a:lnTo>
                <a:lnTo>
                  <a:pt x="3626497" y="56997"/>
                </a:lnTo>
                <a:lnTo>
                  <a:pt x="3630964" y="78884"/>
                </a:lnTo>
                <a:lnTo>
                  <a:pt x="3643122" y="96723"/>
                </a:lnTo>
                <a:lnTo>
                  <a:pt x="3661109" y="108732"/>
                </a:lnTo>
                <a:lnTo>
                  <a:pt x="3683063" y="113131"/>
                </a:lnTo>
                <a:lnTo>
                  <a:pt x="3705017" y="108732"/>
                </a:lnTo>
                <a:lnTo>
                  <a:pt x="3723005" y="96723"/>
                </a:lnTo>
                <a:lnTo>
                  <a:pt x="3735162" y="78884"/>
                </a:lnTo>
                <a:lnTo>
                  <a:pt x="3739629" y="56997"/>
                </a:lnTo>
                <a:lnTo>
                  <a:pt x="3739629" y="56133"/>
                </a:lnTo>
                <a:lnTo>
                  <a:pt x="3734980" y="34247"/>
                </a:lnTo>
                <a:lnTo>
                  <a:pt x="3722519" y="16408"/>
                </a:lnTo>
                <a:lnTo>
                  <a:pt x="3704471" y="4398"/>
                </a:lnTo>
                <a:lnTo>
                  <a:pt x="3683063" y="0"/>
                </a:lnTo>
                <a:close/>
              </a:path>
              <a:path w="8402320" h="113664">
                <a:moveTo>
                  <a:pt x="3942092" y="0"/>
                </a:moveTo>
                <a:lnTo>
                  <a:pt x="3920502" y="4398"/>
                </a:lnTo>
                <a:lnTo>
                  <a:pt x="3902475" y="16408"/>
                </a:lnTo>
                <a:lnTo>
                  <a:pt x="3890114" y="34247"/>
                </a:lnTo>
                <a:lnTo>
                  <a:pt x="3885526" y="56133"/>
                </a:lnTo>
                <a:lnTo>
                  <a:pt x="3885526" y="56997"/>
                </a:lnTo>
                <a:lnTo>
                  <a:pt x="3889993" y="78884"/>
                </a:lnTo>
                <a:lnTo>
                  <a:pt x="3902151" y="96723"/>
                </a:lnTo>
                <a:lnTo>
                  <a:pt x="3920138" y="108732"/>
                </a:lnTo>
                <a:lnTo>
                  <a:pt x="3942092" y="113131"/>
                </a:lnTo>
                <a:lnTo>
                  <a:pt x="3964047" y="108732"/>
                </a:lnTo>
                <a:lnTo>
                  <a:pt x="3982034" y="96723"/>
                </a:lnTo>
                <a:lnTo>
                  <a:pt x="3994192" y="78884"/>
                </a:lnTo>
                <a:lnTo>
                  <a:pt x="3998658" y="56997"/>
                </a:lnTo>
                <a:lnTo>
                  <a:pt x="3998658" y="56133"/>
                </a:lnTo>
                <a:lnTo>
                  <a:pt x="3994009" y="34247"/>
                </a:lnTo>
                <a:lnTo>
                  <a:pt x="3981548" y="16408"/>
                </a:lnTo>
                <a:lnTo>
                  <a:pt x="3963500" y="4398"/>
                </a:lnTo>
                <a:lnTo>
                  <a:pt x="3942092" y="0"/>
                </a:lnTo>
                <a:close/>
              </a:path>
              <a:path w="8402320" h="113664">
                <a:moveTo>
                  <a:pt x="4201134" y="0"/>
                </a:moveTo>
                <a:lnTo>
                  <a:pt x="4179544" y="4398"/>
                </a:lnTo>
                <a:lnTo>
                  <a:pt x="4161516" y="16408"/>
                </a:lnTo>
                <a:lnTo>
                  <a:pt x="4149156" y="34247"/>
                </a:lnTo>
                <a:lnTo>
                  <a:pt x="4144568" y="56133"/>
                </a:lnTo>
                <a:lnTo>
                  <a:pt x="4144568" y="56997"/>
                </a:lnTo>
                <a:lnTo>
                  <a:pt x="4149035" y="78884"/>
                </a:lnTo>
                <a:lnTo>
                  <a:pt x="4161193" y="96723"/>
                </a:lnTo>
                <a:lnTo>
                  <a:pt x="4179180" y="108732"/>
                </a:lnTo>
                <a:lnTo>
                  <a:pt x="4201134" y="113131"/>
                </a:lnTo>
                <a:lnTo>
                  <a:pt x="4223088" y="108732"/>
                </a:lnTo>
                <a:lnTo>
                  <a:pt x="4241076" y="96723"/>
                </a:lnTo>
                <a:lnTo>
                  <a:pt x="4253233" y="78884"/>
                </a:lnTo>
                <a:lnTo>
                  <a:pt x="4257700" y="56997"/>
                </a:lnTo>
                <a:lnTo>
                  <a:pt x="4257700" y="56133"/>
                </a:lnTo>
                <a:lnTo>
                  <a:pt x="4253051" y="34247"/>
                </a:lnTo>
                <a:lnTo>
                  <a:pt x="4240590" y="16408"/>
                </a:lnTo>
                <a:lnTo>
                  <a:pt x="4222542" y="4398"/>
                </a:lnTo>
                <a:lnTo>
                  <a:pt x="4201134" y="0"/>
                </a:lnTo>
                <a:close/>
              </a:path>
              <a:path w="8402320" h="113664">
                <a:moveTo>
                  <a:pt x="4460163" y="0"/>
                </a:moveTo>
                <a:lnTo>
                  <a:pt x="4438573" y="4398"/>
                </a:lnTo>
                <a:lnTo>
                  <a:pt x="4420546" y="16408"/>
                </a:lnTo>
                <a:lnTo>
                  <a:pt x="4408185" y="34247"/>
                </a:lnTo>
                <a:lnTo>
                  <a:pt x="4403598" y="56133"/>
                </a:lnTo>
                <a:lnTo>
                  <a:pt x="4403598" y="56997"/>
                </a:lnTo>
                <a:lnTo>
                  <a:pt x="4408064" y="78884"/>
                </a:lnTo>
                <a:lnTo>
                  <a:pt x="4420222" y="96723"/>
                </a:lnTo>
                <a:lnTo>
                  <a:pt x="4438209" y="108732"/>
                </a:lnTo>
                <a:lnTo>
                  <a:pt x="4460163" y="113131"/>
                </a:lnTo>
                <a:lnTo>
                  <a:pt x="4482118" y="108732"/>
                </a:lnTo>
                <a:lnTo>
                  <a:pt x="4500105" y="96723"/>
                </a:lnTo>
                <a:lnTo>
                  <a:pt x="4512263" y="78884"/>
                </a:lnTo>
                <a:lnTo>
                  <a:pt x="4516729" y="56997"/>
                </a:lnTo>
                <a:lnTo>
                  <a:pt x="4516729" y="56133"/>
                </a:lnTo>
                <a:lnTo>
                  <a:pt x="4512081" y="34247"/>
                </a:lnTo>
                <a:lnTo>
                  <a:pt x="4499619" y="16408"/>
                </a:lnTo>
                <a:lnTo>
                  <a:pt x="4481571" y="4398"/>
                </a:lnTo>
                <a:lnTo>
                  <a:pt x="4460163" y="0"/>
                </a:lnTo>
                <a:close/>
              </a:path>
              <a:path w="8402320" h="113664">
                <a:moveTo>
                  <a:pt x="4719205" y="0"/>
                </a:moveTo>
                <a:lnTo>
                  <a:pt x="4697615" y="4398"/>
                </a:lnTo>
                <a:lnTo>
                  <a:pt x="4679588" y="16408"/>
                </a:lnTo>
                <a:lnTo>
                  <a:pt x="4667227" y="34247"/>
                </a:lnTo>
                <a:lnTo>
                  <a:pt x="4662639" y="56133"/>
                </a:lnTo>
                <a:lnTo>
                  <a:pt x="4662639" y="56997"/>
                </a:lnTo>
                <a:lnTo>
                  <a:pt x="4667106" y="78884"/>
                </a:lnTo>
                <a:lnTo>
                  <a:pt x="4679264" y="96723"/>
                </a:lnTo>
                <a:lnTo>
                  <a:pt x="4697251" y="108732"/>
                </a:lnTo>
                <a:lnTo>
                  <a:pt x="4719205" y="113131"/>
                </a:lnTo>
                <a:lnTo>
                  <a:pt x="4741160" y="108732"/>
                </a:lnTo>
                <a:lnTo>
                  <a:pt x="4759147" y="96723"/>
                </a:lnTo>
                <a:lnTo>
                  <a:pt x="4771305" y="78884"/>
                </a:lnTo>
                <a:lnTo>
                  <a:pt x="4775771" y="56997"/>
                </a:lnTo>
                <a:lnTo>
                  <a:pt x="4775771" y="56133"/>
                </a:lnTo>
                <a:lnTo>
                  <a:pt x="4771122" y="34247"/>
                </a:lnTo>
                <a:lnTo>
                  <a:pt x="4758661" y="16408"/>
                </a:lnTo>
                <a:lnTo>
                  <a:pt x="4740613" y="4398"/>
                </a:lnTo>
                <a:lnTo>
                  <a:pt x="4719205" y="0"/>
                </a:lnTo>
                <a:close/>
              </a:path>
              <a:path w="8402320" h="113664">
                <a:moveTo>
                  <a:pt x="4978234" y="0"/>
                </a:moveTo>
                <a:lnTo>
                  <a:pt x="4956644" y="4398"/>
                </a:lnTo>
                <a:lnTo>
                  <a:pt x="4938617" y="16408"/>
                </a:lnTo>
                <a:lnTo>
                  <a:pt x="4926256" y="34247"/>
                </a:lnTo>
                <a:lnTo>
                  <a:pt x="4921669" y="56133"/>
                </a:lnTo>
                <a:lnTo>
                  <a:pt x="4921669" y="56997"/>
                </a:lnTo>
                <a:lnTo>
                  <a:pt x="4926135" y="78884"/>
                </a:lnTo>
                <a:lnTo>
                  <a:pt x="4938293" y="96723"/>
                </a:lnTo>
                <a:lnTo>
                  <a:pt x="4956280" y="108732"/>
                </a:lnTo>
                <a:lnTo>
                  <a:pt x="4978234" y="113131"/>
                </a:lnTo>
                <a:lnTo>
                  <a:pt x="5000189" y="108732"/>
                </a:lnTo>
                <a:lnTo>
                  <a:pt x="5018176" y="96723"/>
                </a:lnTo>
                <a:lnTo>
                  <a:pt x="5030334" y="78884"/>
                </a:lnTo>
                <a:lnTo>
                  <a:pt x="5034800" y="56997"/>
                </a:lnTo>
                <a:lnTo>
                  <a:pt x="5034800" y="56133"/>
                </a:lnTo>
                <a:lnTo>
                  <a:pt x="5030152" y="34247"/>
                </a:lnTo>
                <a:lnTo>
                  <a:pt x="5017690" y="16408"/>
                </a:lnTo>
                <a:lnTo>
                  <a:pt x="4999642" y="4398"/>
                </a:lnTo>
                <a:lnTo>
                  <a:pt x="4978234" y="0"/>
                </a:lnTo>
                <a:close/>
              </a:path>
              <a:path w="8402320" h="113664">
                <a:moveTo>
                  <a:pt x="5237276" y="0"/>
                </a:moveTo>
                <a:lnTo>
                  <a:pt x="5215686" y="4398"/>
                </a:lnTo>
                <a:lnTo>
                  <a:pt x="5197659" y="16408"/>
                </a:lnTo>
                <a:lnTo>
                  <a:pt x="5185298" y="34247"/>
                </a:lnTo>
                <a:lnTo>
                  <a:pt x="5180711" y="56133"/>
                </a:lnTo>
                <a:lnTo>
                  <a:pt x="5180711" y="56997"/>
                </a:lnTo>
                <a:lnTo>
                  <a:pt x="5185177" y="78884"/>
                </a:lnTo>
                <a:lnTo>
                  <a:pt x="5197335" y="96723"/>
                </a:lnTo>
                <a:lnTo>
                  <a:pt x="5215322" y="108732"/>
                </a:lnTo>
                <a:lnTo>
                  <a:pt x="5237276" y="113131"/>
                </a:lnTo>
                <a:lnTo>
                  <a:pt x="5259231" y="108732"/>
                </a:lnTo>
                <a:lnTo>
                  <a:pt x="5277218" y="96723"/>
                </a:lnTo>
                <a:lnTo>
                  <a:pt x="5289376" y="78884"/>
                </a:lnTo>
                <a:lnTo>
                  <a:pt x="5293842" y="56997"/>
                </a:lnTo>
                <a:lnTo>
                  <a:pt x="5293842" y="56133"/>
                </a:lnTo>
                <a:lnTo>
                  <a:pt x="5289194" y="34247"/>
                </a:lnTo>
                <a:lnTo>
                  <a:pt x="5276732" y="16408"/>
                </a:lnTo>
                <a:lnTo>
                  <a:pt x="5258684" y="4398"/>
                </a:lnTo>
                <a:lnTo>
                  <a:pt x="5237276" y="0"/>
                </a:lnTo>
                <a:close/>
              </a:path>
              <a:path w="8402320" h="113664">
                <a:moveTo>
                  <a:pt x="5496306" y="0"/>
                </a:moveTo>
                <a:lnTo>
                  <a:pt x="5474716" y="4398"/>
                </a:lnTo>
                <a:lnTo>
                  <a:pt x="5456688" y="16408"/>
                </a:lnTo>
                <a:lnTo>
                  <a:pt x="5444328" y="34247"/>
                </a:lnTo>
                <a:lnTo>
                  <a:pt x="5439740" y="56133"/>
                </a:lnTo>
                <a:lnTo>
                  <a:pt x="5439740" y="56997"/>
                </a:lnTo>
                <a:lnTo>
                  <a:pt x="5444206" y="78884"/>
                </a:lnTo>
                <a:lnTo>
                  <a:pt x="5456364" y="96723"/>
                </a:lnTo>
                <a:lnTo>
                  <a:pt x="5474351" y="108732"/>
                </a:lnTo>
                <a:lnTo>
                  <a:pt x="5496306" y="113131"/>
                </a:lnTo>
                <a:lnTo>
                  <a:pt x="5518260" y="108732"/>
                </a:lnTo>
                <a:lnTo>
                  <a:pt x="5536247" y="96723"/>
                </a:lnTo>
                <a:lnTo>
                  <a:pt x="5548405" y="78884"/>
                </a:lnTo>
                <a:lnTo>
                  <a:pt x="5552871" y="56997"/>
                </a:lnTo>
                <a:lnTo>
                  <a:pt x="5552871" y="56133"/>
                </a:lnTo>
                <a:lnTo>
                  <a:pt x="5548223" y="34247"/>
                </a:lnTo>
                <a:lnTo>
                  <a:pt x="5535761" y="16408"/>
                </a:lnTo>
                <a:lnTo>
                  <a:pt x="5517713" y="4398"/>
                </a:lnTo>
                <a:lnTo>
                  <a:pt x="5496306" y="0"/>
                </a:lnTo>
                <a:close/>
              </a:path>
              <a:path w="8402320" h="113664">
                <a:moveTo>
                  <a:pt x="5755347" y="0"/>
                </a:moveTo>
                <a:lnTo>
                  <a:pt x="5733757" y="4398"/>
                </a:lnTo>
                <a:lnTo>
                  <a:pt x="5715730" y="16408"/>
                </a:lnTo>
                <a:lnTo>
                  <a:pt x="5703369" y="34247"/>
                </a:lnTo>
                <a:lnTo>
                  <a:pt x="5698782" y="56133"/>
                </a:lnTo>
                <a:lnTo>
                  <a:pt x="5698782" y="56997"/>
                </a:lnTo>
                <a:lnTo>
                  <a:pt x="5703248" y="78884"/>
                </a:lnTo>
                <a:lnTo>
                  <a:pt x="5715406" y="96723"/>
                </a:lnTo>
                <a:lnTo>
                  <a:pt x="5733393" y="108732"/>
                </a:lnTo>
                <a:lnTo>
                  <a:pt x="5755347" y="113131"/>
                </a:lnTo>
                <a:lnTo>
                  <a:pt x="5777302" y="108732"/>
                </a:lnTo>
                <a:lnTo>
                  <a:pt x="5795289" y="96723"/>
                </a:lnTo>
                <a:lnTo>
                  <a:pt x="5807447" y="78884"/>
                </a:lnTo>
                <a:lnTo>
                  <a:pt x="5811913" y="56997"/>
                </a:lnTo>
                <a:lnTo>
                  <a:pt x="5811913" y="56133"/>
                </a:lnTo>
                <a:lnTo>
                  <a:pt x="5807265" y="34247"/>
                </a:lnTo>
                <a:lnTo>
                  <a:pt x="5794803" y="16408"/>
                </a:lnTo>
                <a:lnTo>
                  <a:pt x="5776755" y="4398"/>
                </a:lnTo>
                <a:lnTo>
                  <a:pt x="5755347" y="0"/>
                </a:lnTo>
                <a:close/>
              </a:path>
              <a:path w="8402320" h="113664">
                <a:moveTo>
                  <a:pt x="6014377" y="0"/>
                </a:moveTo>
                <a:lnTo>
                  <a:pt x="5992787" y="4398"/>
                </a:lnTo>
                <a:lnTo>
                  <a:pt x="5974759" y="16408"/>
                </a:lnTo>
                <a:lnTo>
                  <a:pt x="5962399" y="34247"/>
                </a:lnTo>
                <a:lnTo>
                  <a:pt x="5957811" y="56133"/>
                </a:lnTo>
                <a:lnTo>
                  <a:pt x="5957811" y="56997"/>
                </a:lnTo>
                <a:lnTo>
                  <a:pt x="5962277" y="78884"/>
                </a:lnTo>
                <a:lnTo>
                  <a:pt x="5974435" y="96723"/>
                </a:lnTo>
                <a:lnTo>
                  <a:pt x="5992422" y="108732"/>
                </a:lnTo>
                <a:lnTo>
                  <a:pt x="6014377" y="113131"/>
                </a:lnTo>
                <a:lnTo>
                  <a:pt x="6036331" y="108732"/>
                </a:lnTo>
                <a:lnTo>
                  <a:pt x="6054318" y="96723"/>
                </a:lnTo>
                <a:lnTo>
                  <a:pt x="6066476" y="78884"/>
                </a:lnTo>
                <a:lnTo>
                  <a:pt x="6070942" y="56997"/>
                </a:lnTo>
                <a:lnTo>
                  <a:pt x="6070942" y="56133"/>
                </a:lnTo>
                <a:lnTo>
                  <a:pt x="6066294" y="34247"/>
                </a:lnTo>
                <a:lnTo>
                  <a:pt x="6053832" y="16408"/>
                </a:lnTo>
                <a:lnTo>
                  <a:pt x="6035784" y="4398"/>
                </a:lnTo>
                <a:lnTo>
                  <a:pt x="6014377" y="0"/>
                </a:lnTo>
                <a:close/>
              </a:path>
              <a:path w="8402320" h="113664">
                <a:moveTo>
                  <a:pt x="6273419" y="0"/>
                </a:moveTo>
                <a:lnTo>
                  <a:pt x="6251829" y="4398"/>
                </a:lnTo>
                <a:lnTo>
                  <a:pt x="6233801" y="16408"/>
                </a:lnTo>
                <a:lnTo>
                  <a:pt x="6221441" y="34247"/>
                </a:lnTo>
                <a:lnTo>
                  <a:pt x="6216853" y="56133"/>
                </a:lnTo>
                <a:lnTo>
                  <a:pt x="6216853" y="56997"/>
                </a:lnTo>
                <a:lnTo>
                  <a:pt x="6221319" y="78884"/>
                </a:lnTo>
                <a:lnTo>
                  <a:pt x="6233477" y="96723"/>
                </a:lnTo>
                <a:lnTo>
                  <a:pt x="6251464" y="108732"/>
                </a:lnTo>
                <a:lnTo>
                  <a:pt x="6273419" y="113131"/>
                </a:lnTo>
                <a:lnTo>
                  <a:pt x="6295373" y="108732"/>
                </a:lnTo>
                <a:lnTo>
                  <a:pt x="6313360" y="96723"/>
                </a:lnTo>
                <a:lnTo>
                  <a:pt x="6325518" y="78884"/>
                </a:lnTo>
                <a:lnTo>
                  <a:pt x="6329984" y="56997"/>
                </a:lnTo>
                <a:lnTo>
                  <a:pt x="6329984" y="56133"/>
                </a:lnTo>
                <a:lnTo>
                  <a:pt x="6325336" y="34247"/>
                </a:lnTo>
                <a:lnTo>
                  <a:pt x="6312874" y="16408"/>
                </a:lnTo>
                <a:lnTo>
                  <a:pt x="6294826" y="4398"/>
                </a:lnTo>
                <a:lnTo>
                  <a:pt x="6273419" y="0"/>
                </a:lnTo>
                <a:close/>
              </a:path>
              <a:path w="8402320" h="113664">
                <a:moveTo>
                  <a:pt x="6532448" y="0"/>
                </a:moveTo>
                <a:lnTo>
                  <a:pt x="6510858" y="4398"/>
                </a:lnTo>
                <a:lnTo>
                  <a:pt x="6492830" y="16408"/>
                </a:lnTo>
                <a:lnTo>
                  <a:pt x="6480470" y="34247"/>
                </a:lnTo>
                <a:lnTo>
                  <a:pt x="6475882" y="56133"/>
                </a:lnTo>
                <a:lnTo>
                  <a:pt x="6475882" y="56997"/>
                </a:lnTo>
                <a:lnTo>
                  <a:pt x="6480348" y="78884"/>
                </a:lnTo>
                <a:lnTo>
                  <a:pt x="6492506" y="96723"/>
                </a:lnTo>
                <a:lnTo>
                  <a:pt x="6510493" y="108732"/>
                </a:lnTo>
                <a:lnTo>
                  <a:pt x="6532448" y="113131"/>
                </a:lnTo>
                <a:lnTo>
                  <a:pt x="6554402" y="108732"/>
                </a:lnTo>
                <a:lnTo>
                  <a:pt x="6572389" y="96723"/>
                </a:lnTo>
                <a:lnTo>
                  <a:pt x="6584547" y="78884"/>
                </a:lnTo>
                <a:lnTo>
                  <a:pt x="6589013" y="56997"/>
                </a:lnTo>
                <a:lnTo>
                  <a:pt x="6589013" y="56133"/>
                </a:lnTo>
                <a:lnTo>
                  <a:pt x="6584365" y="34247"/>
                </a:lnTo>
                <a:lnTo>
                  <a:pt x="6571903" y="16408"/>
                </a:lnTo>
                <a:lnTo>
                  <a:pt x="6553856" y="4398"/>
                </a:lnTo>
                <a:lnTo>
                  <a:pt x="6532448" y="0"/>
                </a:lnTo>
                <a:close/>
              </a:path>
              <a:path w="8402320" h="113664">
                <a:moveTo>
                  <a:pt x="6791490" y="0"/>
                </a:moveTo>
                <a:lnTo>
                  <a:pt x="6769900" y="4398"/>
                </a:lnTo>
                <a:lnTo>
                  <a:pt x="6751872" y="16408"/>
                </a:lnTo>
                <a:lnTo>
                  <a:pt x="6739512" y="34247"/>
                </a:lnTo>
                <a:lnTo>
                  <a:pt x="6734924" y="56133"/>
                </a:lnTo>
                <a:lnTo>
                  <a:pt x="6734924" y="56997"/>
                </a:lnTo>
                <a:lnTo>
                  <a:pt x="6739390" y="78884"/>
                </a:lnTo>
                <a:lnTo>
                  <a:pt x="6751548" y="96723"/>
                </a:lnTo>
                <a:lnTo>
                  <a:pt x="6769535" y="108732"/>
                </a:lnTo>
                <a:lnTo>
                  <a:pt x="6791490" y="113131"/>
                </a:lnTo>
                <a:lnTo>
                  <a:pt x="6813444" y="108732"/>
                </a:lnTo>
                <a:lnTo>
                  <a:pt x="6831431" y="96723"/>
                </a:lnTo>
                <a:lnTo>
                  <a:pt x="6843589" y="78884"/>
                </a:lnTo>
                <a:lnTo>
                  <a:pt x="6848055" y="56997"/>
                </a:lnTo>
                <a:lnTo>
                  <a:pt x="6848055" y="56133"/>
                </a:lnTo>
                <a:lnTo>
                  <a:pt x="6843407" y="34247"/>
                </a:lnTo>
                <a:lnTo>
                  <a:pt x="6830945" y="16408"/>
                </a:lnTo>
                <a:lnTo>
                  <a:pt x="6812897" y="4398"/>
                </a:lnTo>
                <a:lnTo>
                  <a:pt x="6791490" y="0"/>
                </a:lnTo>
                <a:close/>
              </a:path>
              <a:path w="8402320" h="113664">
                <a:moveTo>
                  <a:pt x="7050519" y="0"/>
                </a:moveTo>
                <a:lnTo>
                  <a:pt x="7028929" y="4398"/>
                </a:lnTo>
                <a:lnTo>
                  <a:pt x="7010901" y="16408"/>
                </a:lnTo>
                <a:lnTo>
                  <a:pt x="6998541" y="34247"/>
                </a:lnTo>
                <a:lnTo>
                  <a:pt x="6993953" y="56133"/>
                </a:lnTo>
                <a:lnTo>
                  <a:pt x="6993953" y="56997"/>
                </a:lnTo>
                <a:lnTo>
                  <a:pt x="6998419" y="78884"/>
                </a:lnTo>
                <a:lnTo>
                  <a:pt x="7010577" y="96723"/>
                </a:lnTo>
                <a:lnTo>
                  <a:pt x="7028564" y="108732"/>
                </a:lnTo>
                <a:lnTo>
                  <a:pt x="7050519" y="113131"/>
                </a:lnTo>
                <a:lnTo>
                  <a:pt x="7072473" y="108732"/>
                </a:lnTo>
                <a:lnTo>
                  <a:pt x="7090460" y="96723"/>
                </a:lnTo>
                <a:lnTo>
                  <a:pt x="7102618" y="78884"/>
                </a:lnTo>
                <a:lnTo>
                  <a:pt x="7107085" y="56997"/>
                </a:lnTo>
                <a:lnTo>
                  <a:pt x="7107085" y="56133"/>
                </a:lnTo>
                <a:lnTo>
                  <a:pt x="7102436" y="34247"/>
                </a:lnTo>
                <a:lnTo>
                  <a:pt x="7089975" y="16408"/>
                </a:lnTo>
                <a:lnTo>
                  <a:pt x="7071927" y="4398"/>
                </a:lnTo>
                <a:lnTo>
                  <a:pt x="7050519" y="0"/>
                </a:lnTo>
                <a:close/>
              </a:path>
              <a:path w="8402320" h="113664">
                <a:moveTo>
                  <a:pt x="7309561" y="0"/>
                </a:moveTo>
                <a:lnTo>
                  <a:pt x="7287971" y="4398"/>
                </a:lnTo>
                <a:lnTo>
                  <a:pt x="7269943" y="16408"/>
                </a:lnTo>
                <a:lnTo>
                  <a:pt x="7257583" y="34247"/>
                </a:lnTo>
                <a:lnTo>
                  <a:pt x="7252995" y="56133"/>
                </a:lnTo>
                <a:lnTo>
                  <a:pt x="7252995" y="56997"/>
                </a:lnTo>
                <a:lnTo>
                  <a:pt x="7257461" y="78884"/>
                </a:lnTo>
                <a:lnTo>
                  <a:pt x="7269619" y="96723"/>
                </a:lnTo>
                <a:lnTo>
                  <a:pt x="7287606" y="108732"/>
                </a:lnTo>
                <a:lnTo>
                  <a:pt x="7309561" y="113131"/>
                </a:lnTo>
                <a:lnTo>
                  <a:pt x="7331515" y="108732"/>
                </a:lnTo>
                <a:lnTo>
                  <a:pt x="7349502" y="96723"/>
                </a:lnTo>
                <a:lnTo>
                  <a:pt x="7361660" y="78884"/>
                </a:lnTo>
                <a:lnTo>
                  <a:pt x="7366127" y="56997"/>
                </a:lnTo>
                <a:lnTo>
                  <a:pt x="7366127" y="56133"/>
                </a:lnTo>
                <a:lnTo>
                  <a:pt x="7361478" y="34247"/>
                </a:lnTo>
                <a:lnTo>
                  <a:pt x="7349016" y="16408"/>
                </a:lnTo>
                <a:lnTo>
                  <a:pt x="7330969" y="4398"/>
                </a:lnTo>
                <a:lnTo>
                  <a:pt x="7309561" y="0"/>
                </a:lnTo>
                <a:close/>
              </a:path>
              <a:path w="8402320" h="113664">
                <a:moveTo>
                  <a:pt x="7568590" y="0"/>
                </a:moveTo>
                <a:lnTo>
                  <a:pt x="7547000" y="4398"/>
                </a:lnTo>
                <a:lnTo>
                  <a:pt x="7528972" y="16408"/>
                </a:lnTo>
                <a:lnTo>
                  <a:pt x="7516612" y="34247"/>
                </a:lnTo>
                <a:lnTo>
                  <a:pt x="7512024" y="56133"/>
                </a:lnTo>
                <a:lnTo>
                  <a:pt x="7512024" y="56997"/>
                </a:lnTo>
                <a:lnTo>
                  <a:pt x="7516491" y="78884"/>
                </a:lnTo>
                <a:lnTo>
                  <a:pt x="7528648" y="96723"/>
                </a:lnTo>
                <a:lnTo>
                  <a:pt x="7546636" y="108732"/>
                </a:lnTo>
                <a:lnTo>
                  <a:pt x="7568590" y="113131"/>
                </a:lnTo>
                <a:lnTo>
                  <a:pt x="7590544" y="108732"/>
                </a:lnTo>
                <a:lnTo>
                  <a:pt x="7608531" y="96723"/>
                </a:lnTo>
                <a:lnTo>
                  <a:pt x="7620689" y="78884"/>
                </a:lnTo>
                <a:lnTo>
                  <a:pt x="7625156" y="56997"/>
                </a:lnTo>
                <a:lnTo>
                  <a:pt x="7625156" y="56133"/>
                </a:lnTo>
                <a:lnTo>
                  <a:pt x="7620507" y="34247"/>
                </a:lnTo>
                <a:lnTo>
                  <a:pt x="7608046" y="16408"/>
                </a:lnTo>
                <a:lnTo>
                  <a:pt x="7589998" y="4398"/>
                </a:lnTo>
                <a:lnTo>
                  <a:pt x="7568590" y="0"/>
                </a:lnTo>
                <a:close/>
              </a:path>
              <a:path w="8402320" h="113664">
                <a:moveTo>
                  <a:pt x="7827632" y="0"/>
                </a:moveTo>
                <a:lnTo>
                  <a:pt x="7806042" y="4398"/>
                </a:lnTo>
                <a:lnTo>
                  <a:pt x="7788014" y="16408"/>
                </a:lnTo>
                <a:lnTo>
                  <a:pt x="7775654" y="34247"/>
                </a:lnTo>
                <a:lnTo>
                  <a:pt x="7771066" y="56133"/>
                </a:lnTo>
                <a:lnTo>
                  <a:pt x="7771066" y="56997"/>
                </a:lnTo>
                <a:lnTo>
                  <a:pt x="7775532" y="78884"/>
                </a:lnTo>
                <a:lnTo>
                  <a:pt x="7787690" y="96723"/>
                </a:lnTo>
                <a:lnTo>
                  <a:pt x="7805677" y="108732"/>
                </a:lnTo>
                <a:lnTo>
                  <a:pt x="7827632" y="113131"/>
                </a:lnTo>
                <a:lnTo>
                  <a:pt x="7849586" y="108732"/>
                </a:lnTo>
                <a:lnTo>
                  <a:pt x="7867573" y="96723"/>
                </a:lnTo>
                <a:lnTo>
                  <a:pt x="7879731" y="78884"/>
                </a:lnTo>
                <a:lnTo>
                  <a:pt x="7884198" y="56997"/>
                </a:lnTo>
                <a:lnTo>
                  <a:pt x="7884198" y="56133"/>
                </a:lnTo>
                <a:lnTo>
                  <a:pt x="7879549" y="34247"/>
                </a:lnTo>
                <a:lnTo>
                  <a:pt x="7867088" y="16408"/>
                </a:lnTo>
                <a:lnTo>
                  <a:pt x="7849040" y="4398"/>
                </a:lnTo>
                <a:lnTo>
                  <a:pt x="7827632" y="0"/>
                </a:lnTo>
                <a:close/>
              </a:path>
              <a:path w="8402320" h="113664">
                <a:moveTo>
                  <a:pt x="8086661" y="0"/>
                </a:moveTo>
                <a:lnTo>
                  <a:pt x="8065071" y="4398"/>
                </a:lnTo>
                <a:lnTo>
                  <a:pt x="8047043" y="16408"/>
                </a:lnTo>
                <a:lnTo>
                  <a:pt x="8034683" y="34247"/>
                </a:lnTo>
                <a:lnTo>
                  <a:pt x="8030095" y="56133"/>
                </a:lnTo>
                <a:lnTo>
                  <a:pt x="8030095" y="56997"/>
                </a:lnTo>
                <a:lnTo>
                  <a:pt x="8034562" y="78884"/>
                </a:lnTo>
                <a:lnTo>
                  <a:pt x="8046719" y="96723"/>
                </a:lnTo>
                <a:lnTo>
                  <a:pt x="8064707" y="108732"/>
                </a:lnTo>
                <a:lnTo>
                  <a:pt x="8086661" y="113131"/>
                </a:lnTo>
                <a:lnTo>
                  <a:pt x="8108615" y="108732"/>
                </a:lnTo>
                <a:lnTo>
                  <a:pt x="8126603" y="96723"/>
                </a:lnTo>
                <a:lnTo>
                  <a:pt x="8138760" y="78884"/>
                </a:lnTo>
                <a:lnTo>
                  <a:pt x="8143227" y="56997"/>
                </a:lnTo>
                <a:lnTo>
                  <a:pt x="8143227" y="56133"/>
                </a:lnTo>
                <a:lnTo>
                  <a:pt x="8138578" y="34247"/>
                </a:lnTo>
                <a:lnTo>
                  <a:pt x="8126117" y="16408"/>
                </a:lnTo>
                <a:lnTo>
                  <a:pt x="8108069" y="4398"/>
                </a:lnTo>
                <a:lnTo>
                  <a:pt x="8086661" y="0"/>
                </a:lnTo>
                <a:close/>
              </a:path>
              <a:path w="8402320" h="113664">
                <a:moveTo>
                  <a:pt x="8345703" y="0"/>
                </a:moveTo>
                <a:lnTo>
                  <a:pt x="8324113" y="4398"/>
                </a:lnTo>
                <a:lnTo>
                  <a:pt x="8306085" y="16408"/>
                </a:lnTo>
                <a:lnTo>
                  <a:pt x="8293725" y="34247"/>
                </a:lnTo>
                <a:lnTo>
                  <a:pt x="8289137" y="56133"/>
                </a:lnTo>
                <a:lnTo>
                  <a:pt x="8289137" y="56997"/>
                </a:lnTo>
                <a:lnTo>
                  <a:pt x="8293604" y="78884"/>
                </a:lnTo>
                <a:lnTo>
                  <a:pt x="8305761" y="96723"/>
                </a:lnTo>
                <a:lnTo>
                  <a:pt x="8323749" y="108732"/>
                </a:lnTo>
                <a:lnTo>
                  <a:pt x="8345703" y="113131"/>
                </a:lnTo>
                <a:lnTo>
                  <a:pt x="8367657" y="108732"/>
                </a:lnTo>
                <a:lnTo>
                  <a:pt x="8385644" y="96723"/>
                </a:lnTo>
                <a:lnTo>
                  <a:pt x="8397802" y="78884"/>
                </a:lnTo>
                <a:lnTo>
                  <a:pt x="8402269" y="56997"/>
                </a:lnTo>
                <a:lnTo>
                  <a:pt x="8402269" y="56133"/>
                </a:lnTo>
                <a:lnTo>
                  <a:pt x="8397620" y="34247"/>
                </a:lnTo>
                <a:lnTo>
                  <a:pt x="8385159" y="16408"/>
                </a:lnTo>
                <a:lnTo>
                  <a:pt x="8367111" y="4398"/>
                </a:lnTo>
                <a:lnTo>
                  <a:pt x="8345703" y="0"/>
                </a:lnTo>
                <a:close/>
              </a:path>
            </a:pathLst>
          </a:custGeom>
          <a:solidFill>
            <a:srgbClr val="E2E3E4"/>
          </a:solidFill>
        </p:spPr>
        <p:txBody>
          <a:bodyPr wrap="square" lIns="0" tIns="0" rIns="0" bIns="0" rtlCol="0"/>
          <a:lstStyle/>
          <a:p>
            <a:endParaRPr dirty="0"/>
          </a:p>
        </p:txBody>
      </p:sp>
      <p:sp>
        <p:nvSpPr>
          <p:cNvPr id="16" name="object 3"/>
          <p:cNvSpPr/>
          <p:nvPr userDrawn="1"/>
        </p:nvSpPr>
        <p:spPr>
          <a:xfrm>
            <a:off x="370867" y="6143980"/>
            <a:ext cx="8402320" cy="113664"/>
          </a:xfrm>
          <a:custGeom>
            <a:avLst/>
            <a:gdLst/>
            <a:ahLst/>
            <a:cxnLst/>
            <a:rect l="l" t="t" r="r" b="b"/>
            <a:pathLst>
              <a:path w="8402320" h="113664">
                <a:moveTo>
                  <a:pt x="56565" y="0"/>
                </a:moveTo>
                <a:lnTo>
                  <a:pt x="34975" y="4398"/>
                </a:lnTo>
                <a:lnTo>
                  <a:pt x="16948" y="16408"/>
                </a:lnTo>
                <a:lnTo>
                  <a:pt x="4587" y="34247"/>
                </a:lnTo>
                <a:lnTo>
                  <a:pt x="0" y="56133"/>
                </a:lnTo>
                <a:lnTo>
                  <a:pt x="0" y="56997"/>
                </a:lnTo>
                <a:lnTo>
                  <a:pt x="4466" y="78884"/>
                </a:lnTo>
                <a:lnTo>
                  <a:pt x="16624" y="96723"/>
                </a:lnTo>
                <a:lnTo>
                  <a:pt x="34611" y="108732"/>
                </a:lnTo>
                <a:lnTo>
                  <a:pt x="56565" y="113131"/>
                </a:lnTo>
                <a:lnTo>
                  <a:pt x="78520" y="108732"/>
                </a:lnTo>
                <a:lnTo>
                  <a:pt x="96507" y="96723"/>
                </a:lnTo>
                <a:lnTo>
                  <a:pt x="108665" y="78884"/>
                </a:lnTo>
                <a:lnTo>
                  <a:pt x="113131" y="56997"/>
                </a:lnTo>
                <a:lnTo>
                  <a:pt x="113131" y="56133"/>
                </a:lnTo>
                <a:lnTo>
                  <a:pt x="108483" y="34247"/>
                </a:lnTo>
                <a:lnTo>
                  <a:pt x="96021" y="16408"/>
                </a:lnTo>
                <a:lnTo>
                  <a:pt x="77973" y="4398"/>
                </a:lnTo>
                <a:lnTo>
                  <a:pt x="56565" y="0"/>
                </a:lnTo>
                <a:close/>
              </a:path>
              <a:path w="8402320" h="113664">
                <a:moveTo>
                  <a:pt x="315595" y="0"/>
                </a:moveTo>
                <a:lnTo>
                  <a:pt x="294005" y="4398"/>
                </a:lnTo>
                <a:lnTo>
                  <a:pt x="275977" y="16408"/>
                </a:lnTo>
                <a:lnTo>
                  <a:pt x="263617" y="34247"/>
                </a:lnTo>
                <a:lnTo>
                  <a:pt x="259029" y="56133"/>
                </a:lnTo>
                <a:lnTo>
                  <a:pt x="259029" y="56997"/>
                </a:lnTo>
                <a:lnTo>
                  <a:pt x="263495" y="78884"/>
                </a:lnTo>
                <a:lnTo>
                  <a:pt x="275653" y="96723"/>
                </a:lnTo>
                <a:lnTo>
                  <a:pt x="293640" y="108732"/>
                </a:lnTo>
                <a:lnTo>
                  <a:pt x="315595" y="113131"/>
                </a:lnTo>
                <a:lnTo>
                  <a:pt x="337549" y="108732"/>
                </a:lnTo>
                <a:lnTo>
                  <a:pt x="355536" y="96723"/>
                </a:lnTo>
                <a:lnTo>
                  <a:pt x="367694" y="78884"/>
                </a:lnTo>
                <a:lnTo>
                  <a:pt x="372160" y="56997"/>
                </a:lnTo>
                <a:lnTo>
                  <a:pt x="372160" y="56133"/>
                </a:lnTo>
                <a:lnTo>
                  <a:pt x="367512" y="34247"/>
                </a:lnTo>
                <a:lnTo>
                  <a:pt x="355050" y="16408"/>
                </a:lnTo>
                <a:lnTo>
                  <a:pt x="337002" y="4398"/>
                </a:lnTo>
                <a:lnTo>
                  <a:pt x="315595" y="0"/>
                </a:lnTo>
                <a:close/>
              </a:path>
              <a:path w="8402320" h="113664">
                <a:moveTo>
                  <a:pt x="574636" y="0"/>
                </a:moveTo>
                <a:lnTo>
                  <a:pt x="553046" y="4398"/>
                </a:lnTo>
                <a:lnTo>
                  <a:pt x="535019" y="16408"/>
                </a:lnTo>
                <a:lnTo>
                  <a:pt x="522658" y="34247"/>
                </a:lnTo>
                <a:lnTo>
                  <a:pt x="518071" y="56133"/>
                </a:lnTo>
                <a:lnTo>
                  <a:pt x="518071" y="56997"/>
                </a:lnTo>
                <a:lnTo>
                  <a:pt x="522537" y="78884"/>
                </a:lnTo>
                <a:lnTo>
                  <a:pt x="534695" y="96723"/>
                </a:lnTo>
                <a:lnTo>
                  <a:pt x="552682" y="108732"/>
                </a:lnTo>
                <a:lnTo>
                  <a:pt x="574636" y="113131"/>
                </a:lnTo>
                <a:lnTo>
                  <a:pt x="596591" y="108732"/>
                </a:lnTo>
                <a:lnTo>
                  <a:pt x="614578" y="96723"/>
                </a:lnTo>
                <a:lnTo>
                  <a:pt x="626736" y="78884"/>
                </a:lnTo>
                <a:lnTo>
                  <a:pt x="631202" y="56997"/>
                </a:lnTo>
                <a:lnTo>
                  <a:pt x="631202" y="56133"/>
                </a:lnTo>
                <a:lnTo>
                  <a:pt x="626554" y="34247"/>
                </a:lnTo>
                <a:lnTo>
                  <a:pt x="614092" y="16408"/>
                </a:lnTo>
                <a:lnTo>
                  <a:pt x="596044" y="4398"/>
                </a:lnTo>
                <a:lnTo>
                  <a:pt x="574636" y="0"/>
                </a:lnTo>
                <a:close/>
              </a:path>
              <a:path w="8402320" h="113664">
                <a:moveTo>
                  <a:pt x="833666" y="0"/>
                </a:moveTo>
                <a:lnTo>
                  <a:pt x="812076" y="4398"/>
                </a:lnTo>
                <a:lnTo>
                  <a:pt x="794048" y="16408"/>
                </a:lnTo>
                <a:lnTo>
                  <a:pt x="781688" y="34247"/>
                </a:lnTo>
                <a:lnTo>
                  <a:pt x="777100" y="56133"/>
                </a:lnTo>
                <a:lnTo>
                  <a:pt x="777100" y="56997"/>
                </a:lnTo>
                <a:lnTo>
                  <a:pt x="781566" y="78884"/>
                </a:lnTo>
                <a:lnTo>
                  <a:pt x="793724" y="96723"/>
                </a:lnTo>
                <a:lnTo>
                  <a:pt x="811711" y="108732"/>
                </a:lnTo>
                <a:lnTo>
                  <a:pt x="833666" y="113131"/>
                </a:lnTo>
                <a:lnTo>
                  <a:pt x="855620" y="108732"/>
                </a:lnTo>
                <a:lnTo>
                  <a:pt x="873607" y="96723"/>
                </a:lnTo>
                <a:lnTo>
                  <a:pt x="885765" y="78884"/>
                </a:lnTo>
                <a:lnTo>
                  <a:pt x="890231" y="56997"/>
                </a:lnTo>
                <a:lnTo>
                  <a:pt x="890231" y="56133"/>
                </a:lnTo>
                <a:lnTo>
                  <a:pt x="885583" y="34247"/>
                </a:lnTo>
                <a:lnTo>
                  <a:pt x="873121" y="16408"/>
                </a:lnTo>
                <a:lnTo>
                  <a:pt x="855073" y="4398"/>
                </a:lnTo>
                <a:lnTo>
                  <a:pt x="833666" y="0"/>
                </a:lnTo>
                <a:close/>
              </a:path>
              <a:path w="8402320" h="113664">
                <a:moveTo>
                  <a:pt x="1092708" y="0"/>
                </a:moveTo>
                <a:lnTo>
                  <a:pt x="1071118" y="4398"/>
                </a:lnTo>
                <a:lnTo>
                  <a:pt x="1053090" y="16408"/>
                </a:lnTo>
                <a:lnTo>
                  <a:pt x="1040730" y="34247"/>
                </a:lnTo>
                <a:lnTo>
                  <a:pt x="1036142" y="56133"/>
                </a:lnTo>
                <a:lnTo>
                  <a:pt x="1036142" y="56997"/>
                </a:lnTo>
                <a:lnTo>
                  <a:pt x="1040608" y="78884"/>
                </a:lnTo>
                <a:lnTo>
                  <a:pt x="1052766" y="96723"/>
                </a:lnTo>
                <a:lnTo>
                  <a:pt x="1070753" y="108732"/>
                </a:lnTo>
                <a:lnTo>
                  <a:pt x="1092708" y="113131"/>
                </a:lnTo>
                <a:lnTo>
                  <a:pt x="1114662" y="108732"/>
                </a:lnTo>
                <a:lnTo>
                  <a:pt x="1132649" y="96723"/>
                </a:lnTo>
                <a:lnTo>
                  <a:pt x="1144807" y="78884"/>
                </a:lnTo>
                <a:lnTo>
                  <a:pt x="1149273" y="56997"/>
                </a:lnTo>
                <a:lnTo>
                  <a:pt x="1149273" y="56133"/>
                </a:lnTo>
                <a:lnTo>
                  <a:pt x="1144625" y="34247"/>
                </a:lnTo>
                <a:lnTo>
                  <a:pt x="1132163" y="16408"/>
                </a:lnTo>
                <a:lnTo>
                  <a:pt x="1114115" y="4398"/>
                </a:lnTo>
                <a:lnTo>
                  <a:pt x="1092708" y="0"/>
                </a:lnTo>
                <a:close/>
              </a:path>
              <a:path w="8402320" h="113664">
                <a:moveTo>
                  <a:pt x="1351737" y="0"/>
                </a:moveTo>
                <a:lnTo>
                  <a:pt x="1330147" y="4398"/>
                </a:lnTo>
                <a:lnTo>
                  <a:pt x="1312119" y="16408"/>
                </a:lnTo>
                <a:lnTo>
                  <a:pt x="1299759" y="34247"/>
                </a:lnTo>
                <a:lnTo>
                  <a:pt x="1295171" y="56133"/>
                </a:lnTo>
                <a:lnTo>
                  <a:pt x="1295171" y="56997"/>
                </a:lnTo>
                <a:lnTo>
                  <a:pt x="1299637" y="78884"/>
                </a:lnTo>
                <a:lnTo>
                  <a:pt x="1311795" y="96723"/>
                </a:lnTo>
                <a:lnTo>
                  <a:pt x="1329782" y="108732"/>
                </a:lnTo>
                <a:lnTo>
                  <a:pt x="1351737" y="113131"/>
                </a:lnTo>
                <a:lnTo>
                  <a:pt x="1373691" y="108732"/>
                </a:lnTo>
                <a:lnTo>
                  <a:pt x="1391678" y="96723"/>
                </a:lnTo>
                <a:lnTo>
                  <a:pt x="1403836" y="78884"/>
                </a:lnTo>
                <a:lnTo>
                  <a:pt x="1408303" y="56997"/>
                </a:lnTo>
                <a:lnTo>
                  <a:pt x="1408303" y="56133"/>
                </a:lnTo>
                <a:lnTo>
                  <a:pt x="1403654" y="34247"/>
                </a:lnTo>
                <a:lnTo>
                  <a:pt x="1391192" y="16408"/>
                </a:lnTo>
                <a:lnTo>
                  <a:pt x="1373145" y="4398"/>
                </a:lnTo>
                <a:lnTo>
                  <a:pt x="1351737" y="0"/>
                </a:lnTo>
                <a:close/>
              </a:path>
              <a:path w="8402320" h="113664">
                <a:moveTo>
                  <a:pt x="1610779" y="0"/>
                </a:moveTo>
                <a:lnTo>
                  <a:pt x="1589189" y="4398"/>
                </a:lnTo>
                <a:lnTo>
                  <a:pt x="1571161" y="16408"/>
                </a:lnTo>
                <a:lnTo>
                  <a:pt x="1558801" y="34247"/>
                </a:lnTo>
                <a:lnTo>
                  <a:pt x="1554213" y="56133"/>
                </a:lnTo>
                <a:lnTo>
                  <a:pt x="1554213" y="56997"/>
                </a:lnTo>
                <a:lnTo>
                  <a:pt x="1558679" y="78884"/>
                </a:lnTo>
                <a:lnTo>
                  <a:pt x="1570837" y="96723"/>
                </a:lnTo>
                <a:lnTo>
                  <a:pt x="1588824" y="108732"/>
                </a:lnTo>
                <a:lnTo>
                  <a:pt x="1610779" y="113131"/>
                </a:lnTo>
                <a:lnTo>
                  <a:pt x="1632733" y="108732"/>
                </a:lnTo>
                <a:lnTo>
                  <a:pt x="1650720" y="96723"/>
                </a:lnTo>
                <a:lnTo>
                  <a:pt x="1662878" y="78884"/>
                </a:lnTo>
                <a:lnTo>
                  <a:pt x="1667344" y="56997"/>
                </a:lnTo>
                <a:lnTo>
                  <a:pt x="1667344" y="56133"/>
                </a:lnTo>
                <a:lnTo>
                  <a:pt x="1662696" y="34247"/>
                </a:lnTo>
                <a:lnTo>
                  <a:pt x="1650234" y="16408"/>
                </a:lnTo>
                <a:lnTo>
                  <a:pt x="1632186" y="4398"/>
                </a:lnTo>
                <a:lnTo>
                  <a:pt x="1610779" y="0"/>
                </a:lnTo>
                <a:close/>
              </a:path>
              <a:path w="8402320" h="113664">
                <a:moveTo>
                  <a:pt x="1869808" y="0"/>
                </a:moveTo>
                <a:lnTo>
                  <a:pt x="1848218" y="4398"/>
                </a:lnTo>
                <a:lnTo>
                  <a:pt x="1830190" y="16408"/>
                </a:lnTo>
                <a:lnTo>
                  <a:pt x="1817830" y="34247"/>
                </a:lnTo>
                <a:lnTo>
                  <a:pt x="1813242" y="56133"/>
                </a:lnTo>
                <a:lnTo>
                  <a:pt x="1813242" y="56997"/>
                </a:lnTo>
                <a:lnTo>
                  <a:pt x="1817708" y="78884"/>
                </a:lnTo>
                <a:lnTo>
                  <a:pt x="1829866" y="96723"/>
                </a:lnTo>
                <a:lnTo>
                  <a:pt x="1847853" y="108732"/>
                </a:lnTo>
                <a:lnTo>
                  <a:pt x="1869808" y="113131"/>
                </a:lnTo>
                <a:lnTo>
                  <a:pt x="1891762" y="108732"/>
                </a:lnTo>
                <a:lnTo>
                  <a:pt x="1909749" y="96723"/>
                </a:lnTo>
                <a:lnTo>
                  <a:pt x="1921907" y="78884"/>
                </a:lnTo>
                <a:lnTo>
                  <a:pt x="1926374" y="56997"/>
                </a:lnTo>
                <a:lnTo>
                  <a:pt x="1926374" y="56133"/>
                </a:lnTo>
                <a:lnTo>
                  <a:pt x="1921725" y="34247"/>
                </a:lnTo>
                <a:lnTo>
                  <a:pt x="1909264" y="16408"/>
                </a:lnTo>
                <a:lnTo>
                  <a:pt x="1891216" y="4398"/>
                </a:lnTo>
                <a:lnTo>
                  <a:pt x="1869808" y="0"/>
                </a:lnTo>
                <a:close/>
              </a:path>
              <a:path w="8402320" h="113664">
                <a:moveTo>
                  <a:pt x="2128850" y="0"/>
                </a:moveTo>
                <a:lnTo>
                  <a:pt x="2107260" y="4398"/>
                </a:lnTo>
                <a:lnTo>
                  <a:pt x="2089232" y="16408"/>
                </a:lnTo>
                <a:lnTo>
                  <a:pt x="2076872" y="34247"/>
                </a:lnTo>
                <a:lnTo>
                  <a:pt x="2072284" y="56133"/>
                </a:lnTo>
                <a:lnTo>
                  <a:pt x="2072284" y="56997"/>
                </a:lnTo>
                <a:lnTo>
                  <a:pt x="2076750" y="78884"/>
                </a:lnTo>
                <a:lnTo>
                  <a:pt x="2088908" y="96723"/>
                </a:lnTo>
                <a:lnTo>
                  <a:pt x="2106895" y="108732"/>
                </a:lnTo>
                <a:lnTo>
                  <a:pt x="2128850" y="113131"/>
                </a:lnTo>
                <a:lnTo>
                  <a:pt x="2150804" y="108732"/>
                </a:lnTo>
                <a:lnTo>
                  <a:pt x="2168791" y="96723"/>
                </a:lnTo>
                <a:lnTo>
                  <a:pt x="2180949" y="78884"/>
                </a:lnTo>
                <a:lnTo>
                  <a:pt x="2185416" y="56997"/>
                </a:lnTo>
                <a:lnTo>
                  <a:pt x="2185416" y="56133"/>
                </a:lnTo>
                <a:lnTo>
                  <a:pt x="2180767" y="34247"/>
                </a:lnTo>
                <a:lnTo>
                  <a:pt x="2168305" y="16408"/>
                </a:lnTo>
                <a:lnTo>
                  <a:pt x="2150258" y="4398"/>
                </a:lnTo>
                <a:lnTo>
                  <a:pt x="2128850" y="0"/>
                </a:lnTo>
                <a:close/>
              </a:path>
              <a:path w="8402320" h="113664">
                <a:moveTo>
                  <a:pt x="2387879" y="0"/>
                </a:moveTo>
                <a:lnTo>
                  <a:pt x="2366289" y="4398"/>
                </a:lnTo>
                <a:lnTo>
                  <a:pt x="2348261" y="16408"/>
                </a:lnTo>
                <a:lnTo>
                  <a:pt x="2335901" y="34247"/>
                </a:lnTo>
                <a:lnTo>
                  <a:pt x="2331313" y="56133"/>
                </a:lnTo>
                <a:lnTo>
                  <a:pt x="2331313" y="56997"/>
                </a:lnTo>
                <a:lnTo>
                  <a:pt x="2335780" y="78884"/>
                </a:lnTo>
                <a:lnTo>
                  <a:pt x="2347937" y="96723"/>
                </a:lnTo>
                <a:lnTo>
                  <a:pt x="2365925" y="108732"/>
                </a:lnTo>
                <a:lnTo>
                  <a:pt x="2387879" y="113131"/>
                </a:lnTo>
                <a:lnTo>
                  <a:pt x="2409833" y="108732"/>
                </a:lnTo>
                <a:lnTo>
                  <a:pt x="2427820" y="96723"/>
                </a:lnTo>
                <a:lnTo>
                  <a:pt x="2439978" y="78884"/>
                </a:lnTo>
                <a:lnTo>
                  <a:pt x="2444445" y="56997"/>
                </a:lnTo>
                <a:lnTo>
                  <a:pt x="2444445" y="56133"/>
                </a:lnTo>
                <a:lnTo>
                  <a:pt x="2439796" y="34247"/>
                </a:lnTo>
                <a:lnTo>
                  <a:pt x="2427335" y="16408"/>
                </a:lnTo>
                <a:lnTo>
                  <a:pt x="2409287" y="4398"/>
                </a:lnTo>
                <a:lnTo>
                  <a:pt x="2387879" y="0"/>
                </a:lnTo>
                <a:close/>
              </a:path>
              <a:path w="8402320" h="113664">
                <a:moveTo>
                  <a:pt x="2646921" y="0"/>
                </a:moveTo>
                <a:lnTo>
                  <a:pt x="2625331" y="4398"/>
                </a:lnTo>
                <a:lnTo>
                  <a:pt x="2607303" y="16408"/>
                </a:lnTo>
                <a:lnTo>
                  <a:pt x="2594943" y="34247"/>
                </a:lnTo>
                <a:lnTo>
                  <a:pt x="2590355" y="56133"/>
                </a:lnTo>
                <a:lnTo>
                  <a:pt x="2590355" y="56997"/>
                </a:lnTo>
                <a:lnTo>
                  <a:pt x="2594821" y="78884"/>
                </a:lnTo>
                <a:lnTo>
                  <a:pt x="2606979" y="96723"/>
                </a:lnTo>
                <a:lnTo>
                  <a:pt x="2624966" y="108732"/>
                </a:lnTo>
                <a:lnTo>
                  <a:pt x="2646921" y="113131"/>
                </a:lnTo>
                <a:lnTo>
                  <a:pt x="2668875" y="108732"/>
                </a:lnTo>
                <a:lnTo>
                  <a:pt x="2686862" y="96723"/>
                </a:lnTo>
                <a:lnTo>
                  <a:pt x="2699020" y="78884"/>
                </a:lnTo>
                <a:lnTo>
                  <a:pt x="2703487" y="56997"/>
                </a:lnTo>
                <a:lnTo>
                  <a:pt x="2703487" y="56133"/>
                </a:lnTo>
                <a:lnTo>
                  <a:pt x="2698838" y="34247"/>
                </a:lnTo>
                <a:lnTo>
                  <a:pt x="2686377" y="16408"/>
                </a:lnTo>
                <a:lnTo>
                  <a:pt x="2668329" y="4398"/>
                </a:lnTo>
                <a:lnTo>
                  <a:pt x="2646921" y="0"/>
                </a:lnTo>
                <a:close/>
              </a:path>
              <a:path w="8402320" h="113664">
                <a:moveTo>
                  <a:pt x="2905950" y="0"/>
                </a:moveTo>
                <a:lnTo>
                  <a:pt x="2884360" y="4398"/>
                </a:lnTo>
                <a:lnTo>
                  <a:pt x="2866332" y="16408"/>
                </a:lnTo>
                <a:lnTo>
                  <a:pt x="2853972" y="34247"/>
                </a:lnTo>
                <a:lnTo>
                  <a:pt x="2849384" y="56133"/>
                </a:lnTo>
                <a:lnTo>
                  <a:pt x="2849384" y="56997"/>
                </a:lnTo>
                <a:lnTo>
                  <a:pt x="2853851" y="78884"/>
                </a:lnTo>
                <a:lnTo>
                  <a:pt x="2866009" y="96723"/>
                </a:lnTo>
                <a:lnTo>
                  <a:pt x="2883996" y="108732"/>
                </a:lnTo>
                <a:lnTo>
                  <a:pt x="2905950" y="113131"/>
                </a:lnTo>
                <a:lnTo>
                  <a:pt x="2927904" y="108732"/>
                </a:lnTo>
                <a:lnTo>
                  <a:pt x="2945892" y="96723"/>
                </a:lnTo>
                <a:lnTo>
                  <a:pt x="2958049" y="78884"/>
                </a:lnTo>
                <a:lnTo>
                  <a:pt x="2962516" y="56997"/>
                </a:lnTo>
                <a:lnTo>
                  <a:pt x="2962516" y="56133"/>
                </a:lnTo>
                <a:lnTo>
                  <a:pt x="2957867" y="34247"/>
                </a:lnTo>
                <a:lnTo>
                  <a:pt x="2945406" y="16408"/>
                </a:lnTo>
                <a:lnTo>
                  <a:pt x="2927358" y="4398"/>
                </a:lnTo>
                <a:lnTo>
                  <a:pt x="2905950" y="0"/>
                </a:lnTo>
                <a:close/>
              </a:path>
              <a:path w="8402320" h="113664">
                <a:moveTo>
                  <a:pt x="3164992" y="0"/>
                </a:moveTo>
                <a:lnTo>
                  <a:pt x="3143402" y="4398"/>
                </a:lnTo>
                <a:lnTo>
                  <a:pt x="3125374" y="16408"/>
                </a:lnTo>
                <a:lnTo>
                  <a:pt x="3113014" y="34247"/>
                </a:lnTo>
                <a:lnTo>
                  <a:pt x="3108426" y="56133"/>
                </a:lnTo>
                <a:lnTo>
                  <a:pt x="3108426" y="56997"/>
                </a:lnTo>
                <a:lnTo>
                  <a:pt x="3112893" y="78884"/>
                </a:lnTo>
                <a:lnTo>
                  <a:pt x="3125050" y="96723"/>
                </a:lnTo>
                <a:lnTo>
                  <a:pt x="3143038" y="108732"/>
                </a:lnTo>
                <a:lnTo>
                  <a:pt x="3164992" y="113131"/>
                </a:lnTo>
                <a:lnTo>
                  <a:pt x="3186946" y="108732"/>
                </a:lnTo>
                <a:lnTo>
                  <a:pt x="3204933" y="96723"/>
                </a:lnTo>
                <a:lnTo>
                  <a:pt x="3217091" y="78884"/>
                </a:lnTo>
                <a:lnTo>
                  <a:pt x="3221558" y="56997"/>
                </a:lnTo>
                <a:lnTo>
                  <a:pt x="3221558" y="56133"/>
                </a:lnTo>
                <a:lnTo>
                  <a:pt x="3216909" y="34247"/>
                </a:lnTo>
                <a:lnTo>
                  <a:pt x="3204448" y="16408"/>
                </a:lnTo>
                <a:lnTo>
                  <a:pt x="3186400" y="4398"/>
                </a:lnTo>
                <a:lnTo>
                  <a:pt x="3164992" y="0"/>
                </a:lnTo>
                <a:close/>
              </a:path>
              <a:path w="8402320" h="113664">
                <a:moveTo>
                  <a:pt x="3424021" y="0"/>
                </a:moveTo>
                <a:lnTo>
                  <a:pt x="3402431" y="4398"/>
                </a:lnTo>
                <a:lnTo>
                  <a:pt x="3384403" y="16408"/>
                </a:lnTo>
                <a:lnTo>
                  <a:pt x="3372043" y="34247"/>
                </a:lnTo>
                <a:lnTo>
                  <a:pt x="3367455" y="56133"/>
                </a:lnTo>
                <a:lnTo>
                  <a:pt x="3367455" y="56997"/>
                </a:lnTo>
                <a:lnTo>
                  <a:pt x="3371922" y="78884"/>
                </a:lnTo>
                <a:lnTo>
                  <a:pt x="3384080" y="96723"/>
                </a:lnTo>
                <a:lnTo>
                  <a:pt x="3402067" y="108732"/>
                </a:lnTo>
                <a:lnTo>
                  <a:pt x="3424021" y="113131"/>
                </a:lnTo>
                <a:lnTo>
                  <a:pt x="3445975" y="108732"/>
                </a:lnTo>
                <a:lnTo>
                  <a:pt x="3463963" y="96723"/>
                </a:lnTo>
                <a:lnTo>
                  <a:pt x="3476120" y="78884"/>
                </a:lnTo>
                <a:lnTo>
                  <a:pt x="3480587" y="56997"/>
                </a:lnTo>
                <a:lnTo>
                  <a:pt x="3480587" y="56133"/>
                </a:lnTo>
                <a:lnTo>
                  <a:pt x="3475938" y="34247"/>
                </a:lnTo>
                <a:lnTo>
                  <a:pt x="3463477" y="16408"/>
                </a:lnTo>
                <a:lnTo>
                  <a:pt x="3445429" y="4398"/>
                </a:lnTo>
                <a:lnTo>
                  <a:pt x="3424021" y="0"/>
                </a:lnTo>
                <a:close/>
              </a:path>
              <a:path w="8402320" h="113664">
                <a:moveTo>
                  <a:pt x="3683063" y="0"/>
                </a:moveTo>
                <a:lnTo>
                  <a:pt x="3661473" y="4398"/>
                </a:lnTo>
                <a:lnTo>
                  <a:pt x="3643445" y="16408"/>
                </a:lnTo>
                <a:lnTo>
                  <a:pt x="3631085" y="34247"/>
                </a:lnTo>
                <a:lnTo>
                  <a:pt x="3626497" y="56133"/>
                </a:lnTo>
                <a:lnTo>
                  <a:pt x="3626497" y="56997"/>
                </a:lnTo>
                <a:lnTo>
                  <a:pt x="3630964" y="78884"/>
                </a:lnTo>
                <a:lnTo>
                  <a:pt x="3643122" y="96723"/>
                </a:lnTo>
                <a:lnTo>
                  <a:pt x="3661109" y="108732"/>
                </a:lnTo>
                <a:lnTo>
                  <a:pt x="3683063" y="113131"/>
                </a:lnTo>
                <a:lnTo>
                  <a:pt x="3705017" y="108732"/>
                </a:lnTo>
                <a:lnTo>
                  <a:pt x="3723005" y="96723"/>
                </a:lnTo>
                <a:lnTo>
                  <a:pt x="3735162" y="78884"/>
                </a:lnTo>
                <a:lnTo>
                  <a:pt x="3739629" y="56997"/>
                </a:lnTo>
                <a:lnTo>
                  <a:pt x="3739629" y="56133"/>
                </a:lnTo>
                <a:lnTo>
                  <a:pt x="3734980" y="34247"/>
                </a:lnTo>
                <a:lnTo>
                  <a:pt x="3722519" y="16408"/>
                </a:lnTo>
                <a:lnTo>
                  <a:pt x="3704471" y="4398"/>
                </a:lnTo>
                <a:lnTo>
                  <a:pt x="3683063" y="0"/>
                </a:lnTo>
                <a:close/>
              </a:path>
              <a:path w="8402320" h="113664">
                <a:moveTo>
                  <a:pt x="3942092" y="0"/>
                </a:moveTo>
                <a:lnTo>
                  <a:pt x="3920502" y="4398"/>
                </a:lnTo>
                <a:lnTo>
                  <a:pt x="3902475" y="16408"/>
                </a:lnTo>
                <a:lnTo>
                  <a:pt x="3890114" y="34247"/>
                </a:lnTo>
                <a:lnTo>
                  <a:pt x="3885526" y="56133"/>
                </a:lnTo>
                <a:lnTo>
                  <a:pt x="3885526" y="56997"/>
                </a:lnTo>
                <a:lnTo>
                  <a:pt x="3889993" y="78884"/>
                </a:lnTo>
                <a:lnTo>
                  <a:pt x="3902151" y="96723"/>
                </a:lnTo>
                <a:lnTo>
                  <a:pt x="3920138" y="108732"/>
                </a:lnTo>
                <a:lnTo>
                  <a:pt x="3942092" y="113131"/>
                </a:lnTo>
                <a:lnTo>
                  <a:pt x="3964047" y="108732"/>
                </a:lnTo>
                <a:lnTo>
                  <a:pt x="3982034" y="96723"/>
                </a:lnTo>
                <a:lnTo>
                  <a:pt x="3994192" y="78884"/>
                </a:lnTo>
                <a:lnTo>
                  <a:pt x="3998658" y="56997"/>
                </a:lnTo>
                <a:lnTo>
                  <a:pt x="3998658" y="56133"/>
                </a:lnTo>
                <a:lnTo>
                  <a:pt x="3994009" y="34247"/>
                </a:lnTo>
                <a:lnTo>
                  <a:pt x="3981548" y="16408"/>
                </a:lnTo>
                <a:lnTo>
                  <a:pt x="3963500" y="4398"/>
                </a:lnTo>
                <a:lnTo>
                  <a:pt x="3942092" y="0"/>
                </a:lnTo>
                <a:close/>
              </a:path>
              <a:path w="8402320" h="113664">
                <a:moveTo>
                  <a:pt x="4201134" y="0"/>
                </a:moveTo>
                <a:lnTo>
                  <a:pt x="4179544" y="4398"/>
                </a:lnTo>
                <a:lnTo>
                  <a:pt x="4161516" y="16408"/>
                </a:lnTo>
                <a:lnTo>
                  <a:pt x="4149156" y="34247"/>
                </a:lnTo>
                <a:lnTo>
                  <a:pt x="4144568" y="56133"/>
                </a:lnTo>
                <a:lnTo>
                  <a:pt x="4144568" y="56997"/>
                </a:lnTo>
                <a:lnTo>
                  <a:pt x="4149035" y="78884"/>
                </a:lnTo>
                <a:lnTo>
                  <a:pt x="4161193" y="96723"/>
                </a:lnTo>
                <a:lnTo>
                  <a:pt x="4179180" y="108732"/>
                </a:lnTo>
                <a:lnTo>
                  <a:pt x="4201134" y="113131"/>
                </a:lnTo>
                <a:lnTo>
                  <a:pt x="4223088" y="108732"/>
                </a:lnTo>
                <a:lnTo>
                  <a:pt x="4241076" y="96723"/>
                </a:lnTo>
                <a:lnTo>
                  <a:pt x="4253233" y="78884"/>
                </a:lnTo>
                <a:lnTo>
                  <a:pt x="4257700" y="56997"/>
                </a:lnTo>
                <a:lnTo>
                  <a:pt x="4257700" y="56133"/>
                </a:lnTo>
                <a:lnTo>
                  <a:pt x="4253051" y="34247"/>
                </a:lnTo>
                <a:lnTo>
                  <a:pt x="4240590" y="16408"/>
                </a:lnTo>
                <a:lnTo>
                  <a:pt x="4222542" y="4398"/>
                </a:lnTo>
                <a:lnTo>
                  <a:pt x="4201134" y="0"/>
                </a:lnTo>
                <a:close/>
              </a:path>
              <a:path w="8402320" h="113664">
                <a:moveTo>
                  <a:pt x="4460163" y="0"/>
                </a:moveTo>
                <a:lnTo>
                  <a:pt x="4438573" y="4398"/>
                </a:lnTo>
                <a:lnTo>
                  <a:pt x="4420546" y="16408"/>
                </a:lnTo>
                <a:lnTo>
                  <a:pt x="4408185" y="34247"/>
                </a:lnTo>
                <a:lnTo>
                  <a:pt x="4403598" y="56133"/>
                </a:lnTo>
                <a:lnTo>
                  <a:pt x="4403598" y="56997"/>
                </a:lnTo>
                <a:lnTo>
                  <a:pt x="4408064" y="78884"/>
                </a:lnTo>
                <a:lnTo>
                  <a:pt x="4420222" y="96723"/>
                </a:lnTo>
                <a:lnTo>
                  <a:pt x="4438209" y="108732"/>
                </a:lnTo>
                <a:lnTo>
                  <a:pt x="4460163" y="113131"/>
                </a:lnTo>
                <a:lnTo>
                  <a:pt x="4482118" y="108732"/>
                </a:lnTo>
                <a:lnTo>
                  <a:pt x="4500105" y="96723"/>
                </a:lnTo>
                <a:lnTo>
                  <a:pt x="4512263" y="78884"/>
                </a:lnTo>
                <a:lnTo>
                  <a:pt x="4516729" y="56997"/>
                </a:lnTo>
                <a:lnTo>
                  <a:pt x="4516729" y="56133"/>
                </a:lnTo>
                <a:lnTo>
                  <a:pt x="4512081" y="34247"/>
                </a:lnTo>
                <a:lnTo>
                  <a:pt x="4499619" y="16408"/>
                </a:lnTo>
                <a:lnTo>
                  <a:pt x="4481571" y="4398"/>
                </a:lnTo>
                <a:lnTo>
                  <a:pt x="4460163" y="0"/>
                </a:lnTo>
                <a:close/>
              </a:path>
              <a:path w="8402320" h="113664">
                <a:moveTo>
                  <a:pt x="4719205" y="0"/>
                </a:moveTo>
                <a:lnTo>
                  <a:pt x="4697615" y="4398"/>
                </a:lnTo>
                <a:lnTo>
                  <a:pt x="4679588" y="16408"/>
                </a:lnTo>
                <a:lnTo>
                  <a:pt x="4667227" y="34247"/>
                </a:lnTo>
                <a:lnTo>
                  <a:pt x="4662639" y="56133"/>
                </a:lnTo>
                <a:lnTo>
                  <a:pt x="4662639" y="56997"/>
                </a:lnTo>
                <a:lnTo>
                  <a:pt x="4667106" y="78884"/>
                </a:lnTo>
                <a:lnTo>
                  <a:pt x="4679264" y="96723"/>
                </a:lnTo>
                <a:lnTo>
                  <a:pt x="4697251" y="108732"/>
                </a:lnTo>
                <a:lnTo>
                  <a:pt x="4719205" y="113131"/>
                </a:lnTo>
                <a:lnTo>
                  <a:pt x="4741160" y="108732"/>
                </a:lnTo>
                <a:lnTo>
                  <a:pt x="4759147" y="96723"/>
                </a:lnTo>
                <a:lnTo>
                  <a:pt x="4771305" y="78884"/>
                </a:lnTo>
                <a:lnTo>
                  <a:pt x="4775771" y="56997"/>
                </a:lnTo>
                <a:lnTo>
                  <a:pt x="4775771" y="56133"/>
                </a:lnTo>
                <a:lnTo>
                  <a:pt x="4771122" y="34247"/>
                </a:lnTo>
                <a:lnTo>
                  <a:pt x="4758661" y="16408"/>
                </a:lnTo>
                <a:lnTo>
                  <a:pt x="4740613" y="4398"/>
                </a:lnTo>
                <a:lnTo>
                  <a:pt x="4719205" y="0"/>
                </a:lnTo>
                <a:close/>
              </a:path>
              <a:path w="8402320" h="113664">
                <a:moveTo>
                  <a:pt x="4978234" y="0"/>
                </a:moveTo>
                <a:lnTo>
                  <a:pt x="4956644" y="4398"/>
                </a:lnTo>
                <a:lnTo>
                  <a:pt x="4938617" y="16408"/>
                </a:lnTo>
                <a:lnTo>
                  <a:pt x="4926256" y="34247"/>
                </a:lnTo>
                <a:lnTo>
                  <a:pt x="4921669" y="56133"/>
                </a:lnTo>
                <a:lnTo>
                  <a:pt x="4921669" y="56997"/>
                </a:lnTo>
                <a:lnTo>
                  <a:pt x="4926135" y="78884"/>
                </a:lnTo>
                <a:lnTo>
                  <a:pt x="4938293" y="96723"/>
                </a:lnTo>
                <a:lnTo>
                  <a:pt x="4956280" y="108732"/>
                </a:lnTo>
                <a:lnTo>
                  <a:pt x="4978234" y="113131"/>
                </a:lnTo>
                <a:lnTo>
                  <a:pt x="5000189" y="108732"/>
                </a:lnTo>
                <a:lnTo>
                  <a:pt x="5018176" y="96723"/>
                </a:lnTo>
                <a:lnTo>
                  <a:pt x="5030334" y="78884"/>
                </a:lnTo>
                <a:lnTo>
                  <a:pt x="5034800" y="56997"/>
                </a:lnTo>
                <a:lnTo>
                  <a:pt x="5034800" y="56133"/>
                </a:lnTo>
                <a:lnTo>
                  <a:pt x="5030152" y="34247"/>
                </a:lnTo>
                <a:lnTo>
                  <a:pt x="5017690" y="16408"/>
                </a:lnTo>
                <a:lnTo>
                  <a:pt x="4999642" y="4398"/>
                </a:lnTo>
                <a:lnTo>
                  <a:pt x="4978234" y="0"/>
                </a:lnTo>
                <a:close/>
              </a:path>
              <a:path w="8402320" h="113664">
                <a:moveTo>
                  <a:pt x="5237276" y="0"/>
                </a:moveTo>
                <a:lnTo>
                  <a:pt x="5215686" y="4398"/>
                </a:lnTo>
                <a:lnTo>
                  <a:pt x="5197659" y="16408"/>
                </a:lnTo>
                <a:lnTo>
                  <a:pt x="5185298" y="34247"/>
                </a:lnTo>
                <a:lnTo>
                  <a:pt x="5180711" y="56133"/>
                </a:lnTo>
                <a:lnTo>
                  <a:pt x="5180711" y="56997"/>
                </a:lnTo>
                <a:lnTo>
                  <a:pt x="5185177" y="78884"/>
                </a:lnTo>
                <a:lnTo>
                  <a:pt x="5197335" y="96723"/>
                </a:lnTo>
                <a:lnTo>
                  <a:pt x="5215322" y="108732"/>
                </a:lnTo>
                <a:lnTo>
                  <a:pt x="5237276" y="113131"/>
                </a:lnTo>
                <a:lnTo>
                  <a:pt x="5259231" y="108732"/>
                </a:lnTo>
                <a:lnTo>
                  <a:pt x="5277218" y="96723"/>
                </a:lnTo>
                <a:lnTo>
                  <a:pt x="5289376" y="78884"/>
                </a:lnTo>
                <a:lnTo>
                  <a:pt x="5293842" y="56997"/>
                </a:lnTo>
                <a:lnTo>
                  <a:pt x="5293842" y="56133"/>
                </a:lnTo>
                <a:lnTo>
                  <a:pt x="5289194" y="34247"/>
                </a:lnTo>
                <a:lnTo>
                  <a:pt x="5276732" y="16408"/>
                </a:lnTo>
                <a:lnTo>
                  <a:pt x="5258684" y="4398"/>
                </a:lnTo>
                <a:lnTo>
                  <a:pt x="5237276" y="0"/>
                </a:lnTo>
                <a:close/>
              </a:path>
              <a:path w="8402320" h="113664">
                <a:moveTo>
                  <a:pt x="5496306" y="0"/>
                </a:moveTo>
                <a:lnTo>
                  <a:pt x="5474716" y="4398"/>
                </a:lnTo>
                <a:lnTo>
                  <a:pt x="5456688" y="16408"/>
                </a:lnTo>
                <a:lnTo>
                  <a:pt x="5444328" y="34247"/>
                </a:lnTo>
                <a:lnTo>
                  <a:pt x="5439740" y="56133"/>
                </a:lnTo>
                <a:lnTo>
                  <a:pt x="5439740" y="56997"/>
                </a:lnTo>
                <a:lnTo>
                  <a:pt x="5444206" y="78884"/>
                </a:lnTo>
                <a:lnTo>
                  <a:pt x="5456364" y="96723"/>
                </a:lnTo>
                <a:lnTo>
                  <a:pt x="5474351" y="108732"/>
                </a:lnTo>
                <a:lnTo>
                  <a:pt x="5496306" y="113131"/>
                </a:lnTo>
                <a:lnTo>
                  <a:pt x="5518260" y="108732"/>
                </a:lnTo>
                <a:lnTo>
                  <a:pt x="5536247" y="96723"/>
                </a:lnTo>
                <a:lnTo>
                  <a:pt x="5548405" y="78884"/>
                </a:lnTo>
                <a:lnTo>
                  <a:pt x="5552871" y="56997"/>
                </a:lnTo>
                <a:lnTo>
                  <a:pt x="5552871" y="56133"/>
                </a:lnTo>
                <a:lnTo>
                  <a:pt x="5548223" y="34247"/>
                </a:lnTo>
                <a:lnTo>
                  <a:pt x="5535761" y="16408"/>
                </a:lnTo>
                <a:lnTo>
                  <a:pt x="5517713" y="4398"/>
                </a:lnTo>
                <a:lnTo>
                  <a:pt x="5496306" y="0"/>
                </a:lnTo>
                <a:close/>
              </a:path>
              <a:path w="8402320" h="113664">
                <a:moveTo>
                  <a:pt x="5755347" y="0"/>
                </a:moveTo>
                <a:lnTo>
                  <a:pt x="5733757" y="4398"/>
                </a:lnTo>
                <a:lnTo>
                  <a:pt x="5715730" y="16408"/>
                </a:lnTo>
                <a:lnTo>
                  <a:pt x="5703369" y="34247"/>
                </a:lnTo>
                <a:lnTo>
                  <a:pt x="5698782" y="56133"/>
                </a:lnTo>
                <a:lnTo>
                  <a:pt x="5698782" y="56997"/>
                </a:lnTo>
                <a:lnTo>
                  <a:pt x="5703248" y="78884"/>
                </a:lnTo>
                <a:lnTo>
                  <a:pt x="5715406" y="96723"/>
                </a:lnTo>
                <a:lnTo>
                  <a:pt x="5733393" y="108732"/>
                </a:lnTo>
                <a:lnTo>
                  <a:pt x="5755347" y="113131"/>
                </a:lnTo>
                <a:lnTo>
                  <a:pt x="5777302" y="108732"/>
                </a:lnTo>
                <a:lnTo>
                  <a:pt x="5795289" y="96723"/>
                </a:lnTo>
                <a:lnTo>
                  <a:pt x="5807447" y="78884"/>
                </a:lnTo>
                <a:lnTo>
                  <a:pt x="5811913" y="56997"/>
                </a:lnTo>
                <a:lnTo>
                  <a:pt x="5811913" y="56133"/>
                </a:lnTo>
                <a:lnTo>
                  <a:pt x="5807265" y="34247"/>
                </a:lnTo>
                <a:lnTo>
                  <a:pt x="5794803" y="16408"/>
                </a:lnTo>
                <a:lnTo>
                  <a:pt x="5776755" y="4398"/>
                </a:lnTo>
                <a:lnTo>
                  <a:pt x="5755347" y="0"/>
                </a:lnTo>
                <a:close/>
              </a:path>
              <a:path w="8402320" h="113664">
                <a:moveTo>
                  <a:pt x="6014377" y="0"/>
                </a:moveTo>
                <a:lnTo>
                  <a:pt x="5992787" y="4398"/>
                </a:lnTo>
                <a:lnTo>
                  <a:pt x="5974759" y="16408"/>
                </a:lnTo>
                <a:lnTo>
                  <a:pt x="5962399" y="34247"/>
                </a:lnTo>
                <a:lnTo>
                  <a:pt x="5957811" y="56133"/>
                </a:lnTo>
                <a:lnTo>
                  <a:pt x="5957811" y="56997"/>
                </a:lnTo>
                <a:lnTo>
                  <a:pt x="5962277" y="78884"/>
                </a:lnTo>
                <a:lnTo>
                  <a:pt x="5974435" y="96723"/>
                </a:lnTo>
                <a:lnTo>
                  <a:pt x="5992422" y="108732"/>
                </a:lnTo>
                <a:lnTo>
                  <a:pt x="6014377" y="113131"/>
                </a:lnTo>
                <a:lnTo>
                  <a:pt x="6036331" y="108732"/>
                </a:lnTo>
                <a:lnTo>
                  <a:pt x="6054318" y="96723"/>
                </a:lnTo>
                <a:lnTo>
                  <a:pt x="6066476" y="78884"/>
                </a:lnTo>
                <a:lnTo>
                  <a:pt x="6070942" y="56997"/>
                </a:lnTo>
                <a:lnTo>
                  <a:pt x="6070942" y="56133"/>
                </a:lnTo>
                <a:lnTo>
                  <a:pt x="6066294" y="34247"/>
                </a:lnTo>
                <a:lnTo>
                  <a:pt x="6053832" y="16408"/>
                </a:lnTo>
                <a:lnTo>
                  <a:pt x="6035784" y="4398"/>
                </a:lnTo>
                <a:lnTo>
                  <a:pt x="6014377" y="0"/>
                </a:lnTo>
                <a:close/>
              </a:path>
              <a:path w="8402320" h="113664">
                <a:moveTo>
                  <a:pt x="6273419" y="0"/>
                </a:moveTo>
                <a:lnTo>
                  <a:pt x="6251829" y="4398"/>
                </a:lnTo>
                <a:lnTo>
                  <a:pt x="6233801" y="16408"/>
                </a:lnTo>
                <a:lnTo>
                  <a:pt x="6221441" y="34247"/>
                </a:lnTo>
                <a:lnTo>
                  <a:pt x="6216853" y="56133"/>
                </a:lnTo>
                <a:lnTo>
                  <a:pt x="6216853" y="56997"/>
                </a:lnTo>
                <a:lnTo>
                  <a:pt x="6221319" y="78884"/>
                </a:lnTo>
                <a:lnTo>
                  <a:pt x="6233477" y="96723"/>
                </a:lnTo>
                <a:lnTo>
                  <a:pt x="6251464" y="108732"/>
                </a:lnTo>
                <a:lnTo>
                  <a:pt x="6273419" y="113131"/>
                </a:lnTo>
                <a:lnTo>
                  <a:pt x="6295373" y="108732"/>
                </a:lnTo>
                <a:lnTo>
                  <a:pt x="6313360" y="96723"/>
                </a:lnTo>
                <a:lnTo>
                  <a:pt x="6325518" y="78884"/>
                </a:lnTo>
                <a:lnTo>
                  <a:pt x="6329984" y="56997"/>
                </a:lnTo>
                <a:lnTo>
                  <a:pt x="6329984" y="56133"/>
                </a:lnTo>
                <a:lnTo>
                  <a:pt x="6325336" y="34247"/>
                </a:lnTo>
                <a:lnTo>
                  <a:pt x="6312874" y="16408"/>
                </a:lnTo>
                <a:lnTo>
                  <a:pt x="6294826" y="4398"/>
                </a:lnTo>
                <a:lnTo>
                  <a:pt x="6273419" y="0"/>
                </a:lnTo>
                <a:close/>
              </a:path>
              <a:path w="8402320" h="113664">
                <a:moveTo>
                  <a:pt x="6532448" y="0"/>
                </a:moveTo>
                <a:lnTo>
                  <a:pt x="6510858" y="4398"/>
                </a:lnTo>
                <a:lnTo>
                  <a:pt x="6492830" y="16408"/>
                </a:lnTo>
                <a:lnTo>
                  <a:pt x="6480470" y="34247"/>
                </a:lnTo>
                <a:lnTo>
                  <a:pt x="6475882" y="56133"/>
                </a:lnTo>
                <a:lnTo>
                  <a:pt x="6475882" y="56997"/>
                </a:lnTo>
                <a:lnTo>
                  <a:pt x="6480348" y="78884"/>
                </a:lnTo>
                <a:lnTo>
                  <a:pt x="6492506" y="96723"/>
                </a:lnTo>
                <a:lnTo>
                  <a:pt x="6510493" y="108732"/>
                </a:lnTo>
                <a:lnTo>
                  <a:pt x="6532448" y="113131"/>
                </a:lnTo>
                <a:lnTo>
                  <a:pt x="6554402" y="108732"/>
                </a:lnTo>
                <a:lnTo>
                  <a:pt x="6572389" y="96723"/>
                </a:lnTo>
                <a:lnTo>
                  <a:pt x="6584547" y="78884"/>
                </a:lnTo>
                <a:lnTo>
                  <a:pt x="6589013" y="56997"/>
                </a:lnTo>
                <a:lnTo>
                  <a:pt x="6589013" y="56133"/>
                </a:lnTo>
                <a:lnTo>
                  <a:pt x="6584365" y="34247"/>
                </a:lnTo>
                <a:lnTo>
                  <a:pt x="6571903" y="16408"/>
                </a:lnTo>
                <a:lnTo>
                  <a:pt x="6553856" y="4398"/>
                </a:lnTo>
                <a:lnTo>
                  <a:pt x="6532448" y="0"/>
                </a:lnTo>
                <a:close/>
              </a:path>
              <a:path w="8402320" h="113664">
                <a:moveTo>
                  <a:pt x="6791490" y="0"/>
                </a:moveTo>
                <a:lnTo>
                  <a:pt x="6769900" y="4398"/>
                </a:lnTo>
                <a:lnTo>
                  <a:pt x="6751872" y="16408"/>
                </a:lnTo>
                <a:lnTo>
                  <a:pt x="6739512" y="34247"/>
                </a:lnTo>
                <a:lnTo>
                  <a:pt x="6734924" y="56133"/>
                </a:lnTo>
                <a:lnTo>
                  <a:pt x="6734924" y="56997"/>
                </a:lnTo>
                <a:lnTo>
                  <a:pt x="6739390" y="78884"/>
                </a:lnTo>
                <a:lnTo>
                  <a:pt x="6751548" y="96723"/>
                </a:lnTo>
                <a:lnTo>
                  <a:pt x="6769535" y="108732"/>
                </a:lnTo>
                <a:lnTo>
                  <a:pt x="6791490" y="113131"/>
                </a:lnTo>
                <a:lnTo>
                  <a:pt x="6813444" y="108732"/>
                </a:lnTo>
                <a:lnTo>
                  <a:pt x="6831431" y="96723"/>
                </a:lnTo>
                <a:lnTo>
                  <a:pt x="6843589" y="78884"/>
                </a:lnTo>
                <a:lnTo>
                  <a:pt x="6848055" y="56997"/>
                </a:lnTo>
                <a:lnTo>
                  <a:pt x="6848055" y="56133"/>
                </a:lnTo>
                <a:lnTo>
                  <a:pt x="6843407" y="34247"/>
                </a:lnTo>
                <a:lnTo>
                  <a:pt x="6830945" y="16408"/>
                </a:lnTo>
                <a:lnTo>
                  <a:pt x="6812897" y="4398"/>
                </a:lnTo>
                <a:lnTo>
                  <a:pt x="6791490" y="0"/>
                </a:lnTo>
                <a:close/>
              </a:path>
              <a:path w="8402320" h="113664">
                <a:moveTo>
                  <a:pt x="7050519" y="0"/>
                </a:moveTo>
                <a:lnTo>
                  <a:pt x="7028929" y="4398"/>
                </a:lnTo>
                <a:lnTo>
                  <a:pt x="7010901" y="16408"/>
                </a:lnTo>
                <a:lnTo>
                  <a:pt x="6998541" y="34247"/>
                </a:lnTo>
                <a:lnTo>
                  <a:pt x="6993953" y="56133"/>
                </a:lnTo>
                <a:lnTo>
                  <a:pt x="6993953" y="56997"/>
                </a:lnTo>
                <a:lnTo>
                  <a:pt x="6998419" y="78884"/>
                </a:lnTo>
                <a:lnTo>
                  <a:pt x="7010577" y="96723"/>
                </a:lnTo>
                <a:lnTo>
                  <a:pt x="7028564" y="108732"/>
                </a:lnTo>
                <a:lnTo>
                  <a:pt x="7050519" y="113131"/>
                </a:lnTo>
                <a:lnTo>
                  <a:pt x="7072473" y="108732"/>
                </a:lnTo>
                <a:lnTo>
                  <a:pt x="7090460" y="96723"/>
                </a:lnTo>
                <a:lnTo>
                  <a:pt x="7102618" y="78884"/>
                </a:lnTo>
                <a:lnTo>
                  <a:pt x="7107085" y="56997"/>
                </a:lnTo>
                <a:lnTo>
                  <a:pt x="7107085" y="56133"/>
                </a:lnTo>
                <a:lnTo>
                  <a:pt x="7102436" y="34247"/>
                </a:lnTo>
                <a:lnTo>
                  <a:pt x="7089975" y="16408"/>
                </a:lnTo>
                <a:lnTo>
                  <a:pt x="7071927" y="4398"/>
                </a:lnTo>
                <a:lnTo>
                  <a:pt x="7050519" y="0"/>
                </a:lnTo>
                <a:close/>
              </a:path>
              <a:path w="8402320" h="113664">
                <a:moveTo>
                  <a:pt x="7309561" y="0"/>
                </a:moveTo>
                <a:lnTo>
                  <a:pt x="7287971" y="4398"/>
                </a:lnTo>
                <a:lnTo>
                  <a:pt x="7269943" y="16408"/>
                </a:lnTo>
                <a:lnTo>
                  <a:pt x="7257583" y="34247"/>
                </a:lnTo>
                <a:lnTo>
                  <a:pt x="7252995" y="56133"/>
                </a:lnTo>
                <a:lnTo>
                  <a:pt x="7252995" y="56997"/>
                </a:lnTo>
                <a:lnTo>
                  <a:pt x="7257461" y="78884"/>
                </a:lnTo>
                <a:lnTo>
                  <a:pt x="7269619" y="96723"/>
                </a:lnTo>
                <a:lnTo>
                  <a:pt x="7287606" y="108732"/>
                </a:lnTo>
                <a:lnTo>
                  <a:pt x="7309561" y="113131"/>
                </a:lnTo>
                <a:lnTo>
                  <a:pt x="7331515" y="108732"/>
                </a:lnTo>
                <a:lnTo>
                  <a:pt x="7349502" y="96723"/>
                </a:lnTo>
                <a:lnTo>
                  <a:pt x="7361660" y="78884"/>
                </a:lnTo>
                <a:lnTo>
                  <a:pt x="7366127" y="56997"/>
                </a:lnTo>
                <a:lnTo>
                  <a:pt x="7366127" y="56133"/>
                </a:lnTo>
                <a:lnTo>
                  <a:pt x="7361478" y="34247"/>
                </a:lnTo>
                <a:lnTo>
                  <a:pt x="7349016" y="16408"/>
                </a:lnTo>
                <a:lnTo>
                  <a:pt x="7330969" y="4398"/>
                </a:lnTo>
                <a:lnTo>
                  <a:pt x="7309561" y="0"/>
                </a:lnTo>
                <a:close/>
              </a:path>
              <a:path w="8402320" h="113664">
                <a:moveTo>
                  <a:pt x="7568590" y="0"/>
                </a:moveTo>
                <a:lnTo>
                  <a:pt x="7547000" y="4398"/>
                </a:lnTo>
                <a:lnTo>
                  <a:pt x="7528972" y="16408"/>
                </a:lnTo>
                <a:lnTo>
                  <a:pt x="7516612" y="34247"/>
                </a:lnTo>
                <a:lnTo>
                  <a:pt x="7512024" y="56133"/>
                </a:lnTo>
                <a:lnTo>
                  <a:pt x="7512024" y="56997"/>
                </a:lnTo>
                <a:lnTo>
                  <a:pt x="7516491" y="78884"/>
                </a:lnTo>
                <a:lnTo>
                  <a:pt x="7528648" y="96723"/>
                </a:lnTo>
                <a:lnTo>
                  <a:pt x="7546636" y="108732"/>
                </a:lnTo>
                <a:lnTo>
                  <a:pt x="7568590" y="113131"/>
                </a:lnTo>
                <a:lnTo>
                  <a:pt x="7590544" y="108732"/>
                </a:lnTo>
                <a:lnTo>
                  <a:pt x="7608531" y="96723"/>
                </a:lnTo>
                <a:lnTo>
                  <a:pt x="7620689" y="78884"/>
                </a:lnTo>
                <a:lnTo>
                  <a:pt x="7625156" y="56997"/>
                </a:lnTo>
                <a:lnTo>
                  <a:pt x="7625156" y="56133"/>
                </a:lnTo>
                <a:lnTo>
                  <a:pt x="7620507" y="34247"/>
                </a:lnTo>
                <a:lnTo>
                  <a:pt x="7608046" y="16408"/>
                </a:lnTo>
                <a:lnTo>
                  <a:pt x="7589998" y="4398"/>
                </a:lnTo>
                <a:lnTo>
                  <a:pt x="7568590" y="0"/>
                </a:lnTo>
                <a:close/>
              </a:path>
              <a:path w="8402320" h="113664">
                <a:moveTo>
                  <a:pt x="7827632" y="0"/>
                </a:moveTo>
                <a:lnTo>
                  <a:pt x="7806042" y="4398"/>
                </a:lnTo>
                <a:lnTo>
                  <a:pt x="7788014" y="16408"/>
                </a:lnTo>
                <a:lnTo>
                  <a:pt x="7775654" y="34247"/>
                </a:lnTo>
                <a:lnTo>
                  <a:pt x="7771066" y="56133"/>
                </a:lnTo>
                <a:lnTo>
                  <a:pt x="7771066" y="56997"/>
                </a:lnTo>
                <a:lnTo>
                  <a:pt x="7775532" y="78884"/>
                </a:lnTo>
                <a:lnTo>
                  <a:pt x="7787690" y="96723"/>
                </a:lnTo>
                <a:lnTo>
                  <a:pt x="7805677" y="108732"/>
                </a:lnTo>
                <a:lnTo>
                  <a:pt x="7827632" y="113131"/>
                </a:lnTo>
                <a:lnTo>
                  <a:pt x="7849586" y="108732"/>
                </a:lnTo>
                <a:lnTo>
                  <a:pt x="7867573" y="96723"/>
                </a:lnTo>
                <a:lnTo>
                  <a:pt x="7879731" y="78884"/>
                </a:lnTo>
                <a:lnTo>
                  <a:pt x="7884198" y="56997"/>
                </a:lnTo>
                <a:lnTo>
                  <a:pt x="7884198" y="56133"/>
                </a:lnTo>
                <a:lnTo>
                  <a:pt x="7879549" y="34247"/>
                </a:lnTo>
                <a:lnTo>
                  <a:pt x="7867088" y="16408"/>
                </a:lnTo>
                <a:lnTo>
                  <a:pt x="7849040" y="4398"/>
                </a:lnTo>
                <a:lnTo>
                  <a:pt x="7827632" y="0"/>
                </a:lnTo>
                <a:close/>
              </a:path>
              <a:path w="8402320" h="113664">
                <a:moveTo>
                  <a:pt x="8086661" y="0"/>
                </a:moveTo>
                <a:lnTo>
                  <a:pt x="8065071" y="4398"/>
                </a:lnTo>
                <a:lnTo>
                  <a:pt x="8047043" y="16408"/>
                </a:lnTo>
                <a:lnTo>
                  <a:pt x="8034683" y="34247"/>
                </a:lnTo>
                <a:lnTo>
                  <a:pt x="8030095" y="56133"/>
                </a:lnTo>
                <a:lnTo>
                  <a:pt x="8030095" y="56997"/>
                </a:lnTo>
                <a:lnTo>
                  <a:pt x="8034562" y="78884"/>
                </a:lnTo>
                <a:lnTo>
                  <a:pt x="8046719" y="96723"/>
                </a:lnTo>
                <a:lnTo>
                  <a:pt x="8064707" y="108732"/>
                </a:lnTo>
                <a:lnTo>
                  <a:pt x="8086661" y="113131"/>
                </a:lnTo>
                <a:lnTo>
                  <a:pt x="8108615" y="108732"/>
                </a:lnTo>
                <a:lnTo>
                  <a:pt x="8126603" y="96723"/>
                </a:lnTo>
                <a:lnTo>
                  <a:pt x="8138760" y="78884"/>
                </a:lnTo>
                <a:lnTo>
                  <a:pt x="8143227" y="56997"/>
                </a:lnTo>
                <a:lnTo>
                  <a:pt x="8143227" y="56133"/>
                </a:lnTo>
                <a:lnTo>
                  <a:pt x="8138578" y="34247"/>
                </a:lnTo>
                <a:lnTo>
                  <a:pt x="8126117" y="16408"/>
                </a:lnTo>
                <a:lnTo>
                  <a:pt x="8108069" y="4398"/>
                </a:lnTo>
                <a:lnTo>
                  <a:pt x="8086661" y="0"/>
                </a:lnTo>
                <a:close/>
              </a:path>
              <a:path w="8402320" h="113664">
                <a:moveTo>
                  <a:pt x="8345703" y="0"/>
                </a:moveTo>
                <a:lnTo>
                  <a:pt x="8324113" y="4398"/>
                </a:lnTo>
                <a:lnTo>
                  <a:pt x="8306085" y="16408"/>
                </a:lnTo>
                <a:lnTo>
                  <a:pt x="8293725" y="34247"/>
                </a:lnTo>
                <a:lnTo>
                  <a:pt x="8289137" y="56133"/>
                </a:lnTo>
                <a:lnTo>
                  <a:pt x="8289137" y="56997"/>
                </a:lnTo>
                <a:lnTo>
                  <a:pt x="8293604" y="78884"/>
                </a:lnTo>
                <a:lnTo>
                  <a:pt x="8305761" y="96723"/>
                </a:lnTo>
                <a:lnTo>
                  <a:pt x="8323749" y="108732"/>
                </a:lnTo>
                <a:lnTo>
                  <a:pt x="8345703" y="113131"/>
                </a:lnTo>
                <a:lnTo>
                  <a:pt x="8367657" y="108732"/>
                </a:lnTo>
                <a:lnTo>
                  <a:pt x="8385644" y="96723"/>
                </a:lnTo>
                <a:lnTo>
                  <a:pt x="8397802" y="78884"/>
                </a:lnTo>
                <a:lnTo>
                  <a:pt x="8402269" y="56997"/>
                </a:lnTo>
                <a:lnTo>
                  <a:pt x="8402269" y="56133"/>
                </a:lnTo>
                <a:lnTo>
                  <a:pt x="8397620" y="34247"/>
                </a:lnTo>
                <a:lnTo>
                  <a:pt x="8385159" y="16408"/>
                </a:lnTo>
                <a:lnTo>
                  <a:pt x="8367111" y="4398"/>
                </a:lnTo>
                <a:lnTo>
                  <a:pt x="8345703" y="0"/>
                </a:lnTo>
                <a:close/>
              </a:path>
            </a:pathLst>
          </a:custGeom>
          <a:solidFill>
            <a:srgbClr val="E2E3E4"/>
          </a:solidFill>
        </p:spPr>
        <p:txBody>
          <a:bodyPr wrap="square" lIns="0" tIns="0" rIns="0" bIns="0" rtlCol="0"/>
          <a:lstStyle/>
          <a:p>
            <a:endParaRPr dirty="0"/>
          </a:p>
        </p:txBody>
      </p:sp>
      <p:pic>
        <p:nvPicPr>
          <p:cNvPr id="18" name="Picture 9"/>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77875" y="3684588"/>
            <a:ext cx="7588250" cy="49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05287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143000"/>
            <a:ext cx="4038600" cy="5105400"/>
          </a:xfrm>
        </p:spPr>
        <p:txBody>
          <a:bodyPr>
            <a:normAutofit/>
          </a:bodyPr>
          <a:lstStyle>
            <a:lvl1pPr>
              <a:defRPr sz="2400">
                <a:solidFill>
                  <a:srgbClr val="000000"/>
                </a:solidFill>
              </a:defRPr>
            </a:lvl1pPr>
            <a:lvl2pPr>
              <a:defRPr sz="2400">
                <a:solidFill>
                  <a:srgbClr val="000000"/>
                </a:solidFill>
              </a:defRPr>
            </a:lvl2pPr>
            <a:lvl3pPr>
              <a:defRPr sz="2400">
                <a:solidFill>
                  <a:srgbClr val="000000"/>
                </a:solidFill>
              </a:defRPr>
            </a:lvl3pPr>
            <a:lvl4pPr>
              <a:defRPr sz="2400">
                <a:solidFill>
                  <a:srgbClr val="000000"/>
                </a:solidFill>
              </a:defRPr>
            </a:lvl4pPr>
            <a:lvl5pPr>
              <a:defRPr sz="2400">
                <a:solidFill>
                  <a:srgbClr val="000000"/>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143000"/>
            <a:ext cx="4038600" cy="5105400"/>
          </a:xfrm>
        </p:spPr>
        <p:txBody>
          <a:bodyPr>
            <a:normAutofit/>
          </a:bodyPr>
          <a:lstStyle>
            <a:lvl1pPr>
              <a:defRPr sz="2400">
                <a:solidFill>
                  <a:srgbClr val="000000"/>
                </a:solidFill>
              </a:defRPr>
            </a:lvl1pPr>
            <a:lvl2pPr>
              <a:defRPr sz="2400">
                <a:solidFill>
                  <a:srgbClr val="000000"/>
                </a:solidFill>
              </a:defRPr>
            </a:lvl2pPr>
            <a:lvl3pPr>
              <a:defRPr sz="2400">
                <a:solidFill>
                  <a:srgbClr val="000000"/>
                </a:solidFill>
              </a:defRPr>
            </a:lvl3pPr>
            <a:lvl4pPr>
              <a:defRPr sz="2400">
                <a:solidFill>
                  <a:srgbClr val="000000"/>
                </a:solidFill>
              </a:defRPr>
            </a:lvl4pPr>
            <a:lvl5pPr>
              <a:defRPr sz="2400">
                <a:solidFill>
                  <a:srgbClr val="000000"/>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4" name="Group 13"/>
          <p:cNvGrpSpPr/>
          <p:nvPr userDrawn="1"/>
        </p:nvGrpSpPr>
        <p:grpSpPr>
          <a:xfrm>
            <a:off x="5678424" y="6400800"/>
            <a:ext cx="2375793" cy="246221"/>
            <a:chOff x="5678424" y="6400800"/>
            <a:chExt cx="2375793" cy="246221"/>
          </a:xfrm>
        </p:grpSpPr>
        <p:sp>
          <p:nvSpPr>
            <p:cNvPr id="15" name="Rectangle 14"/>
            <p:cNvSpPr/>
            <p:nvPr userDrawn="1"/>
          </p:nvSpPr>
          <p:spPr>
            <a:xfrm>
              <a:off x="5867400" y="6400800"/>
              <a:ext cx="2186817" cy="246221"/>
            </a:xfrm>
            <a:prstGeom prst="rect">
              <a:avLst/>
            </a:prstGeom>
          </p:spPr>
          <p:txBody>
            <a:bodyPr wrap="none">
              <a:spAutoFit/>
            </a:bodyPr>
            <a:lstStyle/>
            <a:p>
              <a:pPr algn="l"/>
              <a:r>
                <a:rPr lang="en-US" sz="1000" dirty="0">
                  <a:solidFill>
                    <a:schemeClr val="bg1">
                      <a:lumMod val="65000"/>
                    </a:schemeClr>
                  </a:solidFill>
                  <a:latin typeface="Arial Rounded MT Bold" panose="020F0704030504030204" pitchFamily="34" charset="0"/>
                </a:rPr>
                <a:t>Children’s Healthcare of Atlanta</a:t>
              </a:r>
              <a:endParaRPr lang="en-US" sz="1000" dirty="0"/>
            </a:p>
          </p:txBody>
        </p:sp>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78424" y="6400800"/>
              <a:ext cx="228600" cy="228600"/>
            </a:xfrm>
            <a:prstGeom prst="rect">
              <a:avLst/>
            </a:prstGeom>
          </p:spPr>
        </p:pic>
      </p:grpSp>
      <p:sp>
        <p:nvSpPr>
          <p:cNvPr id="17" name="Slide Number Placeholder 5"/>
          <p:cNvSpPr>
            <a:spLocks noGrp="1"/>
          </p:cNvSpPr>
          <p:nvPr>
            <p:ph type="sldNum" sz="quarter" idx="4"/>
          </p:nvPr>
        </p:nvSpPr>
        <p:spPr>
          <a:xfrm>
            <a:off x="7924800" y="6383179"/>
            <a:ext cx="762000" cy="246221"/>
          </a:xfrm>
          <a:prstGeom prst="rect">
            <a:avLst/>
          </a:prstGeom>
        </p:spPr>
        <p:txBody>
          <a:bodyPr/>
          <a:lstStyle>
            <a:lvl1pPr algn="r">
              <a:defRPr sz="1000">
                <a:latin typeface="Arial Rounded MT Bold" panose="020F0704030504030204" pitchFamily="34" charset="0"/>
              </a:defRPr>
            </a:lvl1pPr>
          </a:lstStyle>
          <a:p>
            <a:fld id="{B6761BED-127F-4714-AE70-548270172845}" type="slidenum">
              <a:rPr lang="en-US" smtClean="0">
                <a:solidFill>
                  <a:schemeClr val="bg1">
                    <a:lumMod val="65000"/>
                  </a:schemeClr>
                </a:solidFill>
              </a:rPr>
              <a:pPr/>
              <a:t>‹#›</a:t>
            </a:fld>
            <a:endParaRPr lang="en-US" dirty="0">
              <a:solidFill>
                <a:schemeClr val="bg1">
                  <a:lumMod val="65000"/>
                </a:schemeClr>
              </a:solidFill>
            </a:endParaRPr>
          </a:p>
        </p:txBody>
      </p:sp>
      <p:sp>
        <p:nvSpPr>
          <p:cNvPr id="10" name="Title 1"/>
          <p:cNvSpPr>
            <a:spLocks noGrp="1"/>
          </p:cNvSpPr>
          <p:nvPr>
            <p:ph type="title"/>
          </p:nvPr>
        </p:nvSpPr>
        <p:spPr>
          <a:xfrm>
            <a:off x="457200" y="152400"/>
            <a:ext cx="8229600" cy="792162"/>
          </a:xfrm>
        </p:spPr>
        <p:txBody>
          <a:bodyPr anchor="b" anchorCtr="0">
            <a:normAutofit/>
          </a:bodyPr>
          <a:lstStyle>
            <a:lvl1pPr algn="l">
              <a:defRPr sz="2800">
                <a:solidFill>
                  <a:srgbClr val="00A94F"/>
                </a:solidFill>
                <a:latin typeface="Arial Rounded MT Bold" panose="020F0704030504030204" pitchFamily="34" charset="0"/>
              </a:defRPr>
            </a:lvl1pPr>
          </a:lstStyle>
          <a:p>
            <a:r>
              <a:rPr lang="en-US"/>
              <a:t>Click to edit Master title style</a:t>
            </a:r>
            <a:endParaRPr lang="en-US" dirty="0"/>
          </a:p>
        </p:txBody>
      </p:sp>
      <p:pic>
        <p:nvPicPr>
          <p:cNvPr id="12" name="Picture 6"/>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55625" y="1028700"/>
            <a:ext cx="8045450" cy="5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33871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143000"/>
            <a:ext cx="4040188" cy="639762"/>
          </a:xfrm>
        </p:spPr>
        <p:txBody>
          <a:bodyPr anchor="b"/>
          <a:lstStyle>
            <a:lvl1pPr marL="0" indent="0">
              <a:buNone/>
              <a:defRPr sz="2400" b="0">
                <a:solidFill>
                  <a:srgbClr val="00A94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752600"/>
            <a:ext cx="4040188" cy="44958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143000"/>
            <a:ext cx="4041775" cy="639762"/>
          </a:xfrm>
        </p:spPr>
        <p:txBody>
          <a:bodyPr anchor="b"/>
          <a:lstStyle>
            <a:lvl1pPr marL="0" indent="0">
              <a:buNone/>
              <a:defRPr sz="2400" b="0">
                <a:solidFill>
                  <a:srgbClr val="00A94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752600"/>
            <a:ext cx="4041775" cy="44958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4" name="Group 13"/>
          <p:cNvGrpSpPr/>
          <p:nvPr userDrawn="1"/>
        </p:nvGrpSpPr>
        <p:grpSpPr>
          <a:xfrm>
            <a:off x="5678424" y="6400800"/>
            <a:ext cx="2375793" cy="246221"/>
            <a:chOff x="5678424" y="6400800"/>
            <a:chExt cx="2375793" cy="246221"/>
          </a:xfrm>
        </p:grpSpPr>
        <p:sp>
          <p:nvSpPr>
            <p:cNvPr id="16" name="Rectangle 15"/>
            <p:cNvSpPr/>
            <p:nvPr userDrawn="1"/>
          </p:nvSpPr>
          <p:spPr>
            <a:xfrm>
              <a:off x="5867400" y="6400800"/>
              <a:ext cx="2186817" cy="246221"/>
            </a:xfrm>
            <a:prstGeom prst="rect">
              <a:avLst/>
            </a:prstGeom>
          </p:spPr>
          <p:txBody>
            <a:bodyPr wrap="none">
              <a:spAutoFit/>
            </a:bodyPr>
            <a:lstStyle/>
            <a:p>
              <a:pPr algn="l"/>
              <a:r>
                <a:rPr lang="en-US" sz="1000" dirty="0">
                  <a:solidFill>
                    <a:schemeClr val="bg1">
                      <a:lumMod val="65000"/>
                    </a:schemeClr>
                  </a:solidFill>
                  <a:latin typeface="Arial Rounded MT Bold" panose="020F0704030504030204" pitchFamily="34" charset="0"/>
                </a:rPr>
                <a:t>Children’s Healthcare of Atlanta</a:t>
              </a:r>
              <a:endParaRPr lang="en-US" sz="1000"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78424" y="6400800"/>
              <a:ext cx="228600" cy="228600"/>
            </a:xfrm>
            <a:prstGeom prst="rect">
              <a:avLst/>
            </a:prstGeom>
          </p:spPr>
        </p:pic>
      </p:grpSp>
      <p:sp>
        <p:nvSpPr>
          <p:cNvPr id="18" name="Slide Number Placeholder 5"/>
          <p:cNvSpPr>
            <a:spLocks noGrp="1"/>
          </p:cNvSpPr>
          <p:nvPr>
            <p:ph type="sldNum" sz="quarter" idx="10"/>
          </p:nvPr>
        </p:nvSpPr>
        <p:spPr>
          <a:xfrm>
            <a:off x="7924800" y="6383179"/>
            <a:ext cx="762000" cy="246221"/>
          </a:xfrm>
          <a:prstGeom prst="rect">
            <a:avLst/>
          </a:prstGeom>
        </p:spPr>
        <p:txBody>
          <a:bodyPr/>
          <a:lstStyle>
            <a:lvl1pPr algn="r">
              <a:defRPr sz="1000">
                <a:latin typeface="Arial Rounded MT Bold" panose="020F0704030504030204" pitchFamily="34" charset="0"/>
              </a:defRPr>
            </a:lvl1pPr>
          </a:lstStyle>
          <a:p>
            <a:fld id="{B6761BED-127F-4714-AE70-548270172845}" type="slidenum">
              <a:rPr lang="en-US" smtClean="0">
                <a:solidFill>
                  <a:schemeClr val="bg1">
                    <a:lumMod val="65000"/>
                  </a:schemeClr>
                </a:solidFill>
              </a:rPr>
              <a:pPr/>
              <a:t>‹#›</a:t>
            </a:fld>
            <a:endParaRPr lang="en-US" dirty="0">
              <a:solidFill>
                <a:schemeClr val="bg1">
                  <a:lumMod val="65000"/>
                </a:schemeClr>
              </a:solidFill>
            </a:endParaRPr>
          </a:p>
        </p:txBody>
      </p:sp>
      <p:sp>
        <p:nvSpPr>
          <p:cNvPr id="12" name="Title 1"/>
          <p:cNvSpPr>
            <a:spLocks noGrp="1"/>
          </p:cNvSpPr>
          <p:nvPr>
            <p:ph type="title"/>
          </p:nvPr>
        </p:nvSpPr>
        <p:spPr>
          <a:xfrm>
            <a:off x="457200" y="152400"/>
            <a:ext cx="8229600" cy="792162"/>
          </a:xfrm>
        </p:spPr>
        <p:txBody>
          <a:bodyPr anchor="b" anchorCtr="0">
            <a:normAutofit/>
          </a:bodyPr>
          <a:lstStyle>
            <a:lvl1pPr algn="l">
              <a:defRPr sz="2800">
                <a:solidFill>
                  <a:srgbClr val="00A94F"/>
                </a:solidFill>
                <a:latin typeface="Arial Rounded MT Bold" panose="020F0704030504030204" pitchFamily="34" charset="0"/>
              </a:defRPr>
            </a:lvl1pPr>
          </a:lstStyle>
          <a:p>
            <a:r>
              <a:rPr lang="en-US"/>
              <a:t>Click to edit Master title style</a:t>
            </a:r>
            <a:endParaRPr lang="en-US" dirty="0"/>
          </a:p>
        </p:txBody>
      </p:sp>
      <p:pic>
        <p:nvPicPr>
          <p:cNvPr id="13" name="Picture 6"/>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55625" y="1028700"/>
            <a:ext cx="8045450" cy="5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42645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p:cNvSpPr>
            <a:spLocks noGrp="1"/>
          </p:cNvSpPr>
          <p:nvPr>
            <p:ph type="title"/>
          </p:nvPr>
        </p:nvSpPr>
        <p:spPr>
          <a:xfrm>
            <a:off x="457200" y="152400"/>
            <a:ext cx="8229600" cy="792162"/>
          </a:xfrm>
        </p:spPr>
        <p:txBody>
          <a:bodyPr anchor="b" anchorCtr="0">
            <a:normAutofit/>
          </a:bodyPr>
          <a:lstStyle>
            <a:lvl1pPr algn="l">
              <a:defRPr sz="2800">
                <a:solidFill>
                  <a:srgbClr val="00A94F"/>
                </a:solidFill>
                <a:latin typeface="Arial Rounded MT Bold" panose="020F0704030504030204" pitchFamily="34" charset="0"/>
              </a:defRPr>
            </a:lvl1pPr>
          </a:lstStyle>
          <a:p>
            <a:r>
              <a:rPr lang="en-US"/>
              <a:t>Click to edit Master title style</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55625" y="1028700"/>
            <a:ext cx="8045450" cy="5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5800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7" name="Group 6"/>
          <p:cNvGrpSpPr/>
          <p:nvPr userDrawn="1"/>
        </p:nvGrpSpPr>
        <p:grpSpPr>
          <a:xfrm>
            <a:off x="5678424" y="6400800"/>
            <a:ext cx="2375793" cy="246221"/>
            <a:chOff x="5678424" y="6400800"/>
            <a:chExt cx="2375793" cy="246221"/>
          </a:xfrm>
        </p:grpSpPr>
        <p:sp>
          <p:nvSpPr>
            <p:cNvPr id="8" name="Rectangle 7"/>
            <p:cNvSpPr/>
            <p:nvPr userDrawn="1"/>
          </p:nvSpPr>
          <p:spPr>
            <a:xfrm>
              <a:off x="5867400" y="6400800"/>
              <a:ext cx="2186817" cy="246221"/>
            </a:xfrm>
            <a:prstGeom prst="rect">
              <a:avLst/>
            </a:prstGeom>
          </p:spPr>
          <p:txBody>
            <a:bodyPr wrap="none">
              <a:spAutoFit/>
            </a:bodyPr>
            <a:lstStyle/>
            <a:p>
              <a:pPr algn="l"/>
              <a:r>
                <a:rPr lang="en-US" sz="1000" dirty="0">
                  <a:solidFill>
                    <a:schemeClr val="bg1">
                      <a:lumMod val="65000"/>
                    </a:schemeClr>
                  </a:solidFill>
                  <a:latin typeface="Arial Rounded MT Bold" panose="020F0704030504030204" pitchFamily="34" charset="0"/>
                </a:rPr>
                <a:t>Children’s Healthcare of Atlanta</a:t>
              </a:r>
              <a:endParaRPr lang="en-US" sz="1000"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78424" y="6400800"/>
              <a:ext cx="228600" cy="228600"/>
            </a:xfrm>
            <a:prstGeom prst="rect">
              <a:avLst/>
            </a:prstGeom>
          </p:spPr>
        </p:pic>
      </p:grpSp>
      <p:sp>
        <p:nvSpPr>
          <p:cNvPr id="10" name="Slide Number Placeholder 5"/>
          <p:cNvSpPr>
            <a:spLocks noGrp="1"/>
          </p:cNvSpPr>
          <p:nvPr>
            <p:ph type="sldNum" sz="quarter" idx="4"/>
          </p:nvPr>
        </p:nvSpPr>
        <p:spPr>
          <a:xfrm>
            <a:off x="7924800" y="6383179"/>
            <a:ext cx="762000" cy="246221"/>
          </a:xfrm>
          <a:prstGeom prst="rect">
            <a:avLst/>
          </a:prstGeom>
        </p:spPr>
        <p:txBody>
          <a:bodyPr/>
          <a:lstStyle>
            <a:lvl1pPr algn="r">
              <a:defRPr sz="1000">
                <a:latin typeface="Arial Rounded MT Bold" panose="020F0704030504030204" pitchFamily="34" charset="0"/>
              </a:defRPr>
            </a:lvl1pPr>
          </a:lstStyle>
          <a:p>
            <a:fld id="{B6761BED-127F-4714-AE70-548270172845}" type="slidenum">
              <a:rPr lang="en-US" smtClean="0">
                <a:solidFill>
                  <a:schemeClr val="bg1">
                    <a:lumMod val="65000"/>
                  </a:schemeClr>
                </a:solidFill>
              </a:rPr>
              <a:pPr/>
              <a:t>‹#›</a:t>
            </a:fld>
            <a:endParaRPr lang="en-US" dirty="0">
              <a:solidFill>
                <a:schemeClr val="bg1">
                  <a:lumMod val="65000"/>
                </a:schemeClr>
              </a:solidFill>
            </a:endParaRPr>
          </a:p>
        </p:txBody>
      </p:sp>
    </p:spTree>
    <p:extLst>
      <p:ext uri="{BB962C8B-B14F-4D97-AF65-F5344CB8AC3E}">
        <p14:creationId xmlns:p14="http://schemas.microsoft.com/office/powerpoint/2010/main" val="24075258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575050" y="273050"/>
            <a:ext cx="5111750" cy="6005630"/>
          </a:xfrm>
        </p:spPr>
        <p:txBody>
          <a:bodyPr>
            <a:normAutofit/>
          </a:bodyPr>
          <a:lstStyle>
            <a:lvl1pPr>
              <a:defRPr sz="2400">
                <a:solidFill>
                  <a:srgbClr val="000000"/>
                </a:solidFill>
              </a:defRPr>
            </a:lvl1pPr>
            <a:lvl2pPr>
              <a:defRPr sz="2400">
                <a:solidFill>
                  <a:srgbClr val="000000"/>
                </a:solidFill>
              </a:defRPr>
            </a:lvl2pPr>
            <a:lvl3pPr>
              <a:defRPr sz="2400">
                <a:solidFill>
                  <a:srgbClr val="000000"/>
                </a:solidFill>
              </a:defRPr>
            </a:lvl3pPr>
            <a:lvl4pPr>
              <a:defRPr sz="2400">
                <a:solidFill>
                  <a:srgbClr val="000000"/>
                </a:solidFill>
              </a:defRPr>
            </a:lvl4pPr>
            <a:lvl5pPr>
              <a:defRPr sz="2400">
                <a:solidFill>
                  <a:srgbClr val="000000"/>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435100"/>
            <a:ext cx="3008313" cy="4813300"/>
          </a:xfrm>
        </p:spPr>
        <p:txBody>
          <a:bodyPr>
            <a:normAutofit/>
          </a:bodyPr>
          <a:lstStyle>
            <a:lvl1pPr marL="0" indent="0">
              <a:buNone/>
              <a:defRPr sz="2400">
                <a:solidFill>
                  <a:srgbClr val="00000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0" name="Group 9"/>
          <p:cNvGrpSpPr/>
          <p:nvPr userDrawn="1"/>
        </p:nvGrpSpPr>
        <p:grpSpPr>
          <a:xfrm>
            <a:off x="5678424" y="6400800"/>
            <a:ext cx="2375793" cy="246221"/>
            <a:chOff x="5678424" y="6400800"/>
            <a:chExt cx="2375793" cy="246221"/>
          </a:xfrm>
        </p:grpSpPr>
        <p:sp>
          <p:nvSpPr>
            <p:cNvPr id="11" name="Rectangle 10"/>
            <p:cNvSpPr/>
            <p:nvPr userDrawn="1"/>
          </p:nvSpPr>
          <p:spPr>
            <a:xfrm>
              <a:off x="5867400" y="6400800"/>
              <a:ext cx="2186817" cy="246221"/>
            </a:xfrm>
            <a:prstGeom prst="rect">
              <a:avLst/>
            </a:prstGeom>
          </p:spPr>
          <p:txBody>
            <a:bodyPr wrap="none">
              <a:spAutoFit/>
            </a:bodyPr>
            <a:lstStyle/>
            <a:p>
              <a:pPr algn="l"/>
              <a:r>
                <a:rPr lang="en-US" sz="1000" dirty="0">
                  <a:solidFill>
                    <a:schemeClr val="bg1">
                      <a:lumMod val="65000"/>
                    </a:schemeClr>
                  </a:solidFill>
                  <a:latin typeface="Arial Rounded MT Bold" panose="020F0704030504030204" pitchFamily="34" charset="0"/>
                </a:rPr>
                <a:t>Children’s Healthcare of Atlanta</a:t>
              </a:r>
              <a:endParaRPr lang="en-US" sz="1000"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78424" y="6400800"/>
              <a:ext cx="228600" cy="228600"/>
            </a:xfrm>
            <a:prstGeom prst="rect">
              <a:avLst/>
            </a:prstGeom>
          </p:spPr>
        </p:pic>
      </p:grpSp>
      <p:sp>
        <p:nvSpPr>
          <p:cNvPr id="13" name="Slide Number Placeholder 5"/>
          <p:cNvSpPr>
            <a:spLocks noGrp="1"/>
          </p:cNvSpPr>
          <p:nvPr>
            <p:ph type="sldNum" sz="quarter" idx="4"/>
          </p:nvPr>
        </p:nvSpPr>
        <p:spPr>
          <a:xfrm>
            <a:off x="7924800" y="6383179"/>
            <a:ext cx="762000" cy="246221"/>
          </a:xfrm>
          <a:prstGeom prst="rect">
            <a:avLst/>
          </a:prstGeom>
        </p:spPr>
        <p:txBody>
          <a:bodyPr/>
          <a:lstStyle>
            <a:lvl1pPr algn="r">
              <a:defRPr sz="1000">
                <a:latin typeface="Arial Rounded MT Bold" panose="020F0704030504030204" pitchFamily="34" charset="0"/>
              </a:defRPr>
            </a:lvl1pPr>
          </a:lstStyle>
          <a:p>
            <a:fld id="{B6761BED-127F-4714-AE70-548270172845}" type="slidenum">
              <a:rPr lang="en-US" smtClean="0">
                <a:solidFill>
                  <a:schemeClr val="bg1">
                    <a:lumMod val="65000"/>
                  </a:schemeClr>
                </a:solidFill>
              </a:rPr>
              <a:pPr/>
              <a:t>‹#›</a:t>
            </a:fld>
            <a:endParaRPr lang="en-US" dirty="0">
              <a:solidFill>
                <a:schemeClr val="bg1">
                  <a:lumMod val="65000"/>
                </a:schemeClr>
              </a:solidFill>
            </a:endParaRPr>
          </a:p>
        </p:txBody>
      </p:sp>
    </p:spTree>
    <p:extLst>
      <p:ext uri="{BB962C8B-B14F-4D97-AF65-F5344CB8AC3E}">
        <p14:creationId xmlns:p14="http://schemas.microsoft.com/office/powerpoint/2010/main" val="4281098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55625" y="1143000"/>
            <a:ext cx="3711575" cy="511270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1" name="Content Placeholder 2"/>
          <p:cNvSpPr>
            <a:spLocks noGrp="1"/>
          </p:cNvSpPr>
          <p:nvPr>
            <p:ph idx="10"/>
          </p:nvPr>
        </p:nvSpPr>
        <p:spPr>
          <a:xfrm>
            <a:off x="4495800" y="1143000"/>
            <a:ext cx="4191000" cy="5105400"/>
          </a:xfrm>
        </p:spPr>
        <p:txBody>
          <a:bodyPr>
            <a:normAutofit/>
          </a:bodyPr>
          <a:lstStyle>
            <a:lvl1pPr>
              <a:defRPr sz="24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13" name="Group 12"/>
          <p:cNvGrpSpPr/>
          <p:nvPr userDrawn="1"/>
        </p:nvGrpSpPr>
        <p:grpSpPr>
          <a:xfrm>
            <a:off x="5678424" y="6400800"/>
            <a:ext cx="2375793" cy="246221"/>
            <a:chOff x="5678424" y="6400800"/>
            <a:chExt cx="2375793" cy="246221"/>
          </a:xfrm>
        </p:grpSpPr>
        <p:sp>
          <p:nvSpPr>
            <p:cNvPr id="14" name="Rectangle 13"/>
            <p:cNvSpPr/>
            <p:nvPr userDrawn="1"/>
          </p:nvSpPr>
          <p:spPr>
            <a:xfrm>
              <a:off x="5867400" y="6400800"/>
              <a:ext cx="2186817" cy="246221"/>
            </a:xfrm>
            <a:prstGeom prst="rect">
              <a:avLst/>
            </a:prstGeom>
          </p:spPr>
          <p:txBody>
            <a:bodyPr wrap="none">
              <a:spAutoFit/>
            </a:bodyPr>
            <a:lstStyle/>
            <a:p>
              <a:pPr algn="l"/>
              <a:r>
                <a:rPr lang="en-US" sz="1000" dirty="0">
                  <a:solidFill>
                    <a:schemeClr val="bg1">
                      <a:lumMod val="65000"/>
                    </a:schemeClr>
                  </a:solidFill>
                  <a:latin typeface="Arial Rounded MT Bold" panose="020F0704030504030204" pitchFamily="34" charset="0"/>
                </a:rPr>
                <a:t>Children’s Healthcare of Atlanta</a:t>
              </a:r>
              <a:endParaRPr lang="en-US" sz="1000" dirty="0"/>
            </a:p>
          </p:txBody>
        </p:sp>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78424" y="6400800"/>
              <a:ext cx="228600" cy="228600"/>
            </a:xfrm>
            <a:prstGeom prst="rect">
              <a:avLst/>
            </a:prstGeom>
          </p:spPr>
        </p:pic>
      </p:grpSp>
      <p:sp>
        <p:nvSpPr>
          <p:cNvPr id="17" name="Slide Number Placeholder 5"/>
          <p:cNvSpPr>
            <a:spLocks noGrp="1"/>
          </p:cNvSpPr>
          <p:nvPr>
            <p:ph type="sldNum" sz="quarter" idx="4"/>
          </p:nvPr>
        </p:nvSpPr>
        <p:spPr>
          <a:xfrm>
            <a:off x="7924800" y="6383179"/>
            <a:ext cx="762000" cy="246221"/>
          </a:xfrm>
          <a:prstGeom prst="rect">
            <a:avLst/>
          </a:prstGeom>
        </p:spPr>
        <p:txBody>
          <a:bodyPr/>
          <a:lstStyle>
            <a:lvl1pPr algn="r">
              <a:defRPr sz="1000">
                <a:latin typeface="Arial Rounded MT Bold" panose="020F0704030504030204" pitchFamily="34" charset="0"/>
              </a:defRPr>
            </a:lvl1pPr>
          </a:lstStyle>
          <a:p>
            <a:fld id="{B6761BED-127F-4714-AE70-548270172845}" type="slidenum">
              <a:rPr lang="en-US" smtClean="0">
                <a:solidFill>
                  <a:schemeClr val="bg1">
                    <a:lumMod val="65000"/>
                  </a:schemeClr>
                </a:solidFill>
              </a:rPr>
              <a:pPr/>
              <a:t>‹#›</a:t>
            </a:fld>
            <a:endParaRPr lang="en-US" dirty="0">
              <a:solidFill>
                <a:schemeClr val="bg1">
                  <a:lumMod val="65000"/>
                </a:schemeClr>
              </a:solidFill>
            </a:endParaRPr>
          </a:p>
        </p:txBody>
      </p:sp>
      <p:sp>
        <p:nvSpPr>
          <p:cNvPr id="12" name="Title 1"/>
          <p:cNvSpPr>
            <a:spLocks noGrp="1"/>
          </p:cNvSpPr>
          <p:nvPr>
            <p:ph type="title"/>
          </p:nvPr>
        </p:nvSpPr>
        <p:spPr>
          <a:xfrm>
            <a:off x="457200" y="152400"/>
            <a:ext cx="8229600" cy="792162"/>
          </a:xfrm>
        </p:spPr>
        <p:txBody>
          <a:bodyPr anchor="b" anchorCtr="0">
            <a:normAutofit/>
          </a:bodyPr>
          <a:lstStyle>
            <a:lvl1pPr algn="l">
              <a:defRPr sz="2800">
                <a:solidFill>
                  <a:srgbClr val="00A94F"/>
                </a:solidFill>
                <a:latin typeface="Arial Rounded MT Bold" panose="020F0704030504030204" pitchFamily="34" charset="0"/>
              </a:defRPr>
            </a:lvl1pPr>
          </a:lstStyle>
          <a:p>
            <a:r>
              <a:rPr lang="en-US"/>
              <a:t>Click to edit Master title style</a:t>
            </a:r>
            <a:endParaRPr lang="en-US" dirty="0"/>
          </a:p>
        </p:txBody>
      </p:sp>
      <p:pic>
        <p:nvPicPr>
          <p:cNvPr id="18" name="Picture 6"/>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55625" y="1028700"/>
            <a:ext cx="8045450" cy="5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16887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_1">
    <p:spTree>
      <p:nvGrpSpPr>
        <p:cNvPr id="1" name=""/>
        <p:cNvGrpSpPr/>
        <p:nvPr/>
      </p:nvGrpSpPr>
      <p:grpSpPr>
        <a:xfrm>
          <a:off x="0" y="0"/>
          <a:ext cx="0" cy="0"/>
          <a:chOff x="0" y="0"/>
          <a:chExt cx="0" cy="0"/>
        </a:xfrm>
      </p:grpSpPr>
      <p:cxnSp>
        <p:nvCxnSpPr>
          <p:cNvPr id="4" name="Straight Connector 3"/>
          <p:cNvCxnSpPr/>
          <p:nvPr/>
        </p:nvCxnSpPr>
        <p:spPr>
          <a:xfrm>
            <a:off x="685800" y="3733800"/>
            <a:ext cx="7772400" cy="0"/>
          </a:xfrm>
          <a:prstGeom prst="line">
            <a:avLst/>
          </a:prstGeom>
          <a:ln w="50800" cap="rnd">
            <a:solidFill>
              <a:srgbClr val="009D57"/>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685800" y="2130425"/>
            <a:ext cx="7772400" cy="1470025"/>
          </a:xfrm>
        </p:spPr>
        <p:txBody>
          <a:bodyPr anchor="b" anchorCtr="0">
            <a:normAutofit/>
          </a:bodyPr>
          <a:lstStyle>
            <a:lvl1pPr algn="l">
              <a:defRPr sz="4400"/>
            </a:lvl1pPr>
          </a:lstStyle>
          <a:p>
            <a:r>
              <a:rPr lang="en-US"/>
              <a:t>Click to edit Master title style</a:t>
            </a:r>
            <a:endParaRPr lang="en-US" dirty="0"/>
          </a:p>
        </p:txBody>
      </p:sp>
      <p:sp>
        <p:nvSpPr>
          <p:cNvPr id="3" name="Subtitle 2"/>
          <p:cNvSpPr>
            <a:spLocks noGrp="1"/>
          </p:cNvSpPr>
          <p:nvPr>
            <p:ph type="subTitle" idx="1"/>
          </p:nvPr>
        </p:nvSpPr>
        <p:spPr>
          <a:xfrm>
            <a:off x="685800" y="3886200"/>
            <a:ext cx="7772400" cy="914400"/>
          </a:xfrm>
        </p:spPr>
        <p:txBody>
          <a:bodyPr/>
          <a:lstStyle>
            <a:lvl1pPr marL="0" indent="0" algn="l">
              <a:buNone/>
              <a:defRPr>
                <a:solidFill>
                  <a:schemeClr val="bg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cxnSp>
        <p:nvCxnSpPr>
          <p:cNvPr id="6" name="Straight Connector 5"/>
          <p:cNvCxnSpPr/>
          <p:nvPr userDrawn="1"/>
        </p:nvCxnSpPr>
        <p:spPr>
          <a:xfrm>
            <a:off x="685800" y="3733800"/>
            <a:ext cx="7772400" cy="0"/>
          </a:xfrm>
          <a:prstGeom prst="line">
            <a:avLst/>
          </a:prstGeom>
          <a:ln w="50800" cap="rnd">
            <a:solidFill>
              <a:srgbClr val="009D57"/>
            </a:solidFill>
          </a:ln>
        </p:spPr>
        <p:style>
          <a:lnRef idx="1">
            <a:schemeClr val="accent1"/>
          </a:lnRef>
          <a:fillRef idx="0">
            <a:schemeClr val="accent1"/>
          </a:fillRef>
          <a:effectRef idx="0">
            <a:schemeClr val="accent1"/>
          </a:effectRef>
          <a:fontRef idx="minor">
            <a:schemeClr val="tx1"/>
          </a:fontRef>
        </p:style>
      </p:cxnSp>
      <p:pic>
        <p:nvPicPr>
          <p:cNvPr id="7" name="Picture 6" descr="logo with tag rgb vert 72.jpg"/>
          <p:cNvPicPr>
            <a:picLocks noChangeAspect="1"/>
          </p:cNvPicPr>
          <p:nvPr userDrawn="1"/>
        </p:nvPicPr>
        <p:blipFill>
          <a:blip r:embed="rId2" cstate="print"/>
          <a:stretch>
            <a:fillRect/>
          </a:stretch>
        </p:blipFill>
        <p:spPr>
          <a:xfrm>
            <a:off x="7391400" y="5535612"/>
            <a:ext cx="1447799" cy="1121039"/>
          </a:xfrm>
          <a:prstGeom prst="rect">
            <a:avLst/>
          </a:prstGeom>
        </p:spPr>
      </p:pic>
    </p:spTree>
    <p:extLst>
      <p:ext uri="{BB962C8B-B14F-4D97-AF65-F5344CB8AC3E}">
        <p14:creationId xmlns:p14="http://schemas.microsoft.com/office/powerpoint/2010/main" val="5439370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Slide_2">
    <p:spTree>
      <p:nvGrpSpPr>
        <p:cNvPr id="1" name=""/>
        <p:cNvGrpSpPr/>
        <p:nvPr/>
      </p:nvGrpSpPr>
      <p:grpSpPr>
        <a:xfrm>
          <a:off x="0" y="0"/>
          <a:ext cx="0" cy="0"/>
          <a:chOff x="0" y="0"/>
          <a:chExt cx="0" cy="0"/>
        </a:xfrm>
      </p:grpSpPr>
      <p:sp>
        <p:nvSpPr>
          <p:cNvPr id="2" name="Title 1"/>
          <p:cNvSpPr>
            <a:spLocks noGrp="1"/>
          </p:cNvSpPr>
          <p:nvPr>
            <p:ph type="ctrTitle"/>
          </p:nvPr>
        </p:nvSpPr>
        <p:spPr>
          <a:xfrm>
            <a:off x="152400" y="5387975"/>
            <a:ext cx="7086600" cy="1317625"/>
          </a:xfrm>
        </p:spPr>
        <p:txBody>
          <a:bodyPr anchor="b" anchorCtr="0">
            <a:normAutofit/>
          </a:bodyPr>
          <a:lstStyle>
            <a:lvl1pPr algn="l">
              <a:defRPr sz="4400"/>
            </a:lvl1pPr>
          </a:lstStyle>
          <a:p>
            <a:r>
              <a:rPr lang="en-US"/>
              <a:t>Click to edit Master title style</a:t>
            </a:r>
            <a:endParaRPr lang="en-US" dirty="0"/>
          </a:p>
        </p:txBody>
      </p:sp>
      <p:pic>
        <p:nvPicPr>
          <p:cNvPr id="4" name="Picture 3" descr="logo with tag rgb vert 72.jpg"/>
          <p:cNvPicPr>
            <a:picLocks noChangeAspect="1"/>
          </p:cNvPicPr>
          <p:nvPr userDrawn="1"/>
        </p:nvPicPr>
        <p:blipFill>
          <a:blip r:embed="rId2" cstate="print"/>
          <a:stretch>
            <a:fillRect/>
          </a:stretch>
        </p:blipFill>
        <p:spPr>
          <a:xfrm>
            <a:off x="7391400" y="5535612"/>
            <a:ext cx="1447799" cy="1121039"/>
          </a:xfrm>
          <a:prstGeom prst="rect">
            <a:avLst/>
          </a:prstGeom>
        </p:spPr>
      </p:pic>
    </p:spTree>
    <p:extLst>
      <p:ext uri="{BB962C8B-B14F-4D97-AF65-F5344CB8AC3E}">
        <p14:creationId xmlns:p14="http://schemas.microsoft.com/office/powerpoint/2010/main" val="6368593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Content Slide_1">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chorCtr="0"/>
          <a:lstStyle>
            <a:lvl1pPr>
              <a:defRPr>
                <a:latin typeface="+mj-lt"/>
              </a:defRPr>
            </a:lvl1pPr>
          </a:lstStyle>
          <a:p>
            <a:r>
              <a:rPr lang="en-US"/>
              <a:t>Click to edit Master title style</a:t>
            </a:r>
            <a:endParaRPr lang="en-US" dirty="0"/>
          </a:p>
        </p:txBody>
      </p:sp>
      <p:cxnSp>
        <p:nvCxnSpPr>
          <p:cNvPr id="4" name="Straight Connector 3"/>
          <p:cNvCxnSpPr/>
          <p:nvPr/>
        </p:nvCxnSpPr>
        <p:spPr>
          <a:xfrm>
            <a:off x="457200" y="1219200"/>
            <a:ext cx="8229600" cy="0"/>
          </a:xfrm>
          <a:prstGeom prst="line">
            <a:avLst/>
          </a:prstGeom>
          <a:ln w="50800" cap="rnd">
            <a:solidFill>
              <a:srgbClr val="009D57"/>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57200" y="1371600"/>
            <a:ext cx="8229600" cy="48768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10"/>
          </p:nvPr>
        </p:nvSpPr>
        <p:spPr>
          <a:xfrm>
            <a:off x="8382000" y="6544310"/>
            <a:ext cx="381000" cy="365125"/>
          </a:xfrm>
          <a:prstGeom prst="rect">
            <a:avLst/>
          </a:prstGeom>
        </p:spPr>
        <p:txBody>
          <a:bodyPr/>
          <a:lstStyle>
            <a:lvl1pPr>
              <a:defRPr sz="1100">
                <a:solidFill>
                  <a:schemeClr val="bg1">
                    <a:lumMod val="50000"/>
                  </a:schemeClr>
                </a:solidFill>
                <a:latin typeface="+mj-lt"/>
              </a:defRPr>
            </a:lvl1pPr>
          </a:lstStyle>
          <a:p>
            <a:pPr>
              <a:defRPr/>
            </a:pPr>
            <a:fld id="{01D945C9-0277-4107-B589-EC55ECD240BC}" type="slidenum">
              <a:rPr lang="en-US" smtClean="0">
                <a:solidFill>
                  <a:prstClr val="white">
                    <a:lumMod val="50000"/>
                  </a:prstClr>
                </a:solidFill>
              </a:rPr>
              <a:pPr>
                <a:defRPr/>
              </a:pPr>
              <a:t>‹#›</a:t>
            </a:fld>
            <a:endParaRPr lang="en-US" dirty="0">
              <a:solidFill>
                <a:prstClr val="white">
                  <a:lumMod val="50000"/>
                </a:prstClr>
              </a:solidFill>
            </a:endParaRPr>
          </a:p>
        </p:txBody>
      </p:sp>
      <p:cxnSp>
        <p:nvCxnSpPr>
          <p:cNvPr id="11" name="Straight Connector 10"/>
          <p:cNvCxnSpPr/>
          <p:nvPr userDrawn="1"/>
        </p:nvCxnSpPr>
        <p:spPr>
          <a:xfrm>
            <a:off x="457200" y="1219200"/>
            <a:ext cx="8229600" cy="0"/>
          </a:xfrm>
          <a:prstGeom prst="line">
            <a:avLst/>
          </a:prstGeom>
          <a:ln w="50800" cap="rnd">
            <a:solidFill>
              <a:srgbClr val="009D5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40044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Content Slide_2">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chorCtr="0"/>
          <a:lstStyle>
            <a:lvl1pPr>
              <a:defRPr>
                <a:latin typeface="+mj-lt"/>
              </a:defRPr>
            </a:lvl1pPr>
          </a:lstStyle>
          <a:p>
            <a:r>
              <a:rPr lang="en-US"/>
              <a:t>Click to edit Master title style</a:t>
            </a:r>
          </a:p>
        </p:txBody>
      </p:sp>
      <p:sp>
        <p:nvSpPr>
          <p:cNvPr id="3" name="Content Placeholder 2"/>
          <p:cNvSpPr>
            <a:spLocks noGrp="1"/>
          </p:cNvSpPr>
          <p:nvPr>
            <p:ph sz="half" idx="1"/>
          </p:nvPr>
        </p:nvSpPr>
        <p:spPr>
          <a:xfrm>
            <a:off x="457200" y="1371600"/>
            <a:ext cx="4038600" cy="4754563"/>
          </a:xfrm>
        </p:spPr>
        <p:txBody>
          <a:bodyPr/>
          <a:lstStyle>
            <a:lvl1pPr>
              <a:defRPr sz="2800">
                <a:latin typeface="+mn-lt"/>
              </a:defRPr>
            </a:lvl1pPr>
            <a:lvl2pPr>
              <a:defRPr sz="2400">
                <a:latin typeface="+mn-lt"/>
              </a:defRPr>
            </a:lvl2pPr>
            <a:lvl3pPr>
              <a:defRPr sz="2000">
                <a:latin typeface="+mn-lt"/>
              </a:defRPr>
            </a:lvl3pPr>
            <a:lvl4pPr>
              <a:defRPr sz="1800">
                <a:latin typeface="+mn-lt"/>
              </a:defRPr>
            </a:lvl4pPr>
            <a:lvl5pPr>
              <a:defRPr sz="18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371600"/>
            <a:ext cx="4038600" cy="4754563"/>
          </a:xfrm>
        </p:spPr>
        <p:txBody>
          <a:bodyPr/>
          <a:lstStyle>
            <a:lvl1pPr>
              <a:defRPr sz="2800">
                <a:latin typeface="+mn-lt"/>
              </a:defRPr>
            </a:lvl1pPr>
            <a:lvl2pPr>
              <a:defRPr sz="2400">
                <a:latin typeface="+mn-lt"/>
              </a:defRPr>
            </a:lvl2pPr>
            <a:lvl3pPr>
              <a:defRPr sz="2000">
                <a:latin typeface="+mn-lt"/>
              </a:defRPr>
            </a:lvl3pPr>
            <a:lvl4pPr>
              <a:defRPr sz="1800">
                <a:latin typeface="+mn-lt"/>
              </a:defRPr>
            </a:lvl4pPr>
            <a:lvl5pPr>
              <a:defRPr sz="18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1" name="Straight Connector 10"/>
          <p:cNvCxnSpPr/>
          <p:nvPr/>
        </p:nvCxnSpPr>
        <p:spPr>
          <a:xfrm>
            <a:off x="457200" y="1219200"/>
            <a:ext cx="8229600" cy="0"/>
          </a:xfrm>
          <a:prstGeom prst="line">
            <a:avLst/>
          </a:prstGeom>
          <a:ln w="50800" cap="rnd">
            <a:solidFill>
              <a:srgbClr val="009D57"/>
            </a:solidFill>
          </a:ln>
        </p:spPr>
        <p:style>
          <a:lnRef idx="1">
            <a:schemeClr val="accent1"/>
          </a:lnRef>
          <a:fillRef idx="0">
            <a:schemeClr val="accent1"/>
          </a:fillRef>
          <a:effectRef idx="0">
            <a:schemeClr val="accent1"/>
          </a:effectRef>
          <a:fontRef idx="minor">
            <a:schemeClr val="tx1"/>
          </a:fontRef>
        </p:style>
      </p:cxnSp>
      <p:sp>
        <p:nvSpPr>
          <p:cNvPr id="13" name="Slide Number Placeholder 5"/>
          <p:cNvSpPr>
            <a:spLocks noGrp="1"/>
          </p:cNvSpPr>
          <p:nvPr>
            <p:ph type="sldNum" sz="quarter" idx="10"/>
          </p:nvPr>
        </p:nvSpPr>
        <p:spPr>
          <a:xfrm>
            <a:off x="8382000" y="6544310"/>
            <a:ext cx="381000" cy="365125"/>
          </a:xfrm>
          <a:prstGeom prst="rect">
            <a:avLst/>
          </a:prstGeom>
        </p:spPr>
        <p:txBody>
          <a:bodyPr/>
          <a:lstStyle>
            <a:lvl1pPr>
              <a:defRPr sz="1100">
                <a:solidFill>
                  <a:schemeClr val="bg1">
                    <a:lumMod val="50000"/>
                  </a:schemeClr>
                </a:solidFill>
                <a:latin typeface="+mj-lt"/>
              </a:defRPr>
            </a:lvl1pPr>
          </a:lstStyle>
          <a:p>
            <a:pPr>
              <a:defRPr/>
            </a:pPr>
            <a:fld id="{01D945C9-0277-4107-B589-EC55ECD240BC}" type="slidenum">
              <a:rPr lang="en-US" smtClean="0">
                <a:solidFill>
                  <a:prstClr val="white">
                    <a:lumMod val="50000"/>
                  </a:prstClr>
                </a:solidFill>
              </a:rPr>
              <a:pPr>
                <a:defRPr/>
              </a:pPr>
              <a:t>‹#›</a:t>
            </a:fld>
            <a:endParaRPr lang="en-US" dirty="0">
              <a:solidFill>
                <a:prstClr val="white">
                  <a:lumMod val="50000"/>
                </a:prstClr>
              </a:solidFill>
            </a:endParaRPr>
          </a:p>
        </p:txBody>
      </p:sp>
    </p:spTree>
    <p:extLst>
      <p:ext uri="{BB962C8B-B14F-4D97-AF65-F5344CB8AC3E}">
        <p14:creationId xmlns:p14="http://schemas.microsoft.com/office/powerpoint/2010/main" val="24625214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tent Slide_3">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chorCtr="0"/>
          <a:lstStyle>
            <a:lvl1pPr>
              <a:defRPr>
                <a:latin typeface="+mj-lt"/>
              </a:defRPr>
            </a:lvl1pPr>
          </a:lstStyle>
          <a:p>
            <a:r>
              <a:rPr lang="en-US"/>
              <a:t>Click to edit Master title style</a:t>
            </a:r>
          </a:p>
        </p:txBody>
      </p:sp>
      <p:cxnSp>
        <p:nvCxnSpPr>
          <p:cNvPr id="7" name="Straight Connector 6"/>
          <p:cNvCxnSpPr/>
          <p:nvPr/>
        </p:nvCxnSpPr>
        <p:spPr>
          <a:xfrm>
            <a:off x="457200" y="1219200"/>
            <a:ext cx="8229600" cy="0"/>
          </a:xfrm>
          <a:prstGeom prst="line">
            <a:avLst/>
          </a:prstGeom>
          <a:ln w="50800" cap="rnd">
            <a:solidFill>
              <a:srgbClr val="009D57"/>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1376608"/>
            <a:ext cx="4040188" cy="715962"/>
          </a:xfrm>
        </p:spPr>
        <p:txBody>
          <a:bodyPr anchor="b">
            <a:noAutofit/>
          </a:bodyPr>
          <a:lstStyle>
            <a:lvl1pPr marL="0" indent="0">
              <a:buNone/>
              <a:defRPr sz="2400" b="1">
                <a:solidFill>
                  <a:srgbClr val="009D57"/>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209800"/>
            <a:ext cx="4040188" cy="4038600"/>
          </a:xfrm>
        </p:spPr>
        <p:txBody>
          <a:bodyPr/>
          <a:lstStyle>
            <a:lvl1pPr>
              <a:defRPr sz="2400">
                <a:latin typeface="+mn-lt"/>
              </a:defRPr>
            </a:lvl1pPr>
            <a:lvl2pPr>
              <a:defRPr sz="2000">
                <a:latin typeface="+mn-lt"/>
              </a:defRPr>
            </a:lvl2pPr>
            <a:lvl3pPr>
              <a:defRPr sz="1800">
                <a:latin typeface="+mn-lt"/>
              </a:defRPr>
            </a:lvl3pPr>
            <a:lvl4pPr>
              <a:defRPr sz="1600">
                <a:latin typeface="+mn-lt"/>
              </a:defRPr>
            </a:lvl4pPr>
            <a:lvl5pPr>
              <a:defRPr sz="1600">
                <a:latin typeface="+mn-lt"/>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376608"/>
            <a:ext cx="4041775" cy="715962"/>
          </a:xfrm>
        </p:spPr>
        <p:txBody>
          <a:bodyPr anchor="b"/>
          <a:lstStyle>
            <a:lvl1pPr marL="0" indent="0">
              <a:buNone/>
              <a:defRPr sz="2400" b="1">
                <a:solidFill>
                  <a:srgbClr val="009D57"/>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209800"/>
            <a:ext cx="4041775" cy="4038600"/>
          </a:xfrm>
        </p:spPr>
        <p:txBody>
          <a:bodyPr/>
          <a:lstStyle>
            <a:lvl1pPr>
              <a:defRPr sz="2400">
                <a:latin typeface="+mn-lt"/>
              </a:defRPr>
            </a:lvl1pPr>
            <a:lvl2pPr>
              <a:defRPr sz="2000">
                <a:latin typeface="+mn-lt"/>
              </a:defRPr>
            </a:lvl2pPr>
            <a:lvl3pPr>
              <a:defRPr sz="1800">
                <a:latin typeface="+mn-lt"/>
              </a:defRPr>
            </a:lvl3pPr>
            <a:lvl4pPr>
              <a:defRPr sz="1600">
                <a:latin typeface="+mn-lt"/>
              </a:defRPr>
            </a:lvl4pPr>
            <a:lvl5pPr>
              <a:defRPr sz="1600">
                <a:latin typeface="+mn-lt"/>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Slide Number Placeholder 5"/>
          <p:cNvSpPr>
            <a:spLocks noGrp="1"/>
          </p:cNvSpPr>
          <p:nvPr>
            <p:ph type="sldNum" sz="quarter" idx="10"/>
          </p:nvPr>
        </p:nvSpPr>
        <p:spPr>
          <a:xfrm>
            <a:off x="8382000" y="6544310"/>
            <a:ext cx="381000" cy="365125"/>
          </a:xfrm>
          <a:prstGeom prst="rect">
            <a:avLst/>
          </a:prstGeom>
        </p:spPr>
        <p:txBody>
          <a:bodyPr/>
          <a:lstStyle>
            <a:lvl1pPr>
              <a:defRPr sz="1100">
                <a:solidFill>
                  <a:schemeClr val="bg1">
                    <a:lumMod val="50000"/>
                  </a:schemeClr>
                </a:solidFill>
                <a:latin typeface="+mj-lt"/>
              </a:defRPr>
            </a:lvl1pPr>
          </a:lstStyle>
          <a:p>
            <a:pPr>
              <a:defRPr/>
            </a:pPr>
            <a:fld id="{01D945C9-0277-4107-B589-EC55ECD240BC}" type="slidenum">
              <a:rPr lang="en-US" smtClean="0">
                <a:solidFill>
                  <a:prstClr val="white">
                    <a:lumMod val="50000"/>
                  </a:prstClr>
                </a:solidFill>
              </a:rPr>
              <a:pPr>
                <a:defRPr/>
              </a:pPr>
              <a:t>‹#›</a:t>
            </a:fld>
            <a:endParaRPr lang="en-US" dirty="0">
              <a:solidFill>
                <a:prstClr val="white">
                  <a:lumMod val="50000"/>
                </a:prstClr>
              </a:solidFill>
            </a:endParaRPr>
          </a:p>
        </p:txBody>
      </p:sp>
    </p:spTree>
    <p:extLst>
      <p:ext uri="{BB962C8B-B14F-4D97-AF65-F5344CB8AC3E}">
        <p14:creationId xmlns:p14="http://schemas.microsoft.com/office/powerpoint/2010/main" val="27739240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Content Slide_4">
    <p:spTree>
      <p:nvGrpSpPr>
        <p:cNvPr id="1" name=""/>
        <p:cNvGrpSpPr/>
        <p:nvPr/>
      </p:nvGrpSpPr>
      <p:grpSpPr>
        <a:xfrm>
          <a:off x="0" y="0"/>
          <a:ext cx="0" cy="0"/>
          <a:chOff x="0" y="0"/>
          <a:chExt cx="0" cy="0"/>
        </a:xfrm>
      </p:grpSpPr>
      <p:cxnSp>
        <p:nvCxnSpPr>
          <p:cNvPr id="3" name="Straight Connector 2"/>
          <p:cNvCxnSpPr/>
          <p:nvPr/>
        </p:nvCxnSpPr>
        <p:spPr>
          <a:xfrm>
            <a:off x="457200" y="1219200"/>
            <a:ext cx="8229600" cy="0"/>
          </a:xfrm>
          <a:prstGeom prst="line">
            <a:avLst/>
          </a:prstGeom>
          <a:ln w="50800" cap="rnd">
            <a:solidFill>
              <a:srgbClr val="009D57"/>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nchor="ctr" anchorCtr="0"/>
          <a:lstStyle>
            <a:lvl1pPr>
              <a:defRPr>
                <a:latin typeface="+mj-lt"/>
              </a:defRPr>
            </a:lvl1pPr>
          </a:lstStyle>
          <a:p>
            <a:r>
              <a:rPr lang="en-US"/>
              <a:t>Click to edit Master title style</a:t>
            </a:r>
          </a:p>
        </p:txBody>
      </p:sp>
      <p:sp>
        <p:nvSpPr>
          <p:cNvPr id="8" name="Slide Number Placeholder 5"/>
          <p:cNvSpPr>
            <a:spLocks noGrp="1"/>
          </p:cNvSpPr>
          <p:nvPr>
            <p:ph type="sldNum" sz="quarter" idx="10"/>
          </p:nvPr>
        </p:nvSpPr>
        <p:spPr>
          <a:xfrm>
            <a:off x="8382000" y="6544310"/>
            <a:ext cx="381000" cy="365125"/>
          </a:xfrm>
          <a:prstGeom prst="rect">
            <a:avLst/>
          </a:prstGeom>
        </p:spPr>
        <p:txBody>
          <a:bodyPr/>
          <a:lstStyle>
            <a:lvl1pPr>
              <a:defRPr sz="1100">
                <a:solidFill>
                  <a:schemeClr val="bg1">
                    <a:lumMod val="50000"/>
                  </a:schemeClr>
                </a:solidFill>
                <a:latin typeface="+mj-lt"/>
              </a:defRPr>
            </a:lvl1pPr>
          </a:lstStyle>
          <a:p>
            <a:pPr>
              <a:defRPr/>
            </a:pPr>
            <a:fld id="{D423F924-74D2-45C3-9581-52674854CC09}" type="slidenum">
              <a:rPr lang="en-US" smtClean="0">
                <a:solidFill>
                  <a:prstClr val="white">
                    <a:lumMod val="50000"/>
                  </a:prstClr>
                </a:solidFill>
              </a:rPr>
              <a:pPr>
                <a:defRPr/>
              </a:pPr>
              <a:t>‹#›</a:t>
            </a:fld>
            <a:endParaRPr lang="en-US" dirty="0">
              <a:solidFill>
                <a:prstClr val="white">
                  <a:lumMod val="50000"/>
                </a:prstClr>
              </a:solidFill>
            </a:endParaRPr>
          </a:p>
        </p:txBody>
      </p:sp>
    </p:spTree>
    <p:extLst>
      <p:ext uri="{BB962C8B-B14F-4D97-AF65-F5344CB8AC3E}">
        <p14:creationId xmlns:p14="http://schemas.microsoft.com/office/powerpoint/2010/main" val="4342277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Slide_5">
    <p:spTree>
      <p:nvGrpSpPr>
        <p:cNvPr id="1" name=""/>
        <p:cNvGrpSpPr/>
        <p:nvPr/>
      </p:nvGrpSpPr>
      <p:grpSpPr>
        <a:xfrm>
          <a:off x="0" y="0"/>
          <a:ext cx="0" cy="0"/>
          <a:chOff x="0" y="0"/>
          <a:chExt cx="0" cy="0"/>
        </a:xfrm>
      </p:grpSpPr>
      <p:sp>
        <p:nvSpPr>
          <p:cNvPr id="8" name="Slide Number Placeholder 5"/>
          <p:cNvSpPr>
            <a:spLocks noGrp="1"/>
          </p:cNvSpPr>
          <p:nvPr>
            <p:ph type="sldNum" sz="quarter" idx="10"/>
          </p:nvPr>
        </p:nvSpPr>
        <p:spPr>
          <a:xfrm>
            <a:off x="8382000" y="6544310"/>
            <a:ext cx="381000" cy="365125"/>
          </a:xfrm>
          <a:prstGeom prst="rect">
            <a:avLst/>
          </a:prstGeom>
        </p:spPr>
        <p:txBody>
          <a:bodyPr/>
          <a:lstStyle>
            <a:lvl1pPr>
              <a:defRPr sz="1100">
                <a:solidFill>
                  <a:schemeClr val="bg1">
                    <a:lumMod val="50000"/>
                  </a:schemeClr>
                </a:solidFill>
                <a:latin typeface="+mj-lt"/>
              </a:defRPr>
            </a:lvl1pPr>
          </a:lstStyle>
          <a:p>
            <a:pPr>
              <a:defRPr/>
            </a:pPr>
            <a:fld id="{01D945C9-0277-4107-B589-EC55ECD240BC}" type="slidenum">
              <a:rPr lang="en-US" smtClean="0">
                <a:solidFill>
                  <a:prstClr val="white">
                    <a:lumMod val="50000"/>
                  </a:prstClr>
                </a:solidFill>
              </a:rPr>
              <a:pPr>
                <a:defRPr/>
              </a:pPr>
              <a:t>‹#›</a:t>
            </a:fld>
            <a:endParaRPr lang="en-US" dirty="0">
              <a:solidFill>
                <a:prstClr val="white">
                  <a:lumMod val="50000"/>
                </a:prstClr>
              </a:solidFill>
            </a:endParaRPr>
          </a:p>
        </p:txBody>
      </p:sp>
      <p:cxnSp>
        <p:nvCxnSpPr>
          <p:cNvPr id="6" name="Straight Connector 5"/>
          <p:cNvCxnSpPr/>
          <p:nvPr userDrawn="1"/>
        </p:nvCxnSpPr>
        <p:spPr>
          <a:xfrm>
            <a:off x="457200" y="1219200"/>
            <a:ext cx="8229600" cy="0"/>
          </a:xfrm>
          <a:prstGeom prst="line">
            <a:avLst/>
          </a:prstGeom>
          <a:ln w="50800" cap="rnd">
            <a:solidFill>
              <a:srgbClr val="009D57"/>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p:ph type="title"/>
          </p:nvPr>
        </p:nvSpPr>
        <p:spPr>
          <a:xfrm>
            <a:off x="457200" y="152400"/>
            <a:ext cx="8229600" cy="990600"/>
          </a:xfrm>
        </p:spPr>
        <p:txBody>
          <a:bodyPr anchor="ctr" anchorCtr="0"/>
          <a:lstStyle>
            <a:lvl1pPr>
              <a:defRPr>
                <a:latin typeface="+mj-lt"/>
              </a:defRPr>
            </a:lvl1pPr>
          </a:lstStyle>
          <a:p>
            <a:r>
              <a:rPr lang="en-US"/>
              <a:t>Click to edit Master title style</a:t>
            </a:r>
          </a:p>
        </p:txBody>
      </p:sp>
    </p:spTree>
    <p:extLst>
      <p:ext uri="{BB962C8B-B14F-4D97-AF65-F5344CB8AC3E}">
        <p14:creationId xmlns:p14="http://schemas.microsoft.com/office/powerpoint/2010/main" val="9885164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Slide_6">
    <p:spTree>
      <p:nvGrpSpPr>
        <p:cNvPr id="1" name=""/>
        <p:cNvGrpSpPr/>
        <p:nvPr/>
      </p:nvGrpSpPr>
      <p:grpSpPr>
        <a:xfrm>
          <a:off x="0" y="0"/>
          <a:ext cx="0" cy="0"/>
          <a:chOff x="0" y="0"/>
          <a:chExt cx="0" cy="0"/>
        </a:xfrm>
      </p:grpSpPr>
      <p:sp>
        <p:nvSpPr>
          <p:cNvPr id="8" name="Slide Number Placeholder 5"/>
          <p:cNvSpPr>
            <a:spLocks noGrp="1"/>
          </p:cNvSpPr>
          <p:nvPr>
            <p:ph type="sldNum" sz="quarter" idx="10"/>
          </p:nvPr>
        </p:nvSpPr>
        <p:spPr>
          <a:xfrm>
            <a:off x="8382000" y="6544310"/>
            <a:ext cx="381000" cy="365125"/>
          </a:xfrm>
          <a:prstGeom prst="rect">
            <a:avLst/>
          </a:prstGeom>
        </p:spPr>
        <p:txBody>
          <a:bodyPr/>
          <a:lstStyle>
            <a:lvl1pPr>
              <a:defRPr sz="1100">
                <a:solidFill>
                  <a:schemeClr val="bg1">
                    <a:lumMod val="50000"/>
                  </a:schemeClr>
                </a:solidFill>
                <a:latin typeface="+mj-lt"/>
              </a:defRPr>
            </a:lvl1pPr>
          </a:lstStyle>
          <a:p>
            <a:pPr>
              <a:defRPr/>
            </a:pPr>
            <a:fld id="{01D945C9-0277-4107-B589-EC55ECD240BC}" type="slidenum">
              <a:rPr lang="en-US" smtClean="0">
                <a:solidFill>
                  <a:prstClr val="white">
                    <a:lumMod val="50000"/>
                  </a:prstClr>
                </a:solidFill>
              </a:rPr>
              <a:pPr>
                <a:defRPr/>
              </a:pPr>
              <a:t>‹#›</a:t>
            </a:fld>
            <a:endParaRPr lang="en-US" dirty="0">
              <a:solidFill>
                <a:prstClr val="white">
                  <a:lumMod val="50000"/>
                </a:prstClr>
              </a:solidFill>
            </a:endParaRPr>
          </a:p>
        </p:txBody>
      </p:sp>
      <p:cxnSp>
        <p:nvCxnSpPr>
          <p:cNvPr id="6" name="Straight Connector 5"/>
          <p:cNvCxnSpPr/>
          <p:nvPr userDrawn="1"/>
        </p:nvCxnSpPr>
        <p:spPr>
          <a:xfrm>
            <a:off x="457200" y="1219200"/>
            <a:ext cx="8229600" cy="0"/>
          </a:xfrm>
          <a:prstGeom prst="line">
            <a:avLst/>
          </a:prstGeom>
          <a:ln w="50800" cap="rnd">
            <a:solidFill>
              <a:srgbClr val="009D57"/>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p:ph type="title"/>
          </p:nvPr>
        </p:nvSpPr>
        <p:spPr>
          <a:xfrm>
            <a:off x="457200" y="152400"/>
            <a:ext cx="8229600" cy="990600"/>
          </a:xfrm>
        </p:spPr>
        <p:txBody>
          <a:bodyPr anchor="ctr" anchorCtr="0"/>
          <a:lstStyle>
            <a:lvl1pPr>
              <a:defRPr>
                <a:latin typeface="+mj-lt"/>
              </a:defRPr>
            </a:lvl1pPr>
          </a:lstStyle>
          <a:p>
            <a:r>
              <a:rPr lang="en-US"/>
              <a:t>Click to edit Master title style</a:t>
            </a:r>
          </a:p>
        </p:txBody>
      </p:sp>
    </p:spTree>
    <p:extLst>
      <p:ext uri="{BB962C8B-B14F-4D97-AF65-F5344CB8AC3E}">
        <p14:creationId xmlns:p14="http://schemas.microsoft.com/office/powerpoint/2010/main" val="3046885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Footer Only_1">
    <p:spTree>
      <p:nvGrpSpPr>
        <p:cNvPr id="1" name=""/>
        <p:cNvGrpSpPr/>
        <p:nvPr/>
      </p:nvGrpSpPr>
      <p:grpSpPr>
        <a:xfrm>
          <a:off x="0" y="0"/>
          <a:ext cx="0" cy="0"/>
          <a:chOff x="0" y="0"/>
          <a:chExt cx="0" cy="0"/>
        </a:xfrm>
      </p:grpSpPr>
      <p:sp>
        <p:nvSpPr>
          <p:cNvPr id="8" name="Slide Number Placeholder 5"/>
          <p:cNvSpPr>
            <a:spLocks noGrp="1"/>
          </p:cNvSpPr>
          <p:nvPr>
            <p:ph type="sldNum" sz="quarter" idx="10"/>
          </p:nvPr>
        </p:nvSpPr>
        <p:spPr>
          <a:xfrm>
            <a:off x="8382000" y="6544310"/>
            <a:ext cx="381000" cy="365125"/>
          </a:xfrm>
          <a:prstGeom prst="rect">
            <a:avLst/>
          </a:prstGeom>
        </p:spPr>
        <p:txBody>
          <a:bodyPr/>
          <a:lstStyle>
            <a:lvl1pPr>
              <a:defRPr sz="1100">
                <a:solidFill>
                  <a:schemeClr val="bg1">
                    <a:lumMod val="50000"/>
                  </a:schemeClr>
                </a:solidFill>
                <a:latin typeface="+mj-lt"/>
              </a:defRPr>
            </a:lvl1pPr>
          </a:lstStyle>
          <a:p>
            <a:pPr>
              <a:defRPr/>
            </a:pPr>
            <a:fld id="{01D945C9-0277-4107-B589-EC55ECD240BC}" type="slidenum">
              <a:rPr lang="en-US" smtClean="0">
                <a:solidFill>
                  <a:prstClr val="white">
                    <a:lumMod val="50000"/>
                  </a:prstClr>
                </a:solidFill>
              </a:rPr>
              <a:pPr>
                <a:defRPr/>
              </a:pPr>
              <a:t>‹#›</a:t>
            </a:fld>
            <a:endParaRPr lang="en-US" dirty="0">
              <a:solidFill>
                <a:prstClr val="white">
                  <a:lumMod val="50000"/>
                </a:prstClr>
              </a:solidFill>
            </a:endParaRPr>
          </a:p>
        </p:txBody>
      </p:sp>
    </p:spTree>
    <p:extLst>
      <p:ext uri="{BB962C8B-B14F-4D97-AF65-F5344CB8AC3E}">
        <p14:creationId xmlns:p14="http://schemas.microsoft.com/office/powerpoint/2010/main" val="36132146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Footer Only_2">
    <p:spTree>
      <p:nvGrpSpPr>
        <p:cNvPr id="1" name=""/>
        <p:cNvGrpSpPr/>
        <p:nvPr/>
      </p:nvGrpSpPr>
      <p:grpSpPr>
        <a:xfrm>
          <a:off x="0" y="0"/>
          <a:ext cx="0" cy="0"/>
          <a:chOff x="0" y="0"/>
          <a:chExt cx="0" cy="0"/>
        </a:xfrm>
      </p:grpSpPr>
      <p:sp>
        <p:nvSpPr>
          <p:cNvPr id="7" name="TextBox 6"/>
          <p:cNvSpPr txBox="1"/>
          <p:nvPr/>
        </p:nvSpPr>
        <p:spPr>
          <a:xfrm>
            <a:off x="1752600" y="6550025"/>
            <a:ext cx="6477000" cy="307975"/>
          </a:xfrm>
          <a:prstGeom prst="rect">
            <a:avLst/>
          </a:prstGeom>
          <a:noFill/>
        </p:spPr>
        <p:txBody>
          <a:bodyPr>
            <a:spAutoFit/>
          </a:bodyPr>
          <a:lstStyle/>
          <a:p>
            <a:pPr algn="r" fontAlgn="base">
              <a:spcBef>
                <a:spcPct val="0"/>
              </a:spcBef>
              <a:spcAft>
                <a:spcPct val="0"/>
              </a:spcAft>
              <a:defRPr/>
            </a:pPr>
            <a:r>
              <a:rPr lang="en-US" sz="1400" dirty="0">
                <a:solidFill>
                  <a:prstClr val="white">
                    <a:lumMod val="75000"/>
                  </a:prstClr>
                </a:solidFill>
                <a:latin typeface="Arial Rounded MT Bold"/>
              </a:rPr>
              <a:t>Children’s Healthcare of Atlanta</a:t>
            </a:r>
          </a:p>
        </p:txBody>
      </p:sp>
      <p:sp>
        <p:nvSpPr>
          <p:cNvPr id="8" name="Slide Number Placeholder 5"/>
          <p:cNvSpPr>
            <a:spLocks noGrp="1"/>
          </p:cNvSpPr>
          <p:nvPr>
            <p:ph type="sldNum" sz="quarter" idx="10"/>
          </p:nvPr>
        </p:nvSpPr>
        <p:spPr>
          <a:xfrm>
            <a:off x="8382000" y="6544310"/>
            <a:ext cx="381000" cy="365125"/>
          </a:xfrm>
          <a:prstGeom prst="rect">
            <a:avLst/>
          </a:prstGeom>
        </p:spPr>
        <p:txBody>
          <a:bodyPr/>
          <a:lstStyle>
            <a:lvl1pPr>
              <a:defRPr sz="1100">
                <a:solidFill>
                  <a:schemeClr val="bg1">
                    <a:lumMod val="50000"/>
                  </a:schemeClr>
                </a:solidFill>
                <a:latin typeface="+mj-lt"/>
              </a:defRPr>
            </a:lvl1pPr>
          </a:lstStyle>
          <a:p>
            <a:pPr>
              <a:defRPr/>
            </a:pPr>
            <a:fld id="{D423F924-74D2-45C3-9581-52674854CC09}" type="slidenum">
              <a:rPr lang="en-US" smtClean="0">
                <a:solidFill>
                  <a:prstClr val="white">
                    <a:lumMod val="50000"/>
                  </a:prstClr>
                </a:solidFill>
              </a:rPr>
              <a:pPr>
                <a:defRPr/>
              </a:pPr>
              <a:t>‹#›</a:t>
            </a:fld>
            <a:endParaRPr lang="en-US" dirty="0">
              <a:solidFill>
                <a:prstClr val="white">
                  <a:lumMod val="50000"/>
                </a:prstClr>
              </a:solidFill>
            </a:endParaRPr>
          </a:p>
        </p:txBody>
      </p:sp>
    </p:spTree>
    <p:extLst>
      <p:ext uri="{BB962C8B-B14F-4D97-AF65-F5344CB8AC3E}">
        <p14:creationId xmlns:p14="http://schemas.microsoft.com/office/powerpoint/2010/main" val="38167795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Divider Slide">
    <p:spTree>
      <p:nvGrpSpPr>
        <p:cNvPr id="1" name=""/>
        <p:cNvGrpSpPr/>
        <p:nvPr/>
      </p:nvGrpSpPr>
      <p:grpSpPr>
        <a:xfrm>
          <a:off x="0" y="0"/>
          <a:ext cx="0" cy="0"/>
          <a:chOff x="0" y="0"/>
          <a:chExt cx="0" cy="0"/>
        </a:xfrm>
      </p:grpSpPr>
      <p:cxnSp>
        <p:nvCxnSpPr>
          <p:cNvPr id="4" name="Straight Connector 3"/>
          <p:cNvCxnSpPr/>
          <p:nvPr/>
        </p:nvCxnSpPr>
        <p:spPr>
          <a:xfrm>
            <a:off x="685800" y="3733800"/>
            <a:ext cx="7772400" cy="0"/>
          </a:xfrm>
          <a:prstGeom prst="line">
            <a:avLst/>
          </a:prstGeom>
          <a:ln w="50800" cap="rnd">
            <a:solidFill>
              <a:srgbClr val="009D57"/>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685800" y="2130425"/>
            <a:ext cx="7772400" cy="1470025"/>
          </a:xfrm>
        </p:spPr>
        <p:txBody>
          <a:bodyPr anchor="b" anchorCtr="0">
            <a:normAutofit/>
          </a:bodyPr>
          <a:lstStyle>
            <a:lvl1pPr algn="l">
              <a:defRPr sz="4400"/>
            </a:lvl1pPr>
          </a:lstStyle>
          <a:p>
            <a:r>
              <a:rPr lang="en-US"/>
              <a:t>Click to edit Master title style</a:t>
            </a:r>
            <a:endParaRPr lang="en-US" dirty="0"/>
          </a:p>
        </p:txBody>
      </p:sp>
      <p:sp>
        <p:nvSpPr>
          <p:cNvPr id="3" name="Subtitle 2"/>
          <p:cNvSpPr>
            <a:spLocks noGrp="1"/>
          </p:cNvSpPr>
          <p:nvPr>
            <p:ph type="subTitle" idx="1"/>
          </p:nvPr>
        </p:nvSpPr>
        <p:spPr>
          <a:xfrm>
            <a:off x="685800" y="3886200"/>
            <a:ext cx="6400800" cy="914400"/>
          </a:xfrm>
        </p:spPr>
        <p:txBody>
          <a:bodyPr/>
          <a:lstStyle>
            <a:lvl1pPr marL="0" indent="0" algn="l">
              <a:buNone/>
              <a:defRPr>
                <a:solidFill>
                  <a:schemeClr val="bg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5" name="Picture 4" descr="logo with tag rgb vert 72.jpg"/>
          <p:cNvPicPr>
            <a:picLocks noChangeAspect="1"/>
          </p:cNvPicPr>
          <p:nvPr userDrawn="1"/>
        </p:nvPicPr>
        <p:blipFill>
          <a:blip r:embed="rId2" cstate="print"/>
          <a:stretch>
            <a:fillRect/>
          </a:stretch>
        </p:blipFill>
        <p:spPr>
          <a:xfrm>
            <a:off x="7391400" y="5535612"/>
            <a:ext cx="1447799" cy="1121039"/>
          </a:xfrm>
          <a:prstGeom prst="rect">
            <a:avLst/>
          </a:prstGeom>
        </p:spPr>
      </p:pic>
    </p:spTree>
    <p:extLst>
      <p:ext uri="{BB962C8B-B14F-4D97-AF65-F5344CB8AC3E}">
        <p14:creationId xmlns:p14="http://schemas.microsoft.com/office/powerpoint/2010/main" val="25946633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26084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Green Background">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rgbClr val="009D57"/>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latin typeface="Arial Rounded MT Bold" pitchFamily="34" charset="0"/>
            </a:endParaRPr>
          </a:p>
        </p:txBody>
      </p:sp>
      <p:cxnSp>
        <p:nvCxnSpPr>
          <p:cNvPr id="4" name="Straight Connector 3"/>
          <p:cNvCxnSpPr/>
          <p:nvPr userDrawn="1"/>
        </p:nvCxnSpPr>
        <p:spPr>
          <a:xfrm>
            <a:off x="457200" y="1219200"/>
            <a:ext cx="8229600" cy="0"/>
          </a:xfrm>
          <a:prstGeom prst="line">
            <a:avLst/>
          </a:prstGeom>
          <a:ln w="50800"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nchor="ctr" anchorCtr="0"/>
          <a:lstStyle>
            <a:lvl1pPr>
              <a:defRPr>
                <a:solidFill>
                  <a:schemeClr val="bg1"/>
                </a:solidFill>
                <a:latin typeface="Arial Rounded MT Bold" pitchFamily="34" charset="0"/>
              </a:defRPr>
            </a:lvl1pPr>
          </a:lstStyle>
          <a:p>
            <a:r>
              <a:rPr lang="en-US"/>
              <a:t>Click to edit Master title style</a:t>
            </a:r>
            <a:endParaRPr lang="en-US" dirty="0"/>
          </a:p>
        </p:txBody>
      </p:sp>
      <p:sp>
        <p:nvSpPr>
          <p:cNvPr id="7" name="Slide Number Placeholder 5"/>
          <p:cNvSpPr>
            <a:spLocks noGrp="1"/>
          </p:cNvSpPr>
          <p:nvPr>
            <p:ph type="sldNum" sz="quarter" idx="10"/>
          </p:nvPr>
        </p:nvSpPr>
        <p:spPr>
          <a:xfrm>
            <a:off x="8305800" y="6400801"/>
            <a:ext cx="457200" cy="457200"/>
          </a:xfrm>
          <a:prstGeom prst="rect">
            <a:avLst/>
          </a:prstGeom>
        </p:spPr>
        <p:txBody>
          <a:bodyPr anchor="ctr"/>
          <a:lstStyle>
            <a:lvl1pPr>
              <a:defRPr sz="1100">
                <a:solidFill>
                  <a:schemeClr val="bg1"/>
                </a:solidFill>
                <a:latin typeface="Arial Rounded MT Bold" pitchFamily="34" charset="0"/>
              </a:defRPr>
            </a:lvl1pPr>
          </a:lstStyle>
          <a:p>
            <a:pPr>
              <a:defRPr/>
            </a:pPr>
            <a:fld id="{01D945C9-0277-4107-B589-EC55ECD240BC}" type="slidenum">
              <a:rPr lang="en-US" smtClean="0">
                <a:solidFill>
                  <a:prstClr val="white"/>
                </a:solidFill>
              </a:rPr>
              <a:pPr>
                <a:defRPr/>
              </a:pPr>
              <a:t>‹#›</a:t>
            </a:fld>
            <a:endParaRPr lang="en-US" dirty="0">
              <a:solidFill>
                <a:prstClr val="white"/>
              </a:solidFill>
            </a:endParaRPr>
          </a:p>
        </p:txBody>
      </p:sp>
      <p:sp>
        <p:nvSpPr>
          <p:cNvPr id="8" name="TextBox 7"/>
          <p:cNvSpPr txBox="1"/>
          <p:nvPr userDrawn="1"/>
        </p:nvSpPr>
        <p:spPr>
          <a:xfrm>
            <a:off x="1676400" y="6477001"/>
            <a:ext cx="6477000" cy="307777"/>
          </a:xfrm>
          <a:prstGeom prst="rect">
            <a:avLst/>
          </a:prstGeom>
          <a:noFill/>
        </p:spPr>
        <p:txBody>
          <a:bodyPr wrap="square">
            <a:spAutoFit/>
          </a:bodyPr>
          <a:lstStyle/>
          <a:p>
            <a:pPr algn="r" fontAlgn="base">
              <a:spcBef>
                <a:spcPct val="0"/>
              </a:spcBef>
              <a:spcAft>
                <a:spcPct val="0"/>
              </a:spcAft>
              <a:defRPr/>
            </a:pPr>
            <a:r>
              <a:rPr lang="en-US" sz="1400" dirty="0">
                <a:solidFill>
                  <a:prstClr val="white"/>
                </a:solidFill>
                <a:latin typeface="Arial Rounded MT Bold" pitchFamily="34" charset="0"/>
              </a:rPr>
              <a:t>Children’s Healthcare of Atlanta</a:t>
            </a:r>
          </a:p>
        </p:txBody>
      </p:sp>
      <p:sp>
        <p:nvSpPr>
          <p:cNvPr id="9" name="Content Placeholder 2"/>
          <p:cNvSpPr>
            <a:spLocks noGrp="1"/>
          </p:cNvSpPr>
          <p:nvPr>
            <p:ph idx="1"/>
          </p:nvPr>
        </p:nvSpPr>
        <p:spPr>
          <a:xfrm>
            <a:off x="457200" y="1371600"/>
            <a:ext cx="8229600" cy="4800600"/>
          </a:xfrm>
        </p:spPr>
        <p:txBody>
          <a:bodyPr/>
          <a:lstStyle>
            <a:lvl1pPr>
              <a:defRPr>
                <a:solidFill>
                  <a:schemeClr val="bg1"/>
                </a:solidFill>
                <a:latin typeface="Calibri" pitchFamily="34" charset="0"/>
              </a:defRPr>
            </a:lvl1pPr>
            <a:lvl2pPr>
              <a:defRPr>
                <a:solidFill>
                  <a:schemeClr val="bg1"/>
                </a:solidFill>
                <a:latin typeface="Calibri" pitchFamily="34" charset="0"/>
              </a:defRPr>
            </a:lvl2pPr>
            <a:lvl3pPr>
              <a:defRPr>
                <a:solidFill>
                  <a:schemeClr val="bg1"/>
                </a:solidFill>
                <a:latin typeface="Calibri" pitchFamily="34" charset="0"/>
              </a:defRPr>
            </a:lvl3pPr>
            <a:lvl4pPr>
              <a:defRPr>
                <a:solidFill>
                  <a:schemeClr val="bg1"/>
                </a:solidFill>
                <a:latin typeface="Calibri" pitchFamily="34" charset="0"/>
              </a:defRPr>
            </a:lvl4pPr>
            <a:lvl5pPr>
              <a:defRPr>
                <a:solidFill>
                  <a:schemeClr val="bg1"/>
                </a:solidFill>
                <a:latin typeface="Calibri"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507549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Slide Number Placeholder 5"/>
          <p:cNvSpPr>
            <a:spLocks noGrp="1"/>
          </p:cNvSpPr>
          <p:nvPr>
            <p:ph type="sldNum" sz="quarter" idx="4"/>
          </p:nvPr>
        </p:nvSpPr>
        <p:spPr>
          <a:xfrm>
            <a:off x="7924800" y="6356350"/>
            <a:ext cx="762000" cy="365125"/>
          </a:xfrm>
          <a:prstGeom prst="rect">
            <a:avLst/>
          </a:prstGeom>
        </p:spPr>
        <p:txBody>
          <a:bodyPr/>
          <a:lstStyle>
            <a:lvl1pPr algn="r">
              <a:defRPr/>
            </a:lvl1pPr>
          </a:lstStyle>
          <a:p>
            <a:fld id="{B6761BED-127F-4714-AE70-548270172845}" type="slidenum">
              <a:rPr lang="en-US" sz="1200" smtClean="0">
                <a:solidFill>
                  <a:schemeClr val="bg1">
                    <a:lumMod val="65000"/>
                  </a:schemeClr>
                </a:solidFill>
              </a:rPr>
              <a:pPr/>
              <a:t>‹#›</a:t>
            </a:fld>
            <a:endParaRPr lang="en-US" sz="1200" dirty="0">
              <a:solidFill>
                <a:schemeClr val="bg1">
                  <a:lumMod val="65000"/>
                </a:schemeClr>
              </a:solidFill>
            </a:endParaRPr>
          </a:p>
        </p:txBody>
      </p:sp>
    </p:spTree>
    <p:extLst>
      <p:ext uri="{BB962C8B-B14F-4D97-AF65-F5344CB8AC3E}">
        <p14:creationId xmlns:p14="http://schemas.microsoft.com/office/powerpoint/2010/main" val="2059117905"/>
      </p:ext>
    </p:extLst>
  </p:cSld>
  <p:clrMap bg1="lt1" tx1="dk1" bg2="lt2" tx2="dk2" accent1="accent1" accent2="accent2" accent3="accent3" accent4="accent4" accent5="accent5" accent6="accent6" hlink="hlink" folHlink="folHlink"/>
  <p:sldLayoutIdLst>
    <p:sldLayoutId id="2147483679" r:id="rId1"/>
    <p:sldLayoutId id="2147483681" r:id="rId2"/>
    <p:sldLayoutId id="2147483680"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hf hdr="0" ftr="0" dt="0"/>
  <p:txStyles>
    <p:titleStyle>
      <a:lvl1pPr algn="l" defTabSz="914400" rtl="0" eaLnBrk="1" latinLnBrk="0" hangingPunct="1">
        <a:spcBef>
          <a:spcPct val="0"/>
        </a:spcBef>
        <a:buNone/>
        <a:defRPr sz="2800" kern="1200">
          <a:solidFill>
            <a:srgbClr val="00A94F"/>
          </a:solidFill>
          <a:latin typeface="Arial Rounded MT Bold" panose="020F0704030504030204" pitchFamily="34" charset="0"/>
          <a:ea typeface="+mj-ea"/>
          <a:cs typeface="+mj-cs"/>
        </a:defRPr>
      </a:lvl1pPr>
    </p:titleStyle>
    <p:bodyStyle>
      <a:lvl1pPr marL="342900" indent="-342900" algn="l" defTabSz="914400" rtl="0" eaLnBrk="1" latinLnBrk="0" hangingPunct="1">
        <a:spcBef>
          <a:spcPct val="20000"/>
        </a:spcBef>
        <a:buClr>
          <a:srgbClr val="00A94F"/>
        </a:buClr>
        <a:buFont typeface="Arial" panose="020B0604020202020204" pitchFamily="34" charset="0"/>
        <a:buChar char="•"/>
        <a:defRPr sz="2400" kern="1200">
          <a:solidFill>
            <a:srgbClr val="000000"/>
          </a:solidFill>
          <a:latin typeface="+mn-lt"/>
          <a:ea typeface="+mn-ea"/>
          <a:cs typeface="+mn-cs"/>
        </a:defRPr>
      </a:lvl1pPr>
      <a:lvl2pPr marL="742950" indent="-285750" algn="l" defTabSz="914400" rtl="0" eaLnBrk="1" latinLnBrk="0" hangingPunct="1">
        <a:spcBef>
          <a:spcPct val="20000"/>
        </a:spcBef>
        <a:buClr>
          <a:srgbClr val="00A94F"/>
        </a:buClr>
        <a:buFont typeface="Arial" panose="020B0604020202020204" pitchFamily="34" charset="0"/>
        <a:buChar char="–"/>
        <a:defRPr sz="2400" kern="1200">
          <a:solidFill>
            <a:srgbClr val="000000"/>
          </a:solidFill>
          <a:latin typeface="+mn-lt"/>
          <a:ea typeface="+mn-ea"/>
          <a:cs typeface="+mn-cs"/>
        </a:defRPr>
      </a:lvl2pPr>
      <a:lvl3pPr marL="1143000" indent="-228600" algn="l" defTabSz="914400" rtl="0" eaLnBrk="1" latinLnBrk="0" hangingPunct="1">
        <a:spcBef>
          <a:spcPct val="20000"/>
        </a:spcBef>
        <a:buClr>
          <a:srgbClr val="00A94F"/>
        </a:buClr>
        <a:buFont typeface="Arial" panose="020B0604020202020204" pitchFamily="34" charset="0"/>
        <a:buChar char="•"/>
        <a:defRPr sz="2400" kern="1200">
          <a:solidFill>
            <a:srgbClr val="000000"/>
          </a:solidFill>
          <a:latin typeface="+mn-lt"/>
          <a:ea typeface="+mn-ea"/>
          <a:cs typeface="+mn-cs"/>
        </a:defRPr>
      </a:lvl3pPr>
      <a:lvl4pPr marL="1600200" indent="-228600" algn="l" defTabSz="914400" rtl="0" eaLnBrk="1" latinLnBrk="0" hangingPunct="1">
        <a:spcBef>
          <a:spcPct val="20000"/>
        </a:spcBef>
        <a:buClr>
          <a:srgbClr val="00A94F"/>
        </a:buClr>
        <a:buFont typeface="Arial" panose="020B0604020202020204" pitchFamily="34" charset="0"/>
        <a:buChar char="–"/>
        <a:defRPr sz="2400" kern="1200">
          <a:solidFill>
            <a:srgbClr val="000000"/>
          </a:solidFill>
          <a:latin typeface="+mn-lt"/>
          <a:ea typeface="+mn-ea"/>
          <a:cs typeface="+mn-cs"/>
        </a:defRPr>
      </a:lvl4pPr>
      <a:lvl5pPr marL="2057400" indent="-228600" algn="l" defTabSz="914400" rtl="0" eaLnBrk="1" latinLnBrk="0" hangingPunct="1">
        <a:spcBef>
          <a:spcPct val="20000"/>
        </a:spcBef>
        <a:buClr>
          <a:srgbClr val="00A94F"/>
        </a:buClr>
        <a:buFont typeface="Arial" panose="020B0604020202020204" pitchFamily="34" charset="0"/>
        <a:buChar char="»"/>
        <a:defRPr sz="2400" kern="1200">
          <a:solidFill>
            <a:srgbClr val="000000"/>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152400"/>
            <a:ext cx="82296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7" name="Text Placeholder 2"/>
          <p:cNvSpPr>
            <a:spLocks noGrp="1"/>
          </p:cNvSpPr>
          <p:nvPr>
            <p:ph type="body" idx="1"/>
          </p:nvPr>
        </p:nvSpPr>
        <p:spPr bwMode="auto">
          <a:xfrm>
            <a:off x="457200" y="1295400"/>
            <a:ext cx="8229600" cy="48307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4"/>
          </p:nvPr>
        </p:nvSpPr>
        <p:spPr>
          <a:xfrm>
            <a:off x="8382000" y="6544310"/>
            <a:ext cx="381000" cy="365125"/>
          </a:xfrm>
          <a:prstGeom prst="rect">
            <a:avLst/>
          </a:prstGeom>
        </p:spPr>
        <p:txBody>
          <a:bodyPr/>
          <a:lstStyle>
            <a:lvl1pPr>
              <a:defRPr sz="1100">
                <a:solidFill>
                  <a:schemeClr val="bg1">
                    <a:lumMod val="50000"/>
                  </a:schemeClr>
                </a:solidFill>
                <a:latin typeface="+mj-lt"/>
              </a:defRPr>
            </a:lvl1pPr>
          </a:lstStyle>
          <a:p>
            <a:pPr fontAlgn="base">
              <a:spcBef>
                <a:spcPct val="0"/>
              </a:spcBef>
              <a:spcAft>
                <a:spcPct val="0"/>
              </a:spcAft>
              <a:defRPr/>
            </a:pPr>
            <a:fld id="{01D945C9-0277-4107-B589-EC55ECD240BC}" type="slidenum">
              <a:rPr lang="en-US" smtClean="0">
                <a:solidFill>
                  <a:prstClr val="white">
                    <a:lumMod val="50000"/>
                  </a:prstClr>
                </a:solidFill>
              </a:rPr>
              <a:pPr fontAlgn="base">
                <a:spcBef>
                  <a:spcPct val="0"/>
                </a:spcBef>
                <a:spcAft>
                  <a:spcPct val="0"/>
                </a:spcAft>
                <a:defRPr/>
              </a:pPr>
              <a:t>‹#›</a:t>
            </a:fld>
            <a:endParaRPr lang="en-US" dirty="0">
              <a:solidFill>
                <a:prstClr val="white">
                  <a:lumMod val="50000"/>
                </a:prstClr>
              </a:solidFill>
            </a:endParaRPr>
          </a:p>
        </p:txBody>
      </p:sp>
    </p:spTree>
    <p:extLst>
      <p:ext uri="{BB962C8B-B14F-4D97-AF65-F5344CB8AC3E}">
        <p14:creationId xmlns:p14="http://schemas.microsoft.com/office/powerpoint/2010/main" val="2279830885"/>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Lst>
  <p:hf hdr="0" ftr="0" dt="0"/>
  <p:txStyles>
    <p:titleStyle>
      <a:lvl1pPr algn="l" rtl="0" eaLnBrk="1" fontAlgn="base" hangingPunct="1">
        <a:spcBef>
          <a:spcPct val="0"/>
        </a:spcBef>
        <a:spcAft>
          <a:spcPct val="0"/>
        </a:spcAft>
        <a:defRPr sz="3200" kern="1200">
          <a:solidFill>
            <a:srgbClr val="009D57"/>
          </a:solidFill>
          <a:latin typeface="+mj-lt"/>
          <a:ea typeface="+mj-ea"/>
          <a:cs typeface="+mj-cs"/>
        </a:defRPr>
      </a:lvl1pPr>
      <a:lvl2pPr algn="l" rtl="0" eaLnBrk="1" fontAlgn="base" hangingPunct="1">
        <a:spcBef>
          <a:spcPct val="0"/>
        </a:spcBef>
        <a:spcAft>
          <a:spcPct val="0"/>
        </a:spcAft>
        <a:defRPr sz="3600">
          <a:solidFill>
            <a:srgbClr val="009D57"/>
          </a:solidFill>
          <a:latin typeface="Archer Semibold" pitchFamily="50" charset="0"/>
        </a:defRPr>
      </a:lvl2pPr>
      <a:lvl3pPr algn="l" rtl="0" eaLnBrk="1" fontAlgn="base" hangingPunct="1">
        <a:spcBef>
          <a:spcPct val="0"/>
        </a:spcBef>
        <a:spcAft>
          <a:spcPct val="0"/>
        </a:spcAft>
        <a:defRPr sz="3600">
          <a:solidFill>
            <a:srgbClr val="009D57"/>
          </a:solidFill>
          <a:latin typeface="Archer Semibold" pitchFamily="50" charset="0"/>
        </a:defRPr>
      </a:lvl3pPr>
      <a:lvl4pPr algn="l" rtl="0" eaLnBrk="1" fontAlgn="base" hangingPunct="1">
        <a:spcBef>
          <a:spcPct val="0"/>
        </a:spcBef>
        <a:spcAft>
          <a:spcPct val="0"/>
        </a:spcAft>
        <a:defRPr sz="3600">
          <a:solidFill>
            <a:srgbClr val="009D57"/>
          </a:solidFill>
          <a:latin typeface="Archer Semibold" pitchFamily="50" charset="0"/>
        </a:defRPr>
      </a:lvl4pPr>
      <a:lvl5pPr algn="l" rtl="0" eaLnBrk="1" fontAlgn="base" hangingPunct="1">
        <a:spcBef>
          <a:spcPct val="0"/>
        </a:spcBef>
        <a:spcAft>
          <a:spcPct val="0"/>
        </a:spcAft>
        <a:defRPr sz="3600">
          <a:solidFill>
            <a:srgbClr val="009D57"/>
          </a:solidFill>
          <a:latin typeface="Archer Semibold" pitchFamily="50" charset="0"/>
        </a:defRPr>
      </a:lvl5pPr>
      <a:lvl6pPr marL="457200" algn="l" rtl="0" eaLnBrk="1" fontAlgn="base" hangingPunct="1">
        <a:spcBef>
          <a:spcPct val="0"/>
        </a:spcBef>
        <a:spcAft>
          <a:spcPct val="0"/>
        </a:spcAft>
        <a:defRPr sz="3600">
          <a:solidFill>
            <a:srgbClr val="009D57"/>
          </a:solidFill>
          <a:latin typeface="Archer Semibold" pitchFamily="50" charset="0"/>
        </a:defRPr>
      </a:lvl6pPr>
      <a:lvl7pPr marL="914400" algn="l" rtl="0" eaLnBrk="1" fontAlgn="base" hangingPunct="1">
        <a:spcBef>
          <a:spcPct val="0"/>
        </a:spcBef>
        <a:spcAft>
          <a:spcPct val="0"/>
        </a:spcAft>
        <a:defRPr sz="3600">
          <a:solidFill>
            <a:srgbClr val="009D57"/>
          </a:solidFill>
          <a:latin typeface="Archer Semibold" pitchFamily="50" charset="0"/>
        </a:defRPr>
      </a:lvl7pPr>
      <a:lvl8pPr marL="1371600" algn="l" rtl="0" eaLnBrk="1" fontAlgn="base" hangingPunct="1">
        <a:spcBef>
          <a:spcPct val="0"/>
        </a:spcBef>
        <a:spcAft>
          <a:spcPct val="0"/>
        </a:spcAft>
        <a:defRPr sz="3600">
          <a:solidFill>
            <a:srgbClr val="009D57"/>
          </a:solidFill>
          <a:latin typeface="Archer Semibold" pitchFamily="50" charset="0"/>
        </a:defRPr>
      </a:lvl8pPr>
      <a:lvl9pPr marL="1828800" algn="l" rtl="0" eaLnBrk="1" fontAlgn="base" hangingPunct="1">
        <a:spcBef>
          <a:spcPct val="0"/>
        </a:spcBef>
        <a:spcAft>
          <a:spcPct val="0"/>
        </a:spcAft>
        <a:defRPr sz="3600">
          <a:solidFill>
            <a:srgbClr val="009D57"/>
          </a:solidFill>
          <a:latin typeface="Archer Semibold" pitchFamily="50" charset="0"/>
        </a:defRPr>
      </a:lvl9pPr>
    </p:titleStyle>
    <p:bodyStyle>
      <a:lvl1pPr marL="342900" indent="-342900" algn="l" rtl="0" eaLnBrk="1" fontAlgn="base" hangingPunct="1">
        <a:spcBef>
          <a:spcPct val="20000"/>
        </a:spcBef>
        <a:spcAft>
          <a:spcPct val="0"/>
        </a:spcAft>
        <a:buFont typeface="Arial" charset="0"/>
        <a:buChar char="•"/>
        <a:defRPr sz="2800" kern="1200">
          <a:solidFill>
            <a:srgbClr val="262626"/>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400" kern="1200">
          <a:solidFill>
            <a:srgbClr val="262626"/>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000" kern="1200">
          <a:solidFill>
            <a:srgbClr val="262626"/>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1800" kern="1200">
          <a:solidFill>
            <a:srgbClr val="262626"/>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1800" kern="1200">
          <a:solidFill>
            <a:srgbClr val="262626"/>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sz="3600" dirty="0" smtClean="0"/>
              <a:t>Sudden Cardiac Death</a:t>
            </a:r>
            <a:r>
              <a:rPr lang="en-US" dirty="0" smtClean="0"/>
              <a:t/>
            </a:r>
            <a:br>
              <a:rPr lang="en-US" dirty="0" smtClean="0"/>
            </a:br>
            <a:r>
              <a:rPr lang="en-US" dirty="0" smtClean="0"/>
              <a:t>How to </a:t>
            </a:r>
            <a:r>
              <a:rPr lang="en-US" dirty="0"/>
              <a:t>P</a:t>
            </a:r>
            <a:r>
              <a:rPr lang="en-US" dirty="0" smtClean="0"/>
              <a:t>rotect Your </a:t>
            </a:r>
            <a:r>
              <a:rPr lang="en-US" dirty="0"/>
              <a:t>F</a:t>
            </a:r>
            <a:r>
              <a:rPr lang="en-US" dirty="0" smtClean="0"/>
              <a:t>amily</a:t>
            </a:r>
            <a:endParaRPr lang="en-US" dirty="0"/>
          </a:p>
        </p:txBody>
      </p:sp>
      <p:sp>
        <p:nvSpPr>
          <p:cNvPr id="4" name="Subtitle 3"/>
          <p:cNvSpPr>
            <a:spLocks noGrp="1"/>
          </p:cNvSpPr>
          <p:nvPr>
            <p:ph type="subTitle" idx="1"/>
          </p:nvPr>
        </p:nvSpPr>
        <p:spPr>
          <a:xfrm>
            <a:off x="533400" y="4267200"/>
            <a:ext cx="7772400" cy="1371600"/>
          </a:xfrm>
        </p:spPr>
        <p:txBody>
          <a:bodyPr/>
          <a:lstStyle/>
          <a:p>
            <a:pPr algn="ctr"/>
            <a:r>
              <a:rPr lang="en-US" dirty="0" smtClean="0">
                <a:latin typeface="Arial Rounded MT Bold" panose="020F0704030504030204" pitchFamily="34" charset="0"/>
              </a:rPr>
              <a:t>Georgia High School Association</a:t>
            </a:r>
          </a:p>
          <a:p>
            <a:pPr algn="ctr"/>
            <a:r>
              <a:rPr lang="en-US" dirty="0" smtClean="0">
                <a:latin typeface="Arial Rounded MT Bold" panose="020F0704030504030204" pitchFamily="34" charset="0"/>
              </a:rPr>
              <a:t>2019-2020</a:t>
            </a:r>
            <a:endParaRPr lang="en-US" dirty="0">
              <a:latin typeface="Arial Rounded MT Bold" panose="020F0704030504030204" pitchFamily="34" charset="0"/>
            </a:endParaRPr>
          </a:p>
        </p:txBody>
      </p:sp>
    </p:spTree>
    <p:extLst>
      <p:ext uri="{BB962C8B-B14F-4D97-AF65-F5344CB8AC3E}">
        <p14:creationId xmlns:p14="http://schemas.microsoft.com/office/powerpoint/2010/main" val="40639968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Introduction</a:t>
            </a:r>
            <a:endParaRPr lang="en-US" dirty="0"/>
          </a:p>
        </p:txBody>
      </p:sp>
      <p:sp>
        <p:nvSpPr>
          <p:cNvPr id="3" name="Content Placeholder 2"/>
          <p:cNvSpPr>
            <a:spLocks noGrp="1"/>
          </p:cNvSpPr>
          <p:nvPr>
            <p:ph idx="1"/>
          </p:nvPr>
        </p:nvSpPr>
        <p:spPr/>
        <p:txBody>
          <a:bodyPr>
            <a:normAutofit/>
          </a:bodyPr>
          <a:lstStyle/>
          <a:p>
            <a:endParaRPr lang="en-US" sz="2800" dirty="0" smtClean="0"/>
          </a:p>
          <a:p>
            <a:r>
              <a:rPr lang="en-US" sz="2800" dirty="0" smtClean="0"/>
              <a:t>Why </a:t>
            </a:r>
            <a:r>
              <a:rPr lang="en-US" sz="2800" dirty="0" smtClean="0"/>
              <a:t>are we here?</a:t>
            </a:r>
          </a:p>
          <a:p>
            <a:r>
              <a:rPr lang="en-US" sz="2800" dirty="0" smtClean="0"/>
              <a:t>What is sudden cardiac death (SCD</a:t>
            </a:r>
            <a:r>
              <a:rPr lang="en-US" sz="2800" dirty="0" smtClean="0"/>
              <a:t>)?</a:t>
            </a:r>
            <a:endParaRPr lang="en-US" sz="2800" dirty="0"/>
          </a:p>
          <a:p>
            <a:r>
              <a:rPr lang="en-US" sz="2800" dirty="0" smtClean="0"/>
              <a:t>Causes</a:t>
            </a:r>
          </a:p>
          <a:p>
            <a:r>
              <a:rPr lang="en-US" sz="2800" dirty="0" smtClean="0"/>
              <a:t>Prevention strategies</a:t>
            </a:r>
          </a:p>
          <a:p>
            <a:r>
              <a:rPr lang="en-US" sz="2800" dirty="0" smtClean="0"/>
              <a:t>Recognition and actions</a:t>
            </a:r>
          </a:p>
        </p:txBody>
      </p:sp>
    </p:spTree>
    <p:extLst>
      <p:ext uri="{BB962C8B-B14F-4D97-AF65-F5344CB8AC3E}">
        <p14:creationId xmlns:p14="http://schemas.microsoft.com/office/powerpoint/2010/main" val="4733512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Why are we here?</a:t>
            </a:r>
            <a:endParaRPr lang="en-US" dirty="0"/>
          </a:p>
        </p:txBody>
      </p:sp>
      <p:sp>
        <p:nvSpPr>
          <p:cNvPr id="3" name="Content Placeholder 2"/>
          <p:cNvSpPr>
            <a:spLocks noGrp="1"/>
          </p:cNvSpPr>
          <p:nvPr>
            <p:ph idx="1"/>
          </p:nvPr>
        </p:nvSpPr>
        <p:spPr/>
        <p:txBody>
          <a:bodyPr/>
          <a:lstStyle/>
          <a:p>
            <a:r>
              <a:rPr lang="en-US" b="1" dirty="0" smtClean="0"/>
              <a:t>SB 60 – Jeremy Nelson and Nick Blakely Sudden Cardiac Arrest Prevention Act     </a:t>
            </a:r>
            <a:r>
              <a:rPr lang="en-US" sz="2000" b="1" dirty="0" smtClean="0"/>
              <a:t>March, 2019</a:t>
            </a:r>
          </a:p>
          <a:p>
            <a:pPr lvl="1"/>
            <a:r>
              <a:rPr lang="en-US" dirty="0" smtClean="0"/>
              <a:t>“All Georgia schools (public and private including charters) that have one or more grades 6-12 shall hold an informational meeting twice per year regarding the symptoms and warning signs of sudden cardiac arrest. At such informational meeting, an information sheet on sudden cardiac arrest symptoms and warning signs shall be provided to each student’s parent or guardian.  In addition to students, parents or guardians, coaches, and other school officials, such informational meetings may include physicians, pediatric cardiologists and athletic trainers.”</a:t>
            </a:r>
            <a:endParaRPr lang="en-US" dirty="0"/>
          </a:p>
        </p:txBody>
      </p:sp>
      <p:sp>
        <p:nvSpPr>
          <p:cNvPr id="4" name="Slide Number Placeholder 3"/>
          <p:cNvSpPr>
            <a:spLocks noGrp="1"/>
          </p:cNvSpPr>
          <p:nvPr>
            <p:ph type="sldNum" sz="quarter" idx="4"/>
          </p:nvPr>
        </p:nvSpPr>
        <p:spPr/>
        <p:txBody>
          <a:bodyPr/>
          <a:lstStyle/>
          <a:p>
            <a:fld id="{B6761BED-127F-4714-AE70-548270172845}" type="slidenum">
              <a:rPr lang="en-US" smtClean="0">
                <a:solidFill>
                  <a:schemeClr val="bg1">
                    <a:lumMod val="65000"/>
                  </a:schemeClr>
                </a:solidFill>
              </a:rPr>
              <a:pPr/>
              <a:t>3</a:t>
            </a:fld>
            <a:endParaRPr lang="en-US" dirty="0">
              <a:solidFill>
                <a:schemeClr val="bg1">
                  <a:lumMod val="65000"/>
                </a:schemeClr>
              </a:solidFill>
            </a:endParaRPr>
          </a:p>
        </p:txBody>
      </p:sp>
    </p:spTree>
    <p:extLst>
      <p:ext uri="{BB962C8B-B14F-4D97-AF65-F5344CB8AC3E}">
        <p14:creationId xmlns:p14="http://schemas.microsoft.com/office/powerpoint/2010/main" val="42244576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Sudden Cardiac Death (SCD)</a:t>
            </a:r>
            <a:endParaRPr lang="en-US" dirty="0"/>
          </a:p>
        </p:txBody>
      </p:sp>
      <p:sp>
        <p:nvSpPr>
          <p:cNvPr id="3" name="Content Placeholder 2"/>
          <p:cNvSpPr>
            <a:spLocks noGrp="1"/>
          </p:cNvSpPr>
          <p:nvPr>
            <p:ph idx="1"/>
          </p:nvPr>
        </p:nvSpPr>
        <p:spPr/>
        <p:txBody>
          <a:bodyPr/>
          <a:lstStyle/>
          <a:p>
            <a:r>
              <a:rPr lang="en-US" dirty="0" smtClean="0"/>
              <a:t>Cardiac arrest is the leading cause of death in young athletes</a:t>
            </a:r>
          </a:p>
          <a:p>
            <a:r>
              <a:rPr lang="en-US" dirty="0" smtClean="0"/>
              <a:t>Rare, but when a young, previously healthy athlete dies suddenly on the playing field, communities can be devastated.</a:t>
            </a:r>
            <a:r>
              <a:rPr lang="en-US" dirty="0"/>
              <a:t> </a:t>
            </a:r>
            <a:r>
              <a:rPr lang="en-US" dirty="0" smtClean="0"/>
              <a:t>Young </a:t>
            </a:r>
            <a:r>
              <a:rPr lang="en-US" dirty="0"/>
              <a:t>athletes are perceived to be a healthy group of </a:t>
            </a:r>
            <a:r>
              <a:rPr lang="en-US" dirty="0" smtClean="0"/>
              <a:t>individuals.  They aren’t supposed to die…</a:t>
            </a:r>
            <a:endParaRPr lang="en-US" dirty="0"/>
          </a:p>
          <a:p>
            <a:r>
              <a:rPr lang="en-US" dirty="0" smtClean="0"/>
              <a:t>Stirs up medial attention, discussion and sometime finger pointing among school personnel, coaches, administrators, parents, and physicians.</a:t>
            </a:r>
          </a:p>
        </p:txBody>
      </p:sp>
      <p:sp>
        <p:nvSpPr>
          <p:cNvPr id="4" name="Slide Number Placeholder 3"/>
          <p:cNvSpPr>
            <a:spLocks noGrp="1"/>
          </p:cNvSpPr>
          <p:nvPr>
            <p:ph type="sldNum" sz="quarter" idx="4"/>
          </p:nvPr>
        </p:nvSpPr>
        <p:spPr/>
        <p:txBody>
          <a:bodyPr/>
          <a:lstStyle/>
          <a:p>
            <a:fld id="{B6761BED-127F-4714-AE70-548270172845}" type="slidenum">
              <a:rPr lang="en-US" smtClean="0">
                <a:solidFill>
                  <a:schemeClr val="bg1">
                    <a:lumMod val="65000"/>
                  </a:schemeClr>
                </a:solidFill>
              </a:rPr>
              <a:pPr/>
              <a:t>4</a:t>
            </a:fld>
            <a:endParaRPr lang="en-US" dirty="0">
              <a:solidFill>
                <a:schemeClr val="bg1">
                  <a:lumMod val="65000"/>
                </a:schemeClr>
              </a:solidFill>
            </a:endParaRPr>
          </a:p>
        </p:txBody>
      </p:sp>
    </p:spTree>
    <p:extLst>
      <p:ext uri="{BB962C8B-B14F-4D97-AF65-F5344CB8AC3E}">
        <p14:creationId xmlns:p14="http://schemas.microsoft.com/office/powerpoint/2010/main" val="42218594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Causes of SCD in Young Athletes</a:t>
            </a:r>
            <a:endParaRPr lang="en-US" dirty="0"/>
          </a:p>
        </p:txBody>
      </p:sp>
      <p:sp>
        <p:nvSpPr>
          <p:cNvPr id="3" name="Content Placeholder 2"/>
          <p:cNvSpPr>
            <a:spLocks noGrp="1"/>
          </p:cNvSpPr>
          <p:nvPr>
            <p:ph idx="1"/>
          </p:nvPr>
        </p:nvSpPr>
        <p:spPr/>
        <p:txBody>
          <a:bodyPr/>
          <a:lstStyle/>
          <a:p>
            <a:r>
              <a:rPr lang="en-US" dirty="0" smtClean="0"/>
              <a:t>Structural abnormalities</a:t>
            </a:r>
          </a:p>
          <a:p>
            <a:r>
              <a:rPr lang="en-US" dirty="0" smtClean="0"/>
              <a:t>Electrical abnormalities</a:t>
            </a:r>
          </a:p>
          <a:p>
            <a:r>
              <a:rPr lang="en-US" dirty="0" smtClean="0"/>
              <a:t>Trauma </a:t>
            </a:r>
            <a:endParaRPr lang="en-US" dirty="0"/>
          </a:p>
          <a:p>
            <a:r>
              <a:rPr lang="en-US" dirty="0" smtClean="0"/>
              <a:t>Infectious</a:t>
            </a:r>
          </a:p>
          <a:p>
            <a:endParaRPr lang="en-US" dirty="0"/>
          </a:p>
          <a:p>
            <a:r>
              <a:rPr lang="en-US" dirty="0" smtClean="0"/>
              <a:t>By various mechanisms, these abnormalities cause the heart to beat out of control, called ventricular fibrillation, or </a:t>
            </a:r>
            <a:r>
              <a:rPr lang="en-US" dirty="0" err="1" smtClean="0"/>
              <a:t>Vfib</a:t>
            </a:r>
            <a:r>
              <a:rPr lang="en-US" dirty="0" smtClean="0"/>
              <a:t>.  This leads to the inability of the heart to pump blood the brain, lungs and the heart itself, causing </a:t>
            </a:r>
            <a:r>
              <a:rPr lang="en-US" i="1" dirty="0" smtClean="0"/>
              <a:t>hypoxic injury </a:t>
            </a:r>
            <a:r>
              <a:rPr lang="en-US" dirty="0" smtClean="0"/>
              <a:t>(lack of oxygen delivery) and </a:t>
            </a:r>
            <a:r>
              <a:rPr lang="en-US" i="1" dirty="0" smtClean="0"/>
              <a:t>ischemic injury </a:t>
            </a:r>
            <a:r>
              <a:rPr lang="en-US" dirty="0" smtClean="0"/>
              <a:t>(lack of blood flow) and death.</a:t>
            </a:r>
          </a:p>
          <a:p>
            <a:pPr marL="0" indent="0">
              <a:buNone/>
            </a:pPr>
            <a:endParaRPr lang="en-US" dirty="0"/>
          </a:p>
        </p:txBody>
      </p:sp>
      <p:sp>
        <p:nvSpPr>
          <p:cNvPr id="4" name="Slide Number Placeholder 3"/>
          <p:cNvSpPr>
            <a:spLocks noGrp="1"/>
          </p:cNvSpPr>
          <p:nvPr>
            <p:ph type="sldNum" sz="quarter" idx="4"/>
          </p:nvPr>
        </p:nvSpPr>
        <p:spPr/>
        <p:txBody>
          <a:bodyPr/>
          <a:lstStyle/>
          <a:p>
            <a:fld id="{B6761BED-127F-4714-AE70-548270172845}" type="slidenum">
              <a:rPr lang="en-US" smtClean="0">
                <a:solidFill>
                  <a:schemeClr val="bg1">
                    <a:lumMod val="65000"/>
                  </a:schemeClr>
                </a:solidFill>
              </a:rPr>
              <a:pPr/>
              <a:t>5</a:t>
            </a:fld>
            <a:endParaRPr lang="en-US" dirty="0">
              <a:solidFill>
                <a:schemeClr val="bg1">
                  <a:lumMod val="65000"/>
                </a:schemeClr>
              </a:solidFill>
            </a:endParaRPr>
          </a:p>
        </p:txBody>
      </p:sp>
    </p:spTree>
    <p:extLst>
      <p:ext uri="{BB962C8B-B14F-4D97-AF65-F5344CB8AC3E}">
        <p14:creationId xmlns:p14="http://schemas.microsoft.com/office/powerpoint/2010/main" val="28004433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Structural abnormalities</a:t>
            </a:r>
            <a:endParaRPr lang="en-US" dirty="0"/>
          </a:p>
        </p:txBody>
      </p:sp>
      <p:sp>
        <p:nvSpPr>
          <p:cNvPr id="3" name="Content Placeholder 2"/>
          <p:cNvSpPr>
            <a:spLocks noGrp="1"/>
          </p:cNvSpPr>
          <p:nvPr>
            <p:ph idx="1"/>
          </p:nvPr>
        </p:nvSpPr>
        <p:spPr/>
        <p:txBody>
          <a:bodyPr/>
          <a:lstStyle/>
          <a:p>
            <a:r>
              <a:rPr lang="en-US" b="1" dirty="0" smtClean="0"/>
              <a:t>Hypertrophic cardiomyopathy (HCM)</a:t>
            </a:r>
          </a:p>
          <a:p>
            <a:pPr lvl="1"/>
            <a:r>
              <a:rPr lang="en-US" dirty="0" smtClean="0"/>
              <a:t>Inherited condition, may run in families so a history of sudden death in a family member before age 50 may be the only clue to the condition.</a:t>
            </a:r>
          </a:p>
          <a:p>
            <a:pPr lvl="1"/>
            <a:r>
              <a:rPr lang="en-US" dirty="0" smtClean="0"/>
              <a:t>The heart muscle walls are thickened, which disrupts the flow of blood from the heart, and disrupts the heart’s electrical system during exercise.  This can lead to ventricular fibrillation (</a:t>
            </a:r>
            <a:r>
              <a:rPr lang="en-US" dirty="0" err="1" smtClean="0"/>
              <a:t>Vfib</a:t>
            </a:r>
            <a:r>
              <a:rPr lang="en-US" dirty="0" smtClean="0"/>
              <a:t>) and cardiac arrest.</a:t>
            </a:r>
          </a:p>
          <a:p>
            <a:pPr lvl="1"/>
            <a:r>
              <a:rPr lang="en-US" dirty="0" smtClean="0"/>
              <a:t>A history of shortness of breath, chest pain or syncope (dizziness) during exercise may be a clue.</a:t>
            </a:r>
          </a:p>
          <a:p>
            <a:pPr lvl="1"/>
            <a:r>
              <a:rPr lang="en-US" dirty="0" smtClean="0"/>
              <a:t>Physical exam is usually normal but a skilled physician in cardiac auscultation may detect a murmur.</a:t>
            </a:r>
            <a:endParaRPr lang="en-US" dirty="0"/>
          </a:p>
        </p:txBody>
      </p:sp>
      <p:sp>
        <p:nvSpPr>
          <p:cNvPr id="4" name="Slide Number Placeholder 3"/>
          <p:cNvSpPr>
            <a:spLocks noGrp="1"/>
          </p:cNvSpPr>
          <p:nvPr>
            <p:ph type="sldNum" sz="quarter" idx="4"/>
          </p:nvPr>
        </p:nvSpPr>
        <p:spPr/>
        <p:txBody>
          <a:bodyPr/>
          <a:lstStyle/>
          <a:p>
            <a:fld id="{B6761BED-127F-4714-AE70-548270172845}" type="slidenum">
              <a:rPr lang="en-US" smtClean="0">
                <a:solidFill>
                  <a:schemeClr val="bg1">
                    <a:lumMod val="65000"/>
                  </a:schemeClr>
                </a:solidFill>
              </a:rPr>
              <a:pPr/>
              <a:t>6</a:t>
            </a:fld>
            <a:endParaRPr lang="en-US" dirty="0">
              <a:solidFill>
                <a:schemeClr val="bg1">
                  <a:lumMod val="65000"/>
                </a:schemeClr>
              </a:solidFill>
            </a:endParaRPr>
          </a:p>
        </p:txBody>
      </p:sp>
    </p:spTree>
    <p:extLst>
      <p:ext uri="{BB962C8B-B14F-4D97-AF65-F5344CB8AC3E}">
        <p14:creationId xmlns:p14="http://schemas.microsoft.com/office/powerpoint/2010/main" val="42012321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Structural abnormalities</a:t>
            </a:r>
          </a:p>
        </p:txBody>
      </p:sp>
      <p:sp>
        <p:nvSpPr>
          <p:cNvPr id="3" name="Content Placeholder 2"/>
          <p:cNvSpPr>
            <a:spLocks noGrp="1"/>
          </p:cNvSpPr>
          <p:nvPr>
            <p:ph idx="1"/>
          </p:nvPr>
        </p:nvSpPr>
        <p:spPr/>
        <p:txBody>
          <a:bodyPr>
            <a:normAutofit fontScale="92500" lnSpcReduction="20000"/>
          </a:bodyPr>
          <a:lstStyle/>
          <a:p>
            <a:r>
              <a:rPr lang="en-US" b="1" dirty="0" smtClean="0"/>
              <a:t>Coronary artery abnormalities</a:t>
            </a:r>
          </a:p>
          <a:p>
            <a:pPr lvl="1"/>
            <a:r>
              <a:rPr lang="en-US" dirty="0" smtClean="0"/>
              <a:t>The arteries that supply the heart muscle itself are connected abnormally and may get compressed during exercise and not provide adequate blood flow to the heart muscle.  This results in </a:t>
            </a:r>
            <a:r>
              <a:rPr lang="en-US" dirty="0" err="1" smtClean="0"/>
              <a:t>Vfib</a:t>
            </a:r>
            <a:r>
              <a:rPr lang="en-US" dirty="0" smtClean="0"/>
              <a:t> and cardiac arrest.</a:t>
            </a:r>
          </a:p>
          <a:p>
            <a:pPr lvl="1"/>
            <a:r>
              <a:rPr lang="en-US" dirty="0" smtClean="0"/>
              <a:t>Sudden death is usually the initial clue but there may be a history of chest pain or syncope with exercise.</a:t>
            </a:r>
          </a:p>
          <a:p>
            <a:endParaRPr lang="en-US" b="1" dirty="0" smtClean="0"/>
          </a:p>
          <a:p>
            <a:r>
              <a:rPr lang="en-US" b="1" dirty="0" err="1" smtClean="0"/>
              <a:t>Marfan</a:t>
            </a:r>
            <a:r>
              <a:rPr lang="en-US" b="1" dirty="0" smtClean="0"/>
              <a:t> </a:t>
            </a:r>
            <a:r>
              <a:rPr lang="en-US" b="1" dirty="0" smtClean="0"/>
              <a:t>syndrome</a:t>
            </a:r>
          </a:p>
          <a:p>
            <a:pPr lvl="1"/>
            <a:r>
              <a:rPr lang="en-US" dirty="0" smtClean="0"/>
              <a:t>Inherited condition so family history may be a clue.</a:t>
            </a:r>
          </a:p>
          <a:p>
            <a:pPr lvl="1"/>
            <a:r>
              <a:rPr lang="en-US" dirty="0" smtClean="0"/>
              <a:t>Abnormal collagen in the aorta may lead to rupture with exercise.</a:t>
            </a:r>
          </a:p>
          <a:p>
            <a:pPr lvl="1"/>
            <a:r>
              <a:rPr lang="en-US" dirty="0" smtClean="0"/>
              <a:t>Tall, slender, long arms, legs, fingers, abnormal breastbone, high arched palate, extreme nearsightedness, curved spine, flat feet</a:t>
            </a:r>
          </a:p>
          <a:p>
            <a:pPr lvl="1"/>
            <a:r>
              <a:rPr lang="en-US" dirty="0" smtClean="0"/>
              <a:t>These traits in any athlete should raise suspicion of the condition.</a:t>
            </a:r>
            <a:endParaRPr lang="en-US" dirty="0"/>
          </a:p>
        </p:txBody>
      </p:sp>
      <p:sp>
        <p:nvSpPr>
          <p:cNvPr id="4" name="Slide Number Placeholder 3"/>
          <p:cNvSpPr>
            <a:spLocks noGrp="1"/>
          </p:cNvSpPr>
          <p:nvPr>
            <p:ph type="sldNum" sz="quarter" idx="4"/>
          </p:nvPr>
        </p:nvSpPr>
        <p:spPr/>
        <p:txBody>
          <a:bodyPr/>
          <a:lstStyle/>
          <a:p>
            <a:fld id="{B6761BED-127F-4714-AE70-548270172845}" type="slidenum">
              <a:rPr lang="en-US" smtClean="0">
                <a:solidFill>
                  <a:schemeClr val="bg1">
                    <a:lumMod val="65000"/>
                  </a:schemeClr>
                </a:solidFill>
              </a:rPr>
              <a:pPr/>
              <a:t>7</a:t>
            </a:fld>
            <a:endParaRPr lang="en-US" dirty="0">
              <a:solidFill>
                <a:schemeClr val="bg1">
                  <a:lumMod val="65000"/>
                </a:schemeClr>
              </a:solidFill>
            </a:endParaRPr>
          </a:p>
        </p:txBody>
      </p:sp>
    </p:spTree>
    <p:extLst>
      <p:ext uri="{BB962C8B-B14F-4D97-AF65-F5344CB8AC3E}">
        <p14:creationId xmlns:p14="http://schemas.microsoft.com/office/powerpoint/2010/main" val="5998724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Electrical abnormalities</a:t>
            </a:r>
            <a:endParaRPr lang="en-US" dirty="0"/>
          </a:p>
        </p:txBody>
      </p:sp>
      <p:sp>
        <p:nvSpPr>
          <p:cNvPr id="3" name="Content Placeholder 2"/>
          <p:cNvSpPr>
            <a:spLocks noGrp="1"/>
          </p:cNvSpPr>
          <p:nvPr>
            <p:ph idx="1"/>
          </p:nvPr>
        </p:nvSpPr>
        <p:spPr/>
        <p:txBody>
          <a:bodyPr>
            <a:normAutofit lnSpcReduction="10000"/>
          </a:bodyPr>
          <a:lstStyle/>
          <a:p>
            <a:r>
              <a:rPr lang="en-US" b="1" dirty="0" smtClean="0"/>
              <a:t>Wolff-Parkinson-White syndrome</a:t>
            </a:r>
          </a:p>
          <a:p>
            <a:pPr lvl="1"/>
            <a:r>
              <a:rPr lang="en-US" dirty="0" smtClean="0"/>
              <a:t>Extra electrical pathway in the heart causes rapid heartbeat leading to </a:t>
            </a:r>
            <a:r>
              <a:rPr lang="en-US" dirty="0" err="1" smtClean="0"/>
              <a:t>Vfib</a:t>
            </a:r>
            <a:r>
              <a:rPr lang="en-US" dirty="0" smtClean="0"/>
              <a:t>.</a:t>
            </a:r>
          </a:p>
          <a:p>
            <a:pPr lvl="1"/>
            <a:r>
              <a:rPr lang="en-US" dirty="0" smtClean="0"/>
              <a:t>Usually born with the condition and can cause chest pain, syncope and shortness or breath with exercise.</a:t>
            </a:r>
          </a:p>
          <a:p>
            <a:pPr lvl="1"/>
            <a:endParaRPr lang="en-US" dirty="0" smtClean="0"/>
          </a:p>
          <a:p>
            <a:r>
              <a:rPr lang="en-US" b="1" dirty="0" smtClean="0"/>
              <a:t>Long QT syndrome</a:t>
            </a:r>
          </a:p>
          <a:p>
            <a:pPr lvl="1"/>
            <a:r>
              <a:rPr lang="en-US" dirty="0" smtClean="0"/>
              <a:t>Inherited rhythm disorder causing fast, chaotic heartbeats often causing fainting. Can result in </a:t>
            </a:r>
            <a:r>
              <a:rPr lang="en-US" dirty="0" err="1" smtClean="0"/>
              <a:t>Vfib</a:t>
            </a:r>
            <a:r>
              <a:rPr lang="en-US" dirty="0" smtClean="0"/>
              <a:t>.</a:t>
            </a:r>
          </a:p>
          <a:p>
            <a:pPr lvl="1"/>
            <a:r>
              <a:rPr lang="en-US" dirty="0" smtClean="0"/>
              <a:t>May occur with immersion into cold water as in swimming and diving.</a:t>
            </a:r>
          </a:p>
          <a:p>
            <a:pPr lvl="1"/>
            <a:r>
              <a:rPr lang="en-US" dirty="0" smtClean="0"/>
              <a:t>History of drowning or near drowning in family member may be the only clue.</a:t>
            </a:r>
            <a:endParaRPr lang="en-US" dirty="0"/>
          </a:p>
          <a:p>
            <a:endParaRPr lang="en-US" dirty="0"/>
          </a:p>
        </p:txBody>
      </p:sp>
      <p:sp>
        <p:nvSpPr>
          <p:cNvPr id="4" name="Slide Number Placeholder 3"/>
          <p:cNvSpPr>
            <a:spLocks noGrp="1"/>
          </p:cNvSpPr>
          <p:nvPr>
            <p:ph type="sldNum" sz="quarter" idx="4"/>
          </p:nvPr>
        </p:nvSpPr>
        <p:spPr/>
        <p:txBody>
          <a:bodyPr/>
          <a:lstStyle/>
          <a:p>
            <a:fld id="{B6761BED-127F-4714-AE70-548270172845}" type="slidenum">
              <a:rPr lang="en-US" smtClean="0">
                <a:solidFill>
                  <a:schemeClr val="bg1">
                    <a:lumMod val="65000"/>
                  </a:schemeClr>
                </a:solidFill>
              </a:rPr>
              <a:pPr/>
              <a:t>8</a:t>
            </a:fld>
            <a:endParaRPr lang="en-US" dirty="0">
              <a:solidFill>
                <a:schemeClr val="bg1">
                  <a:lumMod val="65000"/>
                </a:schemeClr>
              </a:solidFill>
            </a:endParaRPr>
          </a:p>
        </p:txBody>
      </p:sp>
    </p:spTree>
    <p:extLst>
      <p:ext uri="{BB962C8B-B14F-4D97-AF65-F5344CB8AC3E}">
        <p14:creationId xmlns:p14="http://schemas.microsoft.com/office/powerpoint/2010/main" val="20634241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Traumatic injuries to the heart</a:t>
            </a:r>
            <a:endParaRPr lang="en-US" dirty="0"/>
          </a:p>
        </p:txBody>
      </p:sp>
      <p:sp>
        <p:nvSpPr>
          <p:cNvPr id="3" name="Content Placeholder 2"/>
          <p:cNvSpPr>
            <a:spLocks noGrp="1"/>
          </p:cNvSpPr>
          <p:nvPr>
            <p:ph idx="1"/>
          </p:nvPr>
        </p:nvSpPr>
        <p:spPr/>
        <p:txBody>
          <a:bodyPr/>
          <a:lstStyle/>
          <a:p>
            <a:r>
              <a:rPr lang="en-US" b="1" dirty="0" err="1" smtClean="0"/>
              <a:t>Commotio</a:t>
            </a:r>
            <a:r>
              <a:rPr lang="en-US" b="1" dirty="0" smtClean="0"/>
              <a:t> </a:t>
            </a:r>
            <a:r>
              <a:rPr lang="en-US" b="1" dirty="0" err="1" smtClean="0"/>
              <a:t>Cordis</a:t>
            </a:r>
            <a:endParaRPr lang="en-US" b="1" dirty="0" smtClean="0"/>
          </a:p>
          <a:p>
            <a:pPr lvl="1"/>
            <a:r>
              <a:rPr lang="en-US" dirty="0" smtClean="0"/>
              <a:t>Blunt trauma to the chest from a projectile (lacrosse, baseball, hockey) or contact sports (martial arts) at exactly the wrong time in the cardiac electric cycle may induce </a:t>
            </a:r>
            <a:r>
              <a:rPr lang="en-US" dirty="0" err="1" smtClean="0"/>
              <a:t>Vfib</a:t>
            </a:r>
            <a:r>
              <a:rPr lang="en-US" dirty="0" smtClean="0"/>
              <a:t>.</a:t>
            </a:r>
          </a:p>
          <a:p>
            <a:pPr lvl="1"/>
            <a:r>
              <a:rPr lang="en-US" dirty="0" smtClean="0"/>
              <a:t>More common in children due to a thin and compliant chest wall.</a:t>
            </a:r>
            <a:endParaRPr lang="en-US" dirty="0"/>
          </a:p>
        </p:txBody>
      </p:sp>
      <p:sp>
        <p:nvSpPr>
          <p:cNvPr id="4" name="Slide Number Placeholder 3"/>
          <p:cNvSpPr>
            <a:spLocks noGrp="1"/>
          </p:cNvSpPr>
          <p:nvPr>
            <p:ph type="sldNum" sz="quarter" idx="4"/>
          </p:nvPr>
        </p:nvSpPr>
        <p:spPr/>
        <p:txBody>
          <a:bodyPr/>
          <a:lstStyle/>
          <a:p>
            <a:fld id="{B6761BED-127F-4714-AE70-548270172845}" type="slidenum">
              <a:rPr lang="en-US" smtClean="0">
                <a:solidFill>
                  <a:schemeClr val="bg1">
                    <a:lumMod val="65000"/>
                  </a:schemeClr>
                </a:solidFill>
              </a:rPr>
              <a:pPr/>
              <a:t>9</a:t>
            </a:fld>
            <a:endParaRPr lang="en-US" dirty="0">
              <a:solidFill>
                <a:schemeClr val="bg1">
                  <a:lumMod val="65000"/>
                </a:schemeClr>
              </a:solidFill>
            </a:endParaRPr>
          </a:p>
        </p:txBody>
      </p:sp>
    </p:spTree>
    <p:extLst>
      <p:ext uri="{BB962C8B-B14F-4D97-AF65-F5344CB8AC3E}">
        <p14:creationId xmlns:p14="http://schemas.microsoft.com/office/powerpoint/2010/main" val="21064231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Infection</a:t>
            </a:r>
            <a:endParaRPr lang="en-US" dirty="0"/>
          </a:p>
        </p:txBody>
      </p:sp>
      <p:sp>
        <p:nvSpPr>
          <p:cNvPr id="3" name="Content Placeholder 2"/>
          <p:cNvSpPr>
            <a:spLocks noGrp="1"/>
          </p:cNvSpPr>
          <p:nvPr>
            <p:ph idx="1"/>
          </p:nvPr>
        </p:nvSpPr>
        <p:spPr/>
        <p:txBody>
          <a:bodyPr/>
          <a:lstStyle/>
          <a:p>
            <a:r>
              <a:rPr lang="en-US" b="1" dirty="0" smtClean="0"/>
              <a:t>Myocarditis</a:t>
            </a:r>
          </a:p>
          <a:p>
            <a:pPr lvl="1"/>
            <a:r>
              <a:rPr lang="en-US" dirty="0" smtClean="0"/>
              <a:t>Inflammation of the heart muscle usually from a virus.</a:t>
            </a:r>
          </a:p>
          <a:p>
            <a:pPr lvl="1"/>
            <a:r>
              <a:rPr lang="en-US" dirty="0" smtClean="0"/>
              <a:t>Inflamed heart muscle can’t tolerate the stress of strenuous exercise and goes into </a:t>
            </a:r>
            <a:r>
              <a:rPr lang="en-US" dirty="0" err="1" smtClean="0"/>
              <a:t>Vfib</a:t>
            </a:r>
            <a:endParaRPr lang="en-US" dirty="0" smtClean="0"/>
          </a:p>
          <a:p>
            <a:pPr lvl="1"/>
            <a:r>
              <a:rPr lang="en-US" dirty="0" smtClean="0"/>
              <a:t>Recent viral illness (cold, flu symptoms), fever, or recent exercise intolerance may be a clue.</a:t>
            </a:r>
          </a:p>
          <a:p>
            <a:pPr lvl="1"/>
            <a:r>
              <a:rPr lang="en-US" dirty="0" smtClean="0"/>
              <a:t>Athletes with fever or recent febrile illness should not exercise until they are afebrile, are symptom-free and have completed a gradual return to exercise program symptom-free.</a:t>
            </a:r>
            <a:endParaRPr lang="en-US" dirty="0"/>
          </a:p>
        </p:txBody>
      </p:sp>
      <p:sp>
        <p:nvSpPr>
          <p:cNvPr id="4" name="Slide Number Placeholder 3"/>
          <p:cNvSpPr>
            <a:spLocks noGrp="1"/>
          </p:cNvSpPr>
          <p:nvPr>
            <p:ph type="sldNum" sz="quarter" idx="4"/>
          </p:nvPr>
        </p:nvSpPr>
        <p:spPr/>
        <p:txBody>
          <a:bodyPr/>
          <a:lstStyle/>
          <a:p>
            <a:fld id="{B6761BED-127F-4714-AE70-548270172845}" type="slidenum">
              <a:rPr lang="en-US" smtClean="0">
                <a:solidFill>
                  <a:schemeClr val="bg1">
                    <a:lumMod val="65000"/>
                  </a:schemeClr>
                </a:solidFill>
              </a:rPr>
              <a:pPr/>
              <a:t>10</a:t>
            </a:fld>
            <a:endParaRPr lang="en-US" dirty="0">
              <a:solidFill>
                <a:schemeClr val="bg1">
                  <a:lumMod val="65000"/>
                </a:schemeClr>
              </a:solidFill>
            </a:endParaRPr>
          </a:p>
        </p:txBody>
      </p:sp>
    </p:spTree>
    <p:extLst>
      <p:ext uri="{BB962C8B-B14F-4D97-AF65-F5344CB8AC3E}">
        <p14:creationId xmlns:p14="http://schemas.microsoft.com/office/powerpoint/2010/main" val="2319339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Prevention Strategies</a:t>
            </a:r>
            <a:endParaRPr lang="en-US" dirty="0"/>
          </a:p>
        </p:txBody>
      </p:sp>
      <p:sp>
        <p:nvSpPr>
          <p:cNvPr id="3" name="Content Placeholder 2"/>
          <p:cNvSpPr>
            <a:spLocks noGrp="1"/>
          </p:cNvSpPr>
          <p:nvPr>
            <p:ph idx="1"/>
          </p:nvPr>
        </p:nvSpPr>
        <p:spPr/>
        <p:txBody>
          <a:bodyPr>
            <a:normAutofit fontScale="92500" lnSpcReduction="20000"/>
          </a:bodyPr>
          <a:lstStyle/>
          <a:p>
            <a:r>
              <a:rPr lang="en-US" b="1" dirty="0" smtClean="0"/>
              <a:t>Primary prevention</a:t>
            </a:r>
          </a:p>
          <a:p>
            <a:pPr lvl="1"/>
            <a:r>
              <a:rPr lang="en-US" dirty="0" smtClean="0"/>
              <a:t>Recognize the warning signs of SCD if they occur</a:t>
            </a:r>
          </a:p>
          <a:p>
            <a:pPr lvl="2"/>
            <a:r>
              <a:rPr lang="en-US" dirty="0" smtClean="0"/>
              <a:t>Recognize chest pain, shortness of breath or syncope with exercise.  Syncope in the middle </a:t>
            </a:r>
            <a:r>
              <a:rPr lang="en-US" dirty="0"/>
              <a:t>of </a:t>
            </a:r>
            <a:r>
              <a:rPr lang="en-US" dirty="0" smtClean="0"/>
              <a:t>exercise (vs </a:t>
            </a:r>
            <a:r>
              <a:rPr lang="en-US" dirty="0"/>
              <a:t>at the end of a race) </a:t>
            </a:r>
            <a:r>
              <a:rPr lang="en-US" dirty="0" smtClean="0"/>
              <a:t>or fainting suddenly with loud noises alarm clock, phone ringing, or doorbell warrants investigation.</a:t>
            </a:r>
          </a:p>
          <a:p>
            <a:pPr lvl="2"/>
            <a:r>
              <a:rPr lang="en-US" dirty="0" smtClean="0"/>
              <a:t>Chest pain or shortness of breath often due to asthma or being “out of shape” but these symptoms need to be investigated prior to returning to strenuous workouts (remember SB 60). </a:t>
            </a:r>
          </a:p>
          <a:p>
            <a:pPr lvl="1"/>
            <a:r>
              <a:rPr lang="en-US" dirty="0" smtClean="0"/>
              <a:t>Sudden, </a:t>
            </a:r>
            <a:r>
              <a:rPr lang="en-US" dirty="0"/>
              <a:t>u</a:t>
            </a:r>
            <a:r>
              <a:rPr lang="en-US" dirty="0" smtClean="0"/>
              <a:t>nexpected death in a family member before age 50 is a red flag to a possible inherited condition and warrants investigation.</a:t>
            </a:r>
          </a:p>
          <a:p>
            <a:pPr lvl="1"/>
            <a:r>
              <a:rPr lang="en-US" dirty="0" smtClean="0"/>
              <a:t>Drowning or near-drowning in a family member could indicate Long QT</a:t>
            </a:r>
          </a:p>
          <a:p>
            <a:pPr lvl="1"/>
            <a:r>
              <a:rPr lang="en-US" dirty="0" smtClean="0"/>
              <a:t>Family history of know cardiac disorder, </a:t>
            </a:r>
            <a:r>
              <a:rPr lang="en-US" dirty="0" err="1" smtClean="0"/>
              <a:t>Marfan</a:t>
            </a:r>
            <a:r>
              <a:rPr lang="en-US" dirty="0" smtClean="0"/>
              <a:t> syndrome or electrical abnormalities of the heart warrants investigation</a:t>
            </a:r>
            <a:endParaRPr lang="en-US" dirty="0"/>
          </a:p>
        </p:txBody>
      </p:sp>
      <p:sp>
        <p:nvSpPr>
          <p:cNvPr id="4" name="Slide Number Placeholder 3"/>
          <p:cNvSpPr>
            <a:spLocks noGrp="1"/>
          </p:cNvSpPr>
          <p:nvPr>
            <p:ph type="sldNum" sz="quarter" idx="4"/>
          </p:nvPr>
        </p:nvSpPr>
        <p:spPr/>
        <p:txBody>
          <a:bodyPr/>
          <a:lstStyle/>
          <a:p>
            <a:fld id="{B6761BED-127F-4714-AE70-548270172845}" type="slidenum">
              <a:rPr lang="en-US" smtClean="0">
                <a:solidFill>
                  <a:schemeClr val="bg1">
                    <a:lumMod val="65000"/>
                  </a:schemeClr>
                </a:solidFill>
              </a:rPr>
              <a:pPr/>
              <a:t>11</a:t>
            </a:fld>
            <a:endParaRPr lang="en-US" dirty="0">
              <a:solidFill>
                <a:schemeClr val="bg1">
                  <a:lumMod val="65000"/>
                </a:schemeClr>
              </a:solidFill>
            </a:endParaRPr>
          </a:p>
        </p:txBody>
      </p:sp>
    </p:spTree>
    <p:extLst>
      <p:ext uri="{BB962C8B-B14F-4D97-AF65-F5344CB8AC3E}">
        <p14:creationId xmlns:p14="http://schemas.microsoft.com/office/powerpoint/2010/main" val="40461403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Prevention Strategies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Get a yearly pre-participation physical examination </a:t>
            </a:r>
            <a:r>
              <a:rPr lang="en-US" b="1" dirty="0" smtClean="0"/>
              <a:t>by your primary care physician, usually a pediatrician.</a:t>
            </a:r>
          </a:p>
          <a:p>
            <a:r>
              <a:rPr lang="en-US" dirty="0" smtClean="0"/>
              <a:t>GHSA requires this form as of 8/1/2019 and will not accept any other version. Endorsed by AAP, AHA and 5 other orgs.</a:t>
            </a:r>
          </a:p>
          <a:p>
            <a:r>
              <a:rPr lang="en-US" dirty="0" smtClean="0"/>
              <a:t>Thorough history and physical exam by a skilled physician </a:t>
            </a:r>
            <a:r>
              <a:rPr lang="en-US" dirty="0"/>
              <a:t>is the  primary screening tool in preventing SCD. </a:t>
            </a:r>
            <a:r>
              <a:rPr lang="en-US" dirty="0" smtClean="0"/>
              <a:t>(AHA)</a:t>
            </a:r>
          </a:p>
          <a:p>
            <a:r>
              <a:rPr lang="en-US" dirty="0" smtClean="0"/>
              <a:t>Mass pre-participation physical screenings in gymnasiums should be discouraged because this format, despite being popular, often doesn’t allow for a thorough history or careful cardiac auscultation due to the noisy environment.</a:t>
            </a:r>
          </a:p>
          <a:p>
            <a:pPr lvl="1"/>
            <a:r>
              <a:rPr lang="en-US" dirty="0" smtClean="0"/>
              <a:t>Performed by a provider that is not the athlete’s primary physician. Usually an orthopedic surgeon, not skilled in cardiac auscultation.</a:t>
            </a:r>
          </a:p>
          <a:p>
            <a:pPr lvl="1"/>
            <a:r>
              <a:rPr lang="en-US" dirty="0" smtClean="0"/>
              <a:t> Previous health records are not available, unable to update immunizations with this format.</a:t>
            </a:r>
          </a:p>
          <a:p>
            <a:pPr lvl="1"/>
            <a:r>
              <a:rPr lang="en-US" dirty="0" smtClean="0"/>
              <a:t>Family history may not be reviewed by parent and may be inaccurate and possibly miss important family historic clues that may be causes of SCD.</a:t>
            </a:r>
          </a:p>
          <a:p>
            <a:endParaRPr lang="en-US" dirty="0"/>
          </a:p>
        </p:txBody>
      </p:sp>
      <p:sp>
        <p:nvSpPr>
          <p:cNvPr id="4" name="Slide Number Placeholder 3"/>
          <p:cNvSpPr>
            <a:spLocks noGrp="1"/>
          </p:cNvSpPr>
          <p:nvPr>
            <p:ph type="sldNum" sz="quarter" idx="4"/>
          </p:nvPr>
        </p:nvSpPr>
        <p:spPr/>
        <p:txBody>
          <a:bodyPr/>
          <a:lstStyle/>
          <a:p>
            <a:fld id="{B6761BED-127F-4714-AE70-548270172845}" type="slidenum">
              <a:rPr lang="en-US" smtClean="0">
                <a:solidFill>
                  <a:schemeClr val="bg1">
                    <a:lumMod val="65000"/>
                  </a:schemeClr>
                </a:solidFill>
              </a:rPr>
              <a:pPr/>
              <a:t>12</a:t>
            </a:fld>
            <a:endParaRPr lang="en-US" dirty="0">
              <a:solidFill>
                <a:schemeClr val="bg1">
                  <a:lumMod val="65000"/>
                </a:schemeClr>
              </a:solidFill>
            </a:endParaRPr>
          </a:p>
        </p:txBody>
      </p:sp>
    </p:spTree>
    <p:extLst>
      <p:ext uri="{BB962C8B-B14F-4D97-AF65-F5344CB8AC3E}">
        <p14:creationId xmlns:p14="http://schemas.microsoft.com/office/powerpoint/2010/main" val="5954722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Recognition and Actions</a:t>
            </a:r>
            <a:endParaRPr lang="en-US" dirty="0"/>
          </a:p>
        </p:txBody>
      </p:sp>
      <p:sp>
        <p:nvSpPr>
          <p:cNvPr id="3" name="Content Placeholder 2"/>
          <p:cNvSpPr>
            <a:spLocks noGrp="1"/>
          </p:cNvSpPr>
          <p:nvPr>
            <p:ph idx="1"/>
          </p:nvPr>
        </p:nvSpPr>
        <p:spPr/>
        <p:txBody>
          <a:bodyPr/>
          <a:lstStyle/>
          <a:p>
            <a:r>
              <a:rPr lang="en-US" dirty="0" smtClean="0"/>
              <a:t>Must recognize SCD.  Whether you see them collapse or not, you must assume SCD as a possible cause.</a:t>
            </a:r>
          </a:p>
          <a:p>
            <a:r>
              <a:rPr lang="en-US" dirty="0" smtClean="0"/>
              <a:t>Act quickly. Call for help.</a:t>
            </a:r>
          </a:p>
          <a:p>
            <a:r>
              <a:rPr lang="en-US" dirty="0" smtClean="0"/>
              <a:t>Be trained and certified in hands-on CPR.</a:t>
            </a:r>
          </a:p>
          <a:p>
            <a:r>
              <a:rPr lang="en-US" dirty="0" smtClean="0"/>
              <a:t>Obtain AED as early as possible and know how to use it.</a:t>
            </a:r>
          </a:p>
          <a:p>
            <a:pPr lvl="1"/>
            <a:r>
              <a:rPr lang="en-US" dirty="0" smtClean="0"/>
              <a:t>Every minute is critical.</a:t>
            </a:r>
          </a:p>
          <a:p>
            <a:r>
              <a:rPr lang="en-US" dirty="0" smtClean="0"/>
              <a:t>Have an emergency action plan (EAP) and </a:t>
            </a:r>
            <a:r>
              <a:rPr lang="en-US" i="1" dirty="0" smtClean="0"/>
              <a:t>rehearse it.</a:t>
            </a:r>
          </a:p>
          <a:p>
            <a:pPr lvl="1"/>
            <a:r>
              <a:rPr lang="en-US" dirty="0" smtClean="0"/>
              <a:t>Personnel assignments (CPR, go get AED, crowd control, call 911, unlock gate, direct EMS to victim, etc.)</a:t>
            </a:r>
          </a:p>
          <a:p>
            <a:pPr lvl="1"/>
            <a:r>
              <a:rPr lang="en-US" dirty="0" smtClean="0"/>
              <a:t>Equipment location and accessibility</a:t>
            </a:r>
          </a:p>
          <a:p>
            <a:pPr lvl="1"/>
            <a:r>
              <a:rPr lang="en-US" dirty="0" smtClean="0"/>
              <a:t>Working phone</a:t>
            </a:r>
          </a:p>
          <a:p>
            <a:endParaRPr lang="en-US" dirty="0" smtClean="0"/>
          </a:p>
          <a:p>
            <a:endParaRPr lang="en-US" dirty="0"/>
          </a:p>
        </p:txBody>
      </p:sp>
      <p:sp>
        <p:nvSpPr>
          <p:cNvPr id="4" name="Slide Number Placeholder 3"/>
          <p:cNvSpPr>
            <a:spLocks noGrp="1"/>
          </p:cNvSpPr>
          <p:nvPr>
            <p:ph type="sldNum" sz="quarter" idx="4"/>
          </p:nvPr>
        </p:nvSpPr>
        <p:spPr/>
        <p:txBody>
          <a:bodyPr/>
          <a:lstStyle/>
          <a:p>
            <a:fld id="{B6761BED-127F-4714-AE70-548270172845}" type="slidenum">
              <a:rPr lang="en-US" smtClean="0">
                <a:solidFill>
                  <a:schemeClr val="bg1">
                    <a:lumMod val="65000"/>
                  </a:schemeClr>
                </a:solidFill>
              </a:rPr>
              <a:pPr/>
              <a:t>13</a:t>
            </a:fld>
            <a:endParaRPr lang="en-US" dirty="0">
              <a:solidFill>
                <a:schemeClr val="bg1">
                  <a:lumMod val="65000"/>
                </a:schemeClr>
              </a:solidFill>
            </a:endParaRPr>
          </a:p>
        </p:txBody>
      </p:sp>
    </p:spTree>
    <p:extLst>
      <p:ext uri="{BB962C8B-B14F-4D97-AF65-F5344CB8AC3E}">
        <p14:creationId xmlns:p14="http://schemas.microsoft.com/office/powerpoint/2010/main" val="14595483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t>
            </a:r>
            <a:r>
              <a:rPr lang="en-US" dirty="0" smtClean="0"/>
              <a:t>ummary</a:t>
            </a:r>
            <a:endParaRPr lang="en-US" dirty="0"/>
          </a:p>
        </p:txBody>
      </p:sp>
      <p:sp>
        <p:nvSpPr>
          <p:cNvPr id="3" name="Content Placeholder 2"/>
          <p:cNvSpPr>
            <a:spLocks noGrp="1"/>
          </p:cNvSpPr>
          <p:nvPr>
            <p:ph idx="1"/>
          </p:nvPr>
        </p:nvSpPr>
        <p:spPr/>
        <p:txBody>
          <a:bodyPr/>
          <a:lstStyle/>
          <a:p>
            <a:r>
              <a:rPr lang="en-US" dirty="0" smtClean="0"/>
              <a:t>Get pre-participation physical done by pediatrician 6 weeks before season starts.</a:t>
            </a:r>
          </a:p>
          <a:p>
            <a:r>
              <a:rPr lang="en-US" dirty="0" smtClean="0"/>
              <a:t>Know accurate family history and be familiar with warning signs and symptoms.</a:t>
            </a:r>
          </a:p>
          <a:p>
            <a:r>
              <a:rPr lang="en-US" dirty="0" smtClean="0"/>
              <a:t>Recognize warning signs if they occur.</a:t>
            </a:r>
          </a:p>
          <a:p>
            <a:r>
              <a:rPr lang="en-US" dirty="0" smtClean="0"/>
              <a:t>Have all coaches and personnel CPR certified and AED trained.</a:t>
            </a:r>
          </a:p>
          <a:p>
            <a:r>
              <a:rPr lang="en-US" dirty="0" smtClean="0"/>
              <a:t>Know where AED is. </a:t>
            </a:r>
          </a:p>
          <a:p>
            <a:endParaRPr lang="en-US" dirty="0" smtClean="0"/>
          </a:p>
        </p:txBody>
      </p:sp>
      <p:sp>
        <p:nvSpPr>
          <p:cNvPr id="4" name="Slide Number Placeholder 3"/>
          <p:cNvSpPr>
            <a:spLocks noGrp="1"/>
          </p:cNvSpPr>
          <p:nvPr>
            <p:ph type="sldNum" sz="quarter" idx="4"/>
          </p:nvPr>
        </p:nvSpPr>
        <p:spPr/>
        <p:txBody>
          <a:bodyPr/>
          <a:lstStyle/>
          <a:p>
            <a:fld id="{B6761BED-127F-4714-AE70-548270172845}" type="slidenum">
              <a:rPr lang="en-US" smtClean="0">
                <a:solidFill>
                  <a:schemeClr val="bg1">
                    <a:lumMod val="65000"/>
                  </a:schemeClr>
                </a:solidFill>
              </a:rPr>
              <a:pPr/>
              <a:t>14</a:t>
            </a:fld>
            <a:endParaRPr lang="en-US" dirty="0">
              <a:solidFill>
                <a:schemeClr val="bg1">
                  <a:lumMod val="65000"/>
                </a:schemeClr>
              </a:solidFill>
            </a:endParaRPr>
          </a:p>
        </p:txBody>
      </p:sp>
    </p:spTree>
    <p:extLst>
      <p:ext uri="{BB962C8B-B14F-4D97-AF65-F5344CB8AC3E}">
        <p14:creationId xmlns:p14="http://schemas.microsoft.com/office/powerpoint/2010/main" val="2386468375"/>
      </p:ext>
    </p:extLst>
  </p:cSld>
  <p:clrMapOvr>
    <a:masterClrMapping/>
  </p:clrMapOvr>
</p:sld>
</file>

<file path=ppt/theme/theme1.xml><?xml version="1.0" encoding="utf-8"?>
<a:theme xmlns:a="http://schemas.openxmlformats.org/drawingml/2006/main" name="2019 SL Strategic Plan Gating">
  <a:themeElements>
    <a:clrScheme name="CHOA">
      <a:dk1>
        <a:sysClr val="windowText" lastClr="000000"/>
      </a:dk1>
      <a:lt1>
        <a:sysClr val="window" lastClr="FFFFFF"/>
      </a:lt1>
      <a:dk2>
        <a:srgbClr val="000000"/>
      </a:dk2>
      <a:lt2>
        <a:srgbClr val="FFFFFF"/>
      </a:lt2>
      <a:accent1>
        <a:srgbClr val="72BF44"/>
      </a:accent1>
      <a:accent2>
        <a:srgbClr val="BD2F92"/>
      </a:accent2>
      <a:accent3>
        <a:srgbClr val="4BBBEB"/>
      </a:accent3>
      <a:accent4>
        <a:srgbClr val="F58220"/>
      </a:accent4>
      <a:accent5>
        <a:srgbClr val="005DA4"/>
      </a:accent5>
      <a:accent6>
        <a:srgbClr val="FFDD00"/>
      </a:accent6>
      <a:hlink>
        <a:srgbClr val="00A94F"/>
      </a:hlink>
      <a:folHlink>
        <a:srgbClr val="4BBBE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LANK">
  <a:themeElements>
    <a:clrScheme name="Children's Template #2">
      <a:dk1>
        <a:sysClr val="windowText" lastClr="000000"/>
      </a:dk1>
      <a:lt1>
        <a:sysClr val="window" lastClr="FFFFFF"/>
      </a:lt1>
      <a:dk2>
        <a:srgbClr val="1F497D"/>
      </a:dk2>
      <a:lt2>
        <a:srgbClr val="EEECE1"/>
      </a:lt2>
      <a:accent1>
        <a:srgbClr val="54BCEB"/>
      </a:accent1>
      <a:accent2>
        <a:srgbClr val="0070C0"/>
      </a:accent2>
      <a:accent3>
        <a:srgbClr val="7AC143"/>
      </a:accent3>
      <a:accent4>
        <a:srgbClr val="AD208E"/>
      </a:accent4>
      <a:accent5>
        <a:srgbClr val="FFCF01"/>
      </a:accent5>
      <a:accent6>
        <a:srgbClr val="F08B1D"/>
      </a:accent6>
      <a:hlink>
        <a:srgbClr val="0070C0"/>
      </a:hlink>
      <a:folHlink>
        <a:srgbClr val="800080"/>
      </a:folHlink>
    </a:clrScheme>
    <a:fontScheme name="Children's Template">
      <a:majorFont>
        <a:latin typeface="Arial Rounded MT Bold"/>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dirty="0" smtClean="0">
            <a:latin typeface="+mn-lt"/>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2019 SL Strategic Plan Gating</Template>
  <TotalTime>21717</TotalTime>
  <Words>1217</Words>
  <Application>Microsoft Office PowerPoint</Application>
  <PresentationFormat>On-screen Show (4:3)</PresentationFormat>
  <Paragraphs>103</Paragraphs>
  <Slides>14</Slides>
  <Notes>0</Notes>
  <HiddenSlides>0</HiddenSlides>
  <MMClips>0</MMClips>
  <ScaleCrop>false</ScaleCrop>
  <HeadingPairs>
    <vt:vector size="4" baseType="variant">
      <vt:variant>
        <vt:lpstr>Theme</vt:lpstr>
      </vt:variant>
      <vt:variant>
        <vt:i4>2</vt:i4>
      </vt:variant>
      <vt:variant>
        <vt:lpstr>Slide Titles</vt:lpstr>
      </vt:variant>
      <vt:variant>
        <vt:i4>14</vt:i4>
      </vt:variant>
    </vt:vector>
  </HeadingPairs>
  <TitlesOfParts>
    <vt:vector size="16" baseType="lpstr">
      <vt:lpstr>2019 SL Strategic Plan Gating</vt:lpstr>
      <vt:lpstr>BLANK</vt:lpstr>
      <vt:lpstr>Sudden Cardiac Death How to Protect Your Family</vt:lpstr>
      <vt:lpstr>Introduction</vt:lpstr>
      <vt:lpstr>Why are we here?</vt:lpstr>
      <vt:lpstr>What is Sudden Cardiac Death (SCD)</vt:lpstr>
      <vt:lpstr>Causes of SCD in Young Athletes</vt:lpstr>
      <vt:lpstr>Structural abnormalities</vt:lpstr>
      <vt:lpstr>Structural abnormalities</vt:lpstr>
      <vt:lpstr>Electrical abnormalities</vt:lpstr>
      <vt:lpstr>Traumatic injuries to the heart</vt:lpstr>
      <vt:lpstr>Infection</vt:lpstr>
      <vt:lpstr>Prevention Strategies</vt:lpstr>
      <vt:lpstr>Prevention Strategies</vt:lpstr>
      <vt:lpstr>Recognition and Actions</vt:lpstr>
      <vt:lpstr>Summary</vt:lpstr>
    </vt:vector>
  </TitlesOfParts>
  <Company>CHOA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2019 Service Line Gating for Strategic Plans</dc:title>
  <dc:creator>Christen Thompson</dc:creator>
  <cp:lastModifiedBy>don.corr</cp:lastModifiedBy>
  <cp:revision>637</cp:revision>
  <cp:lastPrinted>2019-06-05T17:20:55Z</cp:lastPrinted>
  <dcterms:created xsi:type="dcterms:W3CDTF">2019-02-07T16:46:24Z</dcterms:created>
  <dcterms:modified xsi:type="dcterms:W3CDTF">2019-07-25T14:56:36Z</dcterms:modified>
</cp:coreProperties>
</file>