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910" r:id="rId4"/>
  </p:sldMasterIdLst>
  <p:notesMasterIdLst>
    <p:notesMasterId r:id="rId21"/>
  </p:notesMasterIdLst>
  <p:handoutMasterIdLst>
    <p:handoutMasterId r:id="rId22"/>
  </p:handoutMasterIdLst>
  <p:sldIdLst>
    <p:sldId id="256" r:id="rId5"/>
    <p:sldId id="257" r:id="rId6"/>
    <p:sldId id="258" r:id="rId7"/>
    <p:sldId id="259" r:id="rId8"/>
    <p:sldId id="260" r:id="rId9"/>
    <p:sldId id="261" r:id="rId10"/>
    <p:sldId id="270" r:id="rId11"/>
    <p:sldId id="262" r:id="rId12"/>
    <p:sldId id="263" r:id="rId13"/>
    <p:sldId id="271" r:id="rId14"/>
    <p:sldId id="264" r:id="rId15"/>
    <p:sldId id="265" r:id="rId16"/>
    <p:sldId id="266" r:id="rId17"/>
    <p:sldId id="268" r:id="rId18"/>
    <p:sldId id="267" r:id="rId19"/>
    <p:sldId id="269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DCB9FF"/>
    <a:srgbClr val="C285FF"/>
    <a:srgbClr val="860DFF"/>
    <a:srgbClr val="A54BFF"/>
    <a:srgbClr val="E497FF"/>
    <a:srgbClr val="FFFFFF"/>
    <a:srgbClr val="E3ABFF"/>
    <a:srgbClr val="95C195"/>
    <a:srgbClr val="FF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5A47CCB-B05D-436D-8D57-3A757F8E7B35}" v="1" dt="2024-09-13T15:20:44.94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toniette Booth" userId="94d2c60a-b864-4a09-b529-b4718f9e85e1" providerId="ADAL" clId="{DB939F5E-5594-4218-A0B4-882CF7C73C1C}"/>
    <pc:docChg chg="custSel modSld">
      <pc:chgData name="Antoniette Booth" userId="94d2c60a-b864-4a09-b529-b4718f9e85e1" providerId="ADAL" clId="{DB939F5E-5594-4218-A0B4-882CF7C73C1C}" dt="2024-08-06T18:11:49.417" v="683" actId="14100"/>
      <pc:docMkLst>
        <pc:docMk/>
      </pc:docMkLst>
      <pc:sldChg chg="modSp mod">
        <pc:chgData name="Antoniette Booth" userId="94d2c60a-b864-4a09-b529-b4718f9e85e1" providerId="ADAL" clId="{DB939F5E-5594-4218-A0B4-882CF7C73C1C}" dt="2024-08-06T17:57:46.320" v="596" actId="207"/>
        <pc:sldMkLst>
          <pc:docMk/>
          <pc:sldMk cId="2394598200" sldId="257"/>
        </pc:sldMkLst>
        <pc:spChg chg="mod">
          <ac:chgData name="Antoniette Booth" userId="94d2c60a-b864-4a09-b529-b4718f9e85e1" providerId="ADAL" clId="{DB939F5E-5594-4218-A0B4-882CF7C73C1C}" dt="2024-08-06T17:53:02.265" v="580" actId="207"/>
          <ac:spMkLst>
            <pc:docMk/>
            <pc:sldMk cId="2394598200" sldId="257"/>
            <ac:spMk id="4" creationId="{E98DCA46-603B-4178-8707-30E192CE6B8D}"/>
          </ac:spMkLst>
        </pc:spChg>
        <pc:spChg chg="mod">
          <ac:chgData name="Antoniette Booth" userId="94d2c60a-b864-4a09-b529-b4718f9e85e1" providerId="ADAL" clId="{DB939F5E-5594-4218-A0B4-882CF7C73C1C}" dt="2024-08-06T17:57:46.320" v="596" actId="207"/>
          <ac:spMkLst>
            <pc:docMk/>
            <pc:sldMk cId="2394598200" sldId="257"/>
            <ac:spMk id="5" creationId="{974672E0-62FA-3FD7-A3E1-94D3FB49014C}"/>
          </ac:spMkLst>
        </pc:spChg>
      </pc:sldChg>
      <pc:sldChg chg="modSp mod">
        <pc:chgData name="Antoniette Booth" userId="94d2c60a-b864-4a09-b529-b4718f9e85e1" providerId="ADAL" clId="{DB939F5E-5594-4218-A0B4-882CF7C73C1C}" dt="2024-08-06T17:53:06.148" v="581" actId="207"/>
        <pc:sldMkLst>
          <pc:docMk/>
          <pc:sldMk cId="2537759080" sldId="258"/>
        </pc:sldMkLst>
        <pc:spChg chg="mod">
          <ac:chgData name="Antoniette Booth" userId="94d2c60a-b864-4a09-b529-b4718f9e85e1" providerId="ADAL" clId="{DB939F5E-5594-4218-A0B4-882CF7C73C1C}" dt="2024-08-06T17:53:06.148" v="581" actId="207"/>
          <ac:spMkLst>
            <pc:docMk/>
            <pc:sldMk cId="2537759080" sldId="258"/>
            <ac:spMk id="4" creationId="{E98DCA46-603B-4178-8707-30E192CE6B8D}"/>
          </ac:spMkLst>
        </pc:spChg>
      </pc:sldChg>
      <pc:sldChg chg="modSp mod">
        <pc:chgData name="Antoniette Booth" userId="94d2c60a-b864-4a09-b529-b4718f9e85e1" providerId="ADAL" clId="{DB939F5E-5594-4218-A0B4-882CF7C73C1C}" dt="2024-08-06T17:53:10.475" v="582" actId="207"/>
        <pc:sldMkLst>
          <pc:docMk/>
          <pc:sldMk cId="2736019549" sldId="259"/>
        </pc:sldMkLst>
        <pc:spChg chg="mod">
          <ac:chgData name="Antoniette Booth" userId="94d2c60a-b864-4a09-b529-b4718f9e85e1" providerId="ADAL" clId="{DB939F5E-5594-4218-A0B4-882CF7C73C1C}" dt="2024-08-06T17:53:10.475" v="582" actId="207"/>
          <ac:spMkLst>
            <pc:docMk/>
            <pc:sldMk cId="2736019549" sldId="259"/>
            <ac:spMk id="4" creationId="{E98DCA46-603B-4178-8707-30E192CE6B8D}"/>
          </ac:spMkLst>
        </pc:spChg>
      </pc:sldChg>
      <pc:sldChg chg="modSp mod">
        <pc:chgData name="Antoniette Booth" userId="94d2c60a-b864-4a09-b529-b4718f9e85e1" providerId="ADAL" clId="{DB939F5E-5594-4218-A0B4-882CF7C73C1C}" dt="2024-08-06T17:58:49.141" v="609" actId="20577"/>
        <pc:sldMkLst>
          <pc:docMk/>
          <pc:sldMk cId="267406039" sldId="260"/>
        </pc:sldMkLst>
        <pc:spChg chg="mod">
          <ac:chgData name="Antoniette Booth" userId="94d2c60a-b864-4a09-b529-b4718f9e85e1" providerId="ADAL" clId="{DB939F5E-5594-4218-A0B4-882CF7C73C1C}" dt="2024-08-06T17:53:15.911" v="583" actId="207"/>
          <ac:spMkLst>
            <pc:docMk/>
            <pc:sldMk cId="267406039" sldId="260"/>
            <ac:spMk id="4" creationId="{E98DCA46-603B-4178-8707-30E192CE6B8D}"/>
          </ac:spMkLst>
        </pc:spChg>
        <pc:spChg chg="mod">
          <ac:chgData name="Antoniette Booth" userId="94d2c60a-b864-4a09-b529-b4718f9e85e1" providerId="ADAL" clId="{DB939F5E-5594-4218-A0B4-882CF7C73C1C}" dt="2024-08-06T17:58:49.141" v="609" actId="20577"/>
          <ac:spMkLst>
            <pc:docMk/>
            <pc:sldMk cId="267406039" sldId="260"/>
            <ac:spMk id="5" creationId="{974672E0-62FA-3FD7-A3E1-94D3FB49014C}"/>
          </ac:spMkLst>
        </pc:spChg>
      </pc:sldChg>
      <pc:sldChg chg="modSp mod">
        <pc:chgData name="Antoniette Booth" userId="94d2c60a-b864-4a09-b529-b4718f9e85e1" providerId="ADAL" clId="{DB939F5E-5594-4218-A0B4-882CF7C73C1C}" dt="2024-08-06T17:53:22.346" v="584" actId="207"/>
        <pc:sldMkLst>
          <pc:docMk/>
          <pc:sldMk cId="2701133414" sldId="261"/>
        </pc:sldMkLst>
        <pc:spChg chg="mod">
          <ac:chgData name="Antoniette Booth" userId="94d2c60a-b864-4a09-b529-b4718f9e85e1" providerId="ADAL" clId="{DB939F5E-5594-4218-A0B4-882CF7C73C1C}" dt="2024-08-06T17:53:22.346" v="584" actId="207"/>
          <ac:spMkLst>
            <pc:docMk/>
            <pc:sldMk cId="2701133414" sldId="261"/>
            <ac:spMk id="4" creationId="{E98DCA46-603B-4178-8707-30E192CE6B8D}"/>
          </ac:spMkLst>
        </pc:spChg>
      </pc:sldChg>
      <pc:sldChg chg="modSp mod">
        <pc:chgData name="Antoniette Booth" userId="94d2c60a-b864-4a09-b529-b4718f9e85e1" providerId="ADAL" clId="{DB939F5E-5594-4218-A0B4-882CF7C73C1C}" dt="2024-08-06T17:53:33.092" v="586" actId="207"/>
        <pc:sldMkLst>
          <pc:docMk/>
          <pc:sldMk cId="2951705597" sldId="262"/>
        </pc:sldMkLst>
        <pc:spChg chg="mod">
          <ac:chgData name="Antoniette Booth" userId="94d2c60a-b864-4a09-b529-b4718f9e85e1" providerId="ADAL" clId="{DB939F5E-5594-4218-A0B4-882CF7C73C1C}" dt="2024-08-06T17:53:33.092" v="586" actId="207"/>
          <ac:spMkLst>
            <pc:docMk/>
            <pc:sldMk cId="2951705597" sldId="262"/>
            <ac:spMk id="4" creationId="{E98DCA46-603B-4178-8707-30E192CE6B8D}"/>
          </ac:spMkLst>
        </pc:spChg>
      </pc:sldChg>
      <pc:sldChg chg="modSp mod">
        <pc:chgData name="Antoniette Booth" userId="94d2c60a-b864-4a09-b529-b4718f9e85e1" providerId="ADAL" clId="{DB939F5E-5594-4218-A0B4-882CF7C73C1C}" dt="2024-08-06T18:11:49.417" v="683" actId="14100"/>
        <pc:sldMkLst>
          <pc:docMk/>
          <pc:sldMk cId="3161456121" sldId="263"/>
        </pc:sldMkLst>
        <pc:spChg chg="mod">
          <ac:chgData name="Antoniette Booth" userId="94d2c60a-b864-4a09-b529-b4718f9e85e1" providerId="ADAL" clId="{DB939F5E-5594-4218-A0B4-882CF7C73C1C}" dt="2024-08-06T17:53:38.611" v="587" actId="207"/>
          <ac:spMkLst>
            <pc:docMk/>
            <pc:sldMk cId="3161456121" sldId="263"/>
            <ac:spMk id="4" creationId="{E98DCA46-603B-4178-8707-30E192CE6B8D}"/>
          </ac:spMkLst>
        </pc:spChg>
        <pc:spChg chg="mod">
          <ac:chgData name="Antoniette Booth" userId="94d2c60a-b864-4a09-b529-b4718f9e85e1" providerId="ADAL" clId="{DB939F5E-5594-4218-A0B4-882CF7C73C1C}" dt="2024-08-06T18:06:07.839" v="639" actId="255"/>
          <ac:spMkLst>
            <pc:docMk/>
            <pc:sldMk cId="3161456121" sldId="263"/>
            <ac:spMk id="5" creationId="{974672E0-62FA-3FD7-A3E1-94D3FB49014C}"/>
          </ac:spMkLst>
        </pc:spChg>
        <pc:spChg chg="mod">
          <ac:chgData name="Antoniette Booth" userId="94d2c60a-b864-4a09-b529-b4718f9e85e1" providerId="ADAL" clId="{DB939F5E-5594-4218-A0B4-882CF7C73C1C}" dt="2024-08-06T18:05:43.653" v="637" actId="1076"/>
          <ac:spMkLst>
            <pc:docMk/>
            <pc:sldMk cId="3161456121" sldId="263"/>
            <ac:spMk id="8" creationId="{FDED47F7-2CF7-7897-D202-DEE6AE1557DE}"/>
          </ac:spMkLst>
        </pc:spChg>
        <pc:spChg chg="mod">
          <ac:chgData name="Antoniette Booth" userId="94d2c60a-b864-4a09-b529-b4718f9e85e1" providerId="ADAL" clId="{DB939F5E-5594-4218-A0B4-882CF7C73C1C}" dt="2024-08-06T18:06:47.013" v="645" actId="1076"/>
          <ac:spMkLst>
            <pc:docMk/>
            <pc:sldMk cId="3161456121" sldId="263"/>
            <ac:spMk id="12" creationId="{76107572-9E59-34FD-F5DE-08151ABDF0AC}"/>
          </ac:spMkLst>
        </pc:spChg>
        <pc:spChg chg="mod">
          <ac:chgData name="Antoniette Booth" userId="94d2c60a-b864-4a09-b529-b4718f9e85e1" providerId="ADAL" clId="{DB939F5E-5594-4218-A0B4-882CF7C73C1C}" dt="2024-08-06T18:11:49.417" v="683" actId="14100"/>
          <ac:spMkLst>
            <pc:docMk/>
            <pc:sldMk cId="3161456121" sldId="263"/>
            <ac:spMk id="13" creationId="{A37C28CC-D14E-100F-B346-D1E18882EA44}"/>
          </ac:spMkLst>
        </pc:spChg>
        <pc:graphicFrameChg chg="mod modGraphic">
          <ac:chgData name="Antoniette Booth" userId="94d2c60a-b864-4a09-b529-b4718f9e85e1" providerId="ADAL" clId="{DB939F5E-5594-4218-A0B4-882CF7C73C1C}" dt="2024-08-06T18:05:03.925" v="629" actId="1076"/>
          <ac:graphicFrameMkLst>
            <pc:docMk/>
            <pc:sldMk cId="3161456121" sldId="263"/>
            <ac:graphicFrameMk id="7" creationId="{A61B9C21-A3E2-EAE3-93EF-A240869090B5}"/>
          </ac:graphicFrameMkLst>
        </pc:graphicFrameChg>
        <pc:graphicFrameChg chg="mod">
          <ac:chgData name="Antoniette Booth" userId="94d2c60a-b864-4a09-b529-b4718f9e85e1" providerId="ADAL" clId="{DB939F5E-5594-4218-A0B4-882CF7C73C1C}" dt="2024-08-06T18:05:52.418" v="638" actId="1076"/>
          <ac:graphicFrameMkLst>
            <pc:docMk/>
            <pc:sldMk cId="3161456121" sldId="263"/>
            <ac:graphicFrameMk id="9" creationId="{0FF2C744-7D52-F974-DEC9-E5D566BF5148}"/>
          </ac:graphicFrameMkLst>
        </pc:graphicFrameChg>
      </pc:sldChg>
      <pc:sldChg chg="modSp mod">
        <pc:chgData name="Antoniette Booth" userId="94d2c60a-b864-4a09-b529-b4718f9e85e1" providerId="ADAL" clId="{DB939F5E-5594-4218-A0B4-882CF7C73C1C}" dt="2024-08-06T17:53:46.097" v="588" actId="207"/>
        <pc:sldMkLst>
          <pc:docMk/>
          <pc:sldMk cId="1615833106" sldId="264"/>
        </pc:sldMkLst>
        <pc:spChg chg="mod">
          <ac:chgData name="Antoniette Booth" userId="94d2c60a-b864-4a09-b529-b4718f9e85e1" providerId="ADAL" clId="{DB939F5E-5594-4218-A0B4-882CF7C73C1C}" dt="2024-08-06T17:53:46.097" v="588" actId="207"/>
          <ac:spMkLst>
            <pc:docMk/>
            <pc:sldMk cId="1615833106" sldId="264"/>
            <ac:spMk id="4" creationId="{E98DCA46-603B-4178-8707-30E192CE6B8D}"/>
          </ac:spMkLst>
        </pc:spChg>
      </pc:sldChg>
      <pc:sldChg chg="modSp mod">
        <pc:chgData name="Antoniette Booth" userId="94d2c60a-b864-4a09-b529-b4718f9e85e1" providerId="ADAL" clId="{DB939F5E-5594-4218-A0B4-882CF7C73C1C}" dt="2024-08-06T17:53:53.875" v="589" actId="207"/>
        <pc:sldMkLst>
          <pc:docMk/>
          <pc:sldMk cId="958051663" sldId="265"/>
        </pc:sldMkLst>
        <pc:spChg chg="mod">
          <ac:chgData name="Antoniette Booth" userId="94d2c60a-b864-4a09-b529-b4718f9e85e1" providerId="ADAL" clId="{DB939F5E-5594-4218-A0B4-882CF7C73C1C}" dt="2024-08-06T17:53:53.875" v="589" actId="207"/>
          <ac:spMkLst>
            <pc:docMk/>
            <pc:sldMk cId="958051663" sldId="265"/>
            <ac:spMk id="4" creationId="{E98DCA46-603B-4178-8707-30E192CE6B8D}"/>
          </ac:spMkLst>
        </pc:spChg>
      </pc:sldChg>
      <pc:sldChg chg="modSp mod">
        <pc:chgData name="Antoniette Booth" userId="94d2c60a-b864-4a09-b529-b4718f9e85e1" providerId="ADAL" clId="{DB939F5E-5594-4218-A0B4-882CF7C73C1C}" dt="2024-08-06T17:53:58.603" v="590" actId="207"/>
        <pc:sldMkLst>
          <pc:docMk/>
          <pc:sldMk cId="4164942773" sldId="266"/>
        </pc:sldMkLst>
        <pc:spChg chg="mod">
          <ac:chgData name="Antoniette Booth" userId="94d2c60a-b864-4a09-b529-b4718f9e85e1" providerId="ADAL" clId="{DB939F5E-5594-4218-A0B4-882CF7C73C1C}" dt="2024-08-06T17:53:58.603" v="590" actId="207"/>
          <ac:spMkLst>
            <pc:docMk/>
            <pc:sldMk cId="4164942773" sldId="266"/>
            <ac:spMk id="4" creationId="{E98DCA46-603B-4178-8707-30E192CE6B8D}"/>
          </ac:spMkLst>
        </pc:spChg>
      </pc:sldChg>
      <pc:sldChg chg="modSp mod">
        <pc:chgData name="Antoniette Booth" userId="94d2c60a-b864-4a09-b529-b4718f9e85e1" providerId="ADAL" clId="{DB939F5E-5594-4218-A0B4-882CF7C73C1C}" dt="2024-08-06T17:54:14.195" v="592" actId="207"/>
        <pc:sldMkLst>
          <pc:docMk/>
          <pc:sldMk cId="333593938" sldId="267"/>
        </pc:sldMkLst>
        <pc:spChg chg="mod">
          <ac:chgData name="Antoniette Booth" userId="94d2c60a-b864-4a09-b529-b4718f9e85e1" providerId="ADAL" clId="{DB939F5E-5594-4218-A0B4-882CF7C73C1C}" dt="2024-08-06T17:54:14.195" v="592" actId="207"/>
          <ac:spMkLst>
            <pc:docMk/>
            <pc:sldMk cId="333593938" sldId="267"/>
            <ac:spMk id="4" creationId="{E98DCA46-603B-4178-8707-30E192CE6B8D}"/>
          </ac:spMkLst>
        </pc:spChg>
      </pc:sldChg>
      <pc:sldChg chg="modSp mod">
        <pc:chgData name="Antoniette Booth" userId="94d2c60a-b864-4a09-b529-b4718f9e85e1" providerId="ADAL" clId="{DB939F5E-5594-4218-A0B4-882CF7C73C1C}" dt="2024-08-06T17:54:05.196" v="591" actId="207"/>
        <pc:sldMkLst>
          <pc:docMk/>
          <pc:sldMk cId="2392386075" sldId="268"/>
        </pc:sldMkLst>
        <pc:spChg chg="mod">
          <ac:chgData name="Antoniette Booth" userId="94d2c60a-b864-4a09-b529-b4718f9e85e1" providerId="ADAL" clId="{DB939F5E-5594-4218-A0B4-882CF7C73C1C}" dt="2024-08-06T17:54:05.196" v="591" actId="207"/>
          <ac:spMkLst>
            <pc:docMk/>
            <pc:sldMk cId="2392386075" sldId="268"/>
            <ac:spMk id="4" creationId="{E98DCA46-603B-4178-8707-30E192CE6B8D}"/>
          </ac:spMkLst>
        </pc:spChg>
      </pc:sldChg>
      <pc:sldChg chg="addSp delSp modSp mod">
        <pc:chgData name="Antoniette Booth" userId="94d2c60a-b864-4a09-b529-b4718f9e85e1" providerId="ADAL" clId="{DB939F5E-5594-4218-A0B4-882CF7C73C1C}" dt="2024-08-06T17:57:20.215" v="594" actId="20577"/>
        <pc:sldMkLst>
          <pc:docMk/>
          <pc:sldMk cId="1539348091" sldId="269"/>
        </pc:sldMkLst>
        <pc:spChg chg="mod">
          <ac:chgData name="Antoniette Booth" userId="94d2c60a-b864-4a09-b529-b4718f9e85e1" providerId="ADAL" clId="{DB939F5E-5594-4218-A0B4-882CF7C73C1C}" dt="2024-08-06T17:54:19.010" v="593" actId="207"/>
          <ac:spMkLst>
            <pc:docMk/>
            <pc:sldMk cId="1539348091" sldId="269"/>
            <ac:spMk id="4" creationId="{E98DCA46-603B-4178-8707-30E192CE6B8D}"/>
          </ac:spMkLst>
        </pc:spChg>
        <pc:spChg chg="del mod">
          <ac:chgData name="Antoniette Booth" userId="94d2c60a-b864-4a09-b529-b4718f9e85e1" providerId="ADAL" clId="{DB939F5E-5594-4218-A0B4-882CF7C73C1C}" dt="2024-08-06T17:42:16.483" v="101" actId="478"/>
          <ac:spMkLst>
            <pc:docMk/>
            <pc:sldMk cId="1539348091" sldId="269"/>
            <ac:spMk id="5" creationId="{974672E0-62FA-3FD7-A3E1-94D3FB49014C}"/>
          </ac:spMkLst>
        </pc:spChg>
        <pc:spChg chg="add del mod">
          <ac:chgData name="Antoniette Booth" userId="94d2c60a-b864-4a09-b529-b4718f9e85e1" providerId="ADAL" clId="{DB939F5E-5594-4218-A0B4-882CF7C73C1C}" dt="2024-08-06T17:42:36.227" v="105" actId="478"/>
          <ac:spMkLst>
            <pc:docMk/>
            <pc:sldMk cId="1539348091" sldId="269"/>
            <ac:spMk id="6" creationId="{0981E7AC-8100-45A2-8D0E-DE227B97AE2F}"/>
          </ac:spMkLst>
        </pc:spChg>
        <pc:spChg chg="del">
          <ac:chgData name="Antoniette Booth" userId="94d2c60a-b864-4a09-b529-b4718f9e85e1" providerId="ADAL" clId="{DB939F5E-5594-4218-A0B4-882CF7C73C1C}" dt="2024-08-06T17:40:58.573" v="13" actId="478"/>
          <ac:spMkLst>
            <pc:docMk/>
            <pc:sldMk cId="1539348091" sldId="269"/>
            <ac:spMk id="13" creationId="{65FCBB3F-C825-54FF-59FB-6808FE0A8377}"/>
          </ac:spMkLst>
        </pc:spChg>
        <pc:graphicFrameChg chg="del">
          <ac:chgData name="Antoniette Booth" userId="94d2c60a-b864-4a09-b529-b4718f9e85e1" providerId="ADAL" clId="{DB939F5E-5594-4218-A0B4-882CF7C73C1C}" dt="2024-08-06T17:40:55.926" v="12" actId="478"/>
          <ac:graphicFrameMkLst>
            <pc:docMk/>
            <pc:sldMk cId="1539348091" sldId="269"/>
            <ac:graphicFrameMk id="2" creationId="{B884FEA0-F5AE-ADB8-6BC1-D165AFDC014D}"/>
          </ac:graphicFrameMkLst>
        </pc:graphicFrameChg>
        <pc:graphicFrameChg chg="add mod modGraphic">
          <ac:chgData name="Antoniette Booth" userId="94d2c60a-b864-4a09-b529-b4718f9e85e1" providerId="ADAL" clId="{DB939F5E-5594-4218-A0B4-882CF7C73C1C}" dt="2024-08-06T17:57:20.215" v="594" actId="20577"/>
          <ac:graphicFrameMkLst>
            <pc:docMk/>
            <pc:sldMk cId="1539348091" sldId="269"/>
            <ac:graphicFrameMk id="7" creationId="{381D98AB-8A8D-33EE-25AC-DB92FDF340BB}"/>
          </ac:graphicFrameMkLst>
        </pc:graphicFrameChg>
      </pc:sldChg>
      <pc:sldChg chg="modSp mod">
        <pc:chgData name="Antoniette Booth" userId="94d2c60a-b864-4a09-b529-b4718f9e85e1" providerId="ADAL" clId="{DB939F5E-5594-4218-A0B4-882CF7C73C1C}" dt="2024-08-06T17:53:28.427" v="585" actId="207"/>
        <pc:sldMkLst>
          <pc:docMk/>
          <pc:sldMk cId="2129020335" sldId="270"/>
        </pc:sldMkLst>
        <pc:spChg chg="mod">
          <ac:chgData name="Antoniette Booth" userId="94d2c60a-b864-4a09-b529-b4718f9e85e1" providerId="ADAL" clId="{DB939F5E-5594-4218-A0B4-882CF7C73C1C}" dt="2024-08-06T17:53:28.427" v="585" actId="207"/>
          <ac:spMkLst>
            <pc:docMk/>
            <pc:sldMk cId="2129020335" sldId="270"/>
            <ac:spMk id="4" creationId="{E98DCA46-603B-4178-8707-30E192CE6B8D}"/>
          </ac:spMkLst>
        </pc:spChg>
      </pc:sldChg>
    </pc:docChg>
  </pc:docChgLst>
  <pc:docChgLst>
    <pc:chgData name="Antoniette Booth" userId="94d2c60a-b864-4a09-b529-b4718f9e85e1" providerId="ADAL" clId="{65A47CCB-B05D-436D-8D57-3A757F8E7B35}"/>
    <pc:docChg chg="modSld">
      <pc:chgData name="Antoniette Booth" userId="94d2c60a-b864-4a09-b529-b4718f9e85e1" providerId="ADAL" clId="{65A47CCB-B05D-436D-8D57-3A757F8E7B35}" dt="2024-09-13T15:20:44.949" v="0" actId="20577"/>
      <pc:docMkLst>
        <pc:docMk/>
      </pc:docMkLst>
      <pc:sldChg chg="modSp">
        <pc:chgData name="Antoniette Booth" userId="94d2c60a-b864-4a09-b529-b4718f9e85e1" providerId="ADAL" clId="{65A47CCB-B05D-436D-8D57-3A757F8E7B35}" dt="2024-09-13T15:20:44.949" v="0" actId="20577"/>
        <pc:sldMkLst>
          <pc:docMk/>
          <pc:sldMk cId="306700942" sldId="256"/>
        </pc:sldMkLst>
        <pc:spChg chg="mod">
          <ac:chgData name="Antoniette Booth" userId="94d2c60a-b864-4a09-b529-b4718f9e85e1" providerId="ADAL" clId="{65A47CCB-B05D-436D-8D57-3A757F8E7B35}" dt="2024-09-13T15:20:44.949" v="0" actId="20577"/>
          <ac:spMkLst>
            <pc:docMk/>
            <pc:sldMk cId="306700942" sldId="256"/>
            <ac:spMk id="2" creationId="{1129B41E-FC51-4047-9C2D-7FA6782DAFEB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2733781-07AC-459A-9D7F-68C53BF6C45C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B9D614E-D3C6-4F2B-8CD6-3444D955083E}">
      <dgm:prSet phldrT="[Text]" custT="1"/>
      <dgm:spPr>
        <a:solidFill>
          <a:srgbClr val="8DAAE3"/>
        </a:solidFill>
      </dgm:spPr>
      <dgm:t>
        <a:bodyPr/>
        <a:lstStyle/>
        <a:p>
          <a:pPr algn="ctr"/>
          <a:r>
            <a:rPr lang="en-US" sz="1200">
              <a:solidFill>
                <a:srgbClr val="000000"/>
              </a:solidFill>
            </a:rPr>
            <a:t>Domain 1 </a:t>
          </a:r>
        </a:p>
        <a:p>
          <a:pPr algn="ctr"/>
          <a:r>
            <a:rPr lang="en-US" sz="1200">
              <a:solidFill>
                <a:srgbClr val="000000"/>
              </a:solidFill>
            </a:rPr>
            <a:t>Planning and Preparation</a:t>
          </a:r>
        </a:p>
        <a:p>
          <a:pPr algn="ctr"/>
          <a:endParaRPr lang="en-US" sz="1000">
            <a:solidFill>
              <a:srgbClr val="000000"/>
            </a:solidFill>
          </a:endParaRPr>
        </a:p>
        <a:p>
          <a:pPr algn="l"/>
          <a:r>
            <a:rPr lang="en-US" sz="1000">
              <a:solidFill>
                <a:srgbClr val="000000"/>
              </a:solidFill>
            </a:rPr>
            <a:t>     1a: Applying Knowledge of Content and Pedagogy</a:t>
          </a:r>
        </a:p>
        <a:p>
          <a:pPr algn="l"/>
          <a:r>
            <a:rPr lang="en-US" sz="1000">
              <a:solidFill>
                <a:srgbClr val="000000"/>
              </a:solidFill>
            </a:rPr>
            <a:t>     1b: Knowing and Valuing Students</a:t>
          </a:r>
        </a:p>
        <a:p>
          <a:pPr algn="l"/>
          <a:r>
            <a:rPr lang="en-US" sz="1000">
              <a:solidFill>
                <a:srgbClr val="000000"/>
              </a:solidFill>
            </a:rPr>
            <a:t>     1c: Setting Instructional Outcomes</a:t>
          </a:r>
        </a:p>
        <a:p>
          <a:pPr algn="l"/>
          <a:r>
            <a:rPr lang="en-US" sz="1000">
              <a:solidFill>
                <a:srgbClr val="000000"/>
              </a:solidFill>
            </a:rPr>
            <a:t>     1d: Using Resources Effectively</a:t>
          </a:r>
        </a:p>
        <a:p>
          <a:pPr algn="l"/>
          <a:r>
            <a:rPr lang="en-US" sz="1000">
              <a:solidFill>
                <a:srgbClr val="000000"/>
              </a:solidFill>
            </a:rPr>
            <a:t>     1e: Planning Coherent Instruction</a:t>
          </a:r>
        </a:p>
        <a:p>
          <a:pPr algn="l"/>
          <a:r>
            <a:rPr lang="en-US" sz="1000">
              <a:solidFill>
                <a:srgbClr val="000000"/>
              </a:solidFill>
            </a:rPr>
            <a:t>     1f: Designing and Analyzing Assessments</a:t>
          </a:r>
          <a:r>
            <a:rPr lang="en-US" sz="1100">
              <a:solidFill>
                <a:srgbClr val="000000"/>
              </a:solidFill>
            </a:rPr>
            <a:t> </a:t>
          </a:r>
        </a:p>
      </dgm:t>
    </dgm:pt>
    <dgm:pt modelId="{BC0A7140-A7A0-4A65-AB71-19A9F43F38F9}" type="parTrans" cxnId="{77976DBE-5867-4C97-BA41-2C27C2F366C1}">
      <dgm:prSet/>
      <dgm:spPr/>
      <dgm:t>
        <a:bodyPr/>
        <a:lstStyle/>
        <a:p>
          <a:endParaRPr lang="en-US"/>
        </a:p>
      </dgm:t>
    </dgm:pt>
    <dgm:pt modelId="{07669E74-6949-4D3B-A8AC-9895F4EE9893}" type="sibTrans" cxnId="{77976DBE-5867-4C97-BA41-2C27C2F366C1}">
      <dgm:prSet/>
      <dgm:spPr/>
      <dgm:t>
        <a:bodyPr/>
        <a:lstStyle/>
        <a:p>
          <a:endParaRPr lang="en-US"/>
        </a:p>
      </dgm:t>
    </dgm:pt>
    <dgm:pt modelId="{ABAF5288-58BE-4BAE-94CA-7BF523CF101E}">
      <dgm:prSet phldrT="[Text]" custT="1"/>
      <dgm:spPr>
        <a:solidFill>
          <a:srgbClr val="FF9966"/>
        </a:solidFill>
      </dgm:spPr>
      <dgm:t>
        <a:bodyPr/>
        <a:lstStyle/>
        <a:p>
          <a:pPr algn="ctr"/>
          <a:r>
            <a:rPr lang="en-US" sz="1200">
              <a:solidFill>
                <a:srgbClr val="000000"/>
              </a:solidFill>
            </a:rPr>
            <a:t>Domain 2 </a:t>
          </a:r>
        </a:p>
        <a:p>
          <a:pPr algn="ctr"/>
          <a:r>
            <a:rPr lang="en-US" sz="1200">
              <a:solidFill>
                <a:srgbClr val="000000"/>
              </a:solidFill>
            </a:rPr>
            <a:t>Learning Environments</a:t>
          </a:r>
        </a:p>
        <a:p>
          <a:pPr algn="ctr"/>
          <a:endParaRPr lang="en-US" sz="1000">
            <a:solidFill>
              <a:srgbClr val="000000"/>
            </a:solidFill>
          </a:endParaRPr>
        </a:p>
        <a:p>
          <a:pPr algn="l"/>
          <a:r>
            <a:rPr lang="en-US" sz="1000">
              <a:solidFill>
                <a:srgbClr val="000000"/>
              </a:solidFill>
            </a:rPr>
            <a:t>     2a: Cultivating Respectful &amp; Affirming Environments</a:t>
          </a:r>
        </a:p>
        <a:p>
          <a:pPr algn="l"/>
          <a:r>
            <a:rPr lang="en-US" sz="1000">
              <a:solidFill>
                <a:srgbClr val="000000"/>
              </a:solidFill>
            </a:rPr>
            <a:t>     2b: Fostering a Culture for Learning</a:t>
          </a:r>
        </a:p>
        <a:p>
          <a:pPr algn="l"/>
          <a:r>
            <a:rPr lang="en-US" sz="1000">
              <a:solidFill>
                <a:srgbClr val="000000"/>
              </a:solidFill>
            </a:rPr>
            <a:t>     2c: Maintaining Purposeful Environments</a:t>
          </a:r>
        </a:p>
        <a:p>
          <a:pPr algn="l"/>
          <a:r>
            <a:rPr lang="en-US" sz="1000">
              <a:solidFill>
                <a:srgbClr val="000000"/>
              </a:solidFill>
            </a:rPr>
            <a:t>     2d: Supporting Positive Student Behavior</a:t>
          </a:r>
        </a:p>
        <a:p>
          <a:pPr algn="l"/>
          <a:r>
            <a:rPr lang="en-US" sz="1000">
              <a:solidFill>
                <a:srgbClr val="000000"/>
              </a:solidFill>
            </a:rPr>
            <a:t>     2e: Organizing Spaces for Learning</a:t>
          </a:r>
        </a:p>
      </dgm:t>
    </dgm:pt>
    <dgm:pt modelId="{05CC90E2-8A16-49E0-A313-341FAD45829F}" type="parTrans" cxnId="{80C3FFEF-D147-408C-A3B5-4B2D91924E10}">
      <dgm:prSet/>
      <dgm:spPr/>
      <dgm:t>
        <a:bodyPr/>
        <a:lstStyle/>
        <a:p>
          <a:endParaRPr lang="en-US"/>
        </a:p>
      </dgm:t>
    </dgm:pt>
    <dgm:pt modelId="{85CA429B-7958-4C86-9357-2401D52F6AA3}" type="sibTrans" cxnId="{80C3FFEF-D147-408C-A3B5-4B2D91924E10}">
      <dgm:prSet/>
      <dgm:spPr/>
      <dgm:t>
        <a:bodyPr/>
        <a:lstStyle/>
        <a:p>
          <a:endParaRPr lang="en-US"/>
        </a:p>
      </dgm:t>
    </dgm:pt>
    <dgm:pt modelId="{0FE5C0DD-BC95-4A53-815D-B629658ADFBB}">
      <dgm:prSet phldrT="[Text]" custT="1"/>
      <dgm:spPr>
        <a:solidFill>
          <a:srgbClr val="95C195"/>
        </a:solidFill>
      </dgm:spPr>
      <dgm:t>
        <a:bodyPr/>
        <a:lstStyle/>
        <a:p>
          <a:pPr algn="ctr"/>
          <a:endParaRPr lang="en-US" sz="1200"/>
        </a:p>
        <a:p>
          <a:pPr algn="ctr"/>
          <a:r>
            <a:rPr lang="en-US" sz="1200">
              <a:solidFill>
                <a:srgbClr val="000000"/>
              </a:solidFill>
            </a:rPr>
            <a:t>Domain 4</a:t>
          </a:r>
        </a:p>
        <a:p>
          <a:pPr algn="ctr"/>
          <a:r>
            <a:rPr lang="en-US" sz="1200">
              <a:solidFill>
                <a:srgbClr val="000000"/>
              </a:solidFill>
            </a:rPr>
            <a:t>Principled Teaching</a:t>
          </a:r>
        </a:p>
        <a:p>
          <a:pPr algn="ctr"/>
          <a:endParaRPr lang="en-US" sz="1000">
            <a:solidFill>
              <a:srgbClr val="000000"/>
            </a:solidFill>
          </a:endParaRPr>
        </a:p>
        <a:p>
          <a:pPr algn="l"/>
          <a:r>
            <a:rPr lang="en-US" sz="1000">
              <a:solidFill>
                <a:srgbClr val="000000"/>
              </a:solidFill>
            </a:rPr>
            <a:t>     4a: Engaging in Reflective Practice</a:t>
          </a:r>
        </a:p>
        <a:p>
          <a:pPr algn="l"/>
          <a:r>
            <a:rPr lang="en-US" sz="1000">
              <a:solidFill>
                <a:srgbClr val="000000"/>
              </a:solidFill>
            </a:rPr>
            <a:t>     4b: Documenting Student Progress</a:t>
          </a:r>
        </a:p>
        <a:p>
          <a:pPr algn="l"/>
          <a:r>
            <a:rPr lang="en-US" sz="1000">
              <a:solidFill>
                <a:srgbClr val="000000"/>
              </a:solidFill>
            </a:rPr>
            <a:t>     4c: Engaging Families and Communities</a:t>
          </a:r>
        </a:p>
        <a:p>
          <a:pPr algn="l"/>
          <a:r>
            <a:rPr lang="en-US" sz="1000">
              <a:solidFill>
                <a:srgbClr val="000000"/>
              </a:solidFill>
            </a:rPr>
            <a:t>     4d: Contributing to School Community and Culture</a:t>
          </a:r>
        </a:p>
        <a:p>
          <a:pPr algn="l"/>
          <a:r>
            <a:rPr lang="en-US" sz="1000">
              <a:solidFill>
                <a:srgbClr val="000000"/>
              </a:solidFill>
            </a:rPr>
            <a:t>     4e: Growing and Developing Professionally</a:t>
          </a:r>
        </a:p>
        <a:p>
          <a:pPr algn="l"/>
          <a:r>
            <a:rPr lang="en-US" sz="1000">
              <a:solidFill>
                <a:srgbClr val="000000"/>
              </a:solidFill>
            </a:rPr>
            <a:t>     4f: Acting in Service of Students </a:t>
          </a:r>
        </a:p>
        <a:p>
          <a:pPr algn="l"/>
          <a:r>
            <a:rPr lang="en-US" sz="1000"/>
            <a:t>     </a:t>
          </a:r>
        </a:p>
      </dgm:t>
    </dgm:pt>
    <dgm:pt modelId="{9187242D-6C51-406C-94AF-4578F2C8F6E3}" type="parTrans" cxnId="{76BB9644-0D5A-4FB6-A27F-761E4984CC89}">
      <dgm:prSet/>
      <dgm:spPr/>
      <dgm:t>
        <a:bodyPr/>
        <a:lstStyle/>
        <a:p>
          <a:endParaRPr lang="en-US"/>
        </a:p>
      </dgm:t>
    </dgm:pt>
    <dgm:pt modelId="{504278F6-7747-43E2-845F-DA58AFC94DC3}" type="sibTrans" cxnId="{76BB9644-0D5A-4FB6-A27F-761E4984CC89}">
      <dgm:prSet/>
      <dgm:spPr/>
      <dgm:t>
        <a:bodyPr/>
        <a:lstStyle/>
        <a:p>
          <a:endParaRPr lang="en-US"/>
        </a:p>
      </dgm:t>
    </dgm:pt>
    <dgm:pt modelId="{5C5C4CCE-0663-49BA-8ACC-8954183E4A89}">
      <dgm:prSet phldrT="[Text]" custT="1"/>
      <dgm:spPr>
        <a:solidFill>
          <a:srgbClr val="E497FF"/>
        </a:solidFill>
      </dgm:spPr>
      <dgm:t>
        <a:bodyPr/>
        <a:lstStyle/>
        <a:p>
          <a:pPr algn="ctr"/>
          <a:endParaRPr lang="en-US" sz="1200"/>
        </a:p>
        <a:p>
          <a:pPr algn="ctr"/>
          <a:r>
            <a:rPr lang="en-US" sz="1200">
              <a:solidFill>
                <a:srgbClr val="000000"/>
              </a:solidFill>
            </a:rPr>
            <a:t>Domain 3 </a:t>
          </a:r>
        </a:p>
        <a:p>
          <a:pPr algn="ctr"/>
          <a:r>
            <a:rPr lang="en-US" sz="1200">
              <a:solidFill>
                <a:srgbClr val="000000"/>
              </a:solidFill>
            </a:rPr>
            <a:t>Learning Experiences</a:t>
          </a:r>
        </a:p>
        <a:p>
          <a:pPr algn="ctr"/>
          <a:endParaRPr lang="en-US" sz="1000">
            <a:solidFill>
              <a:srgbClr val="000000"/>
            </a:solidFill>
          </a:endParaRPr>
        </a:p>
        <a:p>
          <a:pPr algn="l"/>
          <a:r>
            <a:rPr lang="en-US" sz="1000">
              <a:solidFill>
                <a:srgbClr val="000000"/>
              </a:solidFill>
            </a:rPr>
            <a:t>     3a: Communicating About Purpose and Content</a:t>
          </a:r>
        </a:p>
        <a:p>
          <a:pPr algn="l"/>
          <a:r>
            <a:rPr lang="en-US" sz="1000">
              <a:solidFill>
                <a:srgbClr val="000000"/>
              </a:solidFill>
            </a:rPr>
            <a:t>     3b: Using Questioning and Discussion Techniques</a:t>
          </a:r>
        </a:p>
        <a:p>
          <a:pPr algn="l"/>
          <a:r>
            <a:rPr lang="en-US" sz="1000">
              <a:solidFill>
                <a:srgbClr val="000000"/>
              </a:solidFill>
            </a:rPr>
            <a:t>     3c: Engaging Students in Learning</a:t>
          </a:r>
        </a:p>
        <a:p>
          <a:pPr algn="l"/>
          <a:r>
            <a:rPr lang="en-US" sz="1000">
              <a:solidFill>
                <a:srgbClr val="000000"/>
              </a:solidFill>
            </a:rPr>
            <a:t>     3d: Using Assessments for Learning</a:t>
          </a:r>
        </a:p>
        <a:p>
          <a:pPr algn="l"/>
          <a:r>
            <a:rPr lang="en-US" sz="1000">
              <a:solidFill>
                <a:srgbClr val="000000"/>
              </a:solidFill>
            </a:rPr>
            <a:t>     3e: Responding Flexibly to Student Needs</a:t>
          </a:r>
        </a:p>
        <a:p>
          <a:pPr algn="l"/>
          <a:r>
            <a:rPr lang="en-US" sz="1000">
              <a:solidFill>
                <a:srgbClr val="000000"/>
              </a:solidFill>
            </a:rPr>
            <a:t>     </a:t>
          </a:r>
        </a:p>
      </dgm:t>
    </dgm:pt>
    <dgm:pt modelId="{1624E9D2-06E4-49AA-9D09-9D2C5A3F2CD9}" type="parTrans" cxnId="{850F0F36-10A2-482E-9411-295BAD6A0B00}">
      <dgm:prSet/>
      <dgm:spPr/>
      <dgm:t>
        <a:bodyPr/>
        <a:lstStyle/>
        <a:p>
          <a:endParaRPr lang="en-US"/>
        </a:p>
      </dgm:t>
    </dgm:pt>
    <dgm:pt modelId="{89165D68-0726-4AC7-AEB1-BA7DA998B6FB}" type="sibTrans" cxnId="{850F0F36-10A2-482E-9411-295BAD6A0B00}">
      <dgm:prSet/>
      <dgm:spPr/>
      <dgm:t>
        <a:bodyPr/>
        <a:lstStyle/>
        <a:p>
          <a:endParaRPr lang="en-US"/>
        </a:p>
      </dgm:t>
    </dgm:pt>
    <dgm:pt modelId="{CCAE7BA1-5932-462E-8DF5-971107CF6A98}" type="pres">
      <dgm:prSet presAssocID="{B2733781-07AC-459A-9D7F-68C53BF6C45C}" presName="diagram" presStyleCnt="0">
        <dgm:presLayoutVars>
          <dgm:dir/>
          <dgm:resizeHandles val="exact"/>
        </dgm:presLayoutVars>
      </dgm:prSet>
      <dgm:spPr/>
    </dgm:pt>
    <dgm:pt modelId="{8A739731-BFF1-435B-AB34-96E9E093ABB9}" type="pres">
      <dgm:prSet presAssocID="{0B9D614E-D3C6-4F2B-8CD6-3444D955083E}" presName="node" presStyleLbl="node1" presStyleIdx="0" presStyleCnt="4" custScaleX="93594" custScaleY="84653" custLinFactNeighborX="7305" custLinFactNeighborY="-1249">
        <dgm:presLayoutVars>
          <dgm:bulletEnabled val="1"/>
        </dgm:presLayoutVars>
      </dgm:prSet>
      <dgm:spPr/>
    </dgm:pt>
    <dgm:pt modelId="{DC064DF3-0919-4337-A744-622C1850069B}" type="pres">
      <dgm:prSet presAssocID="{07669E74-6949-4D3B-A8AC-9895F4EE9893}" presName="sibTrans" presStyleCnt="0"/>
      <dgm:spPr/>
    </dgm:pt>
    <dgm:pt modelId="{928DFCC0-2916-407A-B581-25F2BA45511B}" type="pres">
      <dgm:prSet presAssocID="{ABAF5288-58BE-4BAE-94CA-7BF523CF101E}" presName="node" presStyleLbl="node1" presStyleIdx="1" presStyleCnt="4" custScaleX="93594" custScaleY="84653">
        <dgm:presLayoutVars>
          <dgm:bulletEnabled val="1"/>
        </dgm:presLayoutVars>
      </dgm:prSet>
      <dgm:spPr/>
    </dgm:pt>
    <dgm:pt modelId="{D1653F7B-E1BD-46EE-A512-AE8AA6AF23C9}" type="pres">
      <dgm:prSet presAssocID="{85CA429B-7958-4C86-9357-2401D52F6AA3}" presName="sibTrans" presStyleCnt="0"/>
      <dgm:spPr/>
    </dgm:pt>
    <dgm:pt modelId="{ADD0553A-F2CA-43D9-A559-7ACD55A06239}" type="pres">
      <dgm:prSet presAssocID="{0FE5C0DD-BC95-4A53-815D-B629658ADFBB}" presName="node" presStyleLbl="node1" presStyleIdx="2" presStyleCnt="4" custScaleX="93594" custScaleY="84653" custLinFactNeighborX="7540" custLinFactNeighborY="-14139">
        <dgm:presLayoutVars>
          <dgm:bulletEnabled val="1"/>
        </dgm:presLayoutVars>
      </dgm:prSet>
      <dgm:spPr/>
    </dgm:pt>
    <dgm:pt modelId="{4DA36D37-01F7-4B5B-8899-1E9AD7BFF1B3}" type="pres">
      <dgm:prSet presAssocID="{504278F6-7747-43E2-845F-DA58AFC94DC3}" presName="sibTrans" presStyleCnt="0"/>
      <dgm:spPr/>
    </dgm:pt>
    <dgm:pt modelId="{321F266D-1CA0-44D7-B61B-9EF0112C5B5D}" type="pres">
      <dgm:prSet presAssocID="{5C5C4CCE-0663-49BA-8ACC-8954183E4A89}" presName="node" presStyleLbl="node1" presStyleIdx="3" presStyleCnt="4" custScaleX="93594" custScaleY="84653" custLinFactNeighborX="-471" custLinFactNeighborY="-13746">
        <dgm:presLayoutVars>
          <dgm:bulletEnabled val="1"/>
        </dgm:presLayoutVars>
      </dgm:prSet>
      <dgm:spPr/>
    </dgm:pt>
  </dgm:ptLst>
  <dgm:cxnLst>
    <dgm:cxn modelId="{C8B39220-C08E-49CD-853D-A43A7322014B}" type="presOf" srcId="{B2733781-07AC-459A-9D7F-68C53BF6C45C}" destId="{CCAE7BA1-5932-462E-8DF5-971107CF6A98}" srcOrd="0" destOrd="0" presId="urn:microsoft.com/office/officeart/2005/8/layout/default"/>
    <dgm:cxn modelId="{850F0F36-10A2-482E-9411-295BAD6A0B00}" srcId="{B2733781-07AC-459A-9D7F-68C53BF6C45C}" destId="{5C5C4CCE-0663-49BA-8ACC-8954183E4A89}" srcOrd="3" destOrd="0" parTransId="{1624E9D2-06E4-49AA-9D09-9D2C5A3F2CD9}" sibTransId="{89165D68-0726-4AC7-AEB1-BA7DA998B6FB}"/>
    <dgm:cxn modelId="{76BB9644-0D5A-4FB6-A27F-761E4984CC89}" srcId="{B2733781-07AC-459A-9D7F-68C53BF6C45C}" destId="{0FE5C0DD-BC95-4A53-815D-B629658ADFBB}" srcOrd="2" destOrd="0" parTransId="{9187242D-6C51-406C-94AF-4578F2C8F6E3}" sibTransId="{504278F6-7747-43E2-845F-DA58AFC94DC3}"/>
    <dgm:cxn modelId="{1BF1FD56-0C66-432B-A383-45161DB46C6F}" type="presOf" srcId="{0B9D614E-D3C6-4F2B-8CD6-3444D955083E}" destId="{8A739731-BFF1-435B-AB34-96E9E093ABB9}" srcOrd="0" destOrd="0" presId="urn:microsoft.com/office/officeart/2005/8/layout/default"/>
    <dgm:cxn modelId="{3D6118A7-2063-4604-BDBB-6589CDB3DAA5}" type="presOf" srcId="{ABAF5288-58BE-4BAE-94CA-7BF523CF101E}" destId="{928DFCC0-2916-407A-B581-25F2BA45511B}" srcOrd="0" destOrd="0" presId="urn:microsoft.com/office/officeart/2005/8/layout/default"/>
    <dgm:cxn modelId="{77976DBE-5867-4C97-BA41-2C27C2F366C1}" srcId="{B2733781-07AC-459A-9D7F-68C53BF6C45C}" destId="{0B9D614E-D3C6-4F2B-8CD6-3444D955083E}" srcOrd="0" destOrd="0" parTransId="{BC0A7140-A7A0-4A65-AB71-19A9F43F38F9}" sibTransId="{07669E74-6949-4D3B-A8AC-9895F4EE9893}"/>
    <dgm:cxn modelId="{2796A9C1-AA27-41EA-BAA8-4911B3A7AC95}" type="presOf" srcId="{5C5C4CCE-0663-49BA-8ACC-8954183E4A89}" destId="{321F266D-1CA0-44D7-B61B-9EF0112C5B5D}" srcOrd="0" destOrd="0" presId="urn:microsoft.com/office/officeart/2005/8/layout/default"/>
    <dgm:cxn modelId="{B9D2C0D9-2E69-4B56-A689-967D400F988F}" type="presOf" srcId="{0FE5C0DD-BC95-4A53-815D-B629658ADFBB}" destId="{ADD0553A-F2CA-43D9-A559-7ACD55A06239}" srcOrd="0" destOrd="0" presId="urn:microsoft.com/office/officeart/2005/8/layout/default"/>
    <dgm:cxn modelId="{80C3FFEF-D147-408C-A3B5-4B2D91924E10}" srcId="{B2733781-07AC-459A-9D7F-68C53BF6C45C}" destId="{ABAF5288-58BE-4BAE-94CA-7BF523CF101E}" srcOrd="1" destOrd="0" parTransId="{05CC90E2-8A16-49E0-A313-341FAD45829F}" sibTransId="{85CA429B-7958-4C86-9357-2401D52F6AA3}"/>
    <dgm:cxn modelId="{ADE8DD59-F2FD-402D-B6A7-164B9BAF21B2}" type="presParOf" srcId="{CCAE7BA1-5932-462E-8DF5-971107CF6A98}" destId="{8A739731-BFF1-435B-AB34-96E9E093ABB9}" srcOrd="0" destOrd="0" presId="urn:microsoft.com/office/officeart/2005/8/layout/default"/>
    <dgm:cxn modelId="{17147B48-9640-4A0F-B471-AE66EB65F8EE}" type="presParOf" srcId="{CCAE7BA1-5932-462E-8DF5-971107CF6A98}" destId="{DC064DF3-0919-4337-A744-622C1850069B}" srcOrd="1" destOrd="0" presId="urn:microsoft.com/office/officeart/2005/8/layout/default"/>
    <dgm:cxn modelId="{3335A92D-D806-43A2-8F32-8742FB3F2972}" type="presParOf" srcId="{CCAE7BA1-5932-462E-8DF5-971107CF6A98}" destId="{928DFCC0-2916-407A-B581-25F2BA45511B}" srcOrd="2" destOrd="0" presId="urn:microsoft.com/office/officeart/2005/8/layout/default"/>
    <dgm:cxn modelId="{EB7C7D5E-A459-4E1F-8212-89ED47B749B0}" type="presParOf" srcId="{CCAE7BA1-5932-462E-8DF5-971107CF6A98}" destId="{D1653F7B-E1BD-46EE-A512-AE8AA6AF23C9}" srcOrd="3" destOrd="0" presId="urn:microsoft.com/office/officeart/2005/8/layout/default"/>
    <dgm:cxn modelId="{EF17ED26-0F23-4F96-BE79-26CA192DD969}" type="presParOf" srcId="{CCAE7BA1-5932-462E-8DF5-971107CF6A98}" destId="{ADD0553A-F2CA-43D9-A559-7ACD55A06239}" srcOrd="4" destOrd="0" presId="urn:microsoft.com/office/officeart/2005/8/layout/default"/>
    <dgm:cxn modelId="{850D4DB0-4643-4B83-8B40-84F74A7F8CB1}" type="presParOf" srcId="{CCAE7BA1-5932-462E-8DF5-971107CF6A98}" destId="{4DA36D37-01F7-4B5B-8899-1E9AD7BFF1B3}" srcOrd="5" destOrd="0" presId="urn:microsoft.com/office/officeart/2005/8/layout/default"/>
    <dgm:cxn modelId="{7C9C32B8-362A-4704-B550-59D4312F300D}" type="presParOf" srcId="{CCAE7BA1-5932-462E-8DF5-971107CF6A98}" destId="{321F266D-1CA0-44D7-B61B-9EF0112C5B5D}" srcOrd="6" destOrd="0" presId="urn:microsoft.com/office/officeart/2005/8/layout/default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3B7B08C-35C4-4E4F-A227-F9DFD24305C5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82B9913-607A-4589-9B5E-D4038A5AB9F6}">
      <dgm:prSet phldrT="[Text]"/>
      <dgm:spPr>
        <a:gradFill flip="none" rotWithShape="0">
          <a:gsLst>
            <a:gs pos="0">
              <a:srgbClr val="DCB9FF">
                <a:shade val="30000"/>
                <a:satMod val="115000"/>
              </a:srgbClr>
            </a:gs>
            <a:gs pos="50000">
              <a:srgbClr val="DCB9FF">
                <a:shade val="67500"/>
                <a:satMod val="115000"/>
              </a:srgbClr>
            </a:gs>
            <a:gs pos="100000">
              <a:srgbClr val="DCB9FF">
                <a:shade val="100000"/>
                <a:satMod val="115000"/>
              </a:srgbClr>
            </a:gs>
          </a:gsLst>
          <a:lin ang="0" scaled="1"/>
          <a:tileRect/>
        </a:gradFill>
      </dgm:spPr>
      <dgm:t>
        <a:bodyPr/>
        <a:lstStyle/>
        <a:p>
          <a:r>
            <a:rPr lang="en-US"/>
            <a:t>Beginning of the Year Connection</a:t>
          </a:r>
        </a:p>
      </dgm:t>
    </dgm:pt>
    <dgm:pt modelId="{57A741BD-BC03-4AD0-8DDB-8423B729B1E8}" type="parTrans" cxnId="{CB70D114-1133-4918-AA0D-C72E9B32F919}">
      <dgm:prSet/>
      <dgm:spPr/>
      <dgm:t>
        <a:bodyPr/>
        <a:lstStyle/>
        <a:p>
          <a:endParaRPr lang="en-US"/>
        </a:p>
      </dgm:t>
    </dgm:pt>
    <dgm:pt modelId="{E1C2DBB7-84D2-470E-9517-C4B61FA54A0B}" type="sibTrans" cxnId="{CB70D114-1133-4918-AA0D-C72E9B32F919}">
      <dgm:prSet/>
      <dgm:spPr/>
      <dgm:t>
        <a:bodyPr/>
        <a:lstStyle/>
        <a:p>
          <a:endParaRPr lang="en-US"/>
        </a:p>
      </dgm:t>
    </dgm:pt>
    <dgm:pt modelId="{D8C9D48F-C7DF-4D31-85EA-08E2A3E7C9C2}">
      <dgm:prSet phldrT="[Text]"/>
      <dgm:spPr>
        <a:gradFill flip="none" rotWithShape="0">
          <a:gsLst>
            <a:gs pos="0">
              <a:srgbClr val="DCB9FF">
                <a:shade val="30000"/>
                <a:satMod val="115000"/>
              </a:srgbClr>
            </a:gs>
            <a:gs pos="50000">
              <a:srgbClr val="DCB9FF">
                <a:shade val="67500"/>
                <a:satMod val="115000"/>
              </a:srgbClr>
            </a:gs>
            <a:gs pos="100000">
              <a:srgbClr val="DCB9FF">
                <a:shade val="100000"/>
                <a:satMod val="115000"/>
              </a:srgbClr>
            </a:gs>
          </a:gsLst>
          <a:lin ang="8100000" scaled="1"/>
          <a:tileRect/>
        </a:gradFill>
      </dgm:spPr>
      <dgm:t>
        <a:bodyPr/>
        <a:lstStyle/>
        <a:p>
          <a:r>
            <a:rPr lang="en-US"/>
            <a:t>Fall Connection</a:t>
          </a:r>
        </a:p>
      </dgm:t>
    </dgm:pt>
    <dgm:pt modelId="{B95D28D7-B0FE-43C2-9A60-E4B9C511F106}" type="parTrans" cxnId="{DD78DE8A-D675-4AF3-B77C-C16F939D7CDA}">
      <dgm:prSet/>
      <dgm:spPr/>
      <dgm:t>
        <a:bodyPr/>
        <a:lstStyle/>
        <a:p>
          <a:endParaRPr lang="en-US"/>
        </a:p>
      </dgm:t>
    </dgm:pt>
    <dgm:pt modelId="{4A49C11E-CFA6-4D74-B071-90942BEA93E3}" type="sibTrans" cxnId="{DD78DE8A-D675-4AF3-B77C-C16F939D7CDA}">
      <dgm:prSet/>
      <dgm:spPr/>
      <dgm:t>
        <a:bodyPr/>
        <a:lstStyle/>
        <a:p>
          <a:endParaRPr lang="en-US"/>
        </a:p>
      </dgm:t>
    </dgm:pt>
    <dgm:pt modelId="{E1200181-27BF-4CBB-9509-E8D5A5EEE899}">
      <dgm:prSet phldrT="[Text]"/>
      <dgm:spPr>
        <a:gradFill flip="none" rotWithShape="0">
          <a:gsLst>
            <a:gs pos="0">
              <a:srgbClr val="DCB9FF">
                <a:shade val="30000"/>
                <a:satMod val="115000"/>
              </a:srgbClr>
            </a:gs>
            <a:gs pos="50000">
              <a:srgbClr val="DCB9FF">
                <a:shade val="67500"/>
                <a:satMod val="115000"/>
              </a:srgbClr>
            </a:gs>
            <a:gs pos="100000">
              <a:srgbClr val="DCB9FF">
                <a:shade val="100000"/>
                <a:satMod val="115000"/>
              </a:srgbClr>
            </a:gs>
          </a:gsLst>
          <a:lin ang="16200000" scaled="1"/>
          <a:tileRect/>
        </a:gradFill>
      </dgm:spPr>
      <dgm:t>
        <a:bodyPr/>
        <a:lstStyle/>
        <a:p>
          <a:r>
            <a:rPr lang="en-US"/>
            <a:t>Mid-Year Connection</a:t>
          </a:r>
        </a:p>
      </dgm:t>
    </dgm:pt>
    <dgm:pt modelId="{34495378-3523-49DC-97E9-6EF8E154FB0F}" type="parTrans" cxnId="{F258B9AB-1014-44D6-A1AB-52961C65C31B}">
      <dgm:prSet/>
      <dgm:spPr/>
      <dgm:t>
        <a:bodyPr/>
        <a:lstStyle/>
        <a:p>
          <a:endParaRPr lang="en-US"/>
        </a:p>
      </dgm:t>
    </dgm:pt>
    <dgm:pt modelId="{E8FE9DC9-3329-45E1-B5C4-CCE96FF533F4}" type="sibTrans" cxnId="{F258B9AB-1014-44D6-A1AB-52961C65C31B}">
      <dgm:prSet/>
      <dgm:spPr/>
      <dgm:t>
        <a:bodyPr/>
        <a:lstStyle/>
        <a:p>
          <a:endParaRPr lang="en-US"/>
        </a:p>
      </dgm:t>
    </dgm:pt>
    <dgm:pt modelId="{5C2B9259-BEFF-4B79-8523-9FA03A177EFD}">
      <dgm:prSet phldrT="[Text]"/>
      <dgm:spPr>
        <a:gradFill flip="none" rotWithShape="0">
          <a:gsLst>
            <a:gs pos="0">
              <a:srgbClr val="DCB9FF">
                <a:shade val="30000"/>
                <a:satMod val="115000"/>
              </a:srgbClr>
            </a:gs>
            <a:gs pos="50000">
              <a:srgbClr val="DCB9FF">
                <a:shade val="67500"/>
                <a:satMod val="115000"/>
              </a:srgbClr>
            </a:gs>
            <a:gs pos="100000">
              <a:srgbClr val="DCB9FF">
                <a:shade val="100000"/>
                <a:satMod val="115000"/>
              </a:srgbClr>
            </a:gs>
          </a:gsLst>
          <a:lin ang="5400000" scaled="1"/>
          <a:tileRect/>
        </a:gradFill>
      </dgm:spPr>
      <dgm:t>
        <a:bodyPr/>
        <a:lstStyle/>
        <a:p>
          <a:r>
            <a:rPr lang="en-US"/>
            <a:t>Spring Connection</a:t>
          </a:r>
        </a:p>
      </dgm:t>
    </dgm:pt>
    <dgm:pt modelId="{85062EF8-1AD3-4C07-9A84-EB0465457DE7}" type="parTrans" cxnId="{1FAB4B36-1BF1-47AC-9DF2-FADC64808ABF}">
      <dgm:prSet/>
      <dgm:spPr/>
      <dgm:t>
        <a:bodyPr/>
        <a:lstStyle/>
        <a:p>
          <a:endParaRPr lang="en-US"/>
        </a:p>
      </dgm:t>
    </dgm:pt>
    <dgm:pt modelId="{4567D6DD-33C2-4A6D-82CF-F09CC5D37925}" type="sibTrans" cxnId="{1FAB4B36-1BF1-47AC-9DF2-FADC64808ABF}">
      <dgm:prSet/>
      <dgm:spPr/>
      <dgm:t>
        <a:bodyPr/>
        <a:lstStyle/>
        <a:p>
          <a:endParaRPr lang="en-US"/>
        </a:p>
      </dgm:t>
    </dgm:pt>
    <dgm:pt modelId="{DFE6AEE7-97C9-4391-BFA1-6078CAC8F8F4}" type="pres">
      <dgm:prSet presAssocID="{63B7B08C-35C4-4E4F-A227-F9DFD24305C5}" presName="cycle" presStyleCnt="0">
        <dgm:presLayoutVars>
          <dgm:dir/>
          <dgm:resizeHandles val="exact"/>
        </dgm:presLayoutVars>
      </dgm:prSet>
      <dgm:spPr/>
    </dgm:pt>
    <dgm:pt modelId="{20156ABD-EEF8-4EA4-B860-5D6137446103}" type="pres">
      <dgm:prSet presAssocID="{682B9913-607A-4589-9B5E-D4038A5AB9F6}" presName="node" presStyleLbl="node1" presStyleIdx="0" presStyleCnt="4">
        <dgm:presLayoutVars>
          <dgm:bulletEnabled val="1"/>
        </dgm:presLayoutVars>
      </dgm:prSet>
      <dgm:spPr/>
    </dgm:pt>
    <dgm:pt modelId="{76F2445D-7AAA-413D-A397-9078D036A030}" type="pres">
      <dgm:prSet presAssocID="{682B9913-607A-4589-9B5E-D4038A5AB9F6}" presName="spNode" presStyleCnt="0"/>
      <dgm:spPr/>
    </dgm:pt>
    <dgm:pt modelId="{63B369BA-085E-4F84-A351-2861981476CD}" type="pres">
      <dgm:prSet presAssocID="{E1C2DBB7-84D2-470E-9517-C4B61FA54A0B}" presName="sibTrans" presStyleLbl="sibTrans1D1" presStyleIdx="0" presStyleCnt="4"/>
      <dgm:spPr/>
    </dgm:pt>
    <dgm:pt modelId="{95D39741-A51F-43EA-B6E7-2FB3CAD5E2C2}" type="pres">
      <dgm:prSet presAssocID="{D8C9D48F-C7DF-4D31-85EA-08E2A3E7C9C2}" presName="node" presStyleLbl="node1" presStyleIdx="1" presStyleCnt="4">
        <dgm:presLayoutVars>
          <dgm:bulletEnabled val="1"/>
        </dgm:presLayoutVars>
      </dgm:prSet>
      <dgm:spPr/>
    </dgm:pt>
    <dgm:pt modelId="{06C3FB79-AA40-4FB9-92BF-AB93964C7AF9}" type="pres">
      <dgm:prSet presAssocID="{D8C9D48F-C7DF-4D31-85EA-08E2A3E7C9C2}" presName="spNode" presStyleCnt="0"/>
      <dgm:spPr/>
    </dgm:pt>
    <dgm:pt modelId="{8116CD36-22AC-4308-AA68-FB41D9BEA516}" type="pres">
      <dgm:prSet presAssocID="{4A49C11E-CFA6-4D74-B071-90942BEA93E3}" presName="sibTrans" presStyleLbl="sibTrans1D1" presStyleIdx="1" presStyleCnt="4"/>
      <dgm:spPr/>
    </dgm:pt>
    <dgm:pt modelId="{1F140A81-1581-4857-920A-5BC2B567FF58}" type="pres">
      <dgm:prSet presAssocID="{E1200181-27BF-4CBB-9509-E8D5A5EEE899}" presName="node" presStyleLbl="node1" presStyleIdx="2" presStyleCnt="4">
        <dgm:presLayoutVars>
          <dgm:bulletEnabled val="1"/>
        </dgm:presLayoutVars>
      </dgm:prSet>
      <dgm:spPr/>
    </dgm:pt>
    <dgm:pt modelId="{0F7D4843-76AC-435A-A159-6C6FD3EA8231}" type="pres">
      <dgm:prSet presAssocID="{E1200181-27BF-4CBB-9509-E8D5A5EEE899}" presName="spNode" presStyleCnt="0"/>
      <dgm:spPr/>
    </dgm:pt>
    <dgm:pt modelId="{CC17796C-81E6-4608-AAA5-812E206CDF6A}" type="pres">
      <dgm:prSet presAssocID="{E8FE9DC9-3329-45E1-B5C4-CCE96FF533F4}" presName="sibTrans" presStyleLbl="sibTrans1D1" presStyleIdx="2" presStyleCnt="4"/>
      <dgm:spPr/>
    </dgm:pt>
    <dgm:pt modelId="{F701E413-23C2-4CF4-BA53-20C42CDD3C21}" type="pres">
      <dgm:prSet presAssocID="{5C2B9259-BEFF-4B79-8523-9FA03A177EFD}" presName="node" presStyleLbl="node1" presStyleIdx="3" presStyleCnt="4">
        <dgm:presLayoutVars>
          <dgm:bulletEnabled val="1"/>
        </dgm:presLayoutVars>
      </dgm:prSet>
      <dgm:spPr/>
    </dgm:pt>
    <dgm:pt modelId="{9C27B0AE-4E27-4290-9F26-DD5E67F3D793}" type="pres">
      <dgm:prSet presAssocID="{5C2B9259-BEFF-4B79-8523-9FA03A177EFD}" presName="spNode" presStyleCnt="0"/>
      <dgm:spPr/>
    </dgm:pt>
    <dgm:pt modelId="{A8ADEFA5-1754-471A-B92C-C9E96CA2CEA2}" type="pres">
      <dgm:prSet presAssocID="{4567D6DD-33C2-4A6D-82CF-F09CC5D37925}" presName="sibTrans" presStyleLbl="sibTrans1D1" presStyleIdx="3" presStyleCnt="4"/>
      <dgm:spPr/>
    </dgm:pt>
  </dgm:ptLst>
  <dgm:cxnLst>
    <dgm:cxn modelId="{EBB3C006-E47F-45A7-A3B6-CA5B8037B75C}" type="presOf" srcId="{E8FE9DC9-3329-45E1-B5C4-CCE96FF533F4}" destId="{CC17796C-81E6-4608-AAA5-812E206CDF6A}" srcOrd="0" destOrd="0" presId="urn:microsoft.com/office/officeart/2005/8/layout/cycle5"/>
    <dgm:cxn modelId="{CB70D114-1133-4918-AA0D-C72E9B32F919}" srcId="{63B7B08C-35C4-4E4F-A227-F9DFD24305C5}" destId="{682B9913-607A-4589-9B5E-D4038A5AB9F6}" srcOrd="0" destOrd="0" parTransId="{57A741BD-BC03-4AD0-8DDB-8423B729B1E8}" sibTransId="{E1C2DBB7-84D2-470E-9517-C4B61FA54A0B}"/>
    <dgm:cxn modelId="{1FAB4B36-1BF1-47AC-9DF2-FADC64808ABF}" srcId="{63B7B08C-35C4-4E4F-A227-F9DFD24305C5}" destId="{5C2B9259-BEFF-4B79-8523-9FA03A177EFD}" srcOrd="3" destOrd="0" parTransId="{85062EF8-1AD3-4C07-9A84-EB0465457DE7}" sibTransId="{4567D6DD-33C2-4A6D-82CF-F09CC5D37925}"/>
    <dgm:cxn modelId="{14C7C836-BBC8-4019-8102-10136546F0F4}" type="presOf" srcId="{63B7B08C-35C4-4E4F-A227-F9DFD24305C5}" destId="{DFE6AEE7-97C9-4391-BFA1-6078CAC8F8F4}" srcOrd="0" destOrd="0" presId="urn:microsoft.com/office/officeart/2005/8/layout/cycle5"/>
    <dgm:cxn modelId="{E777E84C-F02D-4F97-9378-1559BD6DC6C8}" type="presOf" srcId="{D8C9D48F-C7DF-4D31-85EA-08E2A3E7C9C2}" destId="{95D39741-A51F-43EA-B6E7-2FB3CAD5E2C2}" srcOrd="0" destOrd="0" presId="urn:microsoft.com/office/officeart/2005/8/layout/cycle5"/>
    <dgm:cxn modelId="{6ED12F54-C84E-43EF-8B72-96BBA492824A}" type="presOf" srcId="{5C2B9259-BEFF-4B79-8523-9FA03A177EFD}" destId="{F701E413-23C2-4CF4-BA53-20C42CDD3C21}" srcOrd="0" destOrd="0" presId="urn:microsoft.com/office/officeart/2005/8/layout/cycle5"/>
    <dgm:cxn modelId="{4C5EBE7D-E077-4A3B-9411-E7B48B574661}" type="presOf" srcId="{4A49C11E-CFA6-4D74-B071-90942BEA93E3}" destId="{8116CD36-22AC-4308-AA68-FB41D9BEA516}" srcOrd="0" destOrd="0" presId="urn:microsoft.com/office/officeart/2005/8/layout/cycle5"/>
    <dgm:cxn modelId="{DD78DE8A-D675-4AF3-B77C-C16F939D7CDA}" srcId="{63B7B08C-35C4-4E4F-A227-F9DFD24305C5}" destId="{D8C9D48F-C7DF-4D31-85EA-08E2A3E7C9C2}" srcOrd="1" destOrd="0" parTransId="{B95D28D7-B0FE-43C2-9A60-E4B9C511F106}" sibTransId="{4A49C11E-CFA6-4D74-B071-90942BEA93E3}"/>
    <dgm:cxn modelId="{2493498B-C697-4AA9-849A-EBCF7D37DF15}" type="presOf" srcId="{682B9913-607A-4589-9B5E-D4038A5AB9F6}" destId="{20156ABD-EEF8-4EA4-B860-5D6137446103}" srcOrd="0" destOrd="0" presId="urn:microsoft.com/office/officeart/2005/8/layout/cycle5"/>
    <dgm:cxn modelId="{5FCDFB9A-8597-4F6C-A5C7-2CA0127BC6A8}" type="presOf" srcId="{E1200181-27BF-4CBB-9509-E8D5A5EEE899}" destId="{1F140A81-1581-4857-920A-5BC2B567FF58}" srcOrd="0" destOrd="0" presId="urn:microsoft.com/office/officeart/2005/8/layout/cycle5"/>
    <dgm:cxn modelId="{F258B9AB-1014-44D6-A1AB-52961C65C31B}" srcId="{63B7B08C-35C4-4E4F-A227-F9DFD24305C5}" destId="{E1200181-27BF-4CBB-9509-E8D5A5EEE899}" srcOrd="2" destOrd="0" parTransId="{34495378-3523-49DC-97E9-6EF8E154FB0F}" sibTransId="{E8FE9DC9-3329-45E1-B5C4-CCE96FF533F4}"/>
    <dgm:cxn modelId="{E8EB1ED5-7A83-408B-BA8A-C015F251BB03}" type="presOf" srcId="{E1C2DBB7-84D2-470E-9517-C4B61FA54A0B}" destId="{63B369BA-085E-4F84-A351-2861981476CD}" srcOrd="0" destOrd="0" presId="urn:microsoft.com/office/officeart/2005/8/layout/cycle5"/>
    <dgm:cxn modelId="{27DEEFD8-0C5E-44B5-B19F-40755F475898}" type="presOf" srcId="{4567D6DD-33C2-4A6D-82CF-F09CC5D37925}" destId="{A8ADEFA5-1754-471A-B92C-C9E96CA2CEA2}" srcOrd="0" destOrd="0" presId="urn:microsoft.com/office/officeart/2005/8/layout/cycle5"/>
    <dgm:cxn modelId="{A2BA8CC5-E5E0-43DB-88D4-FC87131DB7F8}" type="presParOf" srcId="{DFE6AEE7-97C9-4391-BFA1-6078CAC8F8F4}" destId="{20156ABD-EEF8-4EA4-B860-5D6137446103}" srcOrd="0" destOrd="0" presId="urn:microsoft.com/office/officeart/2005/8/layout/cycle5"/>
    <dgm:cxn modelId="{66138D82-3FBA-456F-B358-6DF5E09811F2}" type="presParOf" srcId="{DFE6AEE7-97C9-4391-BFA1-6078CAC8F8F4}" destId="{76F2445D-7AAA-413D-A397-9078D036A030}" srcOrd="1" destOrd="0" presId="urn:microsoft.com/office/officeart/2005/8/layout/cycle5"/>
    <dgm:cxn modelId="{2627E895-23B3-44D6-8C29-D3BBD79CB97E}" type="presParOf" srcId="{DFE6AEE7-97C9-4391-BFA1-6078CAC8F8F4}" destId="{63B369BA-085E-4F84-A351-2861981476CD}" srcOrd="2" destOrd="0" presId="urn:microsoft.com/office/officeart/2005/8/layout/cycle5"/>
    <dgm:cxn modelId="{2B48832A-519D-4EE1-9E30-4CD23C471B0E}" type="presParOf" srcId="{DFE6AEE7-97C9-4391-BFA1-6078CAC8F8F4}" destId="{95D39741-A51F-43EA-B6E7-2FB3CAD5E2C2}" srcOrd="3" destOrd="0" presId="urn:microsoft.com/office/officeart/2005/8/layout/cycle5"/>
    <dgm:cxn modelId="{3893BD5F-8D85-4AB0-90BA-A92AC9F7D2C2}" type="presParOf" srcId="{DFE6AEE7-97C9-4391-BFA1-6078CAC8F8F4}" destId="{06C3FB79-AA40-4FB9-92BF-AB93964C7AF9}" srcOrd="4" destOrd="0" presId="urn:microsoft.com/office/officeart/2005/8/layout/cycle5"/>
    <dgm:cxn modelId="{15758E78-D91A-4405-B636-AF08594B8808}" type="presParOf" srcId="{DFE6AEE7-97C9-4391-BFA1-6078CAC8F8F4}" destId="{8116CD36-22AC-4308-AA68-FB41D9BEA516}" srcOrd="5" destOrd="0" presId="urn:microsoft.com/office/officeart/2005/8/layout/cycle5"/>
    <dgm:cxn modelId="{F6FF3C90-9A8A-4C06-AA17-21F295041956}" type="presParOf" srcId="{DFE6AEE7-97C9-4391-BFA1-6078CAC8F8F4}" destId="{1F140A81-1581-4857-920A-5BC2B567FF58}" srcOrd="6" destOrd="0" presId="urn:microsoft.com/office/officeart/2005/8/layout/cycle5"/>
    <dgm:cxn modelId="{BB278E78-B0A6-4AD0-8ACB-477F782A304E}" type="presParOf" srcId="{DFE6AEE7-97C9-4391-BFA1-6078CAC8F8F4}" destId="{0F7D4843-76AC-435A-A159-6C6FD3EA8231}" srcOrd="7" destOrd="0" presId="urn:microsoft.com/office/officeart/2005/8/layout/cycle5"/>
    <dgm:cxn modelId="{7A438CE3-3DEF-4680-96CF-5E94DB91B3FD}" type="presParOf" srcId="{DFE6AEE7-97C9-4391-BFA1-6078CAC8F8F4}" destId="{CC17796C-81E6-4608-AAA5-812E206CDF6A}" srcOrd="8" destOrd="0" presId="urn:microsoft.com/office/officeart/2005/8/layout/cycle5"/>
    <dgm:cxn modelId="{C788215B-7DB3-4909-8A09-A55B7DA7AA0D}" type="presParOf" srcId="{DFE6AEE7-97C9-4391-BFA1-6078CAC8F8F4}" destId="{F701E413-23C2-4CF4-BA53-20C42CDD3C21}" srcOrd="9" destOrd="0" presId="urn:microsoft.com/office/officeart/2005/8/layout/cycle5"/>
    <dgm:cxn modelId="{EBC3EACF-6D56-450E-B00C-3E1580A857A8}" type="presParOf" srcId="{DFE6AEE7-97C9-4391-BFA1-6078CAC8F8F4}" destId="{9C27B0AE-4E27-4290-9F26-DD5E67F3D793}" srcOrd="10" destOrd="0" presId="urn:microsoft.com/office/officeart/2005/8/layout/cycle5"/>
    <dgm:cxn modelId="{658E08F4-1AB3-4C9A-A425-7B4BEC02F4FE}" type="presParOf" srcId="{DFE6AEE7-97C9-4391-BFA1-6078CAC8F8F4}" destId="{A8ADEFA5-1754-471A-B92C-C9E96CA2CEA2}" srcOrd="11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3B7B08C-35C4-4E4F-A227-F9DFD24305C5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82B9913-607A-4589-9B5E-D4038A5AB9F6}">
      <dgm:prSet phldrT="[Text]"/>
      <dgm:spPr>
        <a:gradFill flip="none" rotWithShape="0">
          <a:gsLst>
            <a:gs pos="0">
              <a:srgbClr val="DCB9FF">
                <a:shade val="30000"/>
                <a:satMod val="115000"/>
              </a:srgbClr>
            </a:gs>
            <a:gs pos="50000">
              <a:srgbClr val="DCB9FF">
                <a:shade val="67500"/>
                <a:satMod val="115000"/>
              </a:srgbClr>
            </a:gs>
            <a:gs pos="100000">
              <a:srgbClr val="DCB9FF">
                <a:shade val="100000"/>
                <a:satMod val="115000"/>
              </a:srgbClr>
            </a:gs>
          </a:gsLst>
          <a:lin ang="0" scaled="1"/>
          <a:tileRect/>
        </a:gradFill>
      </dgm:spPr>
      <dgm:t>
        <a:bodyPr/>
        <a:lstStyle/>
        <a:p>
          <a:r>
            <a:rPr lang="en-US"/>
            <a:t>Beginning of the Year Connection</a:t>
          </a:r>
        </a:p>
      </dgm:t>
    </dgm:pt>
    <dgm:pt modelId="{57A741BD-BC03-4AD0-8DDB-8423B729B1E8}" type="parTrans" cxnId="{CB70D114-1133-4918-AA0D-C72E9B32F919}">
      <dgm:prSet/>
      <dgm:spPr/>
      <dgm:t>
        <a:bodyPr/>
        <a:lstStyle/>
        <a:p>
          <a:endParaRPr lang="en-US"/>
        </a:p>
      </dgm:t>
    </dgm:pt>
    <dgm:pt modelId="{E1C2DBB7-84D2-470E-9517-C4B61FA54A0B}" type="sibTrans" cxnId="{CB70D114-1133-4918-AA0D-C72E9B32F919}">
      <dgm:prSet/>
      <dgm:spPr/>
      <dgm:t>
        <a:bodyPr/>
        <a:lstStyle/>
        <a:p>
          <a:endParaRPr lang="en-US"/>
        </a:p>
      </dgm:t>
    </dgm:pt>
    <dgm:pt modelId="{D8C9D48F-C7DF-4D31-85EA-08E2A3E7C9C2}">
      <dgm:prSet phldrT="[Text]"/>
      <dgm:spPr>
        <a:gradFill flip="none" rotWithShape="0">
          <a:gsLst>
            <a:gs pos="0">
              <a:srgbClr val="DCB9FF">
                <a:shade val="30000"/>
                <a:satMod val="115000"/>
              </a:srgbClr>
            </a:gs>
            <a:gs pos="50000">
              <a:srgbClr val="DCB9FF">
                <a:shade val="67500"/>
                <a:satMod val="115000"/>
              </a:srgbClr>
            </a:gs>
            <a:gs pos="100000">
              <a:srgbClr val="DCB9FF">
                <a:shade val="100000"/>
                <a:satMod val="115000"/>
              </a:srgbClr>
            </a:gs>
          </a:gsLst>
          <a:lin ang="8100000" scaled="1"/>
          <a:tileRect/>
        </a:gradFill>
      </dgm:spPr>
      <dgm:t>
        <a:bodyPr/>
        <a:lstStyle/>
        <a:p>
          <a:r>
            <a:rPr lang="en-US"/>
            <a:t>Fall Connection</a:t>
          </a:r>
        </a:p>
      </dgm:t>
    </dgm:pt>
    <dgm:pt modelId="{B95D28D7-B0FE-43C2-9A60-E4B9C511F106}" type="parTrans" cxnId="{DD78DE8A-D675-4AF3-B77C-C16F939D7CDA}">
      <dgm:prSet/>
      <dgm:spPr/>
      <dgm:t>
        <a:bodyPr/>
        <a:lstStyle/>
        <a:p>
          <a:endParaRPr lang="en-US"/>
        </a:p>
      </dgm:t>
    </dgm:pt>
    <dgm:pt modelId="{4A49C11E-CFA6-4D74-B071-90942BEA93E3}" type="sibTrans" cxnId="{DD78DE8A-D675-4AF3-B77C-C16F939D7CDA}">
      <dgm:prSet/>
      <dgm:spPr/>
      <dgm:t>
        <a:bodyPr/>
        <a:lstStyle/>
        <a:p>
          <a:endParaRPr lang="en-US"/>
        </a:p>
      </dgm:t>
    </dgm:pt>
    <dgm:pt modelId="{E1200181-27BF-4CBB-9509-E8D5A5EEE899}">
      <dgm:prSet phldrT="[Text]"/>
      <dgm:spPr>
        <a:gradFill flip="none" rotWithShape="0">
          <a:gsLst>
            <a:gs pos="0">
              <a:srgbClr val="DCB9FF">
                <a:shade val="30000"/>
                <a:satMod val="115000"/>
              </a:srgbClr>
            </a:gs>
            <a:gs pos="50000">
              <a:srgbClr val="DCB9FF">
                <a:shade val="67500"/>
                <a:satMod val="115000"/>
              </a:srgbClr>
            </a:gs>
            <a:gs pos="100000">
              <a:srgbClr val="DCB9FF">
                <a:shade val="100000"/>
                <a:satMod val="115000"/>
              </a:srgbClr>
            </a:gs>
          </a:gsLst>
          <a:lin ang="16200000" scaled="1"/>
          <a:tileRect/>
        </a:gradFill>
      </dgm:spPr>
      <dgm:t>
        <a:bodyPr/>
        <a:lstStyle/>
        <a:p>
          <a:r>
            <a:rPr lang="en-US"/>
            <a:t>Mid-Year Connection</a:t>
          </a:r>
        </a:p>
      </dgm:t>
    </dgm:pt>
    <dgm:pt modelId="{34495378-3523-49DC-97E9-6EF8E154FB0F}" type="parTrans" cxnId="{F258B9AB-1014-44D6-A1AB-52961C65C31B}">
      <dgm:prSet/>
      <dgm:spPr/>
      <dgm:t>
        <a:bodyPr/>
        <a:lstStyle/>
        <a:p>
          <a:endParaRPr lang="en-US"/>
        </a:p>
      </dgm:t>
    </dgm:pt>
    <dgm:pt modelId="{E8FE9DC9-3329-45E1-B5C4-CCE96FF533F4}" type="sibTrans" cxnId="{F258B9AB-1014-44D6-A1AB-52961C65C31B}">
      <dgm:prSet/>
      <dgm:spPr/>
      <dgm:t>
        <a:bodyPr/>
        <a:lstStyle/>
        <a:p>
          <a:endParaRPr lang="en-US"/>
        </a:p>
      </dgm:t>
    </dgm:pt>
    <dgm:pt modelId="{5C2B9259-BEFF-4B79-8523-9FA03A177EFD}">
      <dgm:prSet phldrT="[Text]"/>
      <dgm:spPr>
        <a:gradFill flip="none" rotWithShape="0">
          <a:gsLst>
            <a:gs pos="0">
              <a:srgbClr val="DCB9FF">
                <a:shade val="30000"/>
                <a:satMod val="115000"/>
              </a:srgbClr>
            </a:gs>
            <a:gs pos="50000">
              <a:srgbClr val="DCB9FF">
                <a:shade val="67500"/>
                <a:satMod val="115000"/>
              </a:srgbClr>
            </a:gs>
            <a:gs pos="100000">
              <a:srgbClr val="DCB9FF">
                <a:shade val="100000"/>
                <a:satMod val="115000"/>
              </a:srgbClr>
            </a:gs>
          </a:gsLst>
          <a:lin ang="5400000" scaled="1"/>
          <a:tileRect/>
        </a:gradFill>
      </dgm:spPr>
      <dgm:t>
        <a:bodyPr/>
        <a:lstStyle/>
        <a:p>
          <a:r>
            <a:rPr lang="en-US"/>
            <a:t>Spring Connection</a:t>
          </a:r>
        </a:p>
      </dgm:t>
    </dgm:pt>
    <dgm:pt modelId="{85062EF8-1AD3-4C07-9A84-EB0465457DE7}" type="parTrans" cxnId="{1FAB4B36-1BF1-47AC-9DF2-FADC64808ABF}">
      <dgm:prSet/>
      <dgm:spPr/>
      <dgm:t>
        <a:bodyPr/>
        <a:lstStyle/>
        <a:p>
          <a:endParaRPr lang="en-US"/>
        </a:p>
      </dgm:t>
    </dgm:pt>
    <dgm:pt modelId="{4567D6DD-33C2-4A6D-82CF-F09CC5D37925}" type="sibTrans" cxnId="{1FAB4B36-1BF1-47AC-9DF2-FADC64808ABF}">
      <dgm:prSet/>
      <dgm:spPr/>
      <dgm:t>
        <a:bodyPr/>
        <a:lstStyle/>
        <a:p>
          <a:endParaRPr lang="en-US"/>
        </a:p>
      </dgm:t>
    </dgm:pt>
    <dgm:pt modelId="{DFE6AEE7-97C9-4391-BFA1-6078CAC8F8F4}" type="pres">
      <dgm:prSet presAssocID="{63B7B08C-35C4-4E4F-A227-F9DFD24305C5}" presName="cycle" presStyleCnt="0">
        <dgm:presLayoutVars>
          <dgm:dir/>
          <dgm:resizeHandles val="exact"/>
        </dgm:presLayoutVars>
      </dgm:prSet>
      <dgm:spPr/>
    </dgm:pt>
    <dgm:pt modelId="{20156ABD-EEF8-4EA4-B860-5D6137446103}" type="pres">
      <dgm:prSet presAssocID="{682B9913-607A-4589-9B5E-D4038A5AB9F6}" presName="node" presStyleLbl="node1" presStyleIdx="0" presStyleCnt="4">
        <dgm:presLayoutVars>
          <dgm:bulletEnabled val="1"/>
        </dgm:presLayoutVars>
      </dgm:prSet>
      <dgm:spPr/>
    </dgm:pt>
    <dgm:pt modelId="{76F2445D-7AAA-413D-A397-9078D036A030}" type="pres">
      <dgm:prSet presAssocID="{682B9913-607A-4589-9B5E-D4038A5AB9F6}" presName="spNode" presStyleCnt="0"/>
      <dgm:spPr/>
    </dgm:pt>
    <dgm:pt modelId="{63B369BA-085E-4F84-A351-2861981476CD}" type="pres">
      <dgm:prSet presAssocID="{E1C2DBB7-84D2-470E-9517-C4B61FA54A0B}" presName="sibTrans" presStyleLbl="sibTrans1D1" presStyleIdx="0" presStyleCnt="4"/>
      <dgm:spPr/>
    </dgm:pt>
    <dgm:pt modelId="{95D39741-A51F-43EA-B6E7-2FB3CAD5E2C2}" type="pres">
      <dgm:prSet presAssocID="{D8C9D48F-C7DF-4D31-85EA-08E2A3E7C9C2}" presName="node" presStyleLbl="node1" presStyleIdx="1" presStyleCnt="4">
        <dgm:presLayoutVars>
          <dgm:bulletEnabled val="1"/>
        </dgm:presLayoutVars>
      </dgm:prSet>
      <dgm:spPr/>
    </dgm:pt>
    <dgm:pt modelId="{06C3FB79-AA40-4FB9-92BF-AB93964C7AF9}" type="pres">
      <dgm:prSet presAssocID="{D8C9D48F-C7DF-4D31-85EA-08E2A3E7C9C2}" presName="spNode" presStyleCnt="0"/>
      <dgm:spPr/>
    </dgm:pt>
    <dgm:pt modelId="{8116CD36-22AC-4308-AA68-FB41D9BEA516}" type="pres">
      <dgm:prSet presAssocID="{4A49C11E-CFA6-4D74-B071-90942BEA93E3}" presName="sibTrans" presStyleLbl="sibTrans1D1" presStyleIdx="1" presStyleCnt="4"/>
      <dgm:spPr/>
    </dgm:pt>
    <dgm:pt modelId="{1F140A81-1581-4857-920A-5BC2B567FF58}" type="pres">
      <dgm:prSet presAssocID="{E1200181-27BF-4CBB-9509-E8D5A5EEE899}" presName="node" presStyleLbl="node1" presStyleIdx="2" presStyleCnt="4">
        <dgm:presLayoutVars>
          <dgm:bulletEnabled val="1"/>
        </dgm:presLayoutVars>
      </dgm:prSet>
      <dgm:spPr/>
    </dgm:pt>
    <dgm:pt modelId="{0F7D4843-76AC-435A-A159-6C6FD3EA8231}" type="pres">
      <dgm:prSet presAssocID="{E1200181-27BF-4CBB-9509-E8D5A5EEE899}" presName="spNode" presStyleCnt="0"/>
      <dgm:spPr/>
    </dgm:pt>
    <dgm:pt modelId="{CC17796C-81E6-4608-AAA5-812E206CDF6A}" type="pres">
      <dgm:prSet presAssocID="{E8FE9DC9-3329-45E1-B5C4-CCE96FF533F4}" presName="sibTrans" presStyleLbl="sibTrans1D1" presStyleIdx="2" presStyleCnt="4"/>
      <dgm:spPr/>
    </dgm:pt>
    <dgm:pt modelId="{F701E413-23C2-4CF4-BA53-20C42CDD3C21}" type="pres">
      <dgm:prSet presAssocID="{5C2B9259-BEFF-4B79-8523-9FA03A177EFD}" presName="node" presStyleLbl="node1" presStyleIdx="3" presStyleCnt="4">
        <dgm:presLayoutVars>
          <dgm:bulletEnabled val="1"/>
        </dgm:presLayoutVars>
      </dgm:prSet>
      <dgm:spPr/>
    </dgm:pt>
    <dgm:pt modelId="{9C27B0AE-4E27-4290-9F26-DD5E67F3D793}" type="pres">
      <dgm:prSet presAssocID="{5C2B9259-BEFF-4B79-8523-9FA03A177EFD}" presName="spNode" presStyleCnt="0"/>
      <dgm:spPr/>
    </dgm:pt>
    <dgm:pt modelId="{A8ADEFA5-1754-471A-B92C-C9E96CA2CEA2}" type="pres">
      <dgm:prSet presAssocID="{4567D6DD-33C2-4A6D-82CF-F09CC5D37925}" presName="sibTrans" presStyleLbl="sibTrans1D1" presStyleIdx="3" presStyleCnt="4"/>
      <dgm:spPr/>
    </dgm:pt>
  </dgm:ptLst>
  <dgm:cxnLst>
    <dgm:cxn modelId="{EBB3C006-E47F-45A7-A3B6-CA5B8037B75C}" type="presOf" srcId="{E8FE9DC9-3329-45E1-B5C4-CCE96FF533F4}" destId="{CC17796C-81E6-4608-AAA5-812E206CDF6A}" srcOrd="0" destOrd="0" presId="urn:microsoft.com/office/officeart/2005/8/layout/cycle5"/>
    <dgm:cxn modelId="{CB70D114-1133-4918-AA0D-C72E9B32F919}" srcId="{63B7B08C-35C4-4E4F-A227-F9DFD24305C5}" destId="{682B9913-607A-4589-9B5E-D4038A5AB9F6}" srcOrd="0" destOrd="0" parTransId="{57A741BD-BC03-4AD0-8DDB-8423B729B1E8}" sibTransId="{E1C2DBB7-84D2-470E-9517-C4B61FA54A0B}"/>
    <dgm:cxn modelId="{1FAB4B36-1BF1-47AC-9DF2-FADC64808ABF}" srcId="{63B7B08C-35C4-4E4F-A227-F9DFD24305C5}" destId="{5C2B9259-BEFF-4B79-8523-9FA03A177EFD}" srcOrd="3" destOrd="0" parTransId="{85062EF8-1AD3-4C07-9A84-EB0465457DE7}" sibTransId="{4567D6DD-33C2-4A6D-82CF-F09CC5D37925}"/>
    <dgm:cxn modelId="{14C7C836-BBC8-4019-8102-10136546F0F4}" type="presOf" srcId="{63B7B08C-35C4-4E4F-A227-F9DFD24305C5}" destId="{DFE6AEE7-97C9-4391-BFA1-6078CAC8F8F4}" srcOrd="0" destOrd="0" presId="urn:microsoft.com/office/officeart/2005/8/layout/cycle5"/>
    <dgm:cxn modelId="{E777E84C-F02D-4F97-9378-1559BD6DC6C8}" type="presOf" srcId="{D8C9D48F-C7DF-4D31-85EA-08E2A3E7C9C2}" destId="{95D39741-A51F-43EA-B6E7-2FB3CAD5E2C2}" srcOrd="0" destOrd="0" presId="urn:microsoft.com/office/officeart/2005/8/layout/cycle5"/>
    <dgm:cxn modelId="{6ED12F54-C84E-43EF-8B72-96BBA492824A}" type="presOf" srcId="{5C2B9259-BEFF-4B79-8523-9FA03A177EFD}" destId="{F701E413-23C2-4CF4-BA53-20C42CDD3C21}" srcOrd="0" destOrd="0" presId="urn:microsoft.com/office/officeart/2005/8/layout/cycle5"/>
    <dgm:cxn modelId="{4C5EBE7D-E077-4A3B-9411-E7B48B574661}" type="presOf" srcId="{4A49C11E-CFA6-4D74-B071-90942BEA93E3}" destId="{8116CD36-22AC-4308-AA68-FB41D9BEA516}" srcOrd="0" destOrd="0" presId="urn:microsoft.com/office/officeart/2005/8/layout/cycle5"/>
    <dgm:cxn modelId="{DD78DE8A-D675-4AF3-B77C-C16F939D7CDA}" srcId="{63B7B08C-35C4-4E4F-A227-F9DFD24305C5}" destId="{D8C9D48F-C7DF-4D31-85EA-08E2A3E7C9C2}" srcOrd="1" destOrd="0" parTransId="{B95D28D7-B0FE-43C2-9A60-E4B9C511F106}" sibTransId="{4A49C11E-CFA6-4D74-B071-90942BEA93E3}"/>
    <dgm:cxn modelId="{2493498B-C697-4AA9-849A-EBCF7D37DF15}" type="presOf" srcId="{682B9913-607A-4589-9B5E-D4038A5AB9F6}" destId="{20156ABD-EEF8-4EA4-B860-5D6137446103}" srcOrd="0" destOrd="0" presId="urn:microsoft.com/office/officeart/2005/8/layout/cycle5"/>
    <dgm:cxn modelId="{5FCDFB9A-8597-4F6C-A5C7-2CA0127BC6A8}" type="presOf" srcId="{E1200181-27BF-4CBB-9509-E8D5A5EEE899}" destId="{1F140A81-1581-4857-920A-5BC2B567FF58}" srcOrd="0" destOrd="0" presId="urn:microsoft.com/office/officeart/2005/8/layout/cycle5"/>
    <dgm:cxn modelId="{F258B9AB-1014-44D6-A1AB-52961C65C31B}" srcId="{63B7B08C-35C4-4E4F-A227-F9DFD24305C5}" destId="{E1200181-27BF-4CBB-9509-E8D5A5EEE899}" srcOrd="2" destOrd="0" parTransId="{34495378-3523-49DC-97E9-6EF8E154FB0F}" sibTransId="{E8FE9DC9-3329-45E1-B5C4-CCE96FF533F4}"/>
    <dgm:cxn modelId="{E8EB1ED5-7A83-408B-BA8A-C015F251BB03}" type="presOf" srcId="{E1C2DBB7-84D2-470E-9517-C4B61FA54A0B}" destId="{63B369BA-085E-4F84-A351-2861981476CD}" srcOrd="0" destOrd="0" presId="urn:microsoft.com/office/officeart/2005/8/layout/cycle5"/>
    <dgm:cxn modelId="{27DEEFD8-0C5E-44B5-B19F-40755F475898}" type="presOf" srcId="{4567D6DD-33C2-4A6D-82CF-F09CC5D37925}" destId="{A8ADEFA5-1754-471A-B92C-C9E96CA2CEA2}" srcOrd="0" destOrd="0" presId="urn:microsoft.com/office/officeart/2005/8/layout/cycle5"/>
    <dgm:cxn modelId="{A2BA8CC5-E5E0-43DB-88D4-FC87131DB7F8}" type="presParOf" srcId="{DFE6AEE7-97C9-4391-BFA1-6078CAC8F8F4}" destId="{20156ABD-EEF8-4EA4-B860-5D6137446103}" srcOrd="0" destOrd="0" presId="urn:microsoft.com/office/officeart/2005/8/layout/cycle5"/>
    <dgm:cxn modelId="{66138D82-3FBA-456F-B358-6DF5E09811F2}" type="presParOf" srcId="{DFE6AEE7-97C9-4391-BFA1-6078CAC8F8F4}" destId="{76F2445D-7AAA-413D-A397-9078D036A030}" srcOrd="1" destOrd="0" presId="urn:microsoft.com/office/officeart/2005/8/layout/cycle5"/>
    <dgm:cxn modelId="{2627E895-23B3-44D6-8C29-D3BBD79CB97E}" type="presParOf" srcId="{DFE6AEE7-97C9-4391-BFA1-6078CAC8F8F4}" destId="{63B369BA-085E-4F84-A351-2861981476CD}" srcOrd="2" destOrd="0" presId="urn:microsoft.com/office/officeart/2005/8/layout/cycle5"/>
    <dgm:cxn modelId="{2B48832A-519D-4EE1-9E30-4CD23C471B0E}" type="presParOf" srcId="{DFE6AEE7-97C9-4391-BFA1-6078CAC8F8F4}" destId="{95D39741-A51F-43EA-B6E7-2FB3CAD5E2C2}" srcOrd="3" destOrd="0" presId="urn:microsoft.com/office/officeart/2005/8/layout/cycle5"/>
    <dgm:cxn modelId="{3893BD5F-8D85-4AB0-90BA-A92AC9F7D2C2}" type="presParOf" srcId="{DFE6AEE7-97C9-4391-BFA1-6078CAC8F8F4}" destId="{06C3FB79-AA40-4FB9-92BF-AB93964C7AF9}" srcOrd="4" destOrd="0" presId="urn:microsoft.com/office/officeart/2005/8/layout/cycle5"/>
    <dgm:cxn modelId="{15758E78-D91A-4405-B636-AF08594B8808}" type="presParOf" srcId="{DFE6AEE7-97C9-4391-BFA1-6078CAC8F8F4}" destId="{8116CD36-22AC-4308-AA68-FB41D9BEA516}" srcOrd="5" destOrd="0" presId="urn:microsoft.com/office/officeart/2005/8/layout/cycle5"/>
    <dgm:cxn modelId="{F6FF3C90-9A8A-4C06-AA17-21F295041956}" type="presParOf" srcId="{DFE6AEE7-97C9-4391-BFA1-6078CAC8F8F4}" destId="{1F140A81-1581-4857-920A-5BC2B567FF58}" srcOrd="6" destOrd="0" presId="urn:microsoft.com/office/officeart/2005/8/layout/cycle5"/>
    <dgm:cxn modelId="{BB278E78-B0A6-4AD0-8ACB-477F782A304E}" type="presParOf" srcId="{DFE6AEE7-97C9-4391-BFA1-6078CAC8F8F4}" destId="{0F7D4843-76AC-435A-A159-6C6FD3EA8231}" srcOrd="7" destOrd="0" presId="urn:microsoft.com/office/officeart/2005/8/layout/cycle5"/>
    <dgm:cxn modelId="{7A438CE3-3DEF-4680-96CF-5E94DB91B3FD}" type="presParOf" srcId="{DFE6AEE7-97C9-4391-BFA1-6078CAC8F8F4}" destId="{CC17796C-81E6-4608-AAA5-812E206CDF6A}" srcOrd="8" destOrd="0" presId="urn:microsoft.com/office/officeart/2005/8/layout/cycle5"/>
    <dgm:cxn modelId="{C788215B-7DB3-4909-8A09-A55B7DA7AA0D}" type="presParOf" srcId="{DFE6AEE7-97C9-4391-BFA1-6078CAC8F8F4}" destId="{F701E413-23C2-4CF4-BA53-20C42CDD3C21}" srcOrd="9" destOrd="0" presId="urn:microsoft.com/office/officeart/2005/8/layout/cycle5"/>
    <dgm:cxn modelId="{EBC3EACF-6D56-450E-B00C-3E1580A857A8}" type="presParOf" srcId="{DFE6AEE7-97C9-4391-BFA1-6078CAC8F8F4}" destId="{9C27B0AE-4E27-4290-9F26-DD5E67F3D793}" srcOrd="10" destOrd="0" presId="urn:microsoft.com/office/officeart/2005/8/layout/cycle5"/>
    <dgm:cxn modelId="{658E08F4-1AB3-4C9A-A425-7B4BEC02F4FE}" type="presParOf" srcId="{DFE6AEE7-97C9-4391-BFA1-6078CAC8F8F4}" destId="{A8ADEFA5-1754-471A-B92C-C9E96CA2CEA2}" srcOrd="11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3B7B08C-35C4-4E4F-A227-F9DFD24305C5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82B9913-607A-4589-9B5E-D4038A5AB9F6}">
      <dgm:prSet phldrT="[Text]"/>
      <dgm:spPr>
        <a:gradFill flip="none" rotWithShape="0">
          <a:gsLst>
            <a:gs pos="0">
              <a:srgbClr val="DCB9FF">
                <a:shade val="30000"/>
                <a:satMod val="115000"/>
              </a:srgbClr>
            </a:gs>
            <a:gs pos="50000">
              <a:srgbClr val="DCB9FF">
                <a:shade val="67500"/>
                <a:satMod val="115000"/>
              </a:srgbClr>
            </a:gs>
            <a:gs pos="100000">
              <a:srgbClr val="DCB9FF">
                <a:shade val="100000"/>
                <a:satMod val="115000"/>
              </a:srgbClr>
            </a:gs>
          </a:gsLst>
          <a:lin ang="0" scaled="1"/>
          <a:tileRect/>
        </a:gradFill>
      </dgm:spPr>
      <dgm:t>
        <a:bodyPr/>
        <a:lstStyle/>
        <a:p>
          <a:r>
            <a:rPr lang="en-US"/>
            <a:t>Beginning of the Year Connection</a:t>
          </a:r>
        </a:p>
      </dgm:t>
    </dgm:pt>
    <dgm:pt modelId="{57A741BD-BC03-4AD0-8DDB-8423B729B1E8}" type="parTrans" cxnId="{CB70D114-1133-4918-AA0D-C72E9B32F919}">
      <dgm:prSet/>
      <dgm:spPr/>
      <dgm:t>
        <a:bodyPr/>
        <a:lstStyle/>
        <a:p>
          <a:endParaRPr lang="en-US"/>
        </a:p>
      </dgm:t>
    </dgm:pt>
    <dgm:pt modelId="{E1C2DBB7-84D2-470E-9517-C4B61FA54A0B}" type="sibTrans" cxnId="{CB70D114-1133-4918-AA0D-C72E9B32F919}">
      <dgm:prSet/>
      <dgm:spPr/>
      <dgm:t>
        <a:bodyPr/>
        <a:lstStyle/>
        <a:p>
          <a:endParaRPr lang="en-US"/>
        </a:p>
      </dgm:t>
    </dgm:pt>
    <dgm:pt modelId="{D8C9D48F-C7DF-4D31-85EA-08E2A3E7C9C2}">
      <dgm:prSet phldrT="[Text]"/>
      <dgm:spPr>
        <a:gradFill flip="none" rotWithShape="0">
          <a:gsLst>
            <a:gs pos="0">
              <a:srgbClr val="DCB9FF">
                <a:shade val="30000"/>
                <a:satMod val="115000"/>
              </a:srgbClr>
            </a:gs>
            <a:gs pos="50000">
              <a:srgbClr val="DCB9FF">
                <a:shade val="67500"/>
                <a:satMod val="115000"/>
              </a:srgbClr>
            </a:gs>
            <a:gs pos="100000">
              <a:srgbClr val="DCB9FF">
                <a:shade val="100000"/>
                <a:satMod val="115000"/>
              </a:srgbClr>
            </a:gs>
          </a:gsLst>
          <a:lin ang="8100000" scaled="1"/>
          <a:tileRect/>
        </a:gradFill>
      </dgm:spPr>
      <dgm:t>
        <a:bodyPr/>
        <a:lstStyle/>
        <a:p>
          <a:r>
            <a:rPr lang="en-US"/>
            <a:t>Fall Connection</a:t>
          </a:r>
        </a:p>
      </dgm:t>
    </dgm:pt>
    <dgm:pt modelId="{B95D28D7-B0FE-43C2-9A60-E4B9C511F106}" type="parTrans" cxnId="{DD78DE8A-D675-4AF3-B77C-C16F939D7CDA}">
      <dgm:prSet/>
      <dgm:spPr/>
      <dgm:t>
        <a:bodyPr/>
        <a:lstStyle/>
        <a:p>
          <a:endParaRPr lang="en-US"/>
        </a:p>
      </dgm:t>
    </dgm:pt>
    <dgm:pt modelId="{4A49C11E-CFA6-4D74-B071-90942BEA93E3}" type="sibTrans" cxnId="{DD78DE8A-D675-4AF3-B77C-C16F939D7CDA}">
      <dgm:prSet/>
      <dgm:spPr/>
      <dgm:t>
        <a:bodyPr/>
        <a:lstStyle/>
        <a:p>
          <a:endParaRPr lang="en-US"/>
        </a:p>
      </dgm:t>
    </dgm:pt>
    <dgm:pt modelId="{E1200181-27BF-4CBB-9509-E8D5A5EEE899}">
      <dgm:prSet phldrT="[Text]"/>
      <dgm:spPr>
        <a:gradFill flip="none" rotWithShape="0">
          <a:gsLst>
            <a:gs pos="0">
              <a:srgbClr val="DCB9FF">
                <a:shade val="30000"/>
                <a:satMod val="115000"/>
              </a:srgbClr>
            </a:gs>
            <a:gs pos="50000">
              <a:srgbClr val="DCB9FF">
                <a:shade val="67500"/>
                <a:satMod val="115000"/>
              </a:srgbClr>
            </a:gs>
            <a:gs pos="100000">
              <a:srgbClr val="DCB9FF">
                <a:shade val="100000"/>
                <a:satMod val="115000"/>
              </a:srgbClr>
            </a:gs>
          </a:gsLst>
          <a:lin ang="16200000" scaled="1"/>
          <a:tileRect/>
        </a:gradFill>
      </dgm:spPr>
      <dgm:t>
        <a:bodyPr/>
        <a:lstStyle/>
        <a:p>
          <a:r>
            <a:rPr lang="en-US"/>
            <a:t>Mid-Year Connection</a:t>
          </a:r>
        </a:p>
      </dgm:t>
    </dgm:pt>
    <dgm:pt modelId="{34495378-3523-49DC-97E9-6EF8E154FB0F}" type="parTrans" cxnId="{F258B9AB-1014-44D6-A1AB-52961C65C31B}">
      <dgm:prSet/>
      <dgm:spPr/>
      <dgm:t>
        <a:bodyPr/>
        <a:lstStyle/>
        <a:p>
          <a:endParaRPr lang="en-US"/>
        </a:p>
      </dgm:t>
    </dgm:pt>
    <dgm:pt modelId="{E8FE9DC9-3329-45E1-B5C4-CCE96FF533F4}" type="sibTrans" cxnId="{F258B9AB-1014-44D6-A1AB-52961C65C31B}">
      <dgm:prSet/>
      <dgm:spPr/>
      <dgm:t>
        <a:bodyPr/>
        <a:lstStyle/>
        <a:p>
          <a:endParaRPr lang="en-US"/>
        </a:p>
      </dgm:t>
    </dgm:pt>
    <dgm:pt modelId="{5C2B9259-BEFF-4B79-8523-9FA03A177EFD}">
      <dgm:prSet phldrT="[Text]"/>
      <dgm:spPr>
        <a:gradFill flip="none" rotWithShape="0">
          <a:gsLst>
            <a:gs pos="0">
              <a:srgbClr val="DCB9FF">
                <a:shade val="30000"/>
                <a:satMod val="115000"/>
              </a:srgbClr>
            </a:gs>
            <a:gs pos="50000">
              <a:srgbClr val="DCB9FF">
                <a:shade val="67500"/>
                <a:satMod val="115000"/>
              </a:srgbClr>
            </a:gs>
            <a:gs pos="100000">
              <a:srgbClr val="DCB9FF">
                <a:shade val="100000"/>
                <a:satMod val="115000"/>
              </a:srgbClr>
            </a:gs>
          </a:gsLst>
          <a:lin ang="5400000" scaled="1"/>
          <a:tileRect/>
        </a:gradFill>
      </dgm:spPr>
      <dgm:t>
        <a:bodyPr/>
        <a:lstStyle/>
        <a:p>
          <a:r>
            <a:rPr lang="en-US"/>
            <a:t>Spring Connection</a:t>
          </a:r>
        </a:p>
      </dgm:t>
    </dgm:pt>
    <dgm:pt modelId="{85062EF8-1AD3-4C07-9A84-EB0465457DE7}" type="parTrans" cxnId="{1FAB4B36-1BF1-47AC-9DF2-FADC64808ABF}">
      <dgm:prSet/>
      <dgm:spPr/>
      <dgm:t>
        <a:bodyPr/>
        <a:lstStyle/>
        <a:p>
          <a:endParaRPr lang="en-US"/>
        </a:p>
      </dgm:t>
    </dgm:pt>
    <dgm:pt modelId="{4567D6DD-33C2-4A6D-82CF-F09CC5D37925}" type="sibTrans" cxnId="{1FAB4B36-1BF1-47AC-9DF2-FADC64808ABF}">
      <dgm:prSet/>
      <dgm:spPr/>
      <dgm:t>
        <a:bodyPr/>
        <a:lstStyle/>
        <a:p>
          <a:endParaRPr lang="en-US"/>
        </a:p>
      </dgm:t>
    </dgm:pt>
    <dgm:pt modelId="{DFE6AEE7-97C9-4391-BFA1-6078CAC8F8F4}" type="pres">
      <dgm:prSet presAssocID="{63B7B08C-35C4-4E4F-A227-F9DFD24305C5}" presName="cycle" presStyleCnt="0">
        <dgm:presLayoutVars>
          <dgm:dir/>
          <dgm:resizeHandles val="exact"/>
        </dgm:presLayoutVars>
      </dgm:prSet>
      <dgm:spPr/>
    </dgm:pt>
    <dgm:pt modelId="{20156ABD-EEF8-4EA4-B860-5D6137446103}" type="pres">
      <dgm:prSet presAssocID="{682B9913-607A-4589-9B5E-D4038A5AB9F6}" presName="node" presStyleLbl="node1" presStyleIdx="0" presStyleCnt="4">
        <dgm:presLayoutVars>
          <dgm:bulletEnabled val="1"/>
        </dgm:presLayoutVars>
      </dgm:prSet>
      <dgm:spPr/>
    </dgm:pt>
    <dgm:pt modelId="{76F2445D-7AAA-413D-A397-9078D036A030}" type="pres">
      <dgm:prSet presAssocID="{682B9913-607A-4589-9B5E-D4038A5AB9F6}" presName="spNode" presStyleCnt="0"/>
      <dgm:spPr/>
    </dgm:pt>
    <dgm:pt modelId="{63B369BA-085E-4F84-A351-2861981476CD}" type="pres">
      <dgm:prSet presAssocID="{E1C2DBB7-84D2-470E-9517-C4B61FA54A0B}" presName="sibTrans" presStyleLbl="sibTrans1D1" presStyleIdx="0" presStyleCnt="4"/>
      <dgm:spPr/>
    </dgm:pt>
    <dgm:pt modelId="{95D39741-A51F-43EA-B6E7-2FB3CAD5E2C2}" type="pres">
      <dgm:prSet presAssocID="{D8C9D48F-C7DF-4D31-85EA-08E2A3E7C9C2}" presName="node" presStyleLbl="node1" presStyleIdx="1" presStyleCnt="4">
        <dgm:presLayoutVars>
          <dgm:bulletEnabled val="1"/>
        </dgm:presLayoutVars>
      </dgm:prSet>
      <dgm:spPr/>
    </dgm:pt>
    <dgm:pt modelId="{06C3FB79-AA40-4FB9-92BF-AB93964C7AF9}" type="pres">
      <dgm:prSet presAssocID="{D8C9D48F-C7DF-4D31-85EA-08E2A3E7C9C2}" presName="spNode" presStyleCnt="0"/>
      <dgm:spPr/>
    </dgm:pt>
    <dgm:pt modelId="{8116CD36-22AC-4308-AA68-FB41D9BEA516}" type="pres">
      <dgm:prSet presAssocID="{4A49C11E-CFA6-4D74-B071-90942BEA93E3}" presName="sibTrans" presStyleLbl="sibTrans1D1" presStyleIdx="1" presStyleCnt="4"/>
      <dgm:spPr/>
    </dgm:pt>
    <dgm:pt modelId="{1F140A81-1581-4857-920A-5BC2B567FF58}" type="pres">
      <dgm:prSet presAssocID="{E1200181-27BF-4CBB-9509-E8D5A5EEE899}" presName="node" presStyleLbl="node1" presStyleIdx="2" presStyleCnt="4">
        <dgm:presLayoutVars>
          <dgm:bulletEnabled val="1"/>
        </dgm:presLayoutVars>
      </dgm:prSet>
      <dgm:spPr/>
    </dgm:pt>
    <dgm:pt modelId="{0F7D4843-76AC-435A-A159-6C6FD3EA8231}" type="pres">
      <dgm:prSet presAssocID="{E1200181-27BF-4CBB-9509-E8D5A5EEE899}" presName="spNode" presStyleCnt="0"/>
      <dgm:spPr/>
    </dgm:pt>
    <dgm:pt modelId="{CC17796C-81E6-4608-AAA5-812E206CDF6A}" type="pres">
      <dgm:prSet presAssocID="{E8FE9DC9-3329-45E1-B5C4-CCE96FF533F4}" presName="sibTrans" presStyleLbl="sibTrans1D1" presStyleIdx="2" presStyleCnt="4"/>
      <dgm:spPr/>
    </dgm:pt>
    <dgm:pt modelId="{F701E413-23C2-4CF4-BA53-20C42CDD3C21}" type="pres">
      <dgm:prSet presAssocID="{5C2B9259-BEFF-4B79-8523-9FA03A177EFD}" presName="node" presStyleLbl="node1" presStyleIdx="3" presStyleCnt="4">
        <dgm:presLayoutVars>
          <dgm:bulletEnabled val="1"/>
        </dgm:presLayoutVars>
      </dgm:prSet>
      <dgm:spPr/>
    </dgm:pt>
    <dgm:pt modelId="{9C27B0AE-4E27-4290-9F26-DD5E67F3D793}" type="pres">
      <dgm:prSet presAssocID="{5C2B9259-BEFF-4B79-8523-9FA03A177EFD}" presName="spNode" presStyleCnt="0"/>
      <dgm:spPr/>
    </dgm:pt>
    <dgm:pt modelId="{A8ADEFA5-1754-471A-B92C-C9E96CA2CEA2}" type="pres">
      <dgm:prSet presAssocID="{4567D6DD-33C2-4A6D-82CF-F09CC5D37925}" presName="sibTrans" presStyleLbl="sibTrans1D1" presStyleIdx="3" presStyleCnt="4"/>
      <dgm:spPr/>
    </dgm:pt>
  </dgm:ptLst>
  <dgm:cxnLst>
    <dgm:cxn modelId="{EBB3C006-E47F-45A7-A3B6-CA5B8037B75C}" type="presOf" srcId="{E8FE9DC9-3329-45E1-B5C4-CCE96FF533F4}" destId="{CC17796C-81E6-4608-AAA5-812E206CDF6A}" srcOrd="0" destOrd="0" presId="urn:microsoft.com/office/officeart/2005/8/layout/cycle5"/>
    <dgm:cxn modelId="{CB70D114-1133-4918-AA0D-C72E9B32F919}" srcId="{63B7B08C-35C4-4E4F-A227-F9DFD24305C5}" destId="{682B9913-607A-4589-9B5E-D4038A5AB9F6}" srcOrd="0" destOrd="0" parTransId="{57A741BD-BC03-4AD0-8DDB-8423B729B1E8}" sibTransId="{E1C2DBB7-84D2-470E-9517-C4B61FA54A0B}"/>
    <dgm:cxn modelId="{1FAB4B36-1BF1-47AC-9DF2-FADC64808ABF}" srcId="{63B7B08C-35C4-4E4F-A227-F9DFD24305C5}" destId="{5C2B9259-BEFF-4B79-8523-9FA03A177EFD}" srcOrd="3" destOrd="0" parTransId="{85062EF8-1AD3-4C07-9A84-EB0465457DE7}" sibTransId="{4567D6DD-33C2-4A6D-82CF-F09CC5D37925}"/>
    <dgm:cxn modelId="{14C7C836-BBC8-4019-8102-10136546F0F4}" type="presOf" srcId="{63B7B08C-35C4-4E4F-A227-F9DFD24305C5}" destId="{DFE6AEE7-97C9-4391-BFA1-6078CAC8F8F4}" srcOrd="0" destOrd="0" presId="urn:microsoft.com/office/officeart/2005/8/layout/cycle5"/>
    <dgm:cxn modelId="{E777E84C-F02D-4F97-9378-1559BD6DC6C8}" type="presOf" srcId="{D8C9D48F-C7DF-4D31-85EA-08E2A3E7C9C2}" destId="{95D39741-A51F-43EA-B6E7-2FB3CAD5E2C2}" srcOrd="0" destOrd="0" presId="urn:microsoft.com/office/officeart/2005/8/layout/cycle5"/>
    <dgm:cxn modelId="{6ED12F54-C84E-43EF-8B72-96BBA492824A}" type="presOf" srcId="{5C2B9259-BEFF-4B79-8523-9FA03A177EFD}" destId="{F701E413-23C2-4CF4-BA53-20C42CDD3C21}" srcOrd="0" destOrd="0" presId="urn:microsoft.com/office/officeart/2005/8/layout/cycle5"/>
    <dgm:cxn modelId="{4C5EBE7D-E077-4A3B-9411-E7B48B574661}" type="presOf" srcId="{4A49C11E-CFA6-4D74-B071-90942BEA93E3}" destId="{8116CD36-22AC-4308-AA68-FB41D9BEA516}" srcOrd="0" destOrd="0" presId="urn:microsoft.com/office/officeart/2005/8/layout/cycle5"/>
    <dgm:cxn modelId="{DD78DE8A-D675-4AF3-B77C-C16F939D7CDA}" srcId="{63B7B08C-35C4-4E4F-A227-F9DFD24305C5}" destId="{D8C9D48F-C7DF-4D31-85EA-08E2A3E7C9C2}" srcOrd="1" destOrd="0" parTransId="{B95D28D7-B0FE-43C2-9A60-E4B9C511F106}" sibTransId="{4A49C11E-CFA6-4D74-B071-90942BEA93E3}"/>
    <dgm:cxn modelId="{2493498B-C697-4AA9-849A-EBCF7D37DF15}" type="presOf" srcId="{682B9913-607A-4589-9B5E-D4038A5AB9F6}" destId="{20156ABD-EEF8-4EA4-B860-5D6137446103}" srcOrd="0" destOrd="0" presId="urn:microsoft.com/office/officeart/2005/8/layout/cycle5"/>
    <dgm:cxn modelId="{5FCDFB9A-8597-4F6C-A5C7-2CA0127BC6A8}" type="presOf" srcId="{E1200181-27BF-4CBB-9509-E8D5A5EEE899}" destId="{1F140A81-1581-4857-920A-5BC2B567FF58}" srcOrd="0" destOrd="0" presId="urn:microsoft.com/office/officeart/2005/8/layout/cycle5"/>
    <dgm:cxn modelId="{F258B9AB-1014-44D6-A1AB-52961C65C31B}" srcId="{63B7B08C-35C4-4E4F-A227-F9DFD24305C5}" destId="{E1200181-27BF-4CBB-9509-E8D5A5EEE899}" srcOrd="2" destOrd="0" parTransId="{34495378-3523-49DC-97E9-6EF8E154FB0F}" sibTransId="{E8FE9DC9-3329-45E1-B5C4-CCE96FF533F4}"/>
    <dgm:cxn modelId="{E8EB1ED5-7A83-408B-BA8A-C015F251BB03}" type="presOf" srcId="{E1C2DBB7-84D2-470E-9517-C4B61FA54A0B}" destId="{63B369BA-085E-4F84-A351-2861981476CD}" srcOrd="0" destOrd="0" presId="urn:microsoft.com/office/officeart/2005/8/layout/cycle5"/>
    <dgm:cxn modelId="{27DEEFD8-0C5E-44B5-B19F-40755F475898}" type="presOf" srcId="{4567D6DD-33C2-4A6D-82CF-F09CC5D37925}" destId="{A8ADEFA5-1754-471A-B92C-C9E96CA2CEA2}" srcOrd="0" destOrd="0" presId="urn:microsoft.com/office/officeart/2005/8/layout/cycle5"/>
    <dgm:cxn modelId="{A2BA8CC5-E5E0-43DB-88D4-FC87131DB7F8}" type="presParOf" srcId="{DFE6AEE7-97C9-4391-BFA1-6078CAC8F8F4}" destId="{20156ABD-EEF8-4EA4-B860-5D6137446103}" srcOrd="0" destOrd="0" presId="urn:microsoft.com/office/officeart/2005/8/layout/cycle5"/>
    <dgm:cxn modelId="{66138D82-3FBA-456F-B358-6DF5E09811F2}" type="presParOf" srcId="{DFE6AEE7-97C9-4391-BFA1-6078CAC8F8F4}" destId="{76F2445D-7AAA-413D-A397-9078D036A030}" srcOrd="1" destOrd="0" presId="urn:microsoft.com/office/officeart/2005/8/layout/cycle5"/>
    <dgm:cxn modelId="{2627E895-23B3-44D6-8C29-D3BBD79CB97E}" type="presParOf" srcId="{DFE6AEE7-97C9-4391-BFA1-6078CAC8F8F4}" destId="{63B369BA-085E-4F84-A351-2861981476CD}" srcOrd="2" destOrd="0" presId="urn:microsoft.com/office/officeart/2005/8/layout/cycle5"/>
    <dgm:cxn modelId="{2B48832A-519D-4EE1-9E30-4CD23C471B0E}" type="presParOf" srcId="{DFE6AEE7-97C9-4391-BFA1-6078CAC8F8F4}" destId="{95D39741-A51F-43EA-B6E7-2FB3CAD5E2C2}" srcOrd="3" destOrd="0" presId="urn:microsoft.com/office/officeart/2005/8/layout/cycle5"/>
    <dgm:cxn modelId="{3893BD5F-8D85-4AB0-90BA-A92AC9F7D2C2}" type="presParOf" srcId="{DFE6AEE7-97C9-4391-BFA1-6078CAC8F8F4}" destId="{06C3FB79-AA40-4FB9-92BF-AB93964C7AF9}" srcOrd="4" destOrd="0" presId="urn:microsoft.com/office/officeart/2005/8/layout/cycle5"/>
    <dgm:cxn modelId="{15758E78-D91A-4405-B636-AF08594B8808}" type="presParOf" srcId="{DFE6AEE7-97C9-4391-BFA1-6078CAC8F8F4}" destId="{8116CD36-22AC-4308-AA68-FB41D9BEA516}" srcOrd="5" destOrd="0" presId="urn:microsoft.com/office/officeart/2005/8/layout/cycle5"/>
    <dgm:cxn modelId="{F6FF3C90-9A8A-4C06-AA17-21F295041956}" type="presParOf" srcId="{DFE6AEE7-97C9-4391-BFA1-6078CAC8F8F4}" destId="{1F140A81-1581-4857-920A-5BC2B567FF58}" srcOrd="6" destOrd="0" presId="urn:microsoft.com/office/officeart/2005/8/layout/cycle5"/>
    <dgm:cxn modelId="{BB278E78-B0A6-4AD0-8ACB-477F782A304E}" type="presParOf" srcId="{DFE6AEE7-97C9-4391-BFA1-6078CAC8F8F4}" destId="{0F7D4843-76AC-435A-A159-6C6FD3EA8231}" srcOrd="7" destOrd="0" presId="urn:microsoft.com/office/officeart/2005/8/layout/cycle5"/>
    <dgm:cxn modelId="{7A438CE3-3DEF-4680-96CF-5E94DB91B3FD}" type="presParOf" srcId="{DFE6AEE7-97C9-4391-BFA1-6078CAC8F8F4}" destId="{CC17796C-81E6-4608-AAA5-812E206CDF6A}" srcOrd="8" destOrd="0" presId="urn:microsoft.com/office/officeart/2005/8/layout/cycle5"/>
    <dgm:cxn modelId="{C788215B-7DB3-4909-8A09-A55B7DA7AA0D}" type="presParOf" srcId="{DFE6AEE7-97C9-4391-BFA1-6078CAC8F8F4}" destId="{F701E413-23C2-4CF4-BA53-20C42CDD3C21}" srcOrd="9" destOrd="0" presId="urn:microsoft.com/office/officeart/2005/8/layout/cycle5"/>
    <dgm:cxn modelId="{EBC3EACF-6D56-450E-B00C-3E1580A857A8}" type="presParOf" srcId="{DFE6AEE7-97C9-4391-BFA1-6078CAC8F8F4}" destId="{9C27B0AE-4E27-4290-9F26-DD5E67F3D793}" srcOrd="10" destOrd="0" presId="urn:microsoft.com/office/officeart/2005/8/layout/cycle5"/>
    <dgm:cxn modelId="{658E08F4-1AB3-4C9A-A425-7B4BEC02F4FE}" type="presParOf" srcId="{DFE6AEE7-97C9-4391-BFA1-6078CAC8F8F4}" destId="{A8ADEFA5-1754-471A-B92C-C9E96CA2CEA2}" srcOrd="11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3B7B08C-35C4-4E4F-A227-F9DFD24305C5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82B9913-607A-4589-9B5E-D4038A5AB9F6}">
      <dgm:prSet phldrT="[Text]"/>
      <dgm:spPr>
        <a:gradFill flip="none" rotWithShape="0">
          <a:gsLst>
            <a:gs pos="0">
              <a:srgbClr val="DCB9FF">
                <a:shade val="30000"/>
                <a:satMod val="115000"/>
              </a:srgbClr>
            </a:gs>
            <a:gs pos="50000">
              <a:srgbClr val="DCB9FF">
                <a:shade val="67500"/>
                <a:satMod val="115000"/>
              </a:srgbClr>
            </a:gs>
            <a:gs pos="100000">
              <a:srgbClr val="DCB9FF">
                <a:shade val="100000"/>
                <a:satMod val="115000"/>
              </a:srgbClr>
            </a:gs>
          </a:gsLst>
          <a:lin ang="0" scaled="1"/>
          <a:tileRect/>
        </a:gradFill>
      </dgm:spPr>
      <dgm:t>
        <a:bodyPr/>
        <a:lstStyle/>
        <a:p>
          <a:r>
            <a:rPr lang="en-US"/>
            <a:t>Beginning of the Year Connection</a:t>
          </a:r>
        </a:p>
      </dgm:t>
    </dgm:pt>
    <dgm:pt modelId="{57A741BD-BC03-4AD0-8DDB-8423B729B1E8}" type="parTrans" cxnId="{CB70D114-1133-4918-AA0D-C72E9B32F919}">
      <dgm:prSet/>
      <dgm:spPr/>
      <dgm:t>
        <a:bodyPr/>
        <a:lstStyle/>
        <a:p>
          <a:endParaRPr lang="en-US"/>
        </a:p>
      </dgm:t>
    </dgm:pt>
    <dgm:pt modelId="{E1C2DBB7-84D2-470E-9517-C4B61FA54A0B}" type="sibTrans" cxnId="{CB70D114-1133-4918-AA0D-C72E9B32F919}">
      <dgm:prSet/>
      <dgm:spPr/>
      <dgm:t>
        <a:bodyPr/>
        <a:lstStyle/>
        <a:p>
          <a:endParaRPr lang="en-US"/>
        </a:p>
      </dgm:t>
    </dgm:pt>
    <dgm:pt modelId="{D8C9D48F-C7DF-4D31-85EA-08E2A3E7C9C2}">
      <dgm:prSet phldrT="[Text]"/>
      <dgm:spPr>
        <a:gradFill flip="none" rotWithShape="0">
          <a:gsLst>
            <a:gs pos="0">
              <a:srgbClr val="DCB9FF">
                <a:shade val="30000"/>
                <a:satMod val="115000"/>
              </a:srgbClr>
            </a:gs>
            <a:gs pos="50000">
              <a:srgbClr val="DCB9FF">
                <a:shade val="67500"/>
                <a:satMod val="115000"/>
              </a:srgbClr>
            </a:gs>
            <a:gs pos="100000">
              <a:srgbClr val="DCB9FF">
                <a:shade val="100000"/>
                <a:satMod val="115000"/>
              </a:srgbClr>
            </a:gs>
          </a:gsLst>
          <a:lin ang="8100000" scaled="1"/>
          <a:tileRect/>
        </a:gradFill>
      </dgm:spPr>
      <dgm:t>
        <a:bodyPr/>
        <a:lstStyle/>
        <a:p>
          <a:r>
            <a:rPr lang="en-US"/>
            <a:t>Fall Connection</a:t>
          </a:r>
        </a:p>
      </dgm:t>
    </dgm:pt>
    <dgm:pt modelId="{B95D28D7-B0FE-43C2-9A60-E4B9C511F106}" type="parTrans" cxnId="{DD78DE8A-D675-4AF3-B77C-C16F939D7CDA}">
      <dgm:prSet/>
      <dgm:spPr/>
      <dgm:t>
        <a:bodyPr/>
        <a:lstStyle/>
        <a:p>
          <a:endParaRPr lang="en-US"/>
        </a:p>
      </dgm:t>
    </dgm:pt>
    <dgm:pt modelId="{4A49C11E-CFA6-4D74-B071-90942BEA93E3}" type="sibTrans" cxnId="{DD78DE8A-D675-4AF3-B77C-C16F939D7CDA}">
      <dgm:prSet/>
      <dgm:spPr/>
      <dgm:t>
        <a:bodyPr/>
        <a:lstStyle/>
        <a:p>
          <a:endParaRPr lang="en-US"/>
        </a:p>
      </dgm:t>
    </dgm:pt>
    <dgm:pt modelId="{E1200181-27BF-4CBB-9509-E8D5A5EEE899}">
      <dgm:prSet phldrT="[Text]"/>
      <dgm:spPr>
        <a:gradFill flip="none" rotWithShape="0">
          <a:gsLst>
            <a:gs pos="0">
              <a:srgbClr val="DCB9FF">
                <a:shade val="30000"/>
                <a:satMod val="115000"/>
              </a:srgbClr>
            </a:gs>
            <a:gs pos="50000">
              <a:srgbClr val="DCB9FF">
                <a:shade val="67500"/>
                <a:satMod val="115000"/>
              </a:srgbClr>
            </a:gs>
            <a:gs pos="100000">
              <a:srgbClr val="DCB9FF">
                <a:shade val="100000"/>
                <a:satMod val="115000"/>
              </a:srgbClr>
            </a:gs>
          </a:gsLst>
          <a:lin ang="16200000" scaled="1"/>
          <a:tileRect/>
        </a:gradFill>
      </dgm:spPr>
      <dgm:t>
        <a:bodyPr/>
        <a:lstStyle/>
        <a:p>
          <a:r>
            <a:rPr lang="en-US"/>
            <a:t>Mid-Year Connection</a:t>
          </a:r>
        </a:p>
      </dgm:t>
    </dgm:pt>
    <dgm:pt modelId="{34495378-3523-49DC-97E9-6EF8E154FB0F}" type="parTrans" cxnId="{F258B9AB-1014-44D6-A1AB-52961C65C31B}">
      <dgm:prSet/>
      <dgm:spPr/>
      <dgm:t>
        <a:bodyPr/>
        <a:lstStyle/>
        <a:p>
          <a:endParaRPr lang="en-US"/>
        </a:p>
      </dgm:t>
    </dgm:pt>
    <dgm:pt modelId="{E8FE9DC9-3329-45E1-B5C4-CCE96FF533F4}" type="sibTrans" cxnId="{F258B9AB-1014-44D6-A1AB-52961C65C31B}">
      <dgm:prSet/>
      <dgm:spPr/>
      <dgm:t>
        <a:bodyPr/>
        <a:lstStyle/>
        <a:p>
          <a:endParaRPr lang="en-US"/>
        </a:p>
      </dgm:t>
    </dgm:pt>
    <dgm:pt modelId="{5C2B9259-BEFF-4B79-8523-9FA03A177EFD}">
      <dgm:prSet phldrT="[Text]"/>
      <dgm:spPr>
        <a:gradFill flip="none" rotWithShape="0">
          <a:gsLst>
            <a:gs pos="0">
              <a:srgbClr val="DCB9FF">
                <a:shade val="30000"/>
                <a:satMod val="115000"/>
              </a:srgbClr>
            </a:gs>
            <a:gs pos="50000">
              <a:srgbClr val="DCB9FF">
                <a:shade val="67500"/>
                <a:satMod val="115000"/>
              </a:srgbClr>
            </a:gs>
            <a:gs pos="100000">
              <a:srgbClr val="DCB9FF">
                <a:shade val="100000"/>
                <a:satMod val="115000"/>
              </a:srgbClr>
            </a:gs>
          </a:gsLst>
          <a:lin ang="5400000" scaled="1"/>
          <a:tileRect/>
        </a:gradFill>
      </dgm:spPr>
      <dgm:t>
        <a:bodyPr/>
        <a:lstStyle/>
        <a:p>
          <a:r>
            <a:rPr lang="en-US"/>
            <a:t>Spring Connection</a:t>
          </a:r>
        </a:p>
      </dgm:t>
    </dgm:pt>
    <dgm:pt modelId="{85062EF8-1AD3-4C07-9A84-EB0465457DE7}" type="parTrans" cxnId="{1FAB4B36-1BF1-47AC-9DF2-FADC64808ABF}">
      <dgm:prSet/>
      <dgm:spPr/>
      <dgm:t>
        <a:bodyPr/>
        <a:lstStyle/>
        <a:p>
          <a:endParaRPr lang="en-US"/>
        </a:p>
      </dgm:t>
    </dgm:pt>
    <dgm:pt modelId="{4567D6DD-33C2-4A6D-82CF-F09CC5D37925}" type="sibTrans" cxnId="{1FAB4B36-1BF1-47AC-9DF2-FADC64808ABF}">
      <dgm:prSet/>
      <dgm:spPr/>
      <dgm:t>
        <a:bodyPr/>
        <a:lstStyle/>
        <a:p>
          <a:endParaRPr lang="en-US"/>
        </a:p>
      </dgm:t>
    </dgm:pt>
    <dgm:pt modelId="{DFE6AEE7-97C9-4391-BFA1-6078CAC8F8F4}" type="pres">
      <dgm:prSet presAssocID="{63B7B08C-35C4-4E4F-A227-F9DFD24305C5}" presName="cycle" presStyleCnt="0">
        <dgm:presLayoutVars>
          <dgm:dir/>
          <dgm:resizeHandles val="exact"/>
        </dgm:presLayoutVars>
      </dgm:prSet>
      <dgm:spPr/>
    </dgm:pt>
    <dgm:pt modelId="{20156ABD-EEF8-4EA4-B860-5D6137446103}" type="pres">
      <dgm:prSet presAssocID="{682B9913-607A-4589-9B5E-D4038A5AB9F6}" presName="node" presStyleLbl="node1" presStyleIdx="0" presStyleCnt="4">
        <dgm:presLayoutVars>
          <dgm:bulletEnabled val="1"/>
        </dgm:presLayoutVars>
      </dgm:prSet>
      <dgm:spPr/>
    </dgm:pt>
    <dgm:pt modelId="{76F2445D-7AAA-413D-A397-9078D036A030}" type="pres">
      <dgm:prSet presAssocID="{682B9913-607A-4589-9B5E-D4038A5AB9F6}" presName="spNode" presStyleCnt="0"/>
      <dgm:spPr/>
    </dgm:pt>
    <dgm:pt modelId="{63B369BA-085E-4F84-A351-2861981476CD}" type="pres">
      <dgm:prSet presAssocID="{E1C2DBB7-84D2-470E-9517-C4B61FA54A0B}" presName="sibTrans" presStyleLbl="sibTrans1D1" presStyleIdx="0" presStyleCnt="4"/>
      <dgm:spPr/>
    </dgm:pt>
    <dgm:pt modelId="{95D39741-A51F-43EA-B6E7-2FB3CAD5E2C2}" type="pres">
      <dgm:prSet presAssocID="{D8C9D48F-C7DF-4D31-85EA-08E2A3E7C9C2}" presName="node" presStyleLbl="node1" presStyleIdx="1" presStyleCnt="4">
        <dgm:presLayoutVars>
          <dgm:bulletEnabled val="1"/>
        </dgm:presLayoutVars>
      </dgm:prSet>
      <dgm:spPr/>
    </dgm:pt>
    <dgm:pt modelId="{06C3FB79-AA40-4FB9-92BF-AB93964C7AF9}" type="pres">
      <dgm:prSet presAssocID="{D8C9D48F-C7DF-4D31-85EA-08E2A3E7C9C2}" presName="spNode" presStyleCnt="0"/>
      <dgm:spPr/>
    </dgm:pt>
    <dgm:pt modelId="{8116CD36-22AC-4308-AA68-FB41D9BEA516}" type="pres">
      <dgm:prSet presAssocID="{4A49C11E-CFA6-4D74-B071-90942BEA93E3}" presName="sibTrans" presStyleLbl="sibTrans1D1" presStyleIdx="1" presStyleCnt="4"/>
      <dgm:spPr/>
    </dgm:pt>
    <dgm:pt modelId="{1F140A81-1581-4857-920A-5BC2B567FF58}" type="pres">
      <dgm:prSet presAssocID="{E1200181-27BF-4CBB-9509-E8D5A5EEE899}" presName="node" presStyleLbl="node1" presStyleIdx="2" presStyleCnt="4">
        <dgm:presLayoutVars>
          <dgm:bulletEnabled val="1"/>
        </dgm:presLayoutVars>
      </dgm:prSet>
      <dgm:spPr/>
    </dgm:pt>
    <dgm:pt modelId="{0F7D4843-76AC-435A-A159-6C6FD3EA8231}" type="pres">
      <dgm:prSet presAssocID="{E1200181-27BF-4CBB-9509-E8D5A5EEE899}" presName="spNode" presStyleCnt="0"/>
      <dgm:spPr/>
    </dgm:pt>
    <dgm:pt modelId="{CC17796C-81E6-4608-AAA5-812E206CDF6A}" type="pres">
      <dgm:prSet presAssocID="{E8FE9DC9-3329-45E1-B5C4-CCE96FF533F4}" presName="sibTrans" presStyleLbl="sibTrans1D1" presStyleIdx="2" presStyleCnt="4"/>
      <dgm:spPr/>
    </dgm:pt>
    <dgm:pt modelId="{F701E413-23C2-4CF4-BA53-20C42CDD3C21}" type="pres">
      <dgm:prSet presAssocID="{5C2B9259-BEFF-4B79-8523-9FA03A177EFD}" presName="node" presStyleLbl="node1" presStyleIdx="3" presStyleCnt="4">
        <dgm:presLayoutVars>
          <dgm:bulletEnabled val="1"/>
        </dgm:presLayoutVars>
      </dgm:prSet>
      <dgm:spPr/>
    </dgm:pt>
    <dgm:pt modelId="{9C27B0AE-4E27-4290-9F26-DD5E67F3D793}" type="pres">
      <dgm:prSet presAssocID="{5C2B9259-BEFF-4B79-8523-9FA03A177EFD}" presName="spNode" presStyleCnt="0"/>
      <dgm:spPr/>
    </dgm:pt>
    <dgm:pt modelId="{A8ADEFA5-1754-471A-B92C-C9E96CA2CEA2}" type="pres">
      <dgm:prSet presAssocID="{4567D6DD-33C2-4A6D-82CF-F09CC5D37925}" presName="sibTrans" presStyleLbl="sibTrans1D1" presStyleIdx="3" presStyleCnt="4"/>
      <dgm:spPr/>
    </dgm:pt>
  </dgm:ptLst>
  <dgm:cxnLst>
    <dgm:cxn modelId="{EBB3C006-E47F-45A7-A3B6-CA5B8037B75C}" type="presOf" srcId="{E8FE9DC9-3329-45E1-B5C4-CCE96FF533F4}" destId="{CC17796C-81E6-4608-AAA5-812E206CDF6A}" srcOrd="0" destOrd="0" presId="urn:microsoft.com/office/officeart/2005/8/layout/cycle5"/>
    <dgm:cxn modelId="{CB70D114-1133-4918-AA0D-C72E9B32F919}" srcId="{63B7B08C-35C4-4E4F-A227-F9DFD24305C5}" destId="{682B9913-607A-4589-9B5E-D4038A5AB9F6}" srcOrd="0" destOrd="0" parTransId="{57A741BD-BC03-4AD0-8DDB-8423B729B1E8}" sibTransId="{E1C2DBB7-84D2-470E-9517-C4B61FA54A0B}"/>
    <dgm:cxn modelId="{1FAB4B36-1BF1-47AC-9DF2-FADC64808ABF}" srcId="{63B7B08C-35C4-4E4F-A227-F9DFD24305C5}" destId="{5C2B9259-BEFF-4B79-8523-9FA03A177EFD}" srcOrd="3" destOrd="0" parTransId="{85062EF8-1AD3-4C07-9A84-EB0465457DE7}" sibTransId="{4567D6DD-33C2-4A6D-82CF-F09CC5D37925}"/>
    <dgm:cxn modelId="{14C7C836-BBC8-4019-8102-10136546F0F4}" type="presOf" srcId="{63B7B08C-35C4-4E4F-A227-F9DFD24305C5}" destId="{DFE6AEE7-97C9-4391-BFA1-6078CAC8F8F4}" srcOrd="0" destOrd="0" presId="urn:microsoft.com/office/officeart/2005/8/layout/cycle5"/>
    <dgm:cxn modelId="{E777E84C-F02D-4F97-9378-1559BD6DC6C8}" type="presOf" srcId="{D8C9D48F-C7DF-4D31-85EA-08E2A3E7C9C2}" destId="{95D39741-A51F-43EA-B6E7-2FB3CAD5E2C2}" srcOrd="0" destOrd="0" presId="urn:microsoft.com/office/officeart/2005/8/layout/cycle5"/>
    <dgm:cxn modelId="{6ED12F54-C84E-43EF-8B72-96BBA492824A}" type="presOf" srcId="{5C2B9259-BEFF-4B79-8523-9FA03A177EFD}" destId="{F701E413-23C2-4CF4-BA53-20C42CDD3C21}" srcOrd="0" destOrd="0" presId="urn:microsoft.com/office/officeart/2005/8/layout/cycle5"/>
    <dgm:cxn modelId="{4C5EBE7D-E077-4A3B-9411-E7B48B574661}" type="presOf" srcId="{4A49C11E-CFA6-4D74-B071-90942BEA93E3}" destId="{8116CD36-22AC-4308-AA68-FB41D9BEA516}" srcOrd="0" destOrd="0" presId="urn:microsoft.com/office/officeart/2005/8/layout/cycle5"/>
    <dgm:cxn modelId="{DD78DE8A-D675-4AF3-B77C-C16F939D7CDA}" srcId="{63B7B08C-35C4-4E4F-A227-F9DFD24305C5}" destId="{D8C9D48F-C7DF-4D31-85EA-08E2A3E7C9C2}" srcOrd="1" destOrd="0" parTransId="{B95D28D7-B0FE-43C2-9A60-E4B9C511F106}" sibTransId="{4A49C11E-CFA6-4D74-B071-90942BEA93E3}"/>
    <dgm:cxn modelId="{2493498B-C697-4AA9-849A-EBCF7D37DF15}" type="presOf" srcId="{682B9913-607A-4589-9B5E-D4038A5AB9F6}" destId="{20156ABD-EEF8-4EA4-B860-5D6137446103}" srcOrd="0" destOrd="0" presId="urn:microsoft.com/office/officeart/2005/8/layout/cycle5"/>
    <dgm:cxn modelId="{5FCDFB9A-8597-4F6C-A5C7-2CA0127BC6A8}" type="presOf" srcId="{E1200181-27BF-4CBB-9509-E8D5A5EEE899}" destId="{1F140A81-1581-4857-920A-5BC2B567FF58}" srcOrd="0" destOrd="0" presId="urn:microsoft.com/office/officeart/2005/8/layout/cycle5"/>
    <dgm:cxn modelId="{F258B9AB-1014-44D6-A1AB-52961C65C31B}" srcId="{63B7B08C-35C4-4E4F-A227-F9DFD24305C5}" destId="{E1200181-27BF-4CBB-9509-E8D5A5EEE899}" srcOrd="2" destOrd="0" parTransId="{34495378-3523-49DC-97E9-6EF8E154FB0F}" sibTransId="{E8FE9DC9-3329-45E1-B5C4-CCE96FF533F4}"/>
    <dgm:cxn modelId="{E8EB1ED5-7A83-408B-BA8A-C015F251BB03}" type="presOf" srcId="{E1C2DBB7-84D2-470E-9517-C4B61FA54A0B}" destId="{63B369BA-085E-4F84-A351-2861981476CD}" srcOrd="0" destOrd="0" presId="urn:microsoft.com/office/officeart/2005/8/layout/cycle5"/>
    <dgm:cxn modelId="{27DEEFD8-0C5E-44B5-B19F-40755F475898}" type="presOf" srcId="{4567D6DD-33C2-4A6D-82CF-F09CC5D37925}" destId="{A8ADEFA5-1754-471A-B92C-C9E96CA2CEA2}" srcOrd="0" destOrd="0" presId="urn:microsoft.com/office/officeart/2005/8/layout/cycle5"/>
    <dgm:cxn modelId="{A2BA8CC5-E5E0-43DB-88D4-FC87131DB7F8}" type="presParOf" srcId="{DFE6AEE7-97C9-4391-BFA1-6078CAC8F8F4}" destId="{20156ABD-EEF8-4EA4-B860-5D6137446103}" srcOrd="0" destOrd="0" presId="urn:microsoft.com/office/officeart/2005/8/layout/cycle5"/>
    <dgm:cxn modelId="{66138D82-3FBA-456F-B358-6DF5E09811F2}" type="presParOf" srcId="{DFE6AEE7-97C9-4391-BFA1-6078CAC8F8F4}" destId="{76F2445D-7AAA-413D-A397-9078D036A030}" srcOrd="1" destOrd="0" presId="urn:microsoft.com/office/officeart/2005/8/layout/cycle5"/>
    <dgm:cxn modelId="{2627E895-23B3-44D6-8C29-D3BBD79CB97E}" type="presParOf" srcId="{DFE6AEE7-97C9-4391-BFA1-6078CAC8F8F4}" destId="{63B369BA-085E-4F84-A351-2861981476CD}" srcOrd="2" destOrd="0" presId="urn:microsoft.com/office/officeart/2005/8/layout/cycle5"/>
    <dgm:cxn modelId="{2B48832A-519D-4EE1-9E30-4CD23C471B0E}" type="presParOf" srcId="{DFE6AEE7-97C9-4391-BFA1-6078CAC8F8F4}" destId="{95D39741-A51F-43EA-B6E7-2FB3CAD5E2C2}" srcOrd="3" destOrd="0" presId="urn:microsoft.com/office/officeart/2005/8/layout/cycle5"/>
    <dgm:cxn modelId="{3893BD5F-8D85-4AB0-90BA-A92AC9F7D2C2}" type="presParOf" srcId="{DFE6AEE7-97C9-4391-BFA1-6078CAC8F8F4}" destId="{06C3FB79-AA40-4FB9-92BF-AB93964C7AF9}" srcOrd="4" destOrd="0" presId="urn:microsoft.com/office/officeart/2005/8/layout/cycle5"/>
    <dgm:cxn modelId="{15758E78-D91A-4405-B636-AF08594B8808}" type="presParOf" srcId="{DFE6AEE7-97C9-4391-BFA1-6078CAC8F8F4}" destId="{8116CD36-22AC-4308-AA68-FB41D9BEA516}" srcOrd="5" destOrd="0" presId="urn:microsoft.com/office/officeart/2005/8/layout/cycle5"/>
    <dgm:cxn modelId="{F6FF3C90-9A8A-4C06-AA17-21F295041956}" type="presParOf" srcId="{DFE6AEE7-97C9-4391-BFA1-6078CAC8F8F4}" destId="{1F140A81-1581-4857-920A-5BC2B567FF58}" srcOrd="6" destOrd="0" presId="urn:microsoft.com/office/officeart/2005/8/layout/cycle5"/>
    <dgm:cxn modelId="{BB278E78-B0A6-4AD0-8ACB-477F782A304E}" type="presParOf" srcId="{DFE6AEE7-97C9-4391-BFA1-6078CAC8F8F4}" destId="{0F7D4843-76AC-435A-A159-6C6FD3EA8231}" srcOrd="7" destOrd="0" presId="urn:microsoft.com/office/officeart/2005/8/layout/cycle5"/>
    <dgm:cxn modelId="{7A438CE3-3DEF-4680-96CF-5E94DB91B3FD}" type="presParOf" srcId="{DFE6AEE7-97C9-4391-BFA1-6078CAC8F8F4}" destId="{CC17796C-81E6-4608-AAA5-812E206CDF6A}" srcOrd="8" destOrd="0" presId="urn:microsoft.com/office/officeart/2005/8/layout/cycle5"/>
    <dgm:cxn modelId="{C788215B-7DB3-4909-8A09-A55B7DA7AA0D}" type="presParOf" srcId="{DFE6AEE7-97C9-4391-BFA1-6078CAC8F8F4}" destId="{F701E413-23C2-4CF4-BA53-20C42CDD3C21}" srcOrd="9" destOrd="0" presId="urn:microsoft.com/office/officeart/2005/8/layout/cycle5"/>
    <dgm:cxn modelId="{EBC3EACF-6D56-450E-B00C-3E1580A857A8}" type="presParOf" srcId="{DFE6AEE7-97C9-4391-BFA1-6078CAC8F8F4}" destId="{9C27B0AE-4E27-4290-9F26-DD5E67F3D793}" srcOrd="10" destOrd="0" presId="urn:microsoft.com/office/officeart/2005/8/layout/cycle5"/>
    <dgm:cxn modelId="{658E08F4-1AB3-4C9A-A425-7B4BEC02F4FE}" type="presParOf" srcId="{DFE6AEE7-97C9-4391-BFA1-6078CAC8F8F4}" destId="{A8ADEFA5-1754-471A-B92C-C9E96CA2CEA2}" srcOrd="11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3B7B08C-35C4-4E4F-A227-F9DFD24305C5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82B9913-607A-4589-9B5E-D4038A5AB9F6}">
      <dgm:prSet phldrT="[Text]"/>
      <dgm:spPr>
        <a:gradFill flip="none" rotWithShape="0">
          <a:gsLst>
            <a:gs pos="0">
              <a:srgbClr val="DCB9FF">
                <a:shade val="30000"/>
                <a:satMod val="115000"/>
              </a:srgbClr>
            </a:gs>
            <a:gs pos="50000">
              <a:srgbClr val="DCB9FF">
                <a:shade val="67500"/>
                <a:satMod val="115000"/>
              </a:srgbClr>
            </a:gs>
            <a:gs pos="100000">
              <a:srgbClr val="DCB9FF">
                <a:shade val="100000"/>
                <a:satMod val="115000"/>
              </a:srgbClr>
            </a:gs>
          </a:gsLst>
          <a:lin ang="0" scaled="1"/>
          <a:tileRect/>
        </a:gradFill>
      </dgm:spPr>
      <dgm:t>
        <a:bodyPr/>
        <a:lstStyle/>
        <a:p>
          <a:r>
            <a:rPr lang="en-US"/>
            <a:t>Beginning of the Year Connection</a:t>
          </a:r>
        </a:p>
      </dgm:t>
    </dgm:pt>
    <dgm:pt modelId="{57A741BD-BC03-4AD0-8DDB-8423B729B1E8}" type="parTrans" cxnId="{CB70D114-1133-4918-AA0D-C72E9B32F919}">
      <dgm:prSet/>
      <dgm:spPr/>
      <dgm:t>
        <a:bodyPr/>
        <a:lstStyle/>
        <a:p>
          <a:endParaRPr lang="en-US"/>
        </a:p>
      </dgm:t>
    </dgm:pt>
    <dgm:pt modelId="{E1C2DBB7-84D2-470E-9517-C4B61FA54A0B}" type="sibTrans" cxnId="{CB70D114-1133-4918-AA0D-C72E9B32F919}">
      <dgm:prSet/>
      <dgm:spPr/>
      <dgm:t>
        <a:bodyPr/>
        <a:lstStyle/>
        <a:p>
          <a:endParaRPr lang="en-US"/>
        </a:p>
      </dgm:t>
    </dgm:pt>
    <dgm:pt modelId="{D8C9D48F-C7DF-4D31-85EA-08E2A3E7C9C2}">
      <dgm:prSet phldrT="[Text]"/>
      <dgm:spPr>
        <a:gradFill flip="none" rotWithShape="0">
          <a:gsLst>
            <a:gs pos="0">
              <a:srgbClr val="DCB9FF">
                <a:shade val="30000"/>
                <a:satMod val="115000"/>
              </a:srgbClr>
            </a:gs>
            <a:gs pos="50000">
              <a:srgbClr val="DCB9FF">
                <a:shade val="67500"/>
                <a:satMod val="115000"/>
              </a:srgbClr>
            </a:gs>
            <a:gs pos="100000">
              <a:srgbClr val="DCB9FF">
                <a:shade val="100000"/>
                <a:satMod val="115000"/>
              </a:srgbClr>
            </a:gs>
          </a:gsLst>
          <a:lin ang="8100000" scaled="1"/>
          <a:tileRect/>
        </a:gradFill>
      </dgm:spPr>
      <dgm:t>
        <a:bodyPr/>
        <a:lstStyle/>
        <a:p>
          <a:r>
            <a:rPr lang="en-US"/>
            <a:t>Fall Connection</a:t>
          </a:r>
        </a:p>
      </dgm:t>
    </dgm:pt>
    <dgm:pt modelId="{B95D28D7-B0FE-43C2-9A60-E4B9C511F106}" type="parTrans" cxnId="{DD78DE8A-D675-4AF3-B77C-C16F939D7CDA}">
      <dgm:prSet/>
      <dgm:spPr/>
      <dgm:t>
        <a:bodyPr/>
        <a:lstStyle/>
        <a:p>
          <a:endParaRPr lang="en-US"/>
        </a:p>
      </dgm:t>
    </dgm:pt>
    <dgm:pt modelId="{4A49C11E-CFA6-4D74-B071-90942BEA93E3}" type="sibTrans" cxnId="{DD78DE8A-D675-4AF3-B77C-C16F939D7CDA}">
      <dgm:prSet/>
      <dgm:spPr/>
      <dgm:t>
        <a:bodyPr/>
        <a:lstStyle/>
        <a:p>
          <a:endParaRPr lang="en-US"/>
        </a:p>
      </dgm:t>
    </dgm:pt>
    <dgm:pt modelId="{E1200181-27BF-4CBB-9509-E8D5A5EEE899}">
      <dgm:prSet phldrT="[Text]"/>
      <dgm:spPr>
        <a:gradFill flip="none" rotWithShape="0">
          <a:gsLst>
            <a:gs pos="0">
              <a:srgbClr val="DCB9FF">
                <a:shade val="30000"/>
                <a:satMod val="115000"/>
              </a:srgbClr>
            </a:gs>
            <a:gs pos="50000">
              <a:srgbClr val="DCB9FF">
                <a:shade val="67500"/>
                <a:satMod val="115000"/>
              </a:srgbClr>
            </a:gs>
            <a:gs pos="100000">
              <a:srgbClr val="DCB9FF">
                <a:shade val="100000"/>
                <a:satMod val="115000"/>
              </a:srgbClr>
            </a:gs>
          </a:gsLst>
          <a:lin ang="16200000" scaled="1"/>
          <a:tileRect/>
        </a:gradFill>
      </dgm:spPr>
      <dgm:t>
        <a:bodyPr/>
        <a:lstStyle/>
        <a:p>
          <a:r>
            <a:rPr lang="en-US"/>
            <a:t>Mid-Year Connection</a:t>
          </a:r>
        </a:p>
      </dgm:t>
    </dgm:pt>
    <dgm:pt modelId="{34495378-3523-49DC-97E9-6EF8E154FB0F}" type="parTrans" cxnId="{F258B9AB-1014-44D6-A1AB-52961C65C31B}">
      <dgm:prSet/>
      <dgm:spPr/>
      <dgm:t>
        <a:bodyPr/>
        <a:lstStyle/>
        <a:p>
          <a:endParaRPr lang="en-US"/>
        </a:p>
      </dgm:t>
    </dgm:pt>
    <dgm:pt modelId="{E8FE9DC9-3329-45E1-B5C4-CCE96FF533F4}" type="sibTrans" cxnId="{F258B9AB-1014-44D6-A1AB-52961C65C31B}">
      <dgm:prSet/>
      <dgm:spPr/>
      <dgm:t>
        <a:bodyPr/>
        <a:lstStyle/>
        <a:p>
          <a:endParaRPr lang="en-US"/>
        </a:p>
      </dgm:t>
    </dgm:pt>
    <dgm:pt modelId="{5C2B9259-BEFF-4B79-8523-9FA03A177EFD}">
      <dgm:prSet phldrT="[Text]"/>
      <dgm:spPr>
        <a:gradFill flip="none" rotWithShape="0">
          <a:gsLst>
            <a:gs pos="0">
              <a:srgbClr val="DCB9FF">
                <a:shade val="30000"/>
                <a:satMod val="115000"/>
              </a:srgbClr>
            </a:gs>
            <a:gs pos="50000">
              <a:srgbClr val="DCB9FF">
                <a:shade val="67500"/>
                <a:satMod val="115000"/>
              </a:srgbClr>
            </a:gs>
            <a:gs pos="100000">
              <a:srgbClr val="DCB9FF">
                <a:shade val="100000"/>
                <a:satMod val="115000"/>
              </a:srgbClr>
            </a:gs>
          </a:gsLst>
          <a:lin ang="5400000" scaled="1"/>
          <a:tileRect/>
        </a:gradFill>
      </dgm:spPr>
      <dgm:t>
        <a:bodyPr/>
        <a:lstStyle/>
        <a:p>
          <a:r>
            <a:rPr lang="en-US"/>
            <a:t>Spring Connection</a:t>
          </a:r>
        </a:p>
      </dgm:t>
    </dgm:pt>
    <dgm:pt modelId="{85062EF8-1AD3-4C07-9A84-EB0465457DE7}" type="parTrans" cxnId="{1FAB4B36-1BF1-47AC-9DF2-FADC64808ABF}">
      <dgm:prSet/>
      <dgm:spPr/>
      <dgm:t>
        <a:bodyPr/>
        <a:lstStyle/>
        <a:p>
          <a:endParaRPr lang="en-US"/>
        </a:p>
      </dgm:t>
    </dgm:pt>
    <dgm:pt modelId="{4567D6DD-33C2-4A6D-82CF-F09CC5D37925}" type="sibTrans" cxnId="{1FAB4B36-1BF1-47AC-9DF2-FADC64808ABF}">
      <dgm:prSet/>
      <dgm:spPr/>
      <dgm:t>
        <a:bodyPr/>
        <a:lstStyle/>
        <a:p>
          <a:endParaRPr lang="en-US"/>
        </a:p>
      </dgm:t>
    </dgm:pt>
    <dgm:pt modelId="{DFE6AEE7-97C9-4391-BFA1-6078CAC8F8F4}" type="pres">
      <dgm:prSet presAssocID="{63B7B08C-35C4-4E4F-A227-F9DFD24305C5}" presName="cycle" presStyleCnt="0">
        <dgm:presLayoutVars>
          <dgm:dir/>
          <dgm:resizeHandles val="exact"/>
        </dgm:presLayoutVars>
      </dgm:prSet>
      <dgm:spPr/>
    </dgm:pt>
    <dgm:pt modelId="{20156ABD-EEF8-4EA4-B860-5D6137446103}" type="pres">
      <dgm:prSet presAssocID="{682B9913-607A-4589-9B5E-D4038A5AB9F6}" presName="node" presStyleLbl="node1" presStyleIdx="0" presStyleCnt="4">
        <dgm:presLayoutVars>
          <dgm:bulletEnabled val="1"/>
        </dgm:presLayoutVars>
      </dgm:prSet>
      <dgm:spPr/>
    </dgm:pt>
    <dgm:pt modelId="{76F2445D-7AAA-413D-A397-9078D036A030}" type="pres">
      <dgm:prSet presAssocID="{682B9913-607A-4589-9B5E-D4038A5AB9F6}" presName="spNode" presStyleCnt="0"/>
      <dgm:spPr/>
    </dgm:pt>
    <dgm:pt modelId="{63B369BA-085E-4F84-A351-2861981476CD}" type="pres">
      <dgm:prSet presAssocID="{E1C2DBB7-84D2-470E-9517-C4B61FA54A0B}" presName="sibTrans" presStyleLbl="sibTrans1D1" presStyleIdx="0" presStyleCnt="4"/>
      <dgm:spPr/>
    </dgm:pt>
    <dgm:pt modelId="{95D39741-A51F-43EA-B6E7-2FB3CAD5E2C2}" type="pres">
      <dgm:prSet presAssocID="{D8C9D48F-C7DF-4D31-85EA-08E2A3E7C9C2}" presName="node" presStyleLbl="node1" presStyleIdx="1" presStyleCnt="4">
        <dgm:presLayoutVars>
          <dgm:bulletEnabled val="1"/>
        </dgm:presLayoutVars>
      </dgm:prSet>
      <dgm:spPr/>
    </dgm:pt>
    <dgm:pt modelId="{06C3FB79-AA40-4FB9-92BF-AB93964C7AF9}" type="pres">
      <dgm:prSet presAssocID="{D8C9D48F-C7DF-4D31-85EA-08E2A3E7C9C2}" presName="spNode" presStyleCnt="0"/>
      <dgm:spPr/>
    </dgm:pt>
    <dgm:pt modelId="{8116CD36-22AC-4308-AA68-FB41D9BEA516}" type="pres">
      <dgm:prSet presAssocID="{4A49C11E-CFA6-4D74-B071-90942BEA93E3}" presName="sibTrans" presStyleLbl="sibTrans1D1" presStyleIdx="1" presStyleCnt="4"/>
      <dgm:spPr/>
    </dgm:pt>
    <dgm:pt modelId="{1F140A81-1581-4857-920A-5BC2B567FF58}" type="pres">
      <dgm:prSet presAssocID="{E1200181-27BF-4CBB-9509-E8D5A5EEE899}" presName="node" presStyleLbl="node1" presStyleIdx="2" presStyleCnt="4">
        <dgm:presLayoutVars>
          <dgm:bulletEnabled val="1"/>
        </dgm:presLayoutVars>
      </dgm:prSet>
      <dgm:spPr/>
    </dgm:pt>
    <dgm:pt modelId="{0F7D4843-76AC-435A-A159-6C6FD3EA8231}" type="pres">
      <dgm:prSet presAssocID="{E1200181-27BF-4CBB-9509-E8D5A5EEE899}" presName="spNode" presStyleCnt="0"/>
      <dgm:spPr/>
    </dgm:pt>
    <dgm:pt modelId="{CC17796C-81E6-4608-AAA5-812E206CDF6A}" type="pres">
      <dgm:prSet presAssocID="{E8FE9DC9-3329-45E1-B5C4-CCE96FF533F4}" presName="sibTrans" presStyleLbl="sibTrans1D1" presStyleIdx="2" presStyleCnt="4"/>
      <dgm:spPr/>
    </dgm:pt>
    <dgm:pt modelId="{F701E413-23C2-4CF4-BA53-20C42CDD3C21}" type="pres">
      <dgm:prSet presAssocID="{5C2B9259-BEFF-4B79-8523-9FA03A177EFD}" presName="node" presStyleLbl="node1" presStyleIdx="3" presStyleCnt="4">
        <dgm:presLayoutVars>
          <dgm:bulletEnabled val="1"/>
        </dgm:presLayoutVars>
      </dgm:prSet>
      <dgm:spPr/>
    </dgm:pt>
    <dgm:pt modelId="{9C27B0AE-4E27-4290-9F26-DD5E67F3D793}" type="pres">
      <dgm:prSet presAssocID="{5C2B9259-BEFF-4B79-8523-9FA03A177EFD}" presName="spNode" presStyleCnt="0"/>
      <dgm:spPr/>
    </dgm:pt>
    <dgm:pt modelId="{A8ADEFA5-1754-471A-B92C-C9E96CA2CEA2}" type="pres">
      <dgm:prSet presAssocID="{4567D6DD-33C2-4A6D-82CF-F09CC5D37925}" presName="sibTrans" presStyleLbl="sibTrans1D1" presStyleIdx="3" presStyleCnt="4"/>
      <dgm:spPr/>
    </dgm:pt>
  </dgm:ptLst>
  <dgm:cxnLst>
    <dgm:cxn modelId="{EBB3C006-E47F-45A7-A3B6-CA5B8037B75C}" type="presOf" srcId="{E8FE9DC9-3329-45E1-B5C4-CCE96FF533F4}" destId="{CC17796C-81E6-4608-AAA5-812E206CDF6A}" srcOrd="0" destOrd="0" presId="urn:microsoft.com/office/officeart/2005/8/layout/cycle5"/>
    <dgm:cxn modelId="{CB70D114-1133-4918-AA0D-C72E9B32F919}" srcId="{63B7B08C-35C4-4E4F-A227-F9DFD24305C5}" destId="{682B9913-607A-4589-9B5E-D4038A5AB9F6}" srcOrd="0" destOrd="0" parTransId="{57A741BD-BC03-4AD0-8DDB-8423B729B1E8}" sibTransId="{E1C2DBB7-84D2-470E-9517-C4B61FA54A0B}"/>
    <dgm:cxn modelId="{1FAB4B36-1BF1-47AC-9DF2-FADC64808ABF}" srcId="{63B7B08C-35C4-4E4F-A227-F9DFD24305C5}" destId="{5C2B9259-BEFF-4B79-8523-9FA03A177EFD}" srcOrd="3" destOrd="0" parTransId="{85062EF8-1AD3-4C07-9A84-EB0465457DE7}" sibTransId="{4567D6DD-33C2-4A6D-82CF-F09CC5D37925}"/>
    <dgm:cxn modelId="{14C7C836-BBC8-4019-8102-10136546F0F4}" type="presOf" srcId="{63B7B08C-35C4-4E4F-A227-F9DFD24305C5}" destId="{DFE6AEE7-97C9-4391-BFA1-6078CAC8F8F4}" srcOrd="0" destOrd="0" presId="urn:microsoft.com/office/officeart/2005/8/layout/cycle5"/>
    <dgm:cxn modelId="{E777E84C-F02D-4F97-9378-1559BD6DC6C8}" type="presOf" srcId="{D8C9D48F-C7DF-4D31-85EA-08E2A3E7C9C2}" destId="{95D39741-A51F-43EA-B6E7-2FB3CAD5E2C2}" srcOrd="0" destOrd="0" presId="urn:microsoft.com/office/officeart/2005/8/layout/cycle5"/>
    <dgm:cxn modelId="{6ED12F54-C84E-43EF-8B72-96BBA492824A}" type="presOf" srcId="{5C2B9259-BEFF-4B79-8523-9FA03A177EFD}" destId="{F701E413-23C2-4CF4-BA53-20C42CDD3C21}" srcOrd="0" destOrd="0" presId="urn:microsoft.com/office/officeart/2005/8/layout/cycle5"/>
    <dgm:cxn modelId="{4C5EBE7D-E077-4A3B-9411-E7B48B574661}" type="presOf" srcId="{4A49C11E-CFA6-4D74-B071-90942BEA93E3}" destId="{8116CD36-22AC-4308-AA68-FB41D9BEA516}" srcOrd="0" destOrd="0" presId="urn:microsoft.com/office/officeart/2005/8/layout/cycle5"/>
    <dgm:cxn modelId="{DD78DE8A-D675-4AF3-B77C-C16F939D7CDA}" srcId="{63B7B08C-35C4-4E4F-A227-F9DFD24305C5}" destId="{D8C9D48F-C7DF-4D31-85EA-08E2A3E7C9C2}" srcOrd="1" destOrd="0" parTransId="{B95D28D7-B0FE-43C2-9A60-E4B9C511F106}" sibTransId="{4A49C11E-CFA6-4D74-B071-90942BEA93E3}"/>
    <dgm:cxn modelId="{2493498B-C697-4AA9-849A-EBCF7D37DF15}" type="presOf" srcId="{682B9913-607A-4589-9B5E-D4038A5AB9F6}" destId="{20156ABD-EEF8-4EA4-B860-5D6137446103}" srcOrd="0" destOrd="0" presId="urn:microsoft.com/office/officeart/2005/8/layout/cycle5"/>
    <dgm:cxn modelId="{5FCDFB9A-8597-4F6C-A5C7-2CA0127BC6A8}" type="presOf" srcId="{E1200181-27BF-4CBB-9509-E8D5A5EEE899}" destId="{1F140A81-1581-4857-920A-5BC2B567FF58}" srcOrd="0" destOrd="0" presId="urn:microsoft.com/office/officeart/2005/8/layout/cycle5"/>
    <dgm:cxn modelId="{F258B9AB-1014-44D6-A1AB-52961C65C31B}" srcId="{63B7B08C-35C4-4E4F-A227-F9DFD24305C5}" destId="{E1200181-27BF-4CBB-9509-E8D5A5EEE899}" srcOrd="2" destOrd="0" parTransId="{34495378-3523-49DC-97E9-6EF8E154FB0F}" sibTransId="{E8FE9DC9-3329-45E1-B5C4-CCE96FF533F4}"/>
    <dgm:cxn modelId="{E8EB1ED5-7A83-408B-BA8A-C015F251BB03}" type="presOf" srcId="{E1C2DBB7-84D2-470E-9517-C4B61FA54A0B}" destId="{63B369BA-085E-4F84-A351-2861981476CD}" srcOrd="0" destOrd="0" presId="urn:microsoft.com/office/officeart/2005/8/layout/cycle5"/>
    <dgm:cxn modelId="{27DEEFD8-0C5E-44B5-B19F-40755F475898}" type="presOf" srcId="{4567D6DD-33C2-4A6D-82CF-F09CC5D37925}" destId="{A8ADEFA5-1754-471A-B92C-C9E96CA2CEA2}" srcOrd="0" destOrd="0" presId="urn:microsoft.com/office/officeart/2005/8/layout/cycle5"/>
    <dgm:cxn modelId="{A2BA8CC5-E5E0-43DB-88D4-FC87131DB7F8}" type="presParOf" srcId="{DFE6AEE7-97C9-4391-BFA1-6078CAC8F8F4}" destId="{20156ABD-EEF8-4EA4-B860-5D6137446103}" srcOrd="0" destOrd="0" presId="urn:microsoft.com/office/officeart/2005/8/layout/cycle5"/>
    <dgm:cxn modelId="{66138D82-3FBA-456F-B358-6DF5E09811F2}" type="presParOf" srcId="{DFE6AEE7-97C9-4391-BFA1-6078CAC8F8F4}" destId="{76F2445D-7AAA-413D-A397-9078D036A030}" srcOrd="1" destOrd="0" presId="urn:microsoft.com/office/officeart/2005/8/layout/cycle5"/>
    <dgm:cxn modelId="{2627E895-23B3-44D6-8C29-D3BBD79CB97E}" type="presParOf" srcId="{DFE6AEE7-97C9-4391-BFA1-6078CAC8F8F4}" destId="{63B369BA-085E-4F84-A351-2861981476CD}" srcOrd="2" destOrd="0" presId="urn:microsoft.com/office/officeart/2005/8/layout/cycle5"/>
    <dgm:cxn modelId="{2B48832A-519D-4EE1-9E30-4CD23C471B0E}" type="presParOf" srcId="{DFE6AEE7-97C9-4391-BFA1-6078CAC8F8F4}" destId="{95D39741-A51F-43EA-B6E7-2FB3CAD5E2C2}" srcOrd="3" destOrd="0" presId="urn:microsoft.com/office/officeart/2005/8/layout/cycle5"/>
    <dgm:cxn modelId="{3893BD5F-8D85-4AB0-90BA-A92AC9F7D2C2}" type="presParOf" srcId="{DFE6AEE7-97C9-4391-BFA1-6078CAC8F8F4}" destId="{06C3FB79-AA40-4FB9-92BF-AB93964C7AF9}" srcOrd="4" destOrd="0" presId="urn:microsoft.com/office/officeart/2005/8/layout/cycle5"/>
    <dgm:cxn modelId="{15758E78-D91A-4405-B636-AF08594B8808}" type="presParOf" srcId="{DFE6AEE7-97C9-4391-BFA1-6078CAC8F8F4}" destId="{8116CD36-22AC-4308-AA68-FB41D9BEA516}" srcOrd="5" destOrd="0" presId="urn:microsoft.com/office/officeart/2005/8/layout/cycle5"/>
    <dgm:cxn modelId="{F6FF3C90-9A8A-4C06-AA17-21F295041956}" type="presParOf" srcId="{DFE6AEE7-97C9-4391-BFA1-6078CAC8F8F4}" destId="{1F140A81-1581-4857-920A-5BC2B567FF58}" srcOrd="6" destOrd="0" presId="urn:microsoft.com/office/officeart/2005/8/layout/cycle5"/>
    <dgm:cxn modelId="{BB278E78-B0A6-4AD0-8ACB-477F782A304E}" type="presParOf" srcId="{DFE6AEE7-97C9-4391-BFA1-6078CAC8F8F4}" destId="{0F7D4843-76AC-435A-A159-6C6FD3EA8231}" srcOrd="7" destOrd="0" presId="urn:microsoft.com/office/officeart/2005/8/layout/cycle5"/>
    <dgm:cxn modelId="{7A438CE3-3DEF-4680-96CF-5E94DB91B3FD}" type="presParOf" srcId="{DFE6AEE7-97C9-4391-BFA1-6078CAC8F8F4}" destId="{CC17796C-81E6-4608-AAA5-812E206CDF6A}" srcOrd="8" destOrd="0" presId="urn:microsoft.com/office/officeart/2005/8/layout/cycle5"/>
    <dgm:cxn modelId="{C788215B-7DB3-4909-8A09-A55B7DA7AA0D}" type="presParOf" srcId="{DFE6AEE7-97C9-4391-BFA1-6078CAC8F8F4}" destId="{F701E413-23C2-4CF4-BA53-20C42CDD3C21}" srcOrd="9" destOrd="0" presId="urn:microsoft.com/office/officeart/2005/8/layout/cycle5"/>
    <dgm:cxn modelId="{EBC3EACF-6D56-450E-B00C-3E1580A857A8}" type="presParOf" srcId="{DFE6AEE7-97C9-4391-BFA1-6078CAC8F8F4}" destId="{9C27B0AE-4E27-4290-9F26-DD5E67F3D793}" srcOrd="10" destOrd="0" presId="urn:microsoft.com/office/officeart/2005/8/layout/cycle5"/>
    <dgm:cxn modelId="{658E08F4-1AB3-4C9A-A425-7B4BEC02F4FE}" type="presParOf" srcId="{DFE6AEE7-97C9-4391-BFA1-6078CAC8F8F4}" destId="{A8ADEFA5-1754-471A-B92C-C9E96CA2CEA2}" srcOrd="11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739731-BFF1-435B-AB34-96E9E093ABB9}">
      <dsp:nvSpPr>
        <dsp:cNvPr id="0" name=""/>
        <dsp:cNvSpPr/>
      </dsp:nvSpPr>
      <dsp:spPr>
        <a:xfrm>
          <a:off x="814140" y="0"/>
          <a:ext cx="3331917" cy="1808172"/>
        </a:xfrm>
        <a:prstGeom prst="rect">
          <a:avLst/>
        </a:prstGeom>
        <a:solidFill>
          <a:srgbClr val="8DAAE3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solidFill>
                <a:srgbClr val="000000"/>
              </a:solidFill>
            </a:rPr>
            <a:t>Domain 1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solidFill>
                <a:srgbClr val="000000"/>
              </a:solidFill>
            </a:rPr>
            <a:t>Planning and Preparation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>
            <a:solidFill>
              <a:srgbClr val="000000"/>
            </a:solidFill>
          </a:endParaRP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>
              <a:solidFill>
                <a:srgbClr val="000000"/>
              </a:solidFill>
            </a:rPr>
            <a:t>     1a: Applying Knowledge of Content and Pedagogy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>
              <a:solidFill>
                <a:srgbClr val="000000"/>
              </a:solidFill>
            </a:rPr>
            <a:t>     1b: Knowing and Valuing Students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>
              <a:solidFill>
                <a:srgbClr val="000000"/>
              </a:solidFill>
            </a:rPr>
            <a:t>     1c: Setting Instructional Outcomes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>
              <a:solidFill>
                <a:srgbClr val="000000"/>
              </a:solidFill>
            </a:rPr>
            <a:t>     1d: Using Resources Effectively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>
              <a:solidFill>
                <a:srgbClr val="000000"/>
              </a:solidFill>
            </a:rPr>
            <a:t>     1e: Planning Coherent Instruction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>
              <a:solidFill>
                <a:srgbClr val="000000"/>
              </a:solidFill>
            </a:rPr>
            <a:t>     1f: Designing and Analyzing Assessments</a:t>
          </a:r>
          <a:r>
            <a:rPr lang="en-US" sz="1100" kern="1200">
              <a:solidFill>
                <a:srgbClr val="000000"/>
              </a:solidFill>
            </a:rPr>
            <a:t> </a:t>
          </a:r>
        </a:p>
      </dsp:txBody>
      <dsp:txXfrm>
        <a:off x="814140" y="0"/>
        <a:ext cx="3331917" cy="1808172"/>
      </dsp:txXfrm>
    </dsp:sp>
    <dsp:sp modelId="{928DFCC0-2916-407A-B581-25F2BA45511B}">
      <dsp:nvSpPr>
        <dsp:cNvPr id="0" name=""/>
        <dsp:cNvSpPr/>
      </dsp:nvSpPr>
      <dsp:spPr>
        <a:xfrm>
          <a:off x="4241998" y="602"/>
          <a:ext cx="3331917" cy="1808172"/>
        </a:xfrm>
        <a:prstGeom prst="rect">
          <a:avLst/>
        </a:prstGeom>
        <a:solidFill>
          <a:srgbClr val="FF9966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solidFill>
                <a:srgbClr val="000000"/>
              </a:solidFill>
            </a:rPr>
            <a:t>Domain 2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solidFill>
                <a:srgbClr val="000000"/>
              </a:solidFill>
            </a:rPr>
            <a:t>Learning Environments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>
            <a:solidFill>
              <a:srgbClr val="000000"/>
            </a:solidFill>
          </a:endParaRP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>
              <a:solidFill>
                <a:srgbClr val="000000"/>
              </a:solidFill>
            </a:rPr>
            <a:t>     2a: Cultivating Respectful &amp; Affirming Environments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>
              <a:solidFill>
                <a:srgbClr val="000000"/>
              </a:solidFill>
            </a:rPr>
            <a:t>     2b: Fostering a Culture for Learning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>
              <a:solidFill>
                <a:srgbClr val="000000"/>
              </a:solidFill>
            </a:rPr>
            <a:t>     2c: Maintaining Purposeful Environments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>
              <a:solidFill>
                <a:srgbClr val="000000"/>
              </a:solidFill>
            </a:rPr>
            <a:t>     2d: Supporting Positive Student Behavior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>
              <a:solidFill>
                <a:srgbClr val="000000"/>
              </a:solidFill>
            </a:rPr>
            <a:t>     2e: Organizing Spaces for Learning</a:t>
          </a:r>
        </a:p>
      </dsp:txBody>
      <dsp:txXfrm>
        <a:off x="4241998" y="602"/>
        <a:ext cx="3331917" cy="1808172"/>
      </dsp:txXfrm>
    </dsp:sp>
    <dsp:sp modelId="{ADD0553A-F2CA-43D9-A559-7ACD55A06239}">
      <dsp:nvSpPr>
        <dsp:cNvPr id="0" name=""/>
        <dsp:cNvSpPr/>
      </dsp:nvSpPr>
      <dsp:spPr>
        <a:xfrm>
          <a:off x="822506" y="1862765"/>
          <a:ext cx="3331917" cy="1808172"/>
        </a:xfrm>
        <a:prstGeom prst="rect">
          <a:avLst/>
        </a:prstGeom>
        <a:solidFill>
          <a:srgbClr val="95C195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/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solidFill>
                <a:srgbClr val="000000"/>
              </a:solidFill>
            </a:rPr>
            <a:t>Domain 4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solidFill>
                <a:srgbClr val="000000"/>
              </a:solidFill>
            </a:rPr>
            <a:t>Principled Teaching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>
            <a:solidFill>
              <a:srgbClr val="000000"/>
            </a:solidFill>
          </a:endParaRP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>
              <a:solidFill>
                <a:srgbClr val="000000"/>
              </a:solidFill>
            </a:rPr>
            <a:t>     4a: Engaging in Reflective Practice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>
              <a:solidFill>
                <a:srgbClr val="000000"/>
              </a:solidFill>
            </a:rPr>
            <a:t>     4b: Documenting Student Progress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>
              <a:solidFill>
                <a:srgbClr val="000000"/>
              </a:solidFill>
            </a:rPr>
            <a:t>     4c: Engaging Families and Communities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>
              <a:solidFill>
                <a:srgbClr val="000000"/>
              </a:solidFill>
            </a:rPr>
            <a:t>     4d: Contributing to School Community and Culture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>
              <a:solidFill>
                <a:srgbClr val="000000"/>
              </a:solidFill>
            </a:rPr>
            <a:t>     4e: Growing and Developing Professionally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>
              <a:solidFill>
                <a:srgbClr val="000000"/>
              </a:solidFill>
            </a:rPr>
            <a:t>     4f: Acting in Service of Students 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/>
            <a:t>     </a:t>
          </a:r>
        </a:p>
      </dsp:txBody>
      <dsp:txXfrm>
        <a:off x="822506" y="1862765"/>
        <a:ext cx="3331917" cy="1808172"/>
      </dsp:txXfrm>
    </dsp:sp>
    <dsp:sp modelId="{321F266D-1CA0-44D7-B61B-9EF0112C5B5D}">
      <dsp:nvSpPr>
        <dsp:cNvPr id="0" name=""/>
        <dsp:cNvSpPr/>
      </dsp:nvSpPr>
      <dsp:spPr>
        <a:xfrm>
          <a:off x="4225230" y="1871159"/>
          <a:ext cx="3331917" cy="1808172"/>
        </a:xfrm>
        <a:prstGeom prst="rect">
          <a:avLst/>
        </a:prstGeom>
        <a:solidFill>
          <a:srgbClr val="E497FF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/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solidFill>
                <a:srgbClr val="000000"/>
              </a:solidFill>
            </a:rPr>
            <a:t>Domain 3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solidFill>
                <a:srgbClr val="000000"/>
              </a:solidFill>
            </a:rPr>
            <a:t>Learning Experiences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>
            <a:solidFill>
              <a:srgbClr val="000000"/>
            </a:solidFill>
          </a:endParaRP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>
              <a:solidFill>
                <a:srgbClr val="000000"/>
              </a:solidFill>
            </a:rPr>
            <a:t>     3a: Communicating About Purpose and Content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>
              <a:solidFill>
                <a:srgbClr val="000000"/>
              </a:solidFill>
            </a:rPr>
            <a:t>     3b: Using Questioning and Discussion Techniques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>
              <a:solidFill>
                <a:srgbClr val="000000"/>
              </a:solidFill>
            </a:rPr>
            <a:t>     3c: Engaging Students in Learning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>
              <a:solidFill>
                <a:srgbClr val="000000"/>
              </a:solidFill>
            </a:rPr>
            <a:t>     3d: Using Assessments for Learning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>
              <a:solidFill>
                <a:srgbClr val="000000"/>
              </a:solidFill>
            </a:rPr>
            <a:t>     3e: Responding Flexibly to Student Needs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>
              <a:solidFill>
                <a:srgbClr val="000000"/>
              </a:solidFill>
            </a:rPr>
            <a:t>     </a:t>
          </a:r>
        </a:p>
      </dsp:txBody>
      <dsp:txXfrm>
        <a:off x="4225230" y="1871159"/>
        <a:ext cx="3331917" cy="180817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156ABD-EEF8-4EA4-B860-5D6137446103}">
      <dsp:nvSpPr>
        <dsp:cNvPr id="0" name=""/>
        <dsp:cNvSpPr/>
      </dsp:nvSpPr>
      <dsp:spPr>
        <a:xfrm>
          <a:off x="2376512" y="2166"/>
          <a:ext cx="1394240" cy="906256"/>
        </a:xfrm>
        <a:prstGeom prst="roundRect">
          <a:avLst/>
        </a:prstGeom>
        <a:gradFill flip="none" rotWithShape="0">
          <a:gsLst>
            <a:gs pos="0">
              <a:srgbClr val="DCB9FF">
                <a:shade val="30000"/>
                <a:satMod val="115000"/>
              </a:srgbClr>
            </a:gs>
            <a:gs pos="50000">
              <a:srgbClr val="DCB9FF">
                <a:shade val="67500"/>
                <a:satMod val="115000"/>
              </a:srgbClr>
            </a:gs>
            <a:gs pos="100000">
              <a:srgbClr val="DCB9FF">
                <a:shade val="100000"/>
                <a:satMod val="115000"/>
              </a:srgbClr>
            </a:gs>
          </a:gsLst>
          <a:lin ang="0" scaled="1"/>
          <a:tileRect/>
        </a:gra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Beginning of the Year Connection</a:t>
          </a:r>
        </a:p>
      </dsp:txBody>
      <dsp:txXfrm>
        <a:off x="2420752" y="46406"/>
        <a:ext cx="1305760" cy="817776"/>
      </dsp:txXfrm>
    </dsp:sp>
    <dsp:sp modelId="{63B369BA-085E-4F84-A351-2861981476CD}">
      <dsp:nvSpPr>
        <dsp:cNvPr id="0" name=""/>
        <dsp:cNvSpPr/>
      </dsp:nvSpPr>
      <dsp:spPr>
        <a:xfrm>
          <a:off x="1577593" y="455294"/>
          <a:ext cx="2992079" cy="2992079"/>
        </a:xfrm>
        <a:custGeom>
          <a:avLst/>
          <a:gdLst/>
          <a:ahLst/>
          <a:cxnLst/>
          <a:rect l="0" t="0" r="0" b="0"/>
          <a:pathLst>
            <a:path>
              <a:moveTo>
                <a:pt x="2385270" y="292958"/>
              </a:moveTo>
              <a:arcTo wR="1496039" hR="1496039" stAng="18388149" swAng="1632252"/>
            </a:path>
          </a:pathLst>
        </a:custGeom>
        <a:noFill/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D39741-A51F-43EA-B6E7-2FB3CAD5E2C2}">
      <dsp:nvSpPr>
        <dsp:cNvPr id="0" name=""/>
        <dsp:cNvSpPr/>
      </dsp:nvSpPr>
      <dsp:spPr>
        <a:xfrm>
          <a:off x="3872552" y="1498205"/>
          <a:ext cx="1394240" cy="906256"/>
        </a:xfrm>
        <a:prstGeom prst="roundRect">
          <a:avLst/>
        </a:prstGeom>
        <a:gradFill flip="none" rotWithShape="0">
          <a:gsLst>
            <a:gs pos="0">
              <a:srgbClr val="DCB9FF">
                <a:shade val="30000"/>
                <a:satMod val="115000"/>
              </a:srgbClr>
            </a:gs>
            <a:gs pos="50000">
              <a:srgbClr val="DCB9FF">
                <a:shade val="67500"/>
                <a:satMod val="115000"/>
              </a:srgbClr>
            </a:gs>
            <a:gs pos="100000">
              <a:srgbClr val="DCB9FF">
                <a:shade val="100000"/>
                <a:satMod val="115000"/>
              </a:srgbClr>
            </a:gs>
          </a:gsLst>
          <a:lin ang="8100000" scaled="1"/>
          <a:tileRect/>
        </a:gra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Fall Connection</a:t>
          </a:r>
        </a:p>
      </dsp:txBody>
      <dsp:txXfrm>
        <a:off x="3916792" y="1542445"/>
        <a:ext cx="1305760" cy="817776"/>
      </dsp:txXfrm>
    </dsp:sp>
    <dsp:sp modelId="{8116CD36-22AC-4308-AA68-FB41D9BEA516}">
      <dsp:nvSpPr>
        <dsp:cNvPr id="0" name=""/>
        <dsp:cNvSpPr/>
      </dsp:nvSpPr>
      <dsp:spPr>
        <a:xfrm>
          <a:off x="1577593" y="455294"/>
          <a:ext cx="2992079" cy="2992079"/>
        </a:xfrm>
        <a:custGeom>
          <a:avLst/>
          <a:gdLst/>
          <a:ahLst/>
          <a:cxnLst/>
          <a:rect l="0" t="0" r="0" b="0"/>
          <a:pathLst>
            <a:path>
              <a:moveTo>
                <a:pt x="2836910" y="2159515"/>
              </a:moveTo>
              <a:arcTo wR="1496039" hR="1496039" stAng="1579599" swAng="1632252"/>
            </a:path>
          </a:pathLst>
        </a:custGeom>
        <a:noFill/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140A81-1581-4857-920A-5BC2B567FF58}">
      <dsp:nvSpPr>
        <dsp:cNvPr id="0" name=""/>
        <dsp:cNvSpPr/>
      </dsp:nvSpPr>
      <dsp:spPr>
        <a:xfrm>
          <a:off x="2376512" y="2994245"/>
          <a:ext cx="1394240" cy="906256"/>
        </a:xfrm>
        <a:prstGeom prst="roundRect">
          <a:avLst/>
        </a:prstGeom>
        <a:gradFill flip="none" rotWithShape="0">
          <a:gsLst>
            <a:gs pos="0">
              <a:srgbClr val="DCB9FF">
                <a:shade val="30000"/>
                <a:satMod val="115000"/>
              </a:srgbClr>
            </a:gs>
            <a:gs pos="50000">
              <a:srgbClr val="DCB9FF">
                <a:shade val="67500"/>
                <a:satMod val="115000"/>
              </a:srgbClr>
            </a:gs>
            <a:gs pos="100000">
              <a:srgbClr val="DCB9FF">
                <a:shade val="100000"/>
                <a:satMod val="115000"/>
              </a:srgbClr>
            </a:gs>
          </a:gsLst>
          <a:lin ang="16200000" scaled="1"/>
          <a:tileRect/>
        </a:gra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Mid-Year Connection</a:t>
          </a:r>
        </a:p>
      </dsp:txBody>
      <dsp:txXfrm>
        <a:off x="2420752" y="3038485"/>
        <a:ext cx="1305760" cy="817776"/>
      </dsp:txXfrm>
    </dsp:sp>
    <dsp:sp modelId="{CC17796C-81E6-4608-AAA5-812E206CDF6A}">
      <dsp:nvSpPr>
        <dsp:cNvPr id="0" name=""/>
        <dsp:cNvSpPr/>
      </dsp:nvSpPr>
      <dsp:spPr>
        <a:xfrm>
          <a:off x="1577593" y="455294"/>
          <a:ext cx="2992079" cy="2992079"/>
        </a:xfrm>
        <a:custGeom>
          <a:avLst/>
          <a:gdLst/>
          <a:ahLst/>
          <a:cxnLst/>
          <a:rect l="0" t="0" r="0" b="0"/>
          <a:pathLst>
            <a:path>
              <a:moveTo>
                <a:pt x="606808" y="2699120"/>
              </a:moveTo>
              <a:arcTo wR="1496039" hR="1496039" stAng="7588149" swAng="1632252"/>
            </a:path>
          </a:pathLst>
        </a:custGeom>
        <a:noFill/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01E413-23C2-4CF4-BA53-20C42CDD3C21}">
      <dsp:nvSpPr>
        <dsp:cNvPr id="0" name=""/>
        <dsp:cNvSpPr/>
      </dsp:nvSpPr>
      <dsp:spPr>
        <a:xfrm>
          <a:off x="880473" y="1498205"/>
          <a:ext cx="1394240" cy="906256"/>
        </a:xfrm>
        <a:prstGeom prst="roundRect">
          <a:avLst/>
        </a:prstGeom>
        <a:gradFill flip="none" rotWithShape="0">
          <a:gsLst>
            <a:gs pos="0">
              <a:srgbClr val="DCB9FF">
                <a:shade val="30000"/>
                <a:satMod val="115000"/>
              </a:srgbClr>
            </a:gs>
            <a:gs pos="50000">
              <a:srgbClr val="DCB9FF">
                <a:shade val="67500"/>
                <a:satMod val="115000"/>
              </a:srgbClr>
            </a:gs>
            <a:gs pos="100000">
              <a:srgbClr val="DCB9FF">
                <a:shade val="100000"/>
                <a:satMod val="115000"/>
              </a:srgbClr>
            </a:gs>
          </a:gsLst>
          <a:lin ang="5400000" scaled="1"/>
          <a:tileRect/>
        </a:gra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Spring Connection</a:t>
          </a:r>
        </a:p>
      </dsp:txBody>
      <dsp:txXfrm>
        <a:off x="924713" y="1542445"/>
        <a:ext cx="1305760" cy="817776"/>
      </dsp:txXfrm>
    </dsp:sp>
    <dsp:sp modelId="{A8ADEFA5-1754-471A-B92C-C9E96CA2CEA2}">
      <dsp:nvSpPr>
        <dsp:cNvPr id="0" name=""/>
        <dsp:cNvSpPr/>
      </dsp:nvSpPr>
      <dsp:spPr>
        <a:xfrm>
          <a:off x="1577593" y="455294"/>
          <a:ext cx="2992079" cy="2992079"/>
        </a:xfrm>
        <a:custGeom>
          <a:avLst/>
          <a:gdLst/>
          <a:ahLst/>
          <a:cxnLst/>
          <a:rect l="0" t="0" r="0" b="0"/>
          <a:pathLst>
            <a:path>
              <a:moveTo>
                <a:pt x="155168" y="832563"/>
              </a:moveTo>
              <a:arcTo wR="1496039" hR="1496039" stAng="12379599" swAng="1632252"/>
            </a:path>
          </a:pathLst>
        </a:custGeom>
        <a:noFill/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156ABD-EEF8-4EA4-B860-5D6137446103}">
      <dsp:nvSpPr>
        <dsp:cNvPr id="0" name=""/>
        <dsp:cNvSpPr/>
      </dsp:nvSpPr>
      <dsp:spPr>
        <a:xfrm>
          <a:off x="2376512" y="2166"/>
          <a:ext cx="1394240" cy="906256"/>
        </a:xfrm>
        <a:prstGeom prst="roundRect">
          <a:avLst/>
        </a:prstGeom>
        <a:gradFill flip="none" rotWithShape="0">
          <a:gsLst>
            <a:gs pos="0">
              <a:srgbClr val="DCB9FF">
                <a:shade val="30000"/>
                <a:satMod val="115000"/>
              </a:srgbClr>
            </a:gs>
            <a:gs pos="50000">
              <a:srgbClr val="DCB9FF">
                <a:shade val="67500"/>
                <a:satMod val="115000"/>
              </a:srgbClr>
            </a:gs>
            <a:gs pos="100000">
              <a:srgbClr val="DCB9FF">
                <a:shade val="100000"/>
                <a:satMod val="115000"/>
              </a:srgbClr>
            </a:gs>
          </a:gsLst>
          <a:lin ang="0" scaled="1"/>
          <a:tileRect/>
        </a:gra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Beginning of the Year Connection</a:t>
          </a:r>
        </a:p>
      </dsp:txBody>
      <dsp:txXfrm>
        <a:off x="2420752" y="46406"/>
        <a:ext cx="1305760" cy="817776"/>
      </dsp:txXfrm>
    </dsp:sp>
    <dsp:sp modelId="{63B369BA-085E-4F84-A351-2861981476CD}">
      <dsp:nvSpPr>
        <dsp:cNvPr id="0" name=""/>
        <dsp:cNvSpPr/>
      </dsp:nvSpPr>
      <dsp:spPr>
        <a:xfrm>
          <a:off x="1577593" y="455294"/>
          <a:ext cx="2992079" cy="2992079"/>
        </a:xfrm>
        <a:custGeom>
          <a:avLst/>
          <a:gdLst/>
          <a:ahLst/>
          <a:cxnLst/>
          <a:rect l="0" t="0" r="0" b="0"/>
          <a:pathLst>
            <a:path>
              <a:moveTo>
                <a:pt x="2385270" y="292958"/>
              </a:moveTo>
              <a:arcTo wR="1496039" hR="1496039" stAng="18388149" swAng="1632252"/>
            </a:path>
          </a:pathLst>
        </a:custGeom>
        <a:noFill/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D39741-A51F-43EA-B6E7-2FB3CAD5E2C2}">
      <dsp:nvSpPr>
        <dsp:cNvPr id="0" name=""/>
        <dsp:cNvSpPr/>
      </dsp:nvSpPr>
      <dsp:spPr>
        <a:xfrm>
          <a:off x="3872552" y="1498205"/>
          <a:ext cx="1394240" cy="906256"/>
        </a:xfrm>
        <a:prstGeom prst="roundRect">
          <a:avLst/>
        </a:prstGeom>
        <a:gradFill flip="none" rotWithShape="0">
          <a:gsLst>
            <a:gs pos="0">
              <a:srgbClr val="DCB9FF">
                <a:shade val="30000"/>
                <a:satMod val="115000"/>
              </a:srgbClr>
            </a:gs>
            <a:gs pos="50000">
              <a:srgbClr val="DCB9FF">
                <a:shade val="67500"/>
                <a:satMod val="115000"/>
              </a:srgbClr>
            </a:gs>
            <a:gs pos="100000">
              <a:srgbClr val="DCB9FF">
                <a:shade val="100000"/>
                <a:satMod val="115000"/>
              </a:srgbClr>
            </a:gs>
          </a:gsLst>
          <a:lin ang="8100000" scaled="1"/>
          <a:tileRect/>
        </a:gra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Fall Connection</a:t>
          </a:r>
        </a:p>
      </dsp:txBody>
      <dsp:txXfrm>
        <a:off x="3916792" y="1542445"/>
        <a:ext cx="1305760" cy="817776"/>
      </dsp:txXfrm>
    </dsp:sp>
    <dsp:sp modelId="{8116CD36-22AC-4308-AA68-FB41D9BEA516}">
      <dsp:nvSpPr>
        <dsp:cNvPr id="0" name=""/>
        <dsp:cNvSpPr/>
      </dsp:nvSpPr>
      <dsp:spPr>
        <a:xfrm>
          <a:off x="1577593" y="455294"/>
          <a:ext cx="2992079" cy="2992079"/>
        </a:xfrm>
        <a:custGeom>
          <a:avLst/>
          <a:gdLst/>
          <a:ahLst/>
          <a:cxnLst/>
          <a:rect l="0" t="0" r="0" b="0"/>
          <a:pathLst>
            <a:path>
              <a:moveTo>
                <a:pt x="2836910" y="2159515"/>
              </a:moveTo>
              <a:arcTo wR="1496039" hR="1496039" stAng="1579599" swAng="1632252"/>
            </a:path>
          </a:pathLst>
        </a:custGeom>
        <a:noFill/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140A81-1581-4857-920A-5BC2B567FF58}">
      <dsp:nvSpPr>
        <dsp:cNvPr id="0" name=""/>
        <dsp:cNvSpPr/>
      </dsp:nvSpPr>
      <dsp:spPr>
        <a:xfrm>
          <a:off x="2376512" y="2994245"/>
          <a:ext cx="1394240" cy="906256"/>
        </a:xfrm>
        <a:prstGeom prst="roundRect">
          <a:avLst/>
        </a:prstGeom>
        <a:gradFill flip="none" rotWithShape="0">
          <a:gsLst>
            <a:gs pos="0">
              <a:srgbClr val="DCB9FF">
                <a:shade val="30000"/>
                <a:satMod val="115000"/>
              </a:srgbClr>
            </a:gs>
            <a:gs pos="50000">
              <a:srgbClr val="DCB9FF">
                <a:shade val="67500"/>
                <a:satMod val="115000"/>
              </a:srgbClr>
            </a:gs>
            <a:gs pos="100000">
              <a:srgbClr val="DCB9FF">
                <a:shade val="100000"/>
                <a:satMod val="115000"/>
              </a:srgbClr>
            </a:gs>
          </a:gsLst>
          <a:lin ang="16200000" scaled="1"/>
          <a:tileRect/>
        </a:gra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Mid-Year Connection</a:t>
          </a:r>
        </a:p>
      </dsp:txBody>
      <dsp:txXfrm>
        <a:off x="2420752" y="3038485"/>
        <a:ext cx="1305760" cy="817776"/>
      </dsp:txXfrm>
    </dsp:sp>
    <dsp:sp modelId="{CC17796C-81E6-4608-AAA5-812E206CDF6A}">
      <dsp:nvSpPr>
        <dsp:cNvPr id="0" name=""/>
        <dsp:cNvSpPr/>
      </dsp:nvSpPr>
      <dsp:spPr>
        <a:xfrm>
          <a:off x="1577593" y="455294"/>
          <a:ext cx="2992079" cy="2992079"/>
        </a:xfrm>
        <a:custGeom>
          <a:avLst/>
          <a:gdLst/>
          <a:ahLst/>
          <a:cxnLst/>
          <a:rect l="0" t="0" r="0" b="0"/>
          <a:pathLst>
            <a:path>
              <a:moveTo>
                <a:pt x="606808" y="2699120"/>
              </a:moveTo>
              <a:arcTo wR="1496039" hR="1496039" stAng="7588149" swAng="1632252"/>
            </a:path>
          </a:pathLst>
        </a:custGeom>
        <a:noFill/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01E413-23C2-4CF4-BA53-20C42CDD3C21}">
      <dsp:nvSpPr>
        <dsp:cNvPr id="0" name=""/>
        <dsp:cNvSpPr/>
      </dsp:nvSpPr>
      <dsp:spPr>
        <a:xfrm>
          <a:off x="880473" y="1498205"/>
          <a:ext cx="1394240" cy="906256"/>
        </a:xfrm>
        <a:prstGeom prst="roundRect">
          <a:avLst/>
        </a:prstGeom>
        <a:gradFill flip="none" rotWithShape="0">
          <a:gsLst>
            <a:gs pos="0">
              <a:srgbClr val="DCB9FF">
                <a:shade val="30000"/>
                <a:satMod val="115000"/>
              </a:srgbClr>
            </a:gs>
            <a:gs pos="50000">
              <a:srgbClr val="DCB9FF">
                <a:shade val="67500"/>
                <a:satMod val="115000"/>
              </a:srgbClr>
            </a:gs>
            <a:gs pos="100000">
              <a:srgbClr val="DCB9FF">
                <a:shade val="100000"/>
                <a:satMod val="115000"/>
              </a:srgbClr>
            </a:gs>
          </a:gsLst>
          <a:lin ang="5400000" scaled="1"/>
          <a:tileRect/>
        </a:gra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Spring Connection</a:t>
          </a:r>
        </a:p>
      </dsp:txBody>
      <dsp:txXfrm>
        <a:off x="924713" y="1542445"/>
        <a:ext cx="1305760" cy="817776"/>
      </dsp:txXfrm>
    </dsp:sp>
    <dsp:sp modelId="{A8ADEFA5-1754-471A-B92C-C9E96CA2CEA2}">
      <dsp:nvSpPr>
        <dsp:cNvPr id="0" name=""/>
        <dsp:cNvSpPr/>
      </dsp:nvSpPr>
      <dsp:spPr>
        <a:xfrm>
          <a:off x="1577593" y="455294"/>
          <a:ext cx="2992079" cy="2992079"/>
        </a:xfrm>
        <a:custGeom>
          <a:avLst/>
          <a:gdLst/>
          <a:ahLst/>
          <a:cxnLst/>
          <a:rect l="0" t="0" r="0" b="0"/>
          <a:pathLst>
            <a:path>
              <a:moveTo>
                <a:pt x="155168" y="832563"/>
              </a:moveTo>
              <a:arcTo wR="1496039" hR="1496039" stAng="12379599" swAng="1632252"/>
            </a:path>
          </a:pathLst>
        </a:custGeom>
        <a:noFill/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156ABD-EEF8-4EA4-B860-5D6137446103}">
      <dsp:nvSpPr>
        <dsp:cNvPr id="0" name=""/>
        <dsp:cNvSpPr/>
      </dsp:nvSpPr>
      <dsp:spPr>
        <a:xfrm>
          <a:off x="2376512" y="2166"/>
          <a:ext cx="1394240" cy="906256"/>
        </a:xfrm>
        <a:prstGeom prst="roundRect">
          <a:avLst/>
        </a:prstGeom>
        <a:gradFill flip="none" rotWithShape="0">
          <a:gsLst>
            <a:gs pos="0">
              <a:srgbClr val="DCB9FF">
                <a:shade val="30000"/>
                <a:satMod val="115000"/>
              </a:srgbClr>
            </a:gs>
            <a:gs pos="50000">
              <a:srgbClr val="DCB9FF">
                <a:shade val="67500"/>
                <a:satMod val="115000"/>
              </a:srgbClr>
            </a:gs>
            <a:gs pos="100000">
              <a:srgbClr val="DCB9FF">
                <a:shade val="100000"/>
                <a:satMod val="115000"/>
              </a:srgbClr>
            </a:gs>
          </a:gsLst>
          <a:lin ang="0" scaled="1"/>
          <a:tileRect/>
        </a:gra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Beginning of the Year Connection</a:t>
          </a:r>
        </a:p>
      </dsp:txBody>
      <dsp:txXfrm>
        <a:off x="2420752" y="46406"/>
        <a:ext cx="1305760" cy="817776"/>
      </dsp:txXfrm>
    </dsp:sp>
    <dsp:sp modelId="{63B369BA-085E-4F84-A351-2861981476CD}">
      <dsp:nvSpPr>
        <dsp:cNvPr id="0" name=""/>
        <dsp:cNvSpPr/>
      </dsp:nvSpPr>
      <dsp:spPr>
        <a:xfrm>
          <a:off x="1577593" y="455294"/>
          <a:ext cx="2992079" cy="2992079"/>
        </a:xfrm>
        <a:custGeom>
          <a:avLst/>
          <a:gdLst/>
          <a:ahLst/>
          <a:cxnLst/>
          <a:rect l="0" t="0" r="0" b="0"/>
          <a:pathLst>
            <a:path>
              <a:moveTo>
                <a:pt x="2385270" y="292958"/>
              </a:moveTo>
              <a:arcTo wR="1496039" hR="1496039" stAng="18388149" swAng="1632252"/>
            </a:path>
          </a:pathLst>
        </a:custGeom>
        <a:noFill/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D39741-A51F-43EA-B6E7-2FB3CAD5E2C2}">
      <dsp:nvSpPr>
        <dsp:cNvPr id="0" name=""/>
        <dsp:cNvSpPr/>
      </dsp:nvSpPr>
      <dsp:spPr>
        <a:xfrm>
          <a:off x="3872552" y="1498205"/>
          <a:ext cx="1394240" cy="906256"/>
        </a:xfrm>
        <a:prstGeom prst="roundRect">
          <a:avLst/>
        </a:prstGeom>
        <a:gradFill flip="none" rotWithShape="0">
          <a:gsLst>
            <a:gs pos="0">
              <a:srgbClr val="DCB9FF">
                <a:shade val="30000"/>
                <a:satMod val="115000"/>
              </a:srgbClr>
            </a:gs>
            <a:gs pos="50000">
              <a:srgbClr val="DCB9FF">
                <a:shade val="67500"/>
                <a:satMod val="115000"/>
              </a:srgbClr>
            </a:gs>
            <a:gs pos="100000">
              <a:srgbClr val="DCB9FF">
                <a:shade val="100000"/>
                <a:satMod val="115000"/>
              </a:srgbClr>
            </a:gs>
          </a:gsLst>
          <a:lin ang="8100000" scaled="1"/>
          <a:tileRect/>
        </a:gra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Fall Connection</a:t>
          </a:r>
        </a:p>
      </dsp:txBody>
      <dsp:txXfrm>
        <a:off x="3916792" y="1542445"/>
        <a:ext cx="1305760" cy="817776"/>
      </dsp:txXfrm>
    </dsp:sp>
    <dsp:sp modelId="{8116CD36-22AC-4308-AA68-FB41D9BEA516}">
      <dsp:nvSpPr>
        <dsp:cNvPr id="0" name=""/>
        <dsp:cNvSpPr/>
      </dsp:nvSpPr>
      <dsp:spPr>
        <a:xfrm>
          <a:off x="1577593" y="455294"/>
          <a:ext cx="2992079" cy="2992079"/>
        </a:xfrm>
        <a:custGeom>
          <a:avLst/>
          <a:gdLst/>
          <a:ahLst/>
          <a:cxnLst/>
          <a:rect l="0" t="0" r="0" b="0"/>
          <a:pathLst>
            <a:path>
              <a:moveTo>
                <a:pt x="2836910" y="2159515"/>
              </a:moveTo>
              <a:arcTo wR="1496039" hR="1496039" stAng="1579599" swAng="1632252"/>
            </a:path>
          </a:pathLst>
        </a:custGeom>
        <a:noFill/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140A81-1581-4857-920A-5BC2B567FF58}">
      <dsp:nvSpPr>
        <dsp:cNvPr id="0" name=""/>
        <dsp:cNvSpPr/>
      </dsp:nvSpPr>
      <dsp:spPr>
        <a:xfrm>
          <a:off x="2376512" y="2994245"/>
          <a:ext cx="1394240" cy="906256"/>
        </a:xfrm>
        <a:prstGeom prst="roundRect">
          <a:avLst/>
        </a:prstGeom>
        <a:gradFill flip="none" rotWithShape="0">
          <a:gsLst>
            <a:gs pos="0">
              <a:srgbClr val="DCB9FF">
                <a:shade val="30000"/>
                <a:satMod val="115000"/>
              </a:srgbClr>
            </a:gs>
            <a:gs pos="50000">
              <a:srgbClr val="DCB9FF">
                <a:shade val="67500"/>
                <a:satMod val="115000"/>
              </a:srgbClr>
            </a:gs>
            <a:gs pos="100000">
              <a:srgbClr val="DCB9FF">
                <a:shade val="100000"/>
                <a:satMod val="115000"/>
              </a:srgbClr>
            </a:gs>
          </a:gsLst>
          <a:lin ang="16200000" scaled="1"/>
          <a:tileRect/>
        </a:gra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Mid-Year Connection</a:t>
          </a:r>
        </a:p>
      </dsp:txBody>
      <dsp:txXfrm>
        <a:off x="2420752" y="3038485"/>
        <a:ext cx="1305760" cy="817776"/>
      </dsp:txXfrm>
    </dsp:sp>
    <dsp:sp modelId="{CC17796C-81E6-4608-AAA5-812E206CDF6A}">
      <dsp:nvSpPr>
        <dsp:cNvPr id="0" name=""/>
        <dsp:cNvSpPr/>
      </dsp:nvSpPr>
      <dsp:spPr>
        <a:xfrm>
          <a:off x="1577593" y="455294"/>
          <a:ext cx="2992079" cy="2992079"/>
        </a:xfrm>
        <a:custGeom>
          <a:avLst/>
          <a:gdLst/>
          <a:ahLst/>
          <a:cxnLst/>
          <a:rect l="0" t="0" r="0" b="0"/>
          <a:pathLst>
            <a:path>
              <a:moveTo>
                <a:pt x="606808" y="2699120"/>
              </a:moveTo>
              <a:arcTo wR="1496039" hR="1496039" stAng="7588149" swAng="1632252"/>
            </a:path>
          </a:pathLst>
        </a:custGeom>
        <a:noFill/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01E413-23C2-4CF4-BA53-20C42CDD3C21}">
      <dsp:nvSpPr>
        <dsp:cNvPr id="0" name=""/>
        <dsp:cNvSpPr/>
      </dsp:nvSpPr>
      <dsp:spPr>
        <a:xfrm>
          <a:off x="880473" y="1498205"/>
          <a:ext cx="1394240" cy="906256"/>
        </a:xfrm>
        <a:prstGeom prst="roundRect">
          <a:avLst/>
        </a:prstGeom>
        <a:gradFill flip="none" rotWithShape="0">
          <a:gsLst>
            <a:gs pos="0">
              <a:srgbClr val="DCB9FF">
                <a:shade val="30000"/>
                <a:satMod val="115000"/>
              </a:srgbClr>
            </a:gs>
            <a:gs pos="50000">
              <a:srgbClr val="DCB9FF">
                <a:shade val="67500"/>
                <a:satMod val="115000"/>
              </a:srgbClr>
            </a:gs>
            <a:gs pos="100000">
              <a:srgbClr val="DCB9FF">
                <a:shade val="100000"/>
                <a:satMod val="115000"/>
              </a:srgbClr>
            </a:gs>
          </a:gsLst>
          <a:lin ang="5400000" scaled="1"/>
          <a:tileRect/>
        </a:gra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Spring Connection</a:t>
          </a:r>
        </a:p>
      </dsp:txBody>
      <dsp:txXfrm>
        <a:off x="924713" y="1542445"/>
        <a:ext cx="1305760" cy="817776"/>
      </dsp:txXfrm>
    </dsp:sp>
    <dsp:sp modelId="{A8ADEFA5-1754-471A-B92C-C9E96CA2CEA2}">
      <dsp:nvSpPr>
        <dsp:cNvPr id="0" name=""/>
        <dsp:cNvSpPr/>
      </dsp:nvSpPr>
      <dsp:spPr>
        <a:xfrm>
          <a:off x="1577593" y="455294"/>
          <a:ext cx="2992079" cy="2992079"/>
        </a:xfrm>
        <a:custGeom>
          <a:avLst/>
          <a:gdLst/>
          <a:ahLst/>
          <a:cxnLst/>
          <a:rect l="0" t="0" r="0" b="0"/>
          <a:pathLst>
            <a:path>
              <a:moveTo>
                <a:pt x="155168" y="832563"/>
              </a:moveTo>
              <a:arcTo wR="1496039" hR="1496039" stAng="12379599" swAng="1632252"/>
            </a:path>
          </a:pathLst>
        </a:custGeom>
        <a:noFill/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156ABD-EEF8-4EA4-B860-5D6137446103}">
      <dsp:nvSpPr>
        <dsp:cNvPr id="0" name=""/>
        <dsp:cNvSpPr/>
      </dsp:nvSpPr>
      <dsp:spPr>
        <a:xfrm>
          <a:off x="2376512" y="2166"/>
          <a:ext cx="1394240" cy="906256"/>
        </a:xfrm>
        <a:prstGeom prst="roundRect">
          <a:avLst/>
        </a:prstGeom>
        <a:gradFill flip="none" rotWithShape="0">
          <a:gsLst>
            <a:gs pos="0">
              <a:srgbClr val="DCB9FF">
                <a:shade val="30000"/>
                <a:satMod val="115000"/>
              </a:srgbClr>
            </a:gs>
            <a:gs pos="50000">
              <a:srgbClr val="DCB9FF">
                <a:shade val="67500"/>
                <a:satMod val="115000"/>
              </a:srgbClr>
            </a:gs>
            <a:gs pos="100000">
              <a:srgbClr val="DCB9FF">
                <a:shade val="100000"/>
                <a:satMod val="115000"/>
              </a:srgbClr>
            </a:gs>
          </a:gsLst>
          <a:lin ang="0" scaled="1"/>
          <a:tileRect/>
        </a:gra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Beginning of the Year Connection</a:t>
          </a:r>
        </a:p>
      </dsp:txBody>
      <dsp:txXfrm>
        <a:off x="2420752" y="46406"/>
        <a:ext cx="1305760" cy="817776"/>
      </dsp:txXfrm>
    </dsp:sp>
    <dsp:sp modelId="{63B369BA-085E-4F84-A351-2861981476CD}">
      <dsp:nvSpPr>
        <dsp:cNvPr id="0" name=""/>
        <dsp:cNvSpPr/>
      </dsp:nvSpPr>
      <dsp:spPr>
        <a:xfrm>
          <a:off x="1577593" y="455294"/>
          <a:ext cx="2992079" cy="2992079"/>
        </a:xfrm>
        <a:custGeom>
          <a:avLst/>
          <a:gdLst/>
          <a:ahLst/>
          <a:cxnLst/>
          <a:rect l="0" t="0" r="0" b="0"/>
          <a:pathLst>
            <a:path>
              <a:moveTo>
                <a:pt x="2385270" y="292958"/>
              </a:moveTo>
              <a:arcTo wR="1496039" hR="1496039" stAng="18388149" swAng="1632252"/>
            </a:path>
          </a:pathLst>
        </a:custGeom>
        <a:noFill/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D39741-A51F-43EA-B6E7-2FB3CAD5E2C2}">
      <dsp:nvSpPr>
        <dsp:cNvPr id="0" name=""/>
        <dsp:cNvSpPr/>
      </dsp:nvSpPr>
      <dsp:spPr>
        <a:xfrm>
          <a:off x="3872552" y="1498205"/>
          <a:ext cx="1394240" cy="906256"/>
        </a:xfrm>
        <a:prstGeom prst="roundRect">
          <a:avLst/>
        </a:prstGeom>
        <a:gradFill flip="none" rotWithShape="0">
          <a:gsLst>
            <a:gs pos="0">
              <a:srgbClr val="DCB9FF">
                <a:shade val="30000"/>
                <a:satMod val="115000"/>
              </a:srgbClr>
            </a:gs>
            <a:gs pos="50000">
              <a:srgbClr val="DCB9FF">
                <a:shade val="67500"/>
                <a:satMod val="115000"/>
              </a:srgbClr>
            </a:gs>
            <a:gs pos="100000">
              <a:srgbClr val="DCB9FF">
                <a:shade val="100000"/>
                <a:satMod val="115000"/>
              </a:srgbClr>
            </a:gs>
          </a:gsLst>
          <a:lin ang="8100000" scaled="1"/>
          <a:tileRect/>
        </a:gra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Fall Connection</a:t>
          </a:r>
        </a:p>
      </dsp:txBody>
      <dsp:txXfrm>
        <a:off x="3916792" y="1542445"/>
        <a:ext cx="1305760" cy="817776"/>
      </dsp:txXfrm>
    </dsp:sp>
    <dsp:sp modelId="{8116CD36-22AC-4308-AA68-FB41D9BEA516}">
      <dsp:nvSpPr>
        <dsp:cNvPr id="0" name=""/>
        <dsp:cNvSpPr/>
      </dsp:nvSpPr>
      <dsp:spPr>
        <a:xfrm>
          <a:off x="1577593" y="455294"/>
          <a:ext cx="2992079" cy="2992079"/>
        </a:xfrm>
        <a:custGeom>
          <a:avLst/>
          <a:gdLst/>
          <a:ahLst/>
          <a:cxnLst/>
          <a:rect l="0" t="0" r="0" b="0"/>
          <a:pathLst>
            <a:path>
              <a:moveTo>
                <a:pt x="2836910" y="2159515"/>
              </a:moveTo>
              <a:arcTo wR="1496039" hR="1496039" stAng="1579599" swAng="1632252"/>
            </a:path>
          </a:pathLst>
        </a:custGeom>
        <a:noFill/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140A81-1581-4857-920A-5BC2B567FF58}">
      <dsp:nvSpPr>
        <dsp:cNvPr id="0" name=""/>
        <dsp:cNvSpPr/>
      </dsp:nvSpPr>
      <dsp:spPr>
        <a:xfrm>
          <a:off x="2376512" y="2994245"/>
          <a:ext cx="1394240" cy="906256"/>
        </a:xfrm>
        <a:prstGeom prst="roundRect">
          <a:avLst/>
        </a:prstGeom>
        <a:gradFill flip="none" rotWithShape="0">
          <a:gsLst>
            <a:gs pos="0">
              <a:srgbClr val="DCB9FF">
                <a:shade val="30000"/>
                <a:satMod val="115000"/>
              </a:srgbClr>
            </a:gs>
            <a:gs pos="50000">
              <a:srgbClr val="DCB9FF">
                <a:shade val="67500"/>
                <a:satMod val="115000"/>
              </a:srgbClr>
            </a:gs>
            <a:gs pos="100000">
              <a:srgbClr val="DCB9FF">
                <a:shade val="100000"/>
                <a:satMod val="115000"/>
              </a:srgbClr>
            </a:gs>
          </a:gsLst>
          <a:lin ang="16200000" scaled="1"/>
          <a:tileRect/>
        </a:gra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Mid-Year Connection</a:t>
          </a:r>
        </a:p>
      </dsp:txBody>
      <dsp:txXfrm>
        <a:off x="2420752" y="3038485"/>
        <a:ext cx="1305760" cy="817776"/>
      </dsp:txXfrm>
    </dsp:sp>
    <dsp:sp modelId="{CC17796C-81E6-4608-AAA5-812E206CDF6A}">
      <dsp:nvSpPr>
        <dsp:cNvPr id="0" name=""/>
        <dsp:cNvSpPr/>
      </dsp:nvSpPr>
      <dsp:spPr>
        <a:xfrm>
          <a:off x="1577593" y="455294"/>
          <a:ext cx="2992079" cy="2992079"/>
        </a:xfrm>
        <a:custGeom>
          <a:avLst/>
          <a:gdLst/>
          <a:ahLst/>
          <a:cxnLst/>
          <a:rect l="0" t="0" r="0" b="0"/>
          <a:pathLst>
            <a:path>
              <a:moveTo>
                <a:pt x="606808" y="2699120"/>
              </a:moveTo>
              <a:arcTo wR="1496039" hR="1496039" stAng="7588149" swAng="1632252"/>
            </a:path>
          </a:pathLst>
        </a:custGeom>
        <a:noFill/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01E413-23C2-4CF4-BA53-20C42CDD3C21}">
      <dsp:nvSpPr>
        <dsp:cNvPr id="0" name=""/>
        <dsp:cNvSpPr/>
      </dsp:nvSpPr>
      <dsp:spPr>
        <a:xfrm>
          <a:off x="880473" y="1498205"/>
          <a:ext cx="1394240" cy="906256"/>
        </a:xfrm>
        <a:prstGeom prst="roundRect">
          <a:avLst/>
        </a:prstGeom>
        <a:gradFill flip="none" rotWithShape="0">
          <a:gsLst>
            <a:gs pos="0">
              <a:srgbClr val="DCB9FF">
                <a:shade val="30000"/>
                <a:satMod val="115000"/>
              </a:srgbClr>
            </a:gs>
            <a:gs pos="50000">
              <a:srgbClr val="DCB9FF">
                <a:shade val="67500"/>
                <a:satMod val="115000"/>
              </a:srgbClr>
            </a:gs>
            <a:gs pos="100000">
              <a:srgbClr val="DCB9FF">
                <a:shade val="100000"/>
                <a:satMod val="115000"/>
              </a:srgbClr>
            </a:gs>
          </a:gsLst>
          <a:lin ang="5400000" scaled="1"/>
          <a:tileRect/>
        </a:gra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Spring Connection</a:t>
          </a:r>
        </a:p>
      </dsp:txBody>
      <dsp:txXfrm>
        <a:off x="924713" y="1542445"/>
        <a:ext cx="1305760" cy="817776"/>
      </dsp:txXfrm>
    </dsp:sp>
    <dsp:sp modelId="{A8ADEFA5-1754-471A-B92C-C9E96CA2CEA2}">
      <dsp:nvSpPr>
        <dsp:cNvPr id="0" name=""/>
        <dsp:cNvSpPr/>
      </dsp:nvSpPr>
      <dsp:spPr>
        <a:xfrm>
          <a:off x="1577593" y="455294"/>
          <a:ext cx="2992079" cy="2992079"/>
        </a:xfrm>
        <a:custGeom>
          <a:avLst/>
          <a:gdLst/>
          <a:ahLst/>
          <a:cxnLst/>
          <a:rect l="0" t="0" r="0" b="0"/>
          <a:pathLst>
            <a:path>
              <a:moveTo>
                <a:pt x="155168" y="832563"/>
              </a:moveTo>
              <a:arcTo wR="1496039" hR="1496039" stAng="12379599" swAng="1632252"/>
            </a:path>
          </a:pathLst>
        </a:custGeom>
        <a:noFill/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156ABD-EEF8-4EA4-B860-5D6137446103}">
      <dsp:nvSpPr>
        <dsp:cNvPr id="0" name=""/>
        <dsp:cNvSpPr/>
      </dsp:nvSpPr>
      <dsp:spPr>
        <a:xfrm>
          <a:off x="2376512" y="2166"/>
          <a:ext cx="1394240" cy="906256"/>
        </a:xfrm>
        <a:prstGeom prst="roundRect">
          <a:avLst/>
        </a:prstGeom>
        <a:gradFill flip="none" rotWithShape="0">
          <a:gsLst>
            <a:gs pos="0">
              <a:srgbClr val="DCB9FF">
                <a:shade val="30000"/>
                <a:satMod val="115000"/>
              </a:srgbClr>
            </a:gs>
            <a:gs pos="50000">
              <a:srgbClr val="DCB9FF">
                <a:shade val="67500"/>
                <a:satMod val="115000"/>
              </a:srgbClr>
            </a:gs>
            <a:gs pos="100000">
              <a:srgbClr val="DCB9FF">
                <a:shade val="100000"/>
                <a:satMod val="115000"/>
              </a:srgbClr>
            </a:gs>
          </a:gsLst>
          <a:lin ang="0" scaled="1"/>
          <a:tileRect/>
        </a:gra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Beginning of the Year Connection</a:t>
          </a:r>
        </a:p>
      </dsp:txBody>
      <dsp:txXfrm>
        <a:off x="2420752" y="46406"/>
        <a:ext cx="1305760" cy="817776"/>
      </dsp:txXfrm>
    </dsp:sp>
    <dsp:sp modelId="{63B369BA-085E-4F84-A351-2861981476CD}">
      <dsp:nvSpPr>
        <dsp:cNvPr id="0" name=""/>
        <dsp:cNvSpPr/>
      </dsp:nvSpPr>
      <dsp:spPr>
        <a:xfrm>
          <a:off x="1577593" y="455294"/>
          <a:ext cx="2992079" cy="2992079"/>
        </a:xfrm>
        <a:custGeom>
          <a:avLst/>
          <a:gdLst/>
          <a:ahLst/>
          <a:cxnLst/>
          <a:rect l="0" t="0" r="0" b="0"/>
          <a:pathLst>
            <a:path>
              <a:moveTo>
                <a:pt x="2385270" y="292958"/>
              </a:moveTo>
              <a:arcTo wR="1496039" hR="1496039" stAng="18388149" swAng="1632252"/>
            </a:path>
          </a:pathLst>
        </a:custGeom>
        <a:noFill/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D39741-A51F-43EA-B6E7-2FB3CAD5E2C2}">
      <dsp:nvSpPr>
        <dsp:cNvPr id="0" name=""/>
        <dsp:cNvSpPr/>
      </dsp:nvSpPr>
      <dsp:spPr>
        <a:xfrm>
          <a:off x="3872552" y="1498205"/>
          <a:ext cx="1394240" cy="906256"/>
        </a:xfrm>
        <a:prstGeom prst="roundRect">
          <a:avLst/>
        </a:prstGeom>
        <a:gradFill flip="none" rotWithShape="0">
          <a:gsLst>
            <a:gs pos="0">
              <a:srgbClr val="DCB9FF">
                <a:shade val="30000"/>
                <a:satMod val="115000"/>
              </a:srgbClr>
            </a:gs>
            <a:gs pos="50000">
              <a:srgbClr val="DCB9FF">
                <a:shade val="67500"/>
                <a:satMod val="115000"/>
              </a:srgbClr>
            </a:gs>
            <a:gs pos="100000">
              <a:srgbClr val="DCB9FF">
                <a:shade val="100000"/>
                <a:satMod val="115000"/>
              </a:srgbClr>
            </a:gs>
          </a:gsLst>
          <a:lin ang="8100000" scaled="1"/>
          <a:tileRect/>
        </a:gra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Fall Connection</a:t>
          </a:r>
        </a:p>
      </dsp:txBody>
      <dsp:txXfrm>
        <a:off x="3916792" y="1542445"/>
        <a:ext cx="1305760" cy="817776"/>
      </dsp:txXfrm>
    </dsp:sp>
    <dsp:sp modelId="{8116CD36-22AC-4308-AA68-FB41D9BEA516}">
      <dsp:nvSpPr>
        <dsp:cNvPr id="0" name=""/>
        <dsp:cNvSpPr/>
      </dsp:nvSpPr>
      <dsp:spPr>
        <a:xfrm>
          <a:off x="1577593" y="455294"/>
          <a:ext cx="2992079" cy="2992079"/>
        </a:xfrm>
        <a:custGeom>
          <a:avLst/>
          <a:gdLst/>
          <a:ahLst/>
          <a:cxnLst/>
          <a:rect l="0" t="0" r="0" b="0"/>
          <a:pathLst>
            <a:path>
              <a:moveTo>
                <a:pt x="2836910" y="2159515"/>
              </a:moveTo>
              <a:arcTo wR="1496039" hR="1496039" stAng="1579599" swAng="1632252"/>
            </a:path>
          </a:pathLst>
        </a:custGeom>
        <a:noFill/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140A81-1581-4857-920A-5BC2B567FF58}">
      <dsp:nvSpPr>
        <dsp:cNvPr id="0" name=""/>
        <dsp:cNvSpPr/>
      </dsp:nvSpPr>
      <dsp:spPr>
        <a:xfrm>
          <a:off x="2376512" y="2994245"/>
          <a:ext cx="1394240" cy="906256"/>
        </a:xfrm>
        <a:prstGeom prst="roundRect">
          <a:avLst/>
        </a:prstGeom>
        <a:gradFill flip="none" rotWithShape="0">
          <a:gsLst>
            <a:gs pos="0">
              <a:srgbClr val="DCB9FF">
                <a:shade val="30000"/>
                <a:satMod val="115000"/>
              </a:srgbClr>
            </a:gs>
            <a:gs pos="50000">
              <a:srgbClr val="DCB9FF">
                <a:shade val="67500"/>
                <a:satMod val="115000"/>
              </a:srgbClr>
            </a:gs>
            <a:gs pos="100000">
              <a:srgbClr val="DCB9FF">
                <a:shade val="100000"/>
                <a:satMod val="115000"/>
              </a:srgbClr>
            </a:gs>
          </a:gsLst>
          <a:lin ang="16200000" scaled="1"/>
          <a:tileRect/>
        </a:gra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Mid-Year Connection</a:t>
          </a:r>
        </a:p>
      </dsp:txBody>
      <dsp:txXfrm>
        <a:off x="2420752" y="3038485"/>
        <a:ext cx="1305760" cy="817776"/>
      </dsp:txXfrm>
    </dsp:sp>
    <dsp:sp modelId="{CC17796C-81E6-4608-AAA5-812E206CDF6A}">
      <dsp:nvSpPr>
        <dsp:cNvPr id="0" name=""/>
        <dsp:cNvSpPr/>
      </dsp:nvSpPr>
      <dsp:spPr>
        <a:xfrm>
          <a:off x="1577593" y="455294"/>
          <a:ext cx="2992079" cy="2992079"/>
        </a:xfrm>
        <a:custGeom>
          <a:avLst/>
          <a:gdLst/>
          <a:ahLst/>
          <a:cxnLst/>
          <a:rect l="0" t="0" r="0" b="0"/>
          <a:pathLst>
            <a:path>
              <a:moveTo>
                <a:pt x="606808" y="2699120"/>
              </a:moveTo>
              <a:arcTo wR="1496039" hR="1496039" stAng="7588149" swAng="1632252"/>
            </a:path>
          </a:pathLst>
        </a:custGeom>
        <a:noFill/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01E413-23C2-4CF4-BA53-20C42CDD3C21}">
      <dsp:nvSpPr>
        <dsp:cNvPr id="0" name=""/>
        <dsp:cNvSpPr/>
      </dsp:nvSpPr>
      <dsp:spPr>
        <a:xfrm>
          <a:off x="880473" y="1498205"/>
          <a:ext cx="1394240" cy="906256"/>
        </a:xfrm>
        <a:prstGeom prst="roundRect">
          <a:avLst/>
        </a:prstGeom>
        <a:gradFill flip="none" rotWithShape="0">
          <a:gsLst>
            <a:gs pos="0">
              <a:srgbClr val="DCB9FF">
                <a:shade val="30000"/>
                <a:satMod val="115000"/>
              </a:srgbClr>
            </a:gs>
            <a:gs pos="50000">
              <a:srgbClr val="DCB9FF">
                <a:shade val="67500"/>
                <a:satMod val="115000"/>
              </a:srgbClr>
            </a:gs>
            <a:gs pos="100000">
              <a:srgbClr val="DCB9FF">
                <a:shade val="100000"/>
                <a:satMod val="115000"/>
              </a:srgbClr>
            </a:gs>
          </a:gsLst>
          <a:lin ang="5400000" scaled="1"/>
          <a:tileRect/>
        </a:gra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Spring Connection</a:t>
          </a:r>
        </a:p>
      </dsp:txBody>
      <dsp:txXfrm>
        <a:off x="924713" y="1542445"/>
        <a:ext cx="1305760" cy="817776"/>
      </dsp:txXfrm>
    </dsp:sp>
    <dsp:sp modelId="{A8ADEFA5-1754-471A-B92C-C9E96CA2CEA2}">
      <dsp:nvSpPr>
        <dsp:cNvPr id="0" name=""/>
        <dsp:cNvSpPr/>
      </dsp:nvSpPr>
      <dsp:spPr>
        <a:xfrm>
          <a:off x="1577593" y="455294"/>
          <a:ext cx="2992079" cy="2992079"/>
        </a:xfrm>
        <a:custGeom>
          <a:avLst/>
          <a:gdLst/>
          <a:ahLst/>
          <a:cxnLst/>
          <a:rect l="0" t="0" r="0" b="0"/>
          <a:pathLst>
            <a:path>
              <a:moveTo>
                <a:pt x="155168" y="832563"/>
              </a:moveTo>
              <a:arcTo wR="1496039" hR="1496039" stAng="12379599" swAng="1632252"/>
            </a:path>
          </a:pathLst>
        </a:custGeom>
        <a:noFill/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A259BEA-82BC-4476-91F2-380E77DBADB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9DE9C3-2AB8-44E5-BCFE-5DD42DFC564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D7858F-6309-4F09-BEA0-6CBF97E55806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1B971B-9BC3-41DB-91DC-F03F5C808D7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A0720E-F4E2-435B-A885-9194BA30267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F8AE00-5498-4F06-8655-F21703489B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420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F53C5D-CD12-6D4C-A980-0612968271E2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F167F0-0840-1348-BFE4-C6298BBC06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9047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Educators may choose to share the self-assessment with their evaluator or not.</a:t>
            </a:r>
          </a:p>
          <a:p>
            <a:r>
              <a:rPr lang="en-US"/>
              <a:t>Self-assessment can inform the choice of professional goals.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F167F0-0840-1348-BFE4-C6298BBC069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0011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This is not exhaustive list. There are other additional opportunities to provide observe and provide feedback.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F167F0-0840-1348-BFE4-C6298BBC069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0878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F167F0-0840-1348-BFE4-C6298BBC069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0790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36ACA6CA-E140-824D-8E8B-5CC5036BDBAE}" type="datetime1">
              <a:rPr lang="en-US" noProof="0" smtClean="0"/>
              <a:pPr/>
              <a:t>9/13/2024</a:t>
            </a:fld>
            <a:endParaRPr lang="en-US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 noProof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205452969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41EE2-1449-2741-9D08-61623EFC2A0E}" type="datetime1">
              <a:rPr lang="en-US" noProof="0" smtClean="0"/>
              <a:t>9/13/2024</a:t>
            </a:fld>
            <a:endParaRPr lang="en-US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0152752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F7560-49B8-714F-A7F1-D946D3E64C23}" type="datetime1">
              <a:rPr lang="en-US" noProof="0" smtClean="0"/>
              <a:t>9/13/2024</a:t>
            </a:fld>
            <a:endParaRPr lang="en-US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589566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17C1C-DA5E-F743-826B-CB70C940D4E6}" type="datetime1">
              <a:rPr lang="en-US" noProof="0" smtClean="0"/>
              <a:t>9/13/2024</a:t>
            </a:fld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3509337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10E4C-E478-1D40-94DF-17D7429B053A}" type="datetime1">
              <a:rPr lang="en-US" noProof="0" smtClean="0"/>
              <a:t>9/13/2024</a:t>
            </a:fld>
            <a:endParaRPr lang="en-US" noProof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9551265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A9061-1D22-724D-9508-7BAEAF287353}" type="datetime1">
              <a:rPr lang="en-US" noProof="0" smtClean="0"/>
              <a:t>9/13/2024</a:t>
            </a:fld>
            <a:endParaRPr lang="en-US" noProof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2703609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05E0F-8980-D24A-B2F9-0C7A13C6A6DE}" type="datetime1">
              <a:rPr lang="en-US" noProof="0" smtClean="0"/>
              <a:t>9/13/2024</a:t>
            </a:fld>
            <a:endParaRPr lang="en-US" noProof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695441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CA6CA-E140-824D-8E8B-5CC5036BDBAE}" type="datetime1">
              <a:rPr lang="en-US" noProof="0" smtClean="0"/>
              <a:pPr/>
              <a:t>9/13/2024</a:t>
            </a:fld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328336669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A5200-74F0-9445-8847-A53AA9C11C7B}" type="datetime1">
              <a:rPr lang="en-US" noProof="0" smtClean="0"/>
              <a:t>9/13/2024</a:t>
            </a:fld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4049855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CA6CA-E140-824D-8E8B-5CC5036BDBAE}" type="datetime1">
              <a:rPr lang="en-US" noProof="0" smtClean="0"/>
              <a:pPr/>
              <a:t>9/13/2024</a:t>
            </a:fld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669684176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CA6CA-E140-824D-8E8B-5CC5036BDBAE}" type="datetime1">
              <a:rPr lang="en-US" noProof="0" smtClean="0"/>
              <a:pPr/>
              <a:t>9/13/2024</a:t>
            </a:fld>
            <a:endParaRPr lang="en-US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020781059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CA6CA-E140-824D-8E8B-5CC5036BDBAE}" type="datetime1">
              <a:rPr lang="en-US" noProof="0" smtClean="0"/>
              <a:pPr/>
              <a:t>9/13/2024</a:t>
            </a:fld>
            <a:endParaRPr lang="en-US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237817518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CA6CA-E140-824D-8E8B-5CC5036BDBAE}" type="datetime1">
              <a:rPr lang="en-US" noProof="0" smtClean="0"/>
              <a:pPr/>
              <a:t>9/13/2024</a:t>
            </a:fld>
            <a:endParaRPr lang="en-US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762430659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CA6CA-E140-824D-8E8B-5CC5036BDBAE}" type="datetime1">
              <a:rPr lang="en-US" noProof="0" smtClean="0"/>
              <a:pPr/>
              <a:t>9/13/2024</a:t>
            </a:fld>
            <a:endParaRPr lang="en-US" noProof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335984537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CA6CA-E140-824D-8E8B-5CC5036BDBAE}" type="datetime1">
              <a:rPr lang="en-US" noProof="0" smtClean="0"/>
              <a:pPr/>
              <a:t>9/13/2024</a:t>
            </a:fld>
            <a:endParaRPr lang="en-US" noProof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 noProof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99741753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36ACA6CA-E140-824D-8E8B-5CC5036BDBAE}" type="datetime1">
              <a:rPr lang="en-US" noProof="0" smtClean="0"/>
              <a:pPr/>
              <a:t>9/13/2024</a:t>
            </a:fld>
            <a:endParaRPr lang="en-US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294635036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36ACA6CA-E140-824D-8E8B-5CC5036BDBAE}" type="datetime1">
              <a:rPr lang="en-US" noProof="0" smtClean="0"/>
              <a:pPr/>
              <a:t>9/13/2024</a:t>
            </a:fld>
            <a:endParaRPr lang="en-US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422960393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A9061-1D22-724D-9508-7BAEAF287353}" type="datetime1">
              <a:rPr lang="en-US" noProof="0" smtClean="0"/>
              <a:t>9/13/2024</a:t>
            </a:fld>
            <a:endParaRPr lang="en-US" noProof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75C1B7F-CD73-441E-89FC-46AA9E8B519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764150" y="2406650"/>
            <a:ext cx="8663700" cy="3477682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/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803087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 Icon Bullets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val 19">
            <a:extLst>
              <a:ext uri="{FF2B5EF4-FFF2-40B4-BE49-F238E27FC236}">
                <a16:creationId xmlns:a16="http://schemas.microsoft.com/office/drawing/2014/main" id="{86F73ED6-3B3B-5A45-912C-FCFD7D53593C}"/>
              </a:ext>
            </a:extLst>
          </p:cNvPr>
          <p:cNvSpPr>
            <a:spLocks noChangeAspect="1"/>
          </p:cNvSpPr>
          <p:nvPr userDrawn="1"/>
        </p:nvSpPr>
        <p:spPr>
          <a:xfrm>
            <a:off x="8699143" y="3702940"/>
            <a:ext cx="1261872" cy="126187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1" name="Picture Placeholder 9">
            <a:extLst>
              <a:ext uri="{FF2B5EF4-FFF2-40B4-BE49-F238E27FC236}">
                <a16:creationId xmlns:a16="http://schemas.microsoft.com/office/drawing/2014/main" id="{B5971407-B12A-EE45-895D-769807DFC767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8865103" y="3869836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/>
              <a:t>Select Icon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36215321-76D7-AD41-B779-DE347C617DB3}"/>
              </a:ext>
            </a:extLst>
          </p:cNvPr>
          <p:cNvSpPr>
            <a:spLocks noChangeAspect="1"/>
          </p:cNvSpPr>
          <p:nvPr userDrawn="1"/>
        </p:nvSpPr>
        <p:spPr>
          <a:xfrm>
            <a:off x="6288183" y="3706777"/>
            <a:ext cx="1261872" cy="126187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4" name="Picture Placeholder 9">
            <a:extLst>
              <a:ext uri="{FF2B5EF4-FFF2-40B4-BE49-F238E27FC236}">
                <a16:creationId xmlns:a16="http://schemas.microsoft.com/office/drawing/2014/main" id="{E61684B2-1403-BD44-80B1-6A5C0D0A3C67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6454143" y="3873673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/>
              <a:t>Select Icon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3B87B079-A5F0-D34B-90BD-17403B51EF47}"/>
              </a:ext>
            </a:extLst>
          </p:cNvPr>
          <p:cNvSpPr>
            <a:spLocks noChangeAspect="1"/>
          </p:cNvSpPr>
          <p:nvPr userDrawn="1"/>
        </p:nvSpPr>
        <p:spPr>
          <a:xfrm>
            <a:off x="8699143" y="799317"/>
            <a:ext cx="1261872" cy="126187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67169BE7-153A-034D-B3C8-A226C22DE09C}"/>
              </a:ext>
            </a:extLst>
          </p:cNvPr>
          <p:cNvSpPr>
            <a:spLocks noChangeAspect="1"/>
          </p:cNvSpPr>
          <p:nvPr userDrawn="1"/>
        </p:nvSpPr>
        <p:spPr>
          <a:xfrm>
            <a:off x="6288183" y="799317"/>
            <a:ext cx="1261872" cy="126187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31" name="Picture Placeholder 9">
            <a:extLst>
              <a:ext uri="{FF2B5EF4-FFF2-40B4-BE49-F238E27FC236}">
                <a16:creationId xmlns:a16="http://schemas.microsoft.com/office/drawing/2014/main" id="{604C6493-8619-1749-A32C-8C1C4E875339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454143" y="966213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/>
              <a:t>Select Icon</a:t>
            </a:r>
          </a:p>
        </p:txBody>
      </p:sp>
      <p:sp>
        <p:nvSpPr>
          <p:cNvPr id="32" name="Picture Placeholder 9">
            <a:extLst>
              <a:ext uri="{FF2B5EF4-FFF2-40B4-BE49-F238E27FC236}">
                <a16:creationId xmlns:a16="http://schemas.microsoft.com/office/drawing/2014/main" id="{EE25A905-577F-154D-BA89-4F485EEBC4BD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8865103" y="965277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/>
              <a:t>Select Icon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7F711-7020-994E-A797-D04033A0CF12}" type="datetime1">
              <a:rPr lang="en-US" noProof="0" smtClean="0"/>
              <a:t>9/13/2024</a:t>
            </a:fld>
            <a:endParaRPr lang="en-US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ADD13A9-A8EA-4B1C-AE31-FE189E0E8B8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56275" y="235108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A2BAC124-81DA-4B8B-86CD-75C69A4D0D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67235" y="235108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6" name="Text Placeholder 13">
            <a:extLst>
              <a:ext uri="{FF2B5EF4-FFF2-40B4-BE49-F238E27FC236}">
                <a16:creationId xmlns:a16="http://schemas.microsoft.com/office/drawing/2014/main" id="{B493D355-B592-4395-8255-D1D4FB1CF1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56275" y="525854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8" name="Text Placeholder 13">
            <a:extLst>
              <a:ext uri="{FF2B5EF4-FFF2-40B4-BE49-F238E27FC236}">
                <a16:creationId xmlns:a16="http://schemas.microsoft.com/office/drawing/2014/main" id="{D0A496BB-AA13-44AE-AFA6-30D4ED5099E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67235" y="525854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</p:spTree>
    <p:extLst>
      <p:ext uri="{BB962C8B-B14F-4D97-AF65-F5344CB8AC3E}">
        <p14:creationId xmlns:p14="http://schemas.microsoft.com/office/powerpoint/2010/main" val="32541318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60" cy="1735668"/>
          </a:xfrm>
        </p:spPr>
        <p:txBody>
          <a:bodyPr anchor="b">
            <a:normAutofit/>
          </a:bodyPr>
          <a:lstStyle>
            <a:lvl1pPr algn="l">
              <a:defRPr sz="2300" b="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215A5A73-8E13-4E38-8362-0A09BA9441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58861" y="478881"/>
            <a:ext cx="5582675" cy="5908526"/>
          </a:xfrm>
          <a:custGeom>
            <a:avLst/>
            <a:gdLst>
              <a:gd name="connsiteX0" fmla="*/ 10816 w 5582675"/>
              <a:gd name="connsiteY0" fmla="*/ 0 h 5908526"/>
              <a:gd name="connsiteX1" fmla="*/ 5582675 w 5582675"/>
              <a:gd name="connsiteY1" fmla="*/ 0 h 5908526"/>
              <a:gd name="connsiteX2" fmla="*/ 5582675 w 5582675"/>
              <a:gd name="connsiteY2" fmla="*/ 5908526 h 5908526"/>
              <a:gd name="connsiteX3" fmla="*/ 0 w 5582675"/>
              <a:gd name="connsiteY3" fmla="*/ 5908526 h 5908526"/>
              <a:gd name="connsiteX4" fmla="*/ 30693 w 5582675"/>
              <a:gd name="connsiteY4" fmla="*/ 5722836 h 5908526"/>
              <a:gd name="connsiteX5" fmla="*/ 223682 w 5582675"/>
              <a:gd name="connsiteY5" fmla="*/ 2921544 h 5908526"/>
              <a:gd name="connsiteX6" fmla="*/ 30693 w 5582675"/>
              <a:gd name="connsiteY6" fmla="*/ 120253 h 5908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82675" h="5908526">
                <a:moveTo>
                  <a:pt x="10816" y="0"/>
                </a:moveTo>
                <a:lnTo>
                  <a:pt x="5582675" y="0"/>
                </a:lnTo>
                <a:lnTo>
                  <a:pt x="5582675" y="5908526"/>
                </a:lnTo>
                <a:lnTo>
                  <a:pt x="0" y="5908526"/>
                </a:lnTo>
                <a:lnTo>
                  <a:pt x="30693" y="5722836"/>
                </a:lnTo>
                <a:cubicBezTo>
                  <a:pt x="153771" y="4890115"/>
                  <a:pt x="223682" y="3935837"/>
                  <a:pt x="223682" y="2921544"/>
                </a:cubicBezTo>
                <a:cubicBezTo>
                  <a:pt x="223682" y="1907252"/>
                  <a:pt x="153771" y="952973"/>
                  <a:pt x="30693" y="120253"/>
                </a:cubicBezTo>
                <a:close/>
              </a:path>
            </a:pathLst>
          </a:custGeom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A5200-74F0-9445-8847-A53AA9C11C7B}" type="datetime1">
              <a:rPr lang="en-US" noProof="0" smtClean="0"/>
              <a:t>9/13/2024</a:t>
            </a:fld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1834315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B50BDD93-02DA-4B21-9556-FA8B9894F90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58861" y="478880"/>
            <a:ext cx="5582675" cy="5900239"/>
          </a:xfrm>
          <a:custGeom>
            <a:avLst/>
            <a:gdLst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0 w 5582675"/>
              <a:gd name="connsiteY4" fmla="*/ 0 h 5900239"/>
              <a:gd name="connsiteX0" fmla="*/ 3501 w 5586176"/>
              <a:gd name="connsiteY0" fmla="*/ 0 h 5900239"/>
              <a:gd name="connsiteX1" fmla="*/ 5586176 w 5586176"/>
              <a:gd name="connsiteY1" fmla="*/ 0 h 5900239"/>
              <a:gd name="connsiteX2" fmla="*/ 5586176 w 5586176"/>
              <a:gd name="connsiteY2" fmla="*/ 5900239 h 5900239"/>
              <a:gd name="connsiteX3" fmla="*/ 3501 w 5586176"/>
              <a:gd name="connsiteY3" fmla="*/ 5900239 h 5900239"/>
              <a:gd name="connsiteX4" fmla="*/ 0 w 5586176"/>
              <a:gd name="connsiteY4" fmla="*/ 3615600 h 5900239"/>
              <a:gd name="connsiteX5" fmla="*/ 3501 w 5586176"/>
              <a:gd name="connsiteY5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0 w 5582675"/>
              <a:gd name="connsiteY5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11739 w 5582675"/>
              <a:gd name="connsiteY5" fmla="*/ 23740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11739 w 5582675"/>
              <a:gd name="connsiteY5" fmla="*/ 23740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62539 w 5582675"/>
              <a:gd name="connsiteY5" fmla="*/ 23740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62539 w 5582675"/>
              <a:gd name="connsiteY5" fmla="*/ 23740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62539 w 5582675"/>
              <a:gd name="connsiteY5" fmla="*/ 23740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47299 w 5582675"/>
              <a:gd name="connsiteY5" fmla="*/ 24756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11739 w 5582675"/>
              <a:gd name="connsiteY4" fmla="*/ 5647600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52379 w 5582675"/>
              <a:gd name="connsiteY4" fmla="*/ 5647600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82675" h="5900239">
                <a:moveTo>
                  <a:pt x="0" y="0"/>
                </a:moveTo>
                <a:lnTo>
                  <a:pt x="5582675" y="0"/>
                </a:lnTo>
                <a:lnTo>
                  <a:pt x="5582675" y="5900239"/>
                </a:lnTo>
                <a:lnTo>
                  <a:pt x="0" y="5900239"/>
                </a:lnTo>
                <a:cubicBezTo>
                  <a:pt x="14285" y="5817931"/>
                  <a:pt x="34284" y="5741338"/>
                  <a:pt x="42854" y="5653315"/>
                </a:cubicBezTo>
                <a:cubicBezTo>
                  <a:pt x="145724" y="4908883"/>
                  <a:pt x="181919" y="4332092"/>
                  <a:pt x="220019" y="3442880"/>
                </a:cubicBezTo>
                <a:cubicBezTo>
                  <a:pt x="221712" y="2333747"/>
                  <a:pt x="182766" y="1285573"/>
                  <a:pt x="47299" y="247560"/>
                </a:cubicBez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60" cy="1735668"/>
          </a:xfrm>
        </p:spPr>
        <p:txBody>
          <a:bodyPr anchor="b">
            <a:normAutofit/>
          </a:bodyPr>
          <a:lstStyle>
            <a:lvl1pPr algn="l">
              <a:defRPr sz="2300" b="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A5200-74F0-9445-8847-A53AA9C11C7B}" type="datetime1">
              <a:rPr lang="en-US" noProof="0" smtClean="0"/>
              <a:t>9/13/2024</a:t>
            </a:fld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3977307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36ACA6CA-E140-824D-8E8B-5CC5036BDBAE}" type="datetime1">
              <a:rPr lang="en-US" noProof="0" smtClean="0"/>
              <a:pPr/>
              <a:t>9/13/2024</a:t>
            </a:fld>
            <a:endParaRPr lang="en-US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noProof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9FF96B15-8338-45D5-A943-561235072D66}" type="slidenum">
              <a:rPr lang="en-US" noProof="0" smtClean="0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19957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  <p:sldLayoutId id="2147483919" r:id="rId9"/>
    <p:sldLayoutId id="2147483920" r:id="rId10"/>
    <p:sldLayoutId id="2147483921" r:id="rId11"/>
    <p:sldLayoutId id="2147483922" r:id="rId12"/>
    <p:sldLayoutId id="2147483923" r:id="rId13"/>
    <p:sldLayoutId id="2147483924" r:id="rId14"/>
    <p:sldLayoutId id="2147483925" r:id="rId15"/>
    <p:sldLayoutId id="2147483926" r:id="rId16"/>
    <p:sldLayoutId id="2147483927" r:id="rId17"/>
    <p:sldLayoutId id="2147483933" r:id="rId18"/>
    <p:sldLayoutId id="2147483862" r:id="rId19"/>
    <p:sldLayoutId id="2147483858" r:id="rId20"/>
    <p:sldLayoutId id="2147483865" r:id="rId21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Freeform 5">
            <a:extLst>
              <a:ext uri="{FF2B5EF4-FFF2-40B4-BE49-F238E27FC236}">
                <a16:creationId xmlns:a16="http://schemas.microsoft.com/office/drawing/2014/main" id="{11CAC6F2-0806-417B-BF5D-5AEF6195FA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D4723B02-0AAB-4F6E-BA41-8ED99D559D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29B41E-FC51-4047-9C2D-7FA6782DAF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89710" y="2101922"/>
            <a:ext cx="3382297" cy="3093892"/>
          </a:xfrm>
        </p:spPr>
        <p:txBody>
          <a:bodyPr>
            <a:normAutofit fontScale="90000"/>
          </a:bodyPr>
          <a:lstStyle/>
          <a:p>
            <a:pPr>
              <a:lnSpc>
                <a:spcPct val="90000"/>
              </a:lnSpc>
            </a:pPr>
            <a:br>
              <a:rPr lang="en-US" sz="4400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en-US" sz="4400" dirty="0">
                <a:solidFill>
                  <a:schemeClr val="accent3">
                    <a:lumMod val="50000"/>
                  </a:schemeClr>
                </a:solidFill>
              </a:rPr>
              <a:t>Educator Effectiveness</a:t>
            </a:r>
            <a:r>
              <a:rPr lang="en-US" sz="4000" dirty="0">
                <a:solidFill>
                  <a:schemeClr val="accent3">
                    <a:lumMod val="50000"/>
                  </a:schemeClr>
                </a:solidFill>
              </a:rPr>
              <a:t> Annual Orientation</a:t>
            </a:r>
            <a:br>
              <a:rPr lang="en-US" sz="4200" dirty="0">
                <a:solidFill>
                  <a:schemeClr val="accent3">
                    <a:lumMod val="50000"/>
                  </a:schemeClr>
                </a:solidFill>
              </a:rPr>
            </a:br>
            <a:br>
              <a:rPr lang="en-US" sz="4200" dirty="0">
                <a:solidFill>
                  <a:schemeClr val="accent3">
                    <a:lumMod val="50000"/>
                  </a:schemeClr>
                </a:solidFill>
              </a:rPr>
            </a:br>
            <a:endParaRPr lang="en-US" sz="32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2E989F-747B-4007-9C7A-A35E8B662A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9993" y="951766"/>
            <a:ext cx="9202022" cy="1150156"/>
          </a:xfrm>
        </p:spPr>
        <p:txBody>
          <a:bodyPr>
            <a:normAutofit/>
          </a:bodyPr>
          <a:lstStyle/>
          <a:p>
            <a:r>
              <a:rPr lang="en-US" sz="4400" i="1" cap="none">
                <a:solidFill>
                  <a:schemeClr val="accent1"/>
                </a:solidFill>
              </a:rPr>
              <a:t>Mapleton Public Schools</a:t>
            </a:r>
          </a:p>
        </p:txBody>
      </p:sp>
      <p:pic>
        <p:nvPicPr>
          <p:cNvPr id="23" name="Picture 22" descr="School desk with books and pencils with chalkboard in background">
            <a:extLst>
              <a:ext uri="{FF2B5EF4-FFF2-40B4-BE49-F238E27FC236}">
                <a16:creationId xmlns:a16="http://schemas.microsoft.com/office/drawing/2014/main" id="{AE55490F-111C-1B98-6D29-158F90D1460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091" t="23391"/>
          <a:stretch/>
        </p:blipFill>
        <p:spPr>
          <a:xfrm>
            <a:off x="1040936" y="2101922"/>
            <a:ext cx="6470907" cy="3639899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67009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98DCA46-603B-4178-8707-30E192CE6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accent1"/>
                </a:solidFill>
              </a:rPr>
              <a:t>Educator Evaluations: The Purpose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4672E0-62FA-3FD7-A3E1-94D3FB49014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764150" y="2675098"/>
            <a:ext cx="8663700" cy="3477682"/>
          </a:xfrm>
        </p:spPr>
        <p:txBody>
          <a:bodyPr>
            <a:normAutofit/>
          </a:bodyPr>
          <a:lstStyle/>
          <a:p>
            <a:pPr algn="l"/>
            <a:r>
              <a:rPr lang="en-US" sz="2400">
                <a:solidFill>
                  <a:schemeClr val="accent2">
                    <a:lumMod val="10000"/>
                  </a:schemeClr>
                </a:solidFill>
              </a:rPr>
              <a:t>The primary goal of educator effectiveness and educator evaluation is to provide meaningful feedback that supports educators to continually grow as professionals.</a:t>
            </a:r>
          </a:p>
          <a:p>
            <a:pPr algn="l"/>
            <a:r>
              <a:rPr lang="en-US" sz="2400">
                <a:solidFill>
                  <a:schemeClr val="accent2">
                    <a:lumMod val="10000"/>
                  </a:schemeClr>
                </a:solidFill>
              </a:rPr>
              <a:t>The </a:t>
            </a:r>
            <a:r>
              <a:rPr lang="en-US" sz="2400">
                <a:solidFill>
                  <a:schemeClr val="accent4">
                    <a:lumMod val="50000"/>
                  </a:schemeClr>
                </a:solidFill>
              </a:rPr>
              <a:t>Great Teachers and Leaders Act </a:t>
            </a:r>
            <a:r>
              <a:rPr lang="en-US" sz="2400">
                <a:solidFill>
                  <a:schemeClr val="accent2">
                    <a:lumMod val="10000"/>
                  </a:schemeClr>
                </a:solidFill>
              </a:rPr>
              <a:t>(Senate Bill 10-191) and the </a:t>
            </a:r>
            <a:r>
              <a:rPr lang="en-US" sz="2400">
                <a:solidFill>
                  <a:schemeClr val="accent4">
                    <a:lumMod val="50000"/>
                  </a:schemeClr>
                </a:solidFill>
              </a:rPr>
              <a:t>Kindergarten through Twelfth Grade Licensed Personnel Performance Evaluation Act </a:t>
            </a:r>
            <a:r>
              <a:rPr lang="en-US" sz="2400">
                <a:solidFill>
                  <a:schemeClr val="accent2">
                    <a:lumMod val="10000"/>
                  </a:schemeClr>
                </a:solidFill>
              </a:rPr>
              <a:t>(Senate Bill 22-070) are the groundbreaking legislation that established the guiding statutory requirements for educator evaluations in Colorado.</a:t>
            </a:r>
          </a:p>
        </p:txBody>
      </p:sp>
    </p:spTree>
    <p:extLst>
      <p:ext uri="{BB962C8B-B14F-4D97-AF65-F5344CB8AC3E}">
        <p14:creationId xmlns:p14="http://schemas.microsoft.com/office/powerpoint/2010/main" val="23945982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98DCA46-603B-4178-8707-30E192CE6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accent1"/>
                </a:solidFill>
              </a:rPr>
              <a:t>Educator Evaluations: Requirements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4672E0-62FA-3FD7-A3E1-94D3FB49014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764150" y="2675098"/>
            <a:ext cx="8663700" cy="3477682"/>
          </a:xfrm>
        </p:spPr>
        <p:txBody>
          <a:bodyPr>
            <a:normAutofit lnSpcReduction="10000"/>
          </a:bodyPr>
          <a:lstStyle/>
          <a:p>
            <a:pPr marL="457200" indent="-457200" algn="l">
              <a:buFont typeface="+mj-lt"/>
              <a:buAutoNum type="arabicPeriod"/>
            </a:pPr>
            <a:r>
              <a:rPr lang="en-US" sz="2400">
                <a:solidFill>
                  <a:schemeClr val="accent2">
                    <a:lumMod val="10000"/>
                  </a:schemeClr>
                </a:solidFill>
              </a:rPr>
              <a:t>A system to evaluate the effectiveness of </a:t>
            </a:r>
            <a:r>
              <a:rPr lang="en-US" sz="2400" i="1">
                <a:solidFill>
                  <a:schemeClr val="accent2">
                    <a:lumMod val="50000"/>
                  </a:schemeClr>
                </a:solidFill>
              </a:rPr>
              <a:t>licensed personnel </a:t>
            </a:r>
            <a:r>
              <a:rPr lang="en-US" sz="2400">
                <a:solidFill>
                  <a:schemeClr val="accent2">
                    <a:lumMod val="10000"/>
                  </a:schemeClr>
                </a:solidFill>
              </a:rPr>
              <a:t>and </a:t>
            </a:r>
            <a:r>
              <a:rPr lang="en-US" sz="2400" i="1">
                <a:solidFill>
                  <a:schemeClr val="accent2">
                    <a:lumMod val="50000"/>
                  </a:schemeClr>
                </a:solidFill>
              </a:rPr>
              <a:t>continually improve </a:t>
            </a:r>
            <a:r>
              <a:rPr lang="en-US" sz="2400">
                <a:solidFill>
                  <a:schemeClr val="accent2">
                    <a:lumMod val="10000"/>
                  </a:schemeClr>
                </a:solidFill>
              </a:rPr>
              <a:t>the quality of education and student outcomes.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2400">
                <a:solidFill>
                  <a:schemeClr val="accent2">
                    <a:lumMod val="10000"/>
                  </a:schemeClr>
                </a:solidFill>
              </a:rPr>
              <a:t>Provide </a:t>
            </a:r>
            <a:r>
              <a:rPr lang="en-US" sz="2400" i="1">
                <a:solidFill>
                  <a:schemeClr val="accent2">
                    <a:lumMod val="50000"/>
                  </a:schemeClr>
                </a:solidFill>
              </a:rPr>
              <a:t>meaningful feedback </a:t>
            </a:r>
            <a:r>
              <a:rPr lang="en-US" sz="2400">
                <a:solidFill>
                  <a:schemeClr val="accent2">
                    <a:lumMod val="10000"/>
                  </a:schemeClr>
                </a:solidFill>
              </a:rPr>
              <a:t>for professional growth and continuous improvement.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2400">
                <a:solidFill>
                  <a:schemeClr val="accent2">
                    <a:lumMod val="10000"/>
                  </a:schemeClr>
                </a:solidFill>
              </a:rPr>
              <a:t>Provide a </a:t>
            </a:r>
            <a:r>
              <a:rPr lang="en-US" sz="2400" i="1">
                <a:solidFill>
                  <a:schemeClr val="accent2">
                    <a:lumMod val="50000"/>
                  </a:schemeClr>
                </a:solidFill>
              </a:rPr>
              <a:t>basis for making decisions </a:t>
            </a:r>
            <a:r>
              <a:rPr lang="en-US" sz="2400">
                <a:solidFill>
                  <a:schemeClr val="accent2">
                    <a:lumMod val="10000"/>
                  </a:schemeClr>
                </a:solidFill>
              </a:rPr>
              <a:t>in the areas of hiring, compensation, promotions, assignment, professional development, earning and retaining non-probationary  status, dismissal and nonrenewal of contract.</a:t>
            </a:r>
          </a:p>
        </p:txBody>
      </p:sp>
    </p:spTree>
    <p:extLst>
      <p:ext uri="{BB962C8B-B14F-4D97-AF65-F5344CB8AC3E}">
        <p14:creationId xmlns:p14="http://schemas.microsoft.com/office/powerpoint/2010/main" val="25377590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98DCA46-603B-4178-8707-30E192CE6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accent1"/>
                </a:solidFill>
              </a:rPr>
              <a:t>Educator Evaluations: The Basics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4672E0-62FA-3FD7-A3E1-94D3FB49014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54954" y="2675098"/>
            <a:ext cx="10010793" cy="3708924"/>
          </a:xfrm>
        </p:spPr>
        <p:txBody>
          <a:bodyPr>
            <a:normAutofit fontScale="92500" lnSpcReduction="20000"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accent2">
                    <a:lumMod val="10000"/>
                  </a:schemeClr>
                </a:solidFill>
              </a:rPr>
              <a:t>Every licensed educator receives an evaluation and final effectiveness rating every school year </a:t>
            </a:r>
            <a:r>
              <a:rPr lang="en-US" sz="1900" i="1">
                <a:solidFill>
                  <a:schemeClr val="accent2">
                    <a:lumMod val="50000"/>
                  </a:schemeClr>
                </a:solidFill>
              </a:rPr>
              <a:t>(Highly Effective, Effective, Partially Effective, Ineffective)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1900">
                <a:solidFill>
                  <a:schemeClr val="accent2">
                    <a:lumMod val="10000"/>
                  </a:schemeClr>
                </a:solidFill>
              </a:rPr>
              <a:t>Includes teachers, special service providers (SSP’s) and administrators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100">
              <a:solidFill>
                <a:schemeClr val="accent2">
                  <a:lumMod val="10000"/>
                </a:schemeClr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accent2">
                    <a:lumMod val="10000"/>
                  </a:schemeClr>
                </a:solidFill>
              </a:rPr>
              <a:t>The final effectiveness rating comes from: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1800">
                <a:solidFill>
                  <a:schemeClr val="accent2">
                    <a:lumMod val="10000"/>
                  </a:schemeClr>
                </a:solidFill>
              </a:rPr>
              <a:t>70% Professional Practices (Summative scores using the Danielson Framework for Teaching)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1800">
                <a:solidFill>
                  <a:schemeClr val="accent2">
                    <a:lumMod val="10000"/>
                  </a:schemeClr>
                </a:solidFill>
              </a:rPr>
              <a:t>30% Measures of Student Learning Outcomes, which are individual and collective measures</a:t>
            </a:r>
          </a:p>
          <a:p>
            <a:pPr marL="1600200" lvl="2" indent="-457200"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accent2">
                    <a:lumMod val="10000"/>
                  </a:schemeClr>
                </a:solidFill>
              </a:rPr>
              <a:t>95% Individually Attributed, 5% Collective Attribution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1800">
                <a:solidFill>
                  <a:schemeClr val="accent2">
                    <a:lumMod val="10000"/>
                  </a:schemeClr>
                </a:solidFill>
              </a:rPr>
              <a:t>Collective measures cannot exceed 10% of the total final rating and can only use data based on the performance of students enrolled at their school.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1800">
                <a:solidFill>
                  <a:schemeClr val="accent2">
                    <a:lumMod val="10000"/>
                  </a:schemeClr>
                </a:solidFill>
              </a:rPr>
              <a:t>Educators new to the school/district cannot have data from prior employment used in the measures of student learning outcomes.</a:t>
            </a:r>
          </a:p>
        </p:txBody>
      </p:sp>
    </p:spTree>
    <p:extLst>
      <p:ext uri="{BB962C8B-B14F-4D97-AF65-F5344CB8AC3E}">
        <p14:creationId xmlns:p14="http://schemas.microsoft.com/office/powerpoint/2010/main" val="27360195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98DCA46-603B-4178-8707-30E192CE6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accent1"/>
                </a:solidFill>
              </a:rPr>
              <a:t>Professional Practice Requirements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4672E0-62FA-3FD7-A3E1-94D3FB49014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82179" y="2675098"/>
            <a:ext cx="10016455" cy="3477682"/>
          </a:xfrm>
        </p:spPr>
        <p:txBody>
          <a:bodyPr>
            <a:normAutofit fontScale="92500" lnSpcReduction="10000"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i="1">
                <a:solidFill>
                  <a:schemeClr val="accent4">
                    <a:lumMod val="50000"/>
                  </a:schemeClr>
                </a:solidFill>
              </a:rPr>
              <a:t>Probationary Teachers </a:t>
            </a:r>
            <a:r>
              <a:rPr lang="en-US" sz="2400">
                <a:solidFill>
                  <a:schemeClr val="accent2">
                    <a:lumMod val="10000"/>
                  </a:schemeClr>
                </a:solidFill>
              </a:rPr>
              <a:t>are required to have at least </a:t>
            </a:r>
            <a:r>
              <a:rPr lang="en-US" sz="2400" i="1">
                <a:solidFill>
                  <a:schemeClr val="accent4">
                    <a:lumMod val="50000"/>
                  </a:schemeClr>
                </a:solidFill>
              </a:rPr>
              <a:t>two announced and two unannounced observations</a:t>
            </a:r>
            <a:r>
              <a:rPr lang="en-US" sz="2400">
                <a:solidFill>
                  <a:schemeClr val="accent2">
                    <a:lumMod val="10000"/>
                  </a:schemeClr>
                </a:solidFill>
              </a:rPr>
              <a:t> prior to the completion of a summative evaluation, as indicated on the Evaluation Timeline.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i="1">
                <a:solidFill>
                  <a:schemeClr val="accent4">
                    <a:lumMod val="50000"/>
                  </a:schemeClr>
                </a:solidFill>
              </a:rPr>
              <a:t>Non-probationary Teachers </a:t>
            </a:r>
            <a:r>
              <a:rPr lang="en-US" sz="2400">
                <a:solidFill>
                  <a:schemeClr val="accent2">
                    <a:lumMod val="10000"/>
                  </a:schemeClr>
                </a:solidFill>
              </a:rPr>
              <a:t>are required to have at least </a:t>
            </a:r>
            <a:r>
              <a:rPr lang="en-US" sz="2400" i="1">
                <a:solidFill>
                  <a:schemeClr val="accent4">
                    <a:lumMod val="50000"/>
                  </a:schemeClr>
                </a:solidFill>
              </a:rPr>
              <a:t>one announced and one unannounced observation</a:t>
            </a:r>
            <a:r>
              <a:rPr lang="en-US" sz="2400">
                <a:solidFill>
                  <a:schemeClr val="accent2">
                    <a:lumMod val="10000"/>
                  </a:schemeClr>
                </a:solidFill>
              </a:rPr>
              <a:t> prior to completion of a summative evaluation, as indicated on the Evaluation Timeline.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accent2">
                    <a:lumMod val="10000"/>
                  </a:schemeClr>
                </a:solidFill>
              </a:rPr>
              <a:t>In addition to announced and unannounced observations, other observations or performance measures can be used in the evaluation process, such as; walkthroughs, IDT’s, CST’s, review of lesson plans, and student support documentation. </a:t>
            </a:r>
          </a:p>
        </p:txBody>
      </p:sp>
    </p:spTree>
    <p:extLst>
      <p:ext uri="{BB962C8B-B14F-4D97-AF65-F5344CB8AC3E}">
        <p14:creationId xmlns:p14="http://schemas.microsoft.com/office/powerpoint/2010/main" val="2674060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98DCA46-603B-4178-8707-30E192CE6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accent1"/>
                </a:solidFill>
              </a:rPr>
              <a:t>Additional Statutory Requirements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4672E0-62FA-3FD7-A3E1-94D3FB49014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82179" y="2675098"/>
            <a:ext cx="10016455" cy="3477682"/>
          </a:xfrm>
        </p:spPr>
        <p:txBody>
          <a:bodyPr>
            <a:normAutofit lnSpcReduction="10000"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accent2">
                    <a:lumMod val="10000"/>
                  </a:schemeClr>
                </a:solidFill>
              </a:rPr>
              <a:t>Districts must have an </a:t>
            </a:r>
            <a:r>
              <a:rPr lang="en-US" sz="2400">
                <a:solidFill>
                  <a:schemeClr val="accent4">
                    <a:lumMod val="50000"/>
                  </a:schemeClr>
                </a:solidFill>
              </a:rPr>
              <a:t>Advisory Personnel Performance Evaluation Council (“1338 Council”)</a:t>
            </a:r>
            <a:r>
              <a:rPr lang="en-US" sz="2400">
                <a:solidFill>
                  <a:schemeClr val="accent2">
                    <a:lumMod val="10000"/>
                  </a:schemeClr>
                </a:solidFill>
              </a:rPr>
              <a:t>. In Mapleton this is the Educator Effectiveness Team.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accent2">
                    <a:lumMod val="10000"/>
                  </a:schemeClr>
                </a:solidFill>
              </a:rPr>
              <a:t>Licensed personnel in unique roles are evaluated with specialized rubrics that are designed to support and reflect their role.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accent2">
                    <a:lumMod val="10000"/>
                  </a:schemeClr>
                </a:solidFill>
              </a:rPr>
              <a:t>All educators must be provided a written summative evaluation no later than two week before the end of the school year.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accent2">
                    <a:lumMod val="10000"/>
                  </a:schemeClr>
                </a:solidFill>
              </a:rPr>
              <a:t>All evaluators must complete a one-time Observation and Feedback Training beginning August 1, 2024.</a:t>
            </a:r>
          </a:p>
        </p:txBody>
      </p:sp>
    </p:spTree>
    <p:extLst>
      <p:ext uri="{BB962C8B-B14F-4D97-AF65-F5344CB8AC3E}">
        <p14:creationId xmlns:p14="http://schemas.microsoft.com/office/powerpoint/2010/main" val="27011334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98DCA46-603B-4178-8707-30E192CE6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accent1"/>
                </a:solidFill>
              </a:rPr>
              <a:t>Additional Statutory Requirements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4672E0-62FA-3FD7-A3E1-94D3FB49014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82179" y="2675098"/>
            <a:ext cx="10016455" cy="3477682"/>
          </a:xfrm>
        </p:spPr>
        <p:txBody>
          <a:bodyPr>
            <a:normAutofit lnSpcReduction="10000"/>
          </a:bodyPr>
          <a:lstStyle/>
          <a:p>
            <a:pPr algn="l"/>
            <a:r>
              <a:rPr lang="en-US" sz="2800">
                <a:solidFill>
                  <a:schemeClr val="accent4">
                    <a:lumMod val="50000"/>
                  </a:schemeClr>
                </a:solidFill>
              </a:rPr>
              <a:t>Advisory Personnel Performance Evaluation Council       (“1338 Council”)</a:t>
            </a:r>
            <a:r>
              <a:rPr lang="en-US" sz="2800">
                <a:solidFill>
                  <a:schemeClr val="accent2">
                    <a:lumMod val="10000"/>
                  </a:schemeClr>
                </a:solidFill>
              </a:rPr>
              <a:t>.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accent2">
                    <a:lumMod val="10000"/>
                  </a:schemeClr>
                </a:solidFill>
              </a:rPr>
              <a:t>In Mapleton this is the Educator Effectiveness Team which consists of District Administration representatives, School Administration representatives, and Mapleton Education Association representatives.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accent2">
                    <a:lumMod val="10000"/>
                  </a:schemeClr>
                </a:solidFill>
              </a:rPr>
              <a:t>The role of this team is to provide fairness, effectiveness, credibility, and professional quality to the local evaluation system, process, and procedure.</a:t>
            </a:r>
          </a:p>
          <a:p>
            <a:pPr algn="l"/>
            <a:endParaRPr lang="en-US" sz="2400">
              <a:solidFill>
                <a:schemeClr val="accent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90203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98DCA46-603B-4178-8707-30E192CE6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9381618" cy="706964"/>
          </a:xfrm>
        </p:spPr>
        <p:txBody>
          <a:bodyPr/>
          <a:lstStyle/>
          <a:p>
            <a:r>
              <a:rPr lang="en-US">
                <a:solidFill>
                  <a:schemeClr val="accent1"/>
                </a:solidFill>
              </a:rPr>
              <a:t>Mapleton Evaluation Cycle and Requirements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4672E0-62FA-3FD7-A3E1-94D3FB49014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8172" y="2214694"/>
            <a:ext cx="4186107" cy="4580389"/>
          </a:xfrm>
        </p:spPr>
        <p:txBody>
          <a:bodyPr>
            <a:no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accent2">
                    <a:lumMod val="10000"/>
                  </a:schemeClr>
                </a:solidFill>
              </a:rPr>
              <a:t>Mapleton Public Schools uses the Danielson Framework for Teaching for licensed personnel evaluations.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accent2">
                    <a:lumMod val="10000"/>
                  </a:schemeClr>
                </a:solidFill>
              </a:rPr>
              <a:t>The Danielson Framework consists of four Domains and 22 Components.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accent2">
                    <a:lumMod val="10000"/>
                  </a:schemeClr>
                </a:solidFill>
              </a:rPr>
              <a:t>There are specialized rubrics for Post-Secondary Option Coaches, Instructional Guides, School Psych and Social Workers, and Speech Language Pathologists and Occupational Therapists. These rubrics reflect the language and levels within the Danielson Framework for Teaching.</a:t>
            </a: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C2CEFA9D-B15D-71B9-81DA-5905B12B4F3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28385534"/>
              </p:ext>
            </p:extLst>
          </p:nvPr>
        </p:nvGraphicFramePr>
        <p:xfrm>
          <a:off x="4156279" y="2692866"/>
          <a:ext cx="8128000" cy="39735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335DBF27-3F13-4B3F-C945-A388356A7F14}"/>
              </a:ext>
            </a:extLst>
          </p:cNvPr>
          <p:cNvSpPr/>
          <p:nvPr/>
        </p:nvSpPr>
        <p:spPr>
          <a:xfrm>
            <a:off x="4890782" y="2625754"/>
            <a:ext cx="6920918" cy="3833769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7055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98DCA46-603B-4178-8707-30E192CE6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9381618" cy="706964"/>
          </a:xfrm>
        </p:spPr>
        <p:txBody>
          <a:bodyPr/>
          <a:lstStyle/>
          <a:p>
            <a:r>
              <a:rPr lang="en-US">
                <a:solidFill>
                  <a:schemeClr val="accent1"/>
                </a:solidFill>
              </a:rPr>
              <a:t>Mapleton Evaluation Cycle and Requirements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4672E0-62FA-3FD7-A3E1-94D3FB49014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8539" y="2588053"/>
            <a:ext cx="2808514" cy="1306374"/>
          </a:xfrm>
        </p:spPr>
        <p:txBody>
          <a:bodyPr>
            <a:normAutofit/>
          </a:bodyPr>
          <a:lstStyle/>
          <a:p>
            <a:pPr algn="l"/>
            <a:r>
              <a:rPr lang="en-US" sz="2200">
                <a:solidFill>
                  <a:schemeClr val="accent1"/>
                </a:solidFill>
              </a:rPr>
              <a:t>Summative Evaluation Scoring</a:t>
            </a:r>
          </a:p>
          <a:p>
            <a:pPr algn="l"/>
            <a:endParaRPr lang="en-US" sz="2400">
              <a:solidFill>
                <a:schemeClr val="accent2">
                  <a:lumMod val="10000"/>
                </a:schemeClr>
              </a:solidFill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A61B9C21-A3E2-EAE3-93EF-A240869090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0547358"/>
              </p:ext>
            </p:extLst>
          </p:nvPr>
        </p:nvGraphicFramePr>
        <p:xfrm>
          <a:off x="3358677" y="2536867"/>
          <a:ext cx="8129864" cy="1003018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1627464">
                  <a:extLst>
                    <a:ext uri="{9D8B030D-6E8A-4147-A177-3AD203B41FA5}">
                      <a16:colId xmlns:a16="http://schemas.microsoft.com/office/drawing/2014/main" val="1970724858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88225794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375743545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942765040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786482519"/>
                    </a:ext>
                  </a:extLst>
                </a:gridCol>
              </a:tblGrid>
              <a:tr h="273253">
                <a:tc gridSpan="5">
                  <a:txBody>
                    <a:bodyPr/>
                    <a:lstStyle/>
                    <a:p>
                      <a:r>
                        <a:rPr lang="en-US" sz="1400">
                          <a:solidFill>
                            <a:srgbClr val="000000"/>
                          </a:solidFill>
                        </a:rPr>
                        <a:t>Component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4590158"/>
                  </a:ext>
                </a:extLst>
              </a:tr>
              <a:tr h="332458">
                <a:tc rowSpan="2">
                  <a:txBody>
                    <a:bodyPr/>
                    <a:lstStyle/>
                    <a:p>
                      <a:pPr algn="ctr"/>
                      <a:r>
                        <a:rPr lang="en-US" sz="1300">
                          <a:solidFill>
                            <a:srgbClr val="000000"/>
                          </a:solidFill>
                        </a:rPr>
                        <a:t>Overall </a:t>
                      </a:r>
                    </a:p>
                    <a:p>
                      <a:pPr algn="ctr"/>
                      <a:r>
                        <a:rPr lang="en-US" sz="1300">
                          <a:solidFill>
                            <a:srgbClr val="000000"/>
                          </a:solidFill>
                        </a:rPr>
                        <a:t>Component Determination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rgbClr val="000000"/>
                          </a:solidFill>
                        </a:rPr>
                        <a:t>Unsatisfactory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rgbClr val="000000"/>
                          </a:solidFill>
                        </a:rPr>
                        <a:t>Basic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rgbClr val="000000"/>
                          </a:solidFill>
                        </a:rPr>
                        <a:t>Proficient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rgbClr val="000000"/>
                          </a:solidFill>
                        </a:rPr>
                        <a:t>Distinguished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02600831"/>
                  </a:ext>
                </a:extLst>
              </a:tr>
              <a:tr h="33245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rgbClr val="0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rgbClr val="000000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rgbClr val="000000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rgbClr val="000000"/>
                          </a:solidFill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3985009"/>
                  </a:ext>
                </a:extLst>
              </a:tr>
            </a:tbl>
          </a:graphicData>
        </a:graphic>
      </p:graphicFrame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FDED47F7-2CF7-7897-D202-DEE6AE1557DE}"/>
              </a:ext>
            </a:extLst>
          </p:cNvPr>
          <p:cNvSpPr txBox="1">
            <a:spLocks/>
          </p:cNvSpPr>
          <p:nvPr/>
        </p:nvSpPr>
        <p:spPr>
          <a:xfrm>
            <a:off x="438539" y="4037918"/>
            <a:ext cx="2732231" cy="11998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marL="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6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400">
                <a:solidFill>
                  <a:schemeClr val="accent1"/>
                </a:solidFill>
              </a:rPr>
              <a:t>Summative Effective Professional Practice Ranges</a:t>
            </a:r>
          </a:p>
          <a:p>
            <a:pPr algn="l"/>
            <a:endParaRPr lang="en-US" sz="2400">
              <a:solidFill>
                <a:schemeClr val="accent2">
                  <a:lumMod val="10000"/>
                </a:schemeClr>
              </a:solidFill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0FF2C744-7D52-F974-DEC9-E5D566BF51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3627150"/>
              </p:ext>
            </p:extLst>
          </p:nvPr>
        </p:nvGraphicFramePr>
        <p:xfrm>
          <a:off x="3358676" y="4095313"/>
          <a:ext cx="8129865" cy="703985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1625973">
                  <a:extLst>
                    <a:ext uri="{9D8B030D-6E8A-4147-A177-3AD203B41FA5}">
                      <a16:colId xmlns:a16="http://schemas.microsoft.com/office/drawing/2014/main" val="388225794"/>
                    </a:ext>
                  </a:extLst>
                </a:gridCol>
                <a:gridCol w="1625973">
                  <a:extLst>
                    <a:ext uri="{9D8B030D-6E8A-4147-A177-3AD203B41FA5}">
                      <a16:colId xmlns:a16="http://schemas.microsoft.com/office/drawing/2014/main" val="3375743545"/>
                    </a:ext>
                  </a:extLst>
                </a:gridCol>
                <a:gridCol w="1625973">
                  <a:extLst>
                    <a:ext uri="{9D8B030D-6E8A-4147-A177-3AD203B41FA5}">
                      <a16:colId xmlns:a16="http://schemas.microsoft.com/office/drawing/2014/main" val="942765040"/>
                    </a:ext>
                  </a:extLst>
                </a:gridCol>
                <a:gridCol w="1625973">
                  <a:extLst>
                    <a:ext uri="{9D8B030D-6E8A-4147-A177-3AD203B41FA5}">
                      <a16:colId xmlns:a16="http://schemas.microsoft.com/office/drawing/2014/main" val="2786482519"/>
                    </a:ext>
                  </a:extLst>
                </a:gridCol>
                <a:gridCol w="1625973">
                  <a:extLst>
                    <a:ext uri="{9D8B030D-6E8A-4147-A177-3AD203B41FA5}">
                      <a16:colId xmlns:a16="http://schemas.microsoft.com/office/drawing/2014/main" val="1288758919"/>
                    </a:ext>
                  </a:extLst>
                </a:gridCol>
              </a:tblGrid>
              <a:tr h="338225">
                <a:tc>
                  <a:txBody>
                    <a:bodyPr/>
                    <a:lstStyle/>
                    <a:p>
                      <a:pPr algn="ctr"/>
                      <a:r>
                        <a:rPr lang="en-US" sz="1400" b="0">
                          <a:solidFill>
                            <a:srgbClr val="000000"/>
                          </a:solidFill>
                        </a:rPr>
                        <a:t>Unsatisfactory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>
                          <a:solidFill>
                            <a:srgbClr val="000000"/>
                          </a:solidFill>
                        </a:rPr>
                        <a:t>Basic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>
                          <a:solidFill>
                            <a:srgbClr val="000000"/>
                          </a:solidFill>
                        </a:rPr>
                        <a:t>Proficient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>
                          <a:solidFill>
                            <a:srgbClr val="000000"/>
                          </a:solidFill>
                        </a:rPr>
                        <a:t>Accomplished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>
                          <a:solidFill>
                            <a:srgbClr val="000000"/>
                          </a:solidFill>
                        </a:rPr>
                        <a:t>Distinguished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2600831"/>
                  </a:ext>
                </a:extLst>
              </a:tr>
              <a:tr h="338225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rgbClr val="000000"/>
                          </a:solidFill>
                        </a:rPr>
                        <a:t>22-40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rgbClr val="000000"/>
                          </a:solidFill>
                        </a:rPr>
                        <a:t>41-55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rgbClr val="000000"/>
                          </a:solidFill>
                        </a:rPr>
                        <a:t>56-77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rgbClr val="000000"/>
                          </a:solidFill>
                        </a:rPr>
                        <a:t>78-83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rgbClr val="000000"/>
                          </a:solidFill>
                        </a:rPr>
                        <a:t>84-88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3985009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76107572-9E59-34FD-F5DE-08151ABDF0AC}"/>
              </a:ext>
            </a:extLst>
          </p:cNvPr>
          <p:cNvSpPr txBox="1"/>
          <p:nvPr/>
        </p:nvSpPr>
        <p:spPr>
          <a:xfrm>
            <a:off x="438539" y="5244620"/>
            <a:ext cx="254432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200">
                <a:solidFill>
                  <a:schemeClr val="accent1"/>
                </a:solidFill>
              </a:rPr>
              <a:t>Student Learning Outcomes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37C28CC-D14E-100F-B346-D1E18882EA44}"/>
              </a:ext>
            </a:extLst>
          </p:cNvPr>
          <p:cNvSpPr txBox="1"/>
          <p:nvPr/>
        </p:nvSpPr>
        <p:spPr>
          <a:xfrm>
            <a:off x="3247053" y="5145668"/>
            <a:ext cx="824148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>
                <a:solidFill>
                  <a:srgbClr val="000000"/>
                </a:solidFill>
              </a:rPr>
              <a:t>Student learning outcomes are calculated using student data associated with the teacher through Infinite Campus (individual attribution), and collective data that is school-wide and comes from SPF scores, and growth data from MAP, CMAS, and PSAT/SAT. Collective attribution is 5%, while individual attribution is worth 95%.</a:t>
            </a:r>
          </a:p>
        </p:txBody>
      </p:sp>
    </p:spTree>
    <p:extLst>
      <p:ext uri="{BB962C8B-B14F-4D97-AF65-F5344CB8AC3E}">
        <p14:creationId xmlns:p14="http://schemas.microsoft.com/office/powerpoint/2010/main" val="31614561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98DCA46-603B-4178-8707-30E192CE6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9381618" cy="706964"/>
          </a:xfrm>
        </p:spPr>
        <p:txBody>
          <a:bodyPr/>
          <a:lstStyle/>
          <a:p>
            <a:r>
              <a:rPr lang="en-US">
                <a:solidFill>
                  <a:schemeClr val="accent3">
                    <a:lumMod val="50000"/>
                  </a:schemeClr>
                </a:solidFill>
              </a:rPr>
              <a:t>Mapleton Evaluation Cycle and Requirements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4672E0-62FA-3FD7-A3E1-94D3FB49014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26921" y="2633458"/>
            <a:ext cx="9910125" cy="706964"/>
          </a:xfrm>
        </p:spPr>
        <p:txBody>
          <a:bodyPr>
            <a:normAutofit/>
          </a:bodyPr>
          <a:lstStyle/>
          <a:p>
            <a:pPr algn="l"/>
            <a:r>
              <a:rPr lang="en-US" sz="2600">
                <a:solidFill>
                  <a:schemeClr val="accent1"/>
                </a:solidFill>
              </a:rPr>
              <a:t>Final Effectiveness Ratings</a:t>
            </a:r>
          </a:p>
          <a:p>
            <a:pPr algn="l"/>
            <a:endParaRPr lang="en-US" sz="2400">
              <a:solidFill>
                <a:schemeClr val="accent2">
                  <a:lumMod val="10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C6FDAC-D6E4-B776-9419-88721896C5A2}"/>
              </a:ext>
            </a:extLst>
          </p:cNvPr>
          <p:cNvSpPr txBox="1"/>
          <p:nvPr/>
        </p:nvSpPr>
        <p:spPr>
          <a:xfrm>
            <a:off x="1126921" y="3121223"/>
            <a:ext cx="10293748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>
                <a:solidFill>
                  <a:schemeClr val="accent2">
                    <a:lumMod val="10000"/>
                  </a:schemeClr>
                </a:solidFill>
              </a:rPr>
              <a:t>Final effectiveness ratings are based on the summation of professional practices (Danielson Framework for Teaching) and the measure of student learning outcomes. </a:t>
            </a:r>
            <a:endParaRPr lang="en-US" sz="220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3BE478A-C7B7-272F-12F3-C4FCCE5524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4271" y="4293248"/>
            <a:ext cx="9172301" cy="206053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206421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98DCA46-603B-4178-8707-30E192CE6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9381618" cy="706964"/>
          </a:xfrm>
        </p:spPr>
        <p:txBody>
          <a:bodyPr/>
          <a:lstStyle/>
          <a:p>
            <a:r>
              <a:rPr lang="en-US">
                <a:solidFill>
                  <a:schemeClr val="accent1"/>
                </a:solidFill>
              </a:rPr>
              <a:t>Mapleton Evaluation Cycle and Requirements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4672E0-62FA-3FD7-A3E1-94D3FB49014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21444" y="2788201"/>
            <a:ext cx="5948524" cy="4069799"/>
          </a:xfrm>
        </p:spPr>
        <p:txBody>
          <a:bodyPr>
            <a:normAutofit/>
          </a:bodyPr>
          <a:lstStyle/>
          <a:p>
            <a:pPr algn="l"/>
            <a:r>
              <a:rPr lang="en-US" sz="2200">
                <a:solidFill>
                  <a:srgbClr val="000000"/>
                </a:solidFill>
              </a:rPr>
              <a:t>There are four connection points in an evaluation cycle, in addition to on-going observation and feedback. Each connection point is designed to provide opportunities for feedback and reflection.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200">
                <a:solidFill>
                  <a:srgbClr val="000000"/>
                </a:solidFill>
              </a:rPr>
              <a:t>Beginning of the Year Connection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200">
                <a:solidFill>
                  <a:srgbClr val="000000"/>
                </a:solidFill>
              </a:rPr>
              <a:t>Fall Connection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200">
                <a:solidFill>
                  <a:srgbClr val="000000"/>
                </a:solidFill>
              </a:rPr>
              <a:t>Mid-Year Connection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200">
                <a:solidFill>
                  <a:srgbClr val="000000"/>
                </a:solidFill>
              </a:rPr>
              <a:t>Spring Connection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200">
              <a:solidFill>
                <a:srgbClr val="000000"/>
              </a:solidFill>
            </a:endParaRPr>
          </a:p>
          <a:p>
            <a:pPr algn="l"/>
            <a:endParaRPr lang="en-US" sz="2200">
              <a:solidFill>
                <a:schemeClr val="accent2">
                  <a:lumMod val="10000"/>
                </a:schemeClr>
              </a:solidFill>
            </a:endParaRP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B884FEA0-F5AE-ADB8-6BC1-D165AFDC014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84194672"/>
              </p:ext>
            </p:extLst>
          </p:nvPr>
        </p:nvGraphicFramePr>
        <p:xfrm>
          <a:off x="6180442" y="2447211"/>
          <a:ext cx="6147266" cy="39026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65FCBB3F-C825-54FF-59FB-6808FE0A8377}"/>
              </a:ext>
            </a:extLst>
          </p:cNvPr>
          <p:cNvSpPr txBox="1"/>
          <p:nvPr/>
        </p:nvSpPr>
        <p:spPr>
          <a:xfrm>
            <a:off x="8620102" y="3836689"/>
            <a:ext cx="1267946" cy="1123712"/>
          </a:xfrm>
          <a:prstGeom prst="roundRect">
            <a:avLst/>
          </a:prstGeom>
          <a:gradFill flip="none" rotWithShape="1">
            <a:gsLst>
              <a:gs pos="0">
                <a:srgbClr val="DCB9FF">
                  <a:shade val="30000"/>
                  <a:satMod val="115000"/>
                </a:srgbClr>
              </a:gs>
              <a:gs pos="50000">
                <a:srgbClr val="DCB9FF">
                  <a:shade val="67500"/>
                  <a:satMod val="115000"/>
                </a:srgbClr>
              </a:gs>
              <a:gs pos="100000">
                <a:srgbClr val="DCB9FF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sz="1200">
                <a:solidFill>
                  <a:schemeClr val="bg1"/>
                </a:solidFill>
              </a:rPr>
              <a:t>On-going Observations and Performance Measures</a:t>
            </a:r>
          </a:p>
        </p:txBody>
      </p:sp>
    </p:spTree>
    <p:extLst>
      <p:ext uri="{BB962C8B-B14F-4D97-AF65-F5344CB8AC3E}">
        <p14:creationId xmlns:p14="http://schemas.microsoft.com/office/powerpoint/2010/main" val="16158331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98DCA46-603B-4178-8707-30E192CE6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9381618" cy="706964"/>
          </a:xfrm>
        </p:spPr>
        <p:txBody>
          <a:bodyPr/>
          <a:lstStyle/>
          <a:p>
            <a:r>
              <a:rPr lang="en-US">
                <a:solidFill>
                  <a:schemeClr val="accent1"/>
                </a:solidFill>
              </a:rPr>
              <a:t>Mapleton Evaluation Cycle and Requirements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4672E0-62FA-3FD7-A3E1-94D3FB49014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88178" y="2937491"/>
            <a:ext cx="5705927" cy="3239375"/>
          </a:xfrm>
        </p:spPr>
        <p:txBody>
          <a:bodyPr>
            <a:normAutofit fontScale="92500"/>
          </a:bodyPr>
          <a:lstStyle/>
          <a:p>
            <a:pPr algn="l"/>
            <a:r>
              <a:rPr lang="en-US" sz="2800">
                <a:solidFill>
                  <a:schemeClr val="accent1"/>
                </a:solidFill>
              </a:rPr>
              <a:t>Beginning of the Year Connection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rgbClr val="000000"/>
                </a:solidFill>
              </a:rPr>
              <a:t>Complete Annual Orientation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rgbClr val="000000"/>
                </a:solidFill>
              </a:rPr>
              <a:t>Training on the Danielson Framework for Teaching, as needed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rgbClr val="000000"/>
                </a:solidFill>
              </a:rPr>
              <a:t>Complete Self-Assessment of Professional Practice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rgbClr val="000000"/>
                </a:solidFill>
              </a:rPr>
              <a:t>Determine Professional Goals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200">
              <a:solidFill>
                <a:srgbClr val="000000"/>
              </a:solidFill>
            </a:endParaRPr>
          </a:p>
          <a:p>
            <a:pPr algn="l"/>
            <a:endParaRPr lang="en-US" sz="2200">
              <a:solidFill>
                <a:schemeClr val="accent2">
                  <a:lumMod val="10000"/>
                </a:schemeClr>
              </a:solidFill>
            </a:endParaRP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B884FEA0-F5AE-ADB8-6BC1-D165AFDC014D}"/>
              </a:ext>
            </a:extLst>
          </p:cNvPr>
          <p:cNvGraphicFramePr/>
          <p:nvPr/>
        </p:nvGraphicFramePr>
        <p:xfrm>
          <a:off x="6180442" y="2447211"/>
          <a:ext cx="6147266" cy="39026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65FCBB3F-C825-54FF-59FB-6808FE0A8377}"/>
              </a:ext>
            </a:extLst>
          </p:cNvPr>
          <p:cNvSpPr txBox="1"/>
          <p:nvPr/>
        </p:nvSpPr>
        <p:spPr>
          <a:xfrm>
            <a:off x="8620102" y="3836689"/>
            <a:ext cx="1267946" cy="1123712"/>
          </a:xfrm>
          <a:prstGeom prst="roundRect">
            <a:avLst/>
          </a:prstGeom>
          <a:gradFill flip="none" rotWithShape="1">
            <a:gsLst>
              <a:gs pos="0">
                <a:srgbClr val="DCB9FF">
                  <a:shade val="30000"/>
                  <a:satMod val="115000"/>
                </a:srgbClr>
              </a:gs>
              <a:gs pos="50000">
                <a:srgbClr val="DCB9FF">
                  <a:shade val="67500"/>
                  <a:satMod val="115000"/>
                </a:srgbClr>
              </a:gs>
              <a:gs pos="100000">
                <a:srgbClr val="DCB9FF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sz="1200">
                <a:solidFill>
                  <a:schemeClr val="bg1"/>
                </a:solidFill>
              </a:rPr>
              <a:t>On-going Observations and Performance Measures</a:t>
            </a:r>
          </a:p>
        </p:txBody>
      </p:sp>
    </p:spTree>
    <p:extLst>
      <p:ext uri="{BB962C8B-B14F-4D97-AF65-F5344CB8AC3E}">
        <p14:creationId xmlns:p14="http://schemas.microsoft.com/office/powerpoint/2010/main" val="9580516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98DCA46-603B-4178-8707-30E192CE6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9381618" cy="706964"/>
          </a:xfrm>
        </p:spPr>
        <p:txBody>
          <a:bodyPr/>
          <a:lstStyle/>
          <a:p>
            <a:r>
              <a:rPr lang="en-US">
                <a:solidFill>
                  <a:schemeClr val="accent1"/>
                </a:solidFill>
              </a:rPr>
              <a:t>Mapleton Evaluation Cycle and Requirements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4672E0-62FA-3FD7-A3E1-94D3FB49014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88178" y="2696547"/>
            <a:ext cx="5705927" cy="3902667"/>
          </a:xfrm>
        </p:spPr>
        <p:txBody>
          <a:bodyPr>
            <a:normAutofit/>
          </a:bodyPr>
          <a:lstStyle/>
          <a:p>
            <a:pPr algn="l"/>
            <a:r>
              <a:rPr lang="en-US" sz="2600">
                <a:solidFill>
                  <a:schemeClr val="accent1"/>
                </a:solidFill>
              </a:rPr>
              <a:t>Fall Connection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200">
                <a:solidFill>
                  <a:srgbClr val="000000"/>
                </a:solidFill>
              </a:rPr>
              <a:t>Reflect on the rubric to ensure that there is clarity with the framework.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200">
                <a:solidFill>
                  <a:srgbClr val="000000"/>
                </a:solidFill>
              </a:rPr>
              <a:t>Review and reflect on goals to ensure that progress is being made toward achieving those goals.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200">
                <a:solidFill>
                  <a:srgbClr val="000000"/>
                </a:solidFill>
              </a:rPr>
              <a:t>Confirm that goals are relevant, rigorous, and attainable.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200">
              <a:solidFill>
                <a:srgbClr val="000000"/>
              </a:solidFill>
            </a:endParaRPr>
          </a:p>
          <a:p>
            <a:pPr algn="l"/>
            <a:endParaRPr lang="en-US" sz="2200">
              <a:solidFill>
                <a:schemeClr val="accent2">
                  <a:lumMod val="10000"/>
                </a:schemeClr>
              </a:solidFill>
            </a:endParaRP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B884FEA0-F5AE-ADB8-6BC1-D165AFDC014D}"/>
              </a:ext>
            </a:extLst>
          </p:cNvPr>
          <p:cNvGraphicFramePr/>
          <p:nvPr/>
        </p:nvGraphicFramePr>
        <p:xfrm>
          <a:off x="6180442" y="2447211"/>
          <a:ext cx="6147266" cy="39026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65FCBB3F-C825-54FF-59FB-6808FE0A8377}"/>
              </a:ext>
            </a:extLst>
          </p:cNvPr>
          <p:cNvSpPr txBox="1"/>
          <p:nvPr/>
        </p:nvSpPr>
        <p:spPr>
          <a:xfrm>
            <a:off x="8620102" y="3836689"/>
            <a:ext cx="1267946" cy="1123712"/>
          </a:xfrm>
          <a:prstGeom prst="roundRect">
            <a:avLst/>
          </a:prstGeom>
          <a:gradFill flip="none" rotWithShape="1">
            <a:gsLst>
              <a:gs pos="0">
                <a:srgbClr val="DCB9FF">
                  <a:shade val="30000"/>
                  <a:satMod val="115000"/>
                </a:srgbClr>
              </a:gs>
              <a:gs pos="50000">
                <a:srgbClr val="DCB9FF">
                  <a:shade val="67500"/>
                  <a:satMod val="115000"/>
                </a:srgbClr>
              </a:gs>
              <a:gs pos="100000">
                <a:srgbClr val="DCB9FF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sz="1200">
                <a:solidFill>
                  <a:schemeClr val="bg1"/>
                </a:solidFill>
              </a:rPr>
              <a:t>On-going Observations and Performance Measures</a:t>
            </a:r>
          </a:p>
        </p:txBody>
      </p:sp>
    </p:spTree>
    <p:extLst>
      <p:ext uri="{BB962C8B-B14F-4D97-AF65-F5344CB8AC3E}">
        <p14:creationId xmlns:p14="http://schemas.microsoft.com/office/powerpoint/2010/main" val="41649427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98DCA46-603B-4178-8707-30E192CE6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9381618" cy="706964"/>
          </a:xfrm>
        </p:spPr>
        <p:txBody>
          <a:bodyPr/>
          <a:lstStyle/>
          <a:p>
            <a:r>
              <a:rPr lang="en-US">
                <a:solidFill>
                  <a:schemeClr val="accent1"/>
                </a:solidFill>
              </a:rPr>
              <a:t>Mapleton Evaluation Cycle and Requirements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4672E0-62FA-3FD7-A3E1-94D3FB49014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88178" y="2696547"/>
            <a:ext cx="5705927" cy="3902667"/>
          </a:xfrm>
        </p:spPr>
        <p:txBody>
          <a:bodyPr>
            <a:normAutofit/>
          </a:bodyPr>
          <a:lstStyle/>
          <a:p>
            <a:pPr algn="l"/>
            <a:r>
              <a:rPr lang="en-US" sz="2600">
                <a:solidFill>
                  <a:schemeClr val="accent1"/>
                </a:solidFill>
              </a:rPr>
              <a:t>Mid-Year Connection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200">
                <a:solidFill>
                  <a:srgbClr val="000000"/>
                </a:solidFill>
              </a:rPr>
              <a:t>Review progress toward achieving goals with evaluator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200">
                <a:solidFill>
                  <a:srgbClr val="000000"/>
                </a:solidFill>
              </a:rPr>
              <a:t>Discuss and reflect on observations and other performance measures; reference rubric for support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200">
                <a:solidFill>
                  <a:srgbClr val="000000"/>
                </a:solidFill>
              </a:rPr>
              <a:t>Set the stage for the End-of Year conversation between educator and evaluator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200">
              <a:solidFill>
                <a:srgbClr val="000000"/>
              </a:solidFill>
            </a:endParaRPr>
          </a:p>
          <a:p>
            <a:pPr algn="l"/>
            <a:endParaRPr lang="en-US" sz="2200">
              <a:solidFill>
                <a:schemeClr val="accent2">
                  <a:lumMod val="10000"/>
                </a:schemeClr>
              </a:solidFill>
            </a:endParaRP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B884FEA0-F5AE-ADB8-6BC1-D165AFDC014D}"/>
              </a:ext>
            </a:extLst>
          </p:cNvPr>
          <p:cNvGraphicFramePr/>
          <p:nvPr/>
        </p:nvGraphicFramePr>
        <p:xfrm>
          <a:off x="6180442" y="2447211"/>
          <a:ext cx="6147266" cy="39026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65FCBB3F-C825-54FF-59FB-6808FE0A8377}"/>
              </a:ext>
            </a:extLst>
          </p:cNvPr>
          <p:cNvSpPr txBox="1"/>
          <p:nvPr/>
        </p:nvSpPr>
        <p:spPr>
          <a:xfrm>
            <a:off x="8620102" y="3836689"/>
            <a:ext cx="1267946" cy="1123712"/>
          </a:xfrm>
          <a:prstGeom prst="roundRect">
            <a:avLst/>
          </a:prstGeom>
          <a:gradFill flip="none" rotWithShape="1">
            <a:gsLst>
              <a:gs pos="0">
                <a:srgbClr val="DCB9FF">
                  <a:shade val="30000"/>
                  <a:satMod val="115000"/>
                </a:srgbClr>
              </a:gs>
              <a:gs pos="50000">
                <a:srgbClr val="DCB9FF">
                  <a:shade val="67500"/>
                  <a:satMod val="115000"/>
                </a:srgbClr>
              </a:gs>
              <a:gs pos="100000">
                <a:srgbClr val="DCB9FF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sz="1200">
                <a:solidFill>
                  <a:schemeClr val="bg1"/>
                </a:solidFill>
              </a:rPr>
              <a:t>On-going Observations and Performance Measures</a:t>
            </a:r>
          </a:p>
        </p:txBody>
      </p:sp>
    </p:spTree>
    <p:extLst>
      <p:ext uri="{BB962C8B-B14F-4D97-AF65-F5344CB8AC3E}">
        <p14:creationId xmlns:p14="http://schemas.microsoft.com/office/powerpoint/2010/main" val="23923860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98DCA46-603B-4178-8707-30E192CE6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9381618" cy="706964"/>
          </a:xfrm>
        </p:spPr>
        <p:txBody>
          <a:bodyPr/>
          <a:lstStyle/>
          <a:p>
            <a:r>
              <a:rPr lang="en-US">
                <a:solidFill>
                  <a:schemeClr val="accent1"/>
                </a:solidFill>
              </a:rPr>
              <a:t>Mapleton Evaluation Cycle and Requirements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4672E0-62FA-3FD7-A3E1-94D3FB49014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18935" y="3041781"/>
            <a:ext cx="6428314" cy="3993502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en-US" sz="3400">
                <a:solidFill>
                  <a:schemeClr val="accent1"/>
                </a:solidFill>
              </a:rPr>
              <a:t>On-going Activities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000000"/>
                </a:solidFill>
              </a:rPr>
              <a:t>Announced and unannounced observations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000000"/>
                </a:solidFill>
              </a:rPr>
              <a:t>Walk-throughs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000000"/>
                </a:solidFill>
              </a:rPr>
              <a:t>IDT meetings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000000"/>
                </a:solidFill>
              </a:rPr>
              <a:t>Lesson plan reviews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000000"/>
                </a:solidFill>
              </a:rPr>
              <a:t>CST meetings</a:t>
            </a:r>
          </a:p>
          <a:p>
            <a:pPr lvl="1"/>
            <a:endParaRPr lang="en-US" sz="2800">
              <a:solidFill>
                <a:srgbClr val="000000"/>
              </a:solidFill>
            </a:endParaRPr>
          </a:p>
          <a:p>
            <a:pPr lvl="1"/>
            <a:r>
              <a:rPr lang="en-US" sz="2800">
                <a:solidFill>
                  <a:srgbClr val="000000"/>
                </a:solidFill>
              </a:rPr>
              <a:t>Feedback should be on-going and take place throughout the year, along with opportunities for reflection.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400">
              <a:solidFill>
                <a:srgbClr val="000000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200">
              <a:solidFill>
                <a:srgbClr val="000000"/>
              </a:solidFill>
            </a:endParaRPr>
          </a:p>
          <a:p>
            <a:pPr algn="l"/>
            <a:endParaRPr lang="en-US" sz="2200">
              <a:solidFill>
                <a:schemeClr val="accent2">
                  <a:lumMod val="10000"/>
                </a:schemeClr>
              </a:solidFill>
            </a:endParaRP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B884FEA0-F5AE-ADB8-6BC1-D165AFDC014D}"/>
              </a:ext>
            </a:extLst>
          </p:cNvPr>
          <p:cNvGraphicFramePr/>
          <p:nvPr/>
        </p:nvGraphicFramePr>
        <p:xfrm>
          <a:off x="6180442" y="2447211"/>
          <a:ext cx="6147266" cy="39026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65FCBB3F-C825-54FF-59FB-6808FE0A8377}"/>
              </a:ext>
            </a:extLst>
          </p:cNvPr>
          <p:cNvSpPr txBox="1"/>
          <p:nvPr/>
        </p:nvSpPr>
        <p:spPr>
          <a:xfrm>
            <a:off x="8620102" y="3836689"/>
            <a:ext cx="1267946" cy="1123712"/>
          </a:xfrm>
          <a:prstGeom prst="roundRect">
            <a:avLst/>
          </a:prstGeom>
          <a:gradFill flip="none" rotWithShape="1">
            <a:gsLst>
              <a:gs pos="0">
                <a:srgbClr val="DCB9FF">
                  <a:shade val="30000"/>
                  <a:satMod val="115000"/>
                </a:srgbClr>
              </a:gs>
              <a:gs pos="50000">
                <a:srgbClr val="DCB9FF">
                  <a:shade val="67500"/>
                  <a:satMod val="115000"/>
                </a:srgbClr>
              </a:gs>
              <a:gs pos="100000">
                <a:srgbClr val="DCB9FF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sz="1200">
                <a:solidFill>
                  <a:schemeClr val="bg1"/>
                </a:solidFill>
              </a:rPr>
              <a:t>On-going Observations and Performance Measures</a:t>
            </a:r>
          </a:p>
        </p:txBody>
      </p:sp>
    </p:spTree>
    <p:extLst>
      <p:ext uri="{BB962C8B-B14F-4D97-AF65-F5344CB8AC3E}">
        <p14:creationId xmlns:p14="http://schemas.microsoft.com/office/powerpoint/2010/main" val="3335939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98DCA46-603B-4178-8707-30E192CE6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9381618" cy="706964"/>
          </a:xfrm>
        </p:spPr>
        <p:txBody>
          <a:bodyPr/>
          <a:lstStyle/>
          <a:p>
            <a:r>
              <a:rPr lang="en-US">
                <a:solidFill>
                  <a:schemeClr val="accent1"/>
                </a:solidFill>
              </a:rPr>
              <a:t>Mapleton Evaluation Timeline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381D98AB-8A8D-33EE-25AC-DB92FDF340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6409202"/>
              </p:ext>
            </p:extLst>
          </p:nvPr>
        </p:nvGraphicFramePr>
        <p:xfrm>
          <a:off x="2032000" y="2772488"/>
          <a:ext cx="8128000" cy="3205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26612">
                  <a:extLst>
                    <a:ext uri="{9D8B030D-6E8A-4147-A177-3AD203B41FA5}">
                      <a16:colId xmlns:a16="http://schemas.microsoft.com/office/drawing/2014/main" val="186402109"/>
                    </a:ext>
                  </a:extLst>
                </a:gridCol>
                <a:gridCol w="5401388">
                  <a:extLst>
                    <a:ext uri="{9D8B030D-6E8A-4147-A177-3AD203B41FA5}">
                      <a16:colId xmlns:a16="http://schemas.microsoft.com/office/drawing/2014/main" val="1378526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rgbClr val="000000"/>
                          </a:solidFill>
                        </a:rPr>
                        <a:t>August – September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>
                          <a:solidFill>
                            <a:srgbClr val="000000"/>
                          </a:solidFill>
                        </a:rPr>
                        <a:t>Educator Effectiveness Annual Orientation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>
                          <a:solidFill>
                            <a:srgbClr val="000000"/>
                          </a:solidFill>
                        </a:rPr>
                        <a:t>Self-Assessment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6300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rgbClr val="000000"/>
                          </a:solidFill>
                        </a:rPr>
                        <a:t>September – April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>
                          <a:solidFill>
                            <a:srgbClr val="000000"/>
                          </a:solidFill>
                        </a:rPr>
                        <a:t>Evidence Collection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>
                          <a:solidFill>
                            <a:srgbClr val="000000"/>
                          </a:solidFill>
                        </a:rPr>
                        <a:t>Danielson Clinics </a:t>
                      </a:r>
                      <a:r>
                        <a:rPr lang="en-US" i="1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(See Tuesday Takeaways for more specifics.)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8779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rgbClr val="000000"/>
                          </a:solidFill>
                        </a:rPr>
                        <a:t>December – February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>
                          <a:solidFill>
                            <a:srgbClr val="000000"/>
                          </a:solidFill>
                        </a:rPr>
                        <a:t>Mid-Year Connection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27495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rgbClr val="000000"/>
                          </a:solidFill>
                        </a:rPr>
                        <a:t>March 14</a:t>
                      </a:r>
                      <a:r>
                        <a:rPr lang="en-US" baseline="30000">
                          <a:solidFill>
                            <a:srgbClr val="000000"/>
                          </a:solidFill>
                        </a:rPr>
                        <a:t>th</a:t>
                      </a:r>
                      <a:r>
                        <a:rPr lang="en-US">
                          <a:solidFill>
                            <a:srgbClr val="000000"/>
                          </a:solidFill>
                        </a:rPr>
                        <a:t>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>
                          <a:solidFill>
                            <a:srgbClr val="000000"/>
                          </a:solidFill>
                        </a:rPr>
                        <a:t>All licensed probationary evaluations due to Human Resources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14327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rgbClr val="000000"/>
                          </a:solidFill>
                        </a:rPr>
                        <a:t>May 16</a:t>
                      </a:r>
                      <a:r>
                        <a:rPr lang="en-US" baseline="30000">
                          <a:solidFill>
                            <a:srgbClr val="000000"/>
                          </a:solidFill>
                        </a:rPr>
                        <a:t>th</a:t>
                      </a:r>
                      <a:r>
                        <a:rPr lang="en-US">
                          <a:solidFill>
                            <a:srgbClr val="000000"/>
                          </a:solidFill>
                        </a:rPr>
                        <a:t>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>
                          <a:solidFill>
                            <a:srgbClr val="000000"/>
                          </a:solidFill>
                        </a:rPr>
                        <a:t>All licensed non-probationary evaluations due to Human Resources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140368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934809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Custom 5">
      <a:dk1>
        <a:srgbClr val="525A6A"/>
      </a:dk1>
      <a:lt1>
        <a:srgbClr val="FFFFFF"/>
      </a:lt1>
      <a:dk2>
        <a:srgbClr val="BACAB4"/>
      </a:dk2>
      <a:lt2>
        <a:srgbClr val="FFFFF3"/>
      </a:lt2>
      <a:accent1>
        <a:srgbClr val="330066"/>
      </a:accent1>
      <a:accent2>
        <a:srgbClr val="D6ADFF"/>
      </a:accent2>
      <a:accent3>
        <a:srgbClr val="525A6A"/>
      </a:accent3>
      <a:accent4>
        <a:srgbClr val="D6ADFF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Custom 1">
      <a:majorFont>
        <a:latin typeface="Plantagenet Cherokee"/>
        <a:ea typeface=""/>
        <a:cs typeface=""/>
      </a:majorFont>
      <a:minorFont>
        <a:latin typeface="Georgia"/>
        <a:ea typeface=""/>
        <a:cs typeface="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CB9AE35-8A31-4380-94A6-86E5DFCDD12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983CA34-C6E2-49BA-ACFF-78ADEC0C28FA}">
  <ds:schemaRefs>
    <ds:schemaRef ds:uri="71af3243-3dd4-4a8d-8c0d-dd76da1f02a5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570D0EAE-52CD-493E-A174-3A7CD0E9C7B2}">
  <ds:schemaRefs>
    <ds:schemaRef ds:uri="16c05727-aa75-4e4a-9b5f-8a80a1165891"/>
    <ds:schemaRef ds:uri="71af3243-3dd4-4a8d-8c0d-dd76da1f02a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0</TotalTime>
  <Words>1283</Words>
  <Application>Microsoft Office PowerPoint</Application>
  <PresentationFormat>Widescreen</PresentationFormat>
  <Paragraphs>179</Paragraphs>
  <Slides>16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Georgia</vt:lpstr>
      <vt:lpstr>Plantagenet Cherokee</vt:lpstr>
      <vt:lpstr>Wingdings 3</vt:lpstr>
      <vt:lpstr>Ion Boardroom</vt:lpstr>
      <vt:lpstr> Educator Effectiveness Annual Orientation  </vt:lpstr>
      <vt:lpstr>Educator Evaluations: The Purpose</vt:lpstr>
      <vt:lpstr>Educator Evaluations: Requirements</vt:lpstr>
      <vt:lpstr>Educator Evaluations: The Basics</vt:lpstr>
      <vt:lpstr>Professional Practice Requirements</vt:lpstr>
      <vt:lpstr>Additional Statutory Requirements</vt:lpstr>
      <vt:lpstr>Additional Statutory Requirements</vt:lpstr>
      <vt:lpstr>Mapleton Evaluation Cycle and Requirements</vt:lpstr>
      <vt:lpstr>Mapleton Evaluation Cycle and Requirements</vt:lpstr>
      <vt:lpstr>Mapleton Evaluation Cycle and Requirements</vt:lpstr>
      <vt:lpstr>Mapleton Evaluation Cycle and Requirements</vt:lpstr>
      <vt:lpstr>Mapleton Evaluation Cycle and Requirements</vt:lpstr>
      <vt:lpstr>Mapleton Evaluation Cycle and Requirements</vt:lpstr>
      <vt:lpstr>Mapleton Evaluation Cycle and Requirements</vt:lpstr>
      <vt:lpstr>Mapleton Evaluation Cycle and Requirements</vt:lpstr>
      <vt:lpstr>Mapleton Evaluation Timeline</vt:lpstr>
    </vt:vector>
  </TitlesOfParts>
  <Company>Mapleton Public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Educator Effectiveness Annual Orientation  2024-2025</dc:title>
  <dc:creator>Antoniette Booth</dc:creator>
  <cp:lastModifiedBy>Antoniette Booth</cp:lastModifiedBy>
  <cp:revision>1</cp:revision>
  <dcterms:created xsi:type="dcterms:W3CDTF">2024-08-05T16:54:25Z</dcterms:created>
  <dcterms:modified xsi:type="dcterms:W3CDTF">2024-09-13T15:20:50Z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