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notesMasterIdLst>
    <p:notesMasterId r:id="rId21"/>
  </p:notesMasterIdLst>
  <p:sldIdLst>
    <p:sldId id="256" r:id="rId2"/>
    <p:sldId id="257" r:id="rId3"/>
    <p:sldId id="258" r:id="rId4"/>
    <p:sldId id="259" r:id="rId5"/>
    <p:sldId id="260" r:id="rId6"/>
    <p:sldId id="261" r:id="rId7"/>
    <p:sldId id="262" r:id="rId8"/>
    <p:sldId id="267" r:id="rId9"/>
    <p:sldId id="263" r:id="rId10"/>
    <p:sldId id="264" r:id="rId11"/>
    <p:sldId id="265" r:id="rId12"/>
    <p:sldId id="266" r:id="rId13"/>
    <p:sldId id="268" r:id="rId14"/>
    <p:sldId id="269" r:id="rId15"/>
    <p:sldId id="270" r:id="rId16"/>
    <p:sldId id="271" r:id="rId17"/>
    <p:sldId id="272" r:id="rId18"/>
    <p:sldId id="273" r:id="rId19"/>
    <p:sldId id="274"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B43ADB-F600-467B-8D49-0F148ABFB6AE}" v="30" dt="2022-01-27T15:33:54.3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4" d="100"/>
          <a:sy n="74" d="100"/>
        </p:scale>
        <p:origin x="762"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udre Midura" userId="5ba967d9-7a1b-411d-ab6d-a7892f58b68a" providerId="ADAL" clId="{20B43ADB-F600-467B-8D49-0F148ABFB6AE}"/>
    <pc:docChg chg="undo custSel addSld modSld">
      <pc:chgData name="Audre Midura" userId="5ba967d9-7a1b-411d-ab6d-a7892f58b68a" providerId="ADAL" clId="{20B43ADB-F600-467B-8D49-0F148ABFB6AE}" dt="2022-01-27T15:33:00.020" v="3422" actId="3626"/>
      <pc:docMkLst>
        <pc:docMk/>
      </pc:docMkLst>
      <pc:sldChg chg="addSp delSp modSp mod addAnim delAnim setClrOvrMap delDesignElem">
        <pc:chgData name="Audre Midura" userId="5ba967d9-7a1b-411d-ab6d-a7892f58b68a" providerId="ADAL" clId="{20B43ADB-F600-467B-8D49-0F148ABFB6AE}" dt="2022-01-27T12:54:47.224" v="2868" actId="1076"/>
        <pc:sldMkLst>
          <pc:docMk/>
          <pc:sldMk cId="3036414949" sldId="256"/>
        </pc:sldMkLst>
        <pc:spChg chg="mod">
          <ac:chgData name="Audre Midura" userId="5ba967d9-7a1b-411d-ab6d-a7892f58b68a" providerId="ADAL" clId="{20B43ADB-F600-467B-8D49-0F148ABFB6AE}" dt="2022-01-24T17:30:05.995" v="2013" actId="26606"/>
          <ac:spMkLst>
            <pc:docMk/>
            <pc:sldMk cId="3036414949" sldId="256"/>
            <ac:spMk id="2" creationId="{AF3173C4-4512-4DD7-8CC5-3B339F046830}"/>
          </ac:spMkLst>
        </pc:spChg>
        <pc:spChg chg="mod">
          <ac:chgData name="Audre Midura" userId="5ba967d9-7a1b-411d-ab6d-a7892f58b68a" providerId="ADAL" clId="{20B43ADB-F600-467B-8D49-0F148ABFB6AE}" dt="2022-01-24T17:30:05.995" v="2013" actId="26606"/>
          <ac:spMkLst>
            <pc:docMk/>
            <pc:sldMk cId="3036414949" sldId="256"/>
            <ac:spMk id="3" creationId="{56930812-4690-43B0-ACB5-DA88F4DE780B}"/>
          </ac:spMkLst>
        </pc:spChg>
        <pc:spChg chg="add del">
          <ac:chgData name="Audre Midura" userId="5ba967d9-7a1b-411d-ab6d-a7892f58b68a" providerId="ADAL" clId="{20B43ADB-F600-467B-8D49-0F148ABFB6AE}" dt="2022-01-24T17:30:05.979" v="2012" actId="26606"/>
          <ac:spMkLst>
            <pc:docMk/>
            <pc:sldMk cId="3036414949" sldId="256"/>
            <ac:spMk id="6" creationId="{077D6507-8E8D-40E1-A7B9-63012EF9492F}"/>
          </ac:spMkLst>
        </pc:spChg>
        <pc:spChg chg="del">
          <ac:chgData name="Audre Midura" userId="5ba967d9-7a1b-411d-ab6d-a7892f58b68a" providerId="ADAL" clId="{20B43ADB-F600-467B-8D49-0F148ABFB6AE}" dt="2022-01-24T17:28:40.276" v="1991"/>
          <ac:spMkLst>
            <pc:docMk/>
            <pc:sldMk cId="3036414949" sldId="256"/>
            <ac:spMk id="9" creationId="{0760E4C7-47B8-4356-ABCA-CC9C79E2D2B6}"/>
          </ac:spMkLst>
        </pc:spChg>
        <pc:spChg chg="add">
          <ac:chgData name="Audre Midura" userId="5ba967d9-7a1b-411d-ab6d-a7892f58b68a" providerId="ADAL" clId="{20B43ADB-F600-467B-8D49-0F148ABFB6AE}" dt="2022-01-24T17:30:05.995" v="2013" actId="26606"/>
          <ac:spMkLst>
            <pc:docMk/>
            <pc:sldMk cId="3036414949" sldId="256"/>
            <ac:spMk id="10" creationId="{BD7C2DEF-63C5-495B-BBE5-720E5D12B4D2}"/>
          </ac:spMkLst>
        </pc:spChg>
        <pc:spChg chg="del">
          <ac:chgData name="Audre Midura" userId="5ba967d9-7a1b-411d-ab6d-a7892f58b68a" providerId="ADAL" clId="{20B43ADB-F600-467B-8D49-0F148ABFB6AE}" dt="2022-01-24T17:28:40.276" v="1991"/>
          <ac:spMkLst>
            <pc:docMk/>
            <pc:sldMk cId="3036414949" sldId="256"/>
            <ac:spMk id="11" creationId="{3898FA35-B55D-44B7-9A7D-57C57A4A6435}"/>
          </ac:spMkLst>
        </pc:spChg>
        <pc:spChg chg="mod">
          <ac:chgData name="Audre Midura" userId="5ba967d9-7a1b-411d-ab6d-a7892f58b68a" providerId="ADAL" clId="{20B43ADB-F600-467B-8D49-0F148ABFB6AE}" dt="2022-01-27T12:54:47.224" v="2868" actId="1076"/>
          <ac:spMkLst>
            <pc:docMk/>
            <pc:sldMk cId="3036414949" sldId="256"/>
            <ac:spMk id="15" creationId="{C72B884C-799C-4E81-89CF-8FE16EC0CDAC}"/>
          </ac:spMkLst>
        </pc:spChg>
        <pc:picChg chg="del mod ord">
          <ac:chgData name="Audre Midura" userId="5ba967d9-7a1b-411d-ab6d-a7892f58b68a" providerId="ADAL" clId="{20B43ADB-F600-467B-8D49-0F148ABFB6AE}" dt="2022-01-24T17:30:35.759" v="2018" actId="478"/>
          <ac:picMkLst>
            <pc:docMk/>
            <pc:sldMk cId="3036414949" sldId="256"/>
            <ac:picMk id="4" creationId="{6371BF5B-62F2-46B1-931A-641AA5FE8056}"/>
          </ac:picMkLst>
        </pc:picChg>
        <pc:picChg chg="add del">
          <ac:chgData name="Audre Midura" userId="5ba967d9-7a1b-411d-ab6d-a7892f58b68a" providerId="ADAL" clId="{20B43ADB-F600-467B-8D49-0F148ABFB6AE}" dt="2022-01-24T17:30:05.979" v="2012" actId="26606"/>
          <ac:picMkLst>
            <pc:docMk/>
            <pc:sldMk cId="3036414949" sldId="256"/>
            <ac:picMk id="7" creationId="{23FF3D86-2916-4F9F-9752-304810CF59AE}"/>
          </ac:picMkLst>
        </pc:picChg>
        <pc:picChg chg="add del">
          <ac:chgData name="Audre Midura" userId="5ba967d9-7a1b-411d-ab6d-a7892f58b68a" providerId="ADAL" clId="{20B43ADB-F600-467B-8D49-0F148ABFB6AE}" dt="2022-01-24T17:30:05.979" v="2012" actId="26606"/>
          <ac:picMkLst>
            <pc:docMk/>
            <pc:sldMk cId="3036414949" sldId="256"/>
            <ac:picMk id="8" creationId="{AB048875-14D1-4CC7-8AC3-7ABC73AAAF14}"/>
          </ac:picMkLst>
        </pc:picChg>
        <pc:picChg chg="add">
          <ac:chgData name="Audre Midura" userId="5ba967d9-7a1b-411d-ab6d-a7892f58b68a" providerId="ADAL" clId="{20B43ADB-F600-467B-8D49-0F148ABFB6AE}" dt="2022-01-24T17:30:05.995" v="2013" actId="26606"/>
          <ac:picMkLst>
            <pc:docMk/>
            <pc:sldMk cId="3036414949" sldId="256"/>
            <ac:picMk id="12" creationId="{FE21E403-0B61-4473-BE57-AB0F16379674}"/>
          </ac:picMkLst>
        </pc:picChg>
        <pc:picChg chg="add mod">
          <ac:chgData name="Audre Midura" userId="5ba967d9-7a1b-411d-ab6d-a7892f58b68a" providerId="ADAL" clId="{20B43ADB-F600-467B-8D49-0F148ABFB6AE}" dt="2022-01-24T17:30:34.084" v="2017" actId="962"/>
          <ac:picMkLst>
            <pc:docMk/>
            <pc:sldMk cId="3036414949" sldId="256"/>
            <ac:picMk id="14" creationId="{7CFCE47E-3D98-45E4-8779-0349266265A9}"/>
          </ac:picMkLst>
        </pc:picChg>
        <pc:cxnChg chg="del">
          <ac:chgData name="Audre Midura" userId="5ba967d9-7a1b-411d-ab6d-a7892f58b68a" providerId="ADAL" clId="{20B43ADB-F600-467B-8D49-0F148ABFB6AE}" dt="2022-01-24T17:28:40.276" v="1991"/>
          <ac:cxnSpMkLst>
            <pc:docMk/>
            <pc:sldMk cId="3036414949" sldId="256"/>
            <ac:cxnSpMk id="13" creationId="{414C5C93-B9E9-4392-ADCF-ABF21209DD56}"/>
          </ac:cxnSpMkLst>
        </pc:cxnChg>
      </pc:sldChg>
      <pc:sldChg chg="delSp modSp delDesignElem">
        <pc:chgData name="Audre Midura" userId="5ba967d9-7a1b-411d-ab6d-a7892f58b68a" providerId="ADAL" clId="{20B43ADB-F600-467B-8D49-0F148ABFB6AE}" dt="2022-01-24T17:29:45.598" v="2005"/>
        <pc:sldMkLst>
          <pc:docMk/>
          <pc:sldMk cId="3682991352" sldId="257"/>
        </pc:sldMkLst>
        <pc:spChg chg="del">
          <ac:chgData name="Audre Midura" userId="5ba967d9-7a1b-411d-ab6d-a7892f58b68a" providerId="ADAL" clId="{20B43ADB-F600-467B-8D49-0F148ABFB6AE}" dt="2022-01-24T17:28:40.276" v="1991"/>
          <ac:spMkLst>
            <pc:docMk/>
            <pc:sldMk cId="3682991352" sldId="257"/>
            <ac:spMk id="11" creationId="{1C8B38D4-9D92-4608-A16B-260E8CC21335}"/>
          </ac:spMkLst>
        </pc:spChg>
        <pc:graphicFrameChg chg="mod">
          <ac:chgData name="Audre Midura" userId="5ba967d9-7a1b-411d-ab6d-a7892f58b68a" providerId="ADAL" clId="{20B43ADB-F600-467B-8D49-0F148ABFB6AE}" dt="2022-01-24T17:29:45.598" v="2005"/>
          <ac:graphicFrameMkLst>
            <pc:docMk/>
            <pc:sldMk cId="3682991352" sldId="257"/>
            <ac:graphicFrameMk id="12" creationId="{1936EF31-7AAB-4031-9B15-EBFE5A1C0CE0}"/>
          </ac:graphicFrameMkLst>
        </pc:graphicFrameChg>
      </pc:sldChg>
      <pc:sldChg chg="delSp modSp mod delDesignElem">
        <pc:chgData name="Audre Midura" userId="5ba967d9-7a1b-411d-ab6d-a7892f58b68a" providerId="ADAL" clId="{20B43ADB-F600-467B-8D49-0F148ABFB6AE}" dt="2022-01-24T17:29:45.693" v="2006" actId="27636"/>
        <pc:sldMkLst>
          <pc:docMk/>
          <pc:sldMk cId="1433471481" sldId="258"/>
        </pc:sldMkLst>
        <pc:spChg chg="mod">
          <ac:chgData name="Audre Midura" userId="5ba967d9-7a1b-411d-ab6d-a7892f58b68a" providerId="ADAL" clId="{20B43ADB-F600-467B-8D49-0F148ABFB6AE}" dt="2022-01-24T17:29:06.307" v="2003" actId="20577"/>
          <ac:spMkLst>
            <pc:docMk/>
            <pc:sldMk cId="1433471481" sldId="258"/>
            <ac:spMk id="2" creationId="{73B143A2-24BA-4B4E-A7E4-EC8CDB8E1B7C}"/>
          </ac:spMkLst>
        </pc:spChg>
        <pc:spChg chg="mod">
          <ac:chgData name="Audre Midura" userId="5ba967d9-7a1b-411d-ab6d-a7892f58b68a" providerId="ADAL" clId="{20B43ADB-F600-467B-8D49-0F148ABFB6AE}" dt="2022-01-24T17:29:45.693" v="2006" actId="27636"/>
          <ac:spMkLst>
            <pc:docMk/>
            <pc:sldMk cId="1433471481" sldId="258"/>
            <ac:spMk id="3" creationId="{19F74DFC-12F5-465F-BD36-FD2868E0E9B1}"/>
          </ac:spMkLst>
        </pc:spChg>
        <pc:spChg chg="del">
          <ac:chgData name="Audre Midura" userId="5ba967d9-7a1b-411d-ab6d-a7892f58b68a" providerId="ADAL" clId="{20B43ADB-F600-467B-8D49-0F148ABFB6AE}" dt="2022-01-24T17:28:40.276" v="1991"/>
          <ac:spMkLst>
            <pc:docMk/>
            <pc:sldMk cId="1433471481" sldId="258"/>
            <ac:spMk id="8" creationId="{09949130-F4C8-4E64-AD1A-B3611E435856}"/>
          </ac:spMkLst>
        </pc:spChg>
        <pc:spChg chg="del">
          <ac:chgData name="Audre Midura" userId="5ba967d9-7a1b-411d-ab6d-a7892f58b68a" providerId="ADAL" clId="{20B43ADB-F600-467B-8D49-0F148ABFB6AE}" dt="2022-01-24T17:28:40.276" v="1991"/>
          <ac:spMkLst>
            <pc:docMk/>
            <pc:sldMk cId="1433471481" sldId="258"/>
            <ac:spMk id="10" creationId="{20DB4423-716D-4B40-9498-69F5F3E5E077}"/>
          </ac:spMkLst>
        </pc:spChg>
        <pc:spChg chg="del">
          <ac:chgData name="Audre Midura" userId="5ba967d9-7a1b-411d-ab6d-a7892f58b68a" providerId="ADAL" clId="{20B43ADB-F600-467B-8D49-0F148ABFB6AE}" dt="2022-01-24T17:28:40.276" v="1991"/>
          <ac:spMkLst>
            <pc:docMk/>
            <pc:sldMk cId="1433471481" sldId="258"/>
            <ac:spMk id="12" creationId="{0B339CD8-1850-4DF2-BCDF-1CAAE5F872AC}"/>
          </ac:spMkLst>
        </pc:spChg>
      </pc:sldChg>
      <pc:sldChg chg="delSp modSp mod delDesignElem">
        <pc:chgData name="Audre Midura" userId="5ba967d9-7a1b-411d-ab6d-a7892f58b68a" providerId="ADAL" clId="{20B43ADB-F600-467B-8D49-0F148ABFB6AE}" dt="2022-01-27T15:29:59.649" v="3419" actId="3626"/>
        <pc:sldMkLst>
          <pc:docMk/>
          <pc:sldMk cId="3224487665" sldId="259"/>
        </pc:sldMkLst>
        <pc:spChg chg="mod">
          <ac:chgData name="Audre Midura" userId="5ba967d9-7a1b-411d-ab6d-a7892f58b68a" providerId="ADAL" clId="{20B43ADB-F600-467B-8D49-0F148ABFB6AE}" dt="2022-01-24T17:28:59.741" v="2001" actId="20577"/>
          <ac:spMkLst>
            <pc:docMk/>
            <pc:sldMk cId="3224487665" sldId="259"/>
            <ac:spMk id="2" creationId="{445CFD8E-DDB4-4431-9910-38457170125A}"/>
          </ac:spMkLst>
        </pc:spChg>
        <pc:spChg chg="mod">
          <ac:chgData name="Audre Midura" userId="5ba967d9-7a1b-411d-ab6d-a7892f58b68a" providerId="ADAL" clId="{20B43ADB-F600-467B-8D49-0F148ABFB6AE}" dt="2022-01-27T15:29:59.649" v="3419" actId="3626"/>
          <ac:spMkLst>
            <pc:docMk/>
            <pc:sldMk cId="3224487665" sldId="259"/>
            <ac:spMk id="3" creationId="{DB96B71F-3127-4E78-B528-66A09D69C3B6}"/>
          </ac:spMkLst>
        </pc:spChg>
        <pc:spChg chg="del">
          <ac:chgData name="Audre Midura" userId="5ba967d9-7a1b-411d-ab6d-a7892f58b68a" providerId="ADAL" clId="{20B43ADB-F600-467B-8D49-0F148ABFB6AE}" dt="2022-01-24T17:28:40.276" v="1991"/>
          <ac:spMkLst>
            <pc:docMk/>
            <pc:sldMk cId="3224487665" sldId="259"/>
            <ac:spMk id="8" creationId="{09949130-F4C8-4E64-AD1A-B3611E435856}"/>
          </ac:spMkLst>
        </pc:spChg>
        <pc:spChg chg="del">
          <ac:chgData name="Audre Midura" userId="5ba967d9-7a1b-411d-ab6d-a7892f58b68a" providerId="ADAL" clId="{20B43ADB-F600-467B-8D49-0F148ABFB6AE}" dt="2022-01-24T17:28:40.276" v="1991"/>
          <ac:spMkLst>
            <pc:docMk/>
            <pc:sldMk cId="3224487665" sldId="259"/>
            <ac:spMk id="10" creationId="{20DB4423-716D-4B40-9498-69F5F3E5E077}"/>
          </ac:spMkLst>
        </pc:spChg>
        <pc:spChg chg="del">
          <ac:chgData name="Audre Midura" userId="5ba967d9-7a1b-411d-ab6d-a7892f58b68a" providerId="ADAL" clId="{20B43ADB-F600-467B-8D49-0F148ABFB6AE}" dt="2022-01-24T17:28:40.276" v="1991"/>
          <ac:spMkLst>
            <pc:docMk/>
            <pc:sldMk cId="3224487665" sldId="259"/>
            <ac:spMk id="12" creationId="{0B339CD8-1850-4DF2-BCDF-1CAAE5F872AC}"/>
          </ac:spMkLst>
        </pc:spChg>
      </pc:sldChg>
      <pc:sldChg chg="delSp modSp mod delDesignElem">
        <pc:chgData name="Audre Midura" userId="5ba967d9-7a1b-411d-ab6d-a7892f58b68a" providerId="ADAL" clId="{20B43ADB-F600-467B-8D49-0F148ABFB6AE}" dt="2022-01-24T17:29:19.045" v="2004" actId="115"/>
        <pc:sldMkLst>
          <pc:docMk/>
          <pc:sldMk cId="2063281711" sldId="260"/>
        </pc:sldMkLst>
        <pc:spChg chg="mod">
          <ac:chgData name="Audre Midura" userId="5ba967d9-7a1b-411d-ab6d-a7892f58b68a" providerId="ADAL" clId="{20B43ADB-F600-467B-8D49-0F148ABFB6AE}" dt="2022-01-24T17:29:19.045" v="2004" actId="115"/>
          <ac:spMkLst>
            <pc:docMk/>
            <pc:sldMk cId="2063281711" sldId="260"/>
            <ac:spMk id="2" creationId="{8A215DD4-D348-463D-A4E6-4E9C76F94CC6}"/>
          </ac:spMkLst>
        </pc:spChg>
        <pc:spChg chg="del">
          <ac:chgData name="Audre Midura" userId="5ba967d9-7a1b-411d-ab6d-a7892f58b68a" providerId="ADAL" clId="{20B43ADB-F600-467B-8D49-0F148ABFB6AE}" dt="2022-01-24T17:28:40.276" v="1991"/>
          <ac:spMkLst>
            <pc:docMk/>
            <pc:sldMk cId="2063281711" sldId="260"/>
            <ac:spMk id="8" creationId="{09949130-F4C8-4E64-AD1A-B3611E435856}"/>
          </ac:spMkLst>
        </pc:spChg>
        <pc:spChg chg="del">
          <ac:chgData name="Audre Midura" userId="5ba967d9-7a1b-411d-ab6d-a7892f58b68a" providerId="ADAL" clId="{20B43ADB-F600-467B-8D49-0F148ABFB6AE}" dt="2022-01-24T17:28:40.276" v="1991"/>
          <ac:spMkLst>
            <pc:docMk/>
            <pc:sldMk cId="2063281711" sldId="260"/>
            <ac:spMk id="10" creationId="{20DB4423-716D-4B40-9498-69F5F3E5E077}"/>
          </ac:spMkLst>
        </pc:spChg>
        <pc:spChg chg="del">
          <ac:chgData name="Audre Midura" userId="5ba967d9-7a1b-411d-ab6d-a7892f58b68a" providerId="ADAL" clId="{20B43ADB-F600-467B-8D49-0F148ABFB6AE}" dt="2022-01-24T17:28:40.276" v="1991"/>
          <ac:spMkLst>
            <pc:docMk/>
            <pc:sldMk cId="2063281711" sldId="260"/>
            <ac:spMk id="12" creationId="{0B339CD8-1850-4DF2-BCDF-1CAAE5F872AC}"/>
          </ac:spMkLst>
        </pc:spChg>
      </pc:sldChg>
      <pc:sldChg chg="delSp modSp mod delDesignElem">
        <pc:chgData name="Audre Midura" userId="5ba967d9-7a1b-411d-ab6d-a7892f58b68a" providerId="ADAL" clId="{20B43ADB-F600-467B-8D49-0F148ABFB6AE}" dt="2022-01-24T17:31:09.579" v="2019" actId="115"/>
        <pc:sldMkLst>
          <pc:docMk/>
          <pc:sldMk cId="3191848695" sldId="261"/>
        </pc:sldMkLst>
        <pc:spChg chg="mod">
          <ac:chgData name="Audre Midura" userId="5ba967d9-7a1b-411d-ab6d-a7892f58b68a" providerId="ADAL" clId="{20B43ADB-F600-467B-8D49-0F148ABFB6AE}" dt="2022-01-24T17:31:09.579" v="2019" actId="115"/>
          <ac:spMkLst>
            <pc:docMk/>
            <pc:sldMk cId="3191848695" sldId="261"/>
            <ac:spMk id="2" creationId="{8A215DD4-D348-463D-A4E6-4E9C76F94CC6}"/>
          </ac:spMkLst>
        </pc:spChg>
        <pc:spChg chg="mod">
          <ac:chgData name="Audre Midura" userId="5ba967d9-7a1b-411d-ab6d-a7892f58b68a" providerId="ADAL" clId="{20B43ADB-F600-467B-8D49-0F148ABFB6AE}" dt="2022-01-24T17:28:40.402" v="1996" actId="27636"/>
          <ac:spMkLst>
            <pc:docMk/>
            <pc:sldMk cId="3191848695" sldId="261"/>
            <ac:spMk id="3" creationId="{764FB45F-9EC0-4AB3-8EB9-93D467C23ACB}"/>
          </ac:spMkLst>
        </pc:spChg>
        <pc:spChg chg="del">
          <ac:chgData name="Audre Midura" userId="5ba967d9-7a1b-411d-ab6d-a7892f58b68a" providerId="ADAL" clId="{20B43ADB-F600-467B-8D49-0F148ABFB6AE}" dt="2022-01-24T17:28:40.276" v="1991"/>
          <ac:spMkLst>
            <pc:docMk/>
            <pc:sldMk cId="3191848695" sldId="261"/>
            <ac:spMk id="8" creationId="{09949130-F4C8-4E64-AD1A-B3611E435856}"/>
          </ac:spMkLst>
        </pc:spChg>
        <pc:spChg chg="del">
          <ac:chgData name="Audre Midura" userId="5ba967d9-7a1b-411d-ab6d-a7892f58b68a" providerId="ADAL" clId="{20B43ADB-F600-467B-8D49-0F148ABFB6AE}" dt="2022-01-24T17:28:40.276" v="1991"/>
          <ac:spMkLst>
            <pc:docMk/>
            <pc:sldMk cId="3191848695" sldId="261"/>
            <ac:spMk id="10" creationId="{20DB4423-716D-4B40-9498-69F5F3E5E077}"/>
          </ac:spMkLst>
        </pc:spChg>
        <pc:spChg chg="del">
          <ac:chgData name="Audre Midura" userId="5ba967d9-7a1b-411d-ab6d-a7892f58b68a" providerId="ADAL" clId="{20B43ADB-F600-467B-8D49-0F148ABFB6AE}" dt="2022-01-24T17:28:40.276" v="1991"/>
          <ac:spMkLst>
            <pc:docMk/>
            <pc:sldMk cId="3191848695" sldId="261"/>
            <ac:spMk id="12" creationId="{0B339CD8-1850-4DF2-BCDF-1CAAE5F872AC}"/>
          </ac:spMkLst>
        </pc:spChg>
      </pc:sldChg>
      <pc:sldChg chg="delSp modSp mod delDesignElem">
        <pc:chgData name="Audre Midura" userId="5ba967d9-7a1b-411d-ab6d-a7892f58b68a" providerId="ADAL" clId="{20B43ADB-F600-467B-8D49-0F148ABFB6AE}" dt="2022-01-27T15:31:17.988" v="3420" actId="3626"/>
        <pc:sldMkLst>
          <pc:docMk/>
          <pc:sldMk cId="2054354709" sldId="262"/>
        </pc:sldMkLst>
        <pc:spChg chg="mod">
          <ac:chgData name="Audre Midura" userId="5ba967d9-7a1b-411d-ab6d-a7892f58b68a" providerId="ADAL" clId="{20B43ADB-F600-467B-8D49-0F148ABFB6AE}" dt="2022-01-19T17:08:19.679" v="193" actId="20577"/>
          <ac:spMkLst>
            <pc:docMk/>
            <pc:sldMk cId="2054354709" sldId="262"/>
            <ac:spMk id="2" creationId="{DEE3C4A9-24F5-44A2-8BA5-24103DEF3D88}"/>
          </ac:spMkLst>
        </pc:spChg>
        <pc:spChg chg="mod">
          <ac:chgData name="Audre Midura" userId="5ba967d9-7a1b-411d-ab6d-a7892f58b68a" providerId="ADAL" clId="{20B43ADB-F600-467B-8D49-0F148ABFB6AE}" dt="2022-01-27T15:31:17.988" v="3420" actId="3626"/>
          <ac:spMkLst>
            <pc:docMk/>
            <pc:sldMk cId="2054354709" sldId="262"/>
            <ac:spMk id="3" creationId="{35DB3E1B-F05D-48E7-AB73-704AC43A3CA0}"/>
          </ac:spMkLst>
        </pc:spChg>
        <pc:spChg chg="del">
          <ac:chgData name="Audre Midura" userId="5ba967d9-7a1b-411d-ab6d-a7892f58b68a" providerId="ADAL" clId="{20B43ADB-F600-467B-8D49-0F148ABFB6AE}" dt="2022-01-24T17:28:40.276" v="1991"/>
          <ac:spMkLst>
            <pc:docMk/>
            <pc:sldMk cId="2054354709" sldId="262"/>
            <ac:spMk id="8" creationId="{09949130-F4C8-4E64-AD1A-B3611E435856}"/>
          </ac:spMkLst>
        </pc:spChg>
        <pc:spChg chg="del">
          <ac:chgData name="Audre Midura" userId="5ba967d9-7a1b-411d-ab6d-a7892f58b68a" providerId="ADAL" clId="{20B43ADB-F600-467B-8D49-0F148ABFB6AE}" dt="2022-01-24T17:28:40.276" v="1991"/>
          <ac:spMkLst>
            <pc:docMk/>
            <pc:sldMk cId="2054354709" sldId="262"/>
            <ac:spMk id="10" creationId="{20DB4423-716D-4B40-9498-69F5F3E5E077}"/>
          </ac:spMkLst>
        </pc:spChg>
        <pc:spChg chg="del">
          <ac:chgData name="Audre Midura" userId="5ba967d9-7a1b-411d-ab6d-a7892f58b68a" providerId="ADAL" clId="{20B43ADB-F600-467B-8D49-0F148ABFB6AE}" dt="2022-01-24T17:28:40.276" v="1991"/>
          <ac:spMkLst>
            <pc:docMk/>
            <pc:sldMk cId="2054354709" sldId="262"/>
            <ac:spMk id="12" creationId="{0B339CD8-1850-4DF2-BCDF-1CAAE5F872AC}"/>
          </ac:spMkLst>
        </pc:spChg>
      </pc:sldChg>
      <pc:sldChg chg="modSp mod">
        <pc:chgData name="Audre Midura" userId="5ba967d9-7a1b-411d-ab6d-a7892f58b68a" providerId="ADAL" clId="{20B43ADB-F600-467B-8D49-0F148ABFB6AE}" dt="2022-01-27T15:33:00.020" v="3422" actId="3626"/>
        <pc:sldMkLst>
          <pc:docMk/>
          <pc:sldMk cId="3647093136" sldId="263"/>
        </pc:sldMkLst>
        <pc:spChg chg="mod">
          <ac:chgData name="Audre Midura" userId="5ba967d9-7a1b-411d-ab6d-a7892f58b68a" providerId="ADAL" clId="{20B43ADB-F600-467B-8D49-0F148ABFB6AE}" dt="2022-01-24T17:29:45.598" v="2005"/>
          <ac:spMkLst>
            <pc:docMk/>
            <pc:sldMk cId="3647093136" sldId="263"/>
            <ac:spMk id="2" creationId="{54D5D914-5376-4C10-8FAB-59EF2FDD6E27}"/>
          </ac:spMkLst>
        </pc:spChg>
        <pc:spChg chg="mod">
          <ac:chgData name="Audre Midura" userId="5ba967d9-7a1b-411d-ab6d-a7892f58b68a" providerId="ADAL" clId="{20B43ADB-F600-467B-8D49-0F148ABFB6AE}" dt="2022-01-24T17:29:45.598" v="2005"/>
          <ac:spMkLst>
            <pc:docMk/>
            <pc:sldMk cId="3647093136" sldId="263"/>
            <ac:spMk id="6" creationId="{68F0A37E-E04F-4908-BA63-EE1103616E6F}"/>
          </ac:spMkLst>
        </pc:spChg>
        <pc:spChg chg="mod">
          <ac:chgData name="Audre Midura" userId="5ba967d9-7a1b-411d-ab6d-a7892f58b68a" providerId="ADAL" clId="{20B43ADB-F600-467B-8D49-0F148ABFB6AE}" dt="2022-01-24T17:29:45.598" v="2005"/>
          <ac:spMkLst>
            <pc:docMk/>
            <pc:sldMk cId="3647093136" sldId="263"/>
            <ac:spMk id="7" creationId="{34744725-6E8E-4594-817D-639419846879}"/>
          </ac:spMkLst>
        </pc:spChg>
        <pc:spChg chg="mod">
          <ac:chgData name="Audre Midura" userId="5ba967d9-7a1b-411d-ab6d-a7892f58b68a" providerId="ADAL" clId="{20B43ADB-F600-467B-8D49-0F148ABFB6AE}" dt="2022-01-27T15:33:00.020" v="3422" actId="3626"/>
          <ac:spMkLst>
            <pc:docMk/>
            <pc:sldMk cId="3647093136" sldId="263"/>
            <ac:spMk id="8" creationId="{B3686CE3-8228-4740-965A-5AAC17C64A7E}"/>
          </ac:spMkLst>
        </pc:spChg>
        <pc:picChg chg="mod">
          <ac:chgData name="Audre Midura" userId="5ba967d9-7a1b-411d-ab6d-a7892f58b68a" providerId="ADAL" clId="{20B43ADB-F600-467B-8D49-0F148ABFB6AE}" dt="2022-01-24T17:29:45.598" v="2005"/>
          <ac:picMkLst>
            <pc:docMk/>
            <pc:sldMk cId="3647093136" sldId="263"/>
            <ac:picMk id="5" creationId="{A95F6F58-CB21-4B61-B527-138F4D77B5AB}"/>
          </ac:picMkLst>
        </pc:picChg>
      </pc:sldChg>
      <pc:sldChg chg="modSp mod">
        <pc:chgData name="Audre Midura" userId="5ba967d9-7a1b-411d-ab6d-a7892f58b68a" providerId="ADAL" clId="{20B43ADB-F600-467B-8D49-0F148ABFB6AE}" dt="2022-01-24T17:39:14.656" v="2424" actId="255"/>
        <pc:sldMkLst>
          <pc:docMk/>
          <pc:sldMk cId="1256952542" sldId="264"/>
        </pc:sldMkLst>
        <pc:spChg chg="mod">
          <ac:chgData name="Audre Midura" userId="5ba967d9-7a1b-411d-ab6d-a7892f58b68a" providerId="ADAL" clId="{20B43ADB-F600-467B-8D49-0F148ABFB6AE}" dt="2022-01-24T17:36:29.016" v="2210" actId="207"/>
          <ac:spMkLst>
            <pc:docMk/>
            <pc:sldMk cId="1256952542" sldId="264"/>
            <ac:spMk id="7" creationId="{3E90980D-7C3D-4664-946C-0551F60E6A6B}"/>
          </ac:spMkLst>
        </pc:spChg>
        <pc:spChg chg="mod">
          <ac:chgData name="Audre Midura" userId="5ba967d9-7a1b-411d-ab6d-a7892f58b68a" providerId="ADAL" clId="{20B43ADB-F600-467B-8D49-0F148ABFB6AE}" dt="2022-01-24T17:38:20.437" v="2354" actId="255"/>
          <ac:spMkLst>
            <pc:docMk/>
            <pc:sldMk cId="1256952542" sldId="264"/>
            <ac:spMk id="8" creationId="{08618EC0-87C9-45AB-B41C-7ED5123C5367}"/>
          </ac:spMkLst>
        </pc:spChg>
        <pc:spChg chg="mod">
          <ac:chgData name="Audre Midura" userId="5ba967d9-7a1b-411d-ab6d-a7892f58b68a" providerId="ADAL" clId="{20B43ADB-F600-467B-8D49-0F148ABFB6AE}" dt="2022-01-24T17:39:14.656" v="2424" actId="255"/>
          <ac:spMkLst>
            <pc:docMk/>
            <pc:sldMk cId="1256952542" sldId="264"/>
            <ac:spMk id="9" creationId="{AC197EAA-630A-4190-839D-1BBFAC2F1347}"/>
          </ac:spMkLst>
        </pc:spChg>
      </pc:sldChg>
      <pc:sldChg chg="modSp mod">
        <pc:chgData name="Audre Midura" userId="5ba967d9-7a1b-411d-ab6d-a7892f58b68a" providerId="ADAL" clId="{20B43ADB-F600-467B-8D49-0F148ABFB6AE}" dt="2022-01-24T17:44:03.664" v="2590" actId="255"/>
        <pc:sldMkLst>
          <pc:docMk/>
          <pc:sldMk cId="3116574484" sldId="265"/>
        </pc:sldMkLst>
        <pc:spChg chg="mod">
          <ac:chgData name="Audre Midura" userId="5ba967d9-7a1b-411d-ab6d-a7892f58b68a" providerId="ADAL" clId="{20B43ADB-F600-467B-8D49-0F148ABFB6AE}" dt="2022-01-24T17:29:45.598" v="2005"/>
          <ac:spMkLst>
            <pc:docMk/>
            <pc:sldMk cId="3116574484" sldId="265"/>
            <ac:spMk id="2" creationId="{71E9D4D7-8023-4AF9-9580-E39940EDDC64}"/>
          </ac:spMkLst>
        </pc:spChg>
        <pc:spChg chg="mod">
          <ac:chgData name="Audre Midura" userId="5ba967d9-7a1b-411d-ab6d-a7892f58b68a" providerId="ADAL" clId="{20B43ADB-F600-467B-8D49-0F148ABFB6AE}" dt="2022-01-24T17:42:25.905" v="2493" actId="207"/>
          <ac:spMkLst>
            <pc:docMk/>
            <pc:sldMk cId="3116574484" sldId="265"/>
            <ac:spMk id="3" creationId="{2E27A804-EE2C-4075-8B40-540CE939B1F7}"/>
          </ac:spMkLst>
        </pc:spChg>
        <pc:spChg chg="mod">
          <ac:chgData name="Audre Midura" userId="5ba967d9-7a1b-411d-ab6d-a7892f58b68a" providerId="ADAL" clId="{20B43ADB-F600-467B-8D49-0F148ABFB6AE}" dt="2022-01-24T17:44:03.664" v="2590" actId="255"/>
          <ac:spMkLst>
            <pc:docMk/>
            <pc:sldMk cId="3116574484" sldId="265"/>
            <ac:spMk id="4" creationId="{61B33E0D-D53A-4248-9764-3069F6F9CF9D}"/>
          </ac:spMkLst>
        </pc:spChg>
      </pc:sldChg>
      <pc:sldChg chg="modSp mod">
        <pc:chgData name="Audre Midura" userId="5ba967d9-7a1b-411d-ab6d-a7892f58b68a" providerId="ADAL" clId="{20B43ADB-F600-467B-8D49-0F148ABFB6AE}" dt="2022-01-24T17:56:53.725" v="2662" actId="20577"/>
        <pc:sldMkLst>
          <pc:docMk/>
          <pc:sldMk cId="794154814" sldId="266"/>
        </pc:sldMkLst>
        <pc:spChg chg="mod">
          <ac:chgData name="Audre Midura" userId="5ba967d9-7a1b-411d-ab6d-a7892f58b68a" providerId="ADAL" clId="{20B43ADB-F600-467B-8D49-0F148ABFB6AE}" dt="2022-01-24T17:29:45.598" v="2005"/>
          <ac:spMkLst>
            <pc:docMk/>
            <pc:sldMk cId="794154814" sldId="266"/>
            <ac:spMk id="2" creationId="{07676BC5-456D-4850-A8FA-A5A74AAA1290}"/>
          </ac:spMkLst>
        </pc:spChg>
        <pc:spChg chg="mod">
          <ac:chgData name="Audre Midura" userId="5ba967d9-7a1b-411d-ab6d-a7892f58b68a" providerId="ADAL" clId="{20B43ADB-F600-467B-8D49-0F148ABFB6AE}" dt="2022-01-24T17:55:31.301" v="2610" actId="5793"/>
          <ac:spMkLst>
            <pc:docMk/>
            <pc:sldMk cId="794154814" sldId="266"/>
            <ac:spMk id="3" creationId="{2B7430EC-716B-41CA-96CA-1F2EA68EA2A0}"/>
          </ac:spMkLst>
        </pc:spChg>
        <pc:spChg chg="mod">
          <ac:chgData name="Audre Midura" userId="5ba967d9-7a1b-411d-ab6d-a7892f58b68a" providerId="ADAL" clId="{20B43ADB-F600-467B-8D49-0F148ABFB6AE}" dt="2022-01-24T17:56:53.725" v="2662" actId="20577"/>
          <ac:spMkLst>
            <pc:docMk/>
            <pc:sldMk cId="794154814" sldId="266"/>
            <ac:spMk id="4" creationId="{BF568A71-6F3C-42BC-A4E7-0913188B0598}"/>
          </ac:spMkLst>
        </pc:spChg>
      </pc:sldChg>
      <pc:sldChg chg="addSp delSp modSp new mod setBg setClrOvrMap delDesignElem">
        <pc:chgData name="Audre Midura" userId="5ba967d9-7a1b-411d-ab6d-a7892f58b68a" providerId="ADAL" clId="{20B43ADB-F600-467B-8D49-0F148ABFB6AE}" dt="2022-01-24T17:33:41.541" v="2208" actId="255"/>
        <pc:sldMkLst>
          <pc:docMk/>
          <pc:sldMk cId="3687025724" sldId="267"/>
        </pc:sldMkLst>
        <pc:spChg chg="mod ord">
          <ac:chgData name="Audre Midura" userId="5ba967d9-7a1b-411d-ab6d-a7892f58b68a" providerId="ADAL" clId="{20B43ADB-F600-467B-8D49-0F148ABFB6AE}" dt="2022-01-24T17:32:22.516" v="2021" actId="26606"/>
          <ac:spMkLst>
            <pc:docMk/>
            <pc:sldMk cId="3687025724" sldId="267"/>
            <ac:spMk id="2" creationId="{DBA78F8A-31BC-4E4D-A0B3-96CA373558E6}"/>
          </ac:spMkLst>
        </pc:spChg>
        <pc:spChg chg="del">
          <ac:chgData name="Audre Midura" userId="5ba967d9-7a1b-411d-ab6d-a7892f58b68a" providerId="ADAL" clId="{20B43ADB-F600-467B-8D49-0F148ABFB6AE}" dt="2022-01-24T16:48:03.294" v="226" actId="22"/>
          <ac:spMkLst>
            <pc:docMk/>
            <pc:sldMk cId="3687025724" sldId="267"/>
            <ac:spMk id="3" creationId="{9410E5E7-E58A-4BB3-A861-70DF797B067A}"/>
          </ac:spMkLst>
        </pc:spChg>
        <pc:spChg chg="add">
          <ac:chgData name="Audre Midura" userId="5ba967d9-7a1b-411d-ab6d-a7892f58b68a" providerId="ADAL" clId="{20B43ADB-F600-467B-8D49-0F148ABFB6AE}" dt="2022-01-24T17:32:22.516" v="2021" actId="26606"/>
          <ac:spMkLst>
            <pc:docMk/>
            <pc:sldMk cId="3687025724" sldId="267"/>
            <ac:spMk id="7" creationId="{8D25211A-4CA0-4B53-82BB-1EE7C7F3C725}"/>
          </ac:spMkLst>
        </pc:spChg>
        <pc:spChg chg="add mod">
          <ac:chgData name="Audre Midura" userId="5ba967d9-7a1b-411d-ab6d-a7892f58b68a" providerId="ADAL" clId="{20B43ADB-F600-467B-8D49-0F148ABFB6AE}" dt="2022-01-24T17:33:41.541" v="2208" actId="255"/>
          <ac:spMkLst>
            <pc:docMk/>
            <pc:sldMk cId="3687025724" sldId="267"/>
            <ac:spMk id="9" creationId="{200AFF81-4CCA-404F-A1A2-8744CDBCC18D}"/>
          </ac:spMkLst>
        </pc:spChg>
        <pc:spChg chg="add del">
          <ac:chgData name="Audre Midura" userId="5ba967d9-7a1b-411d-ab6d-a7892f58b68a" providerId="ADAL" clId="{20B43ADB-F600-467B-8D49-0F148ABFB6AE}" dt="2022-01-24T17:28:40.276" v="1991"/>
          <ac:spMkLst>
            <pc:docMk/>
            <pc:sldMk cId="3687025724" sldId="267"/>
            <ac:spMk id="12" creationId="{0760E4C7-47B8-4356-ABCA-CC9C79E2D2B6}"/>
          </ac:spMkLst>
        </pc:spChg>
        <pc:spChg chg="add del">
          <ac:chgData name="Audre Midura" userId="5ba967d9-7a1b-411d-ab6d-a7892f58b68a" providerId="ADAL" clId="{20B43ADB-F600-467B-8D49-0F148ABFB6AE}" dt="2022-01-24T17:28:40.276" v="1991"/>
          <ac:spMkLst>
            <pc:docMk/>
            <pc:sldMk cId="3687025724" sldId="267"/>
            <ac:spMk id="14" creationId="{07F1F8E1-08C9-4C32-8CD0-F0DEB444866D}"/>
          </ac:spMkLst>
        </pc:spChg>
        <pc:picChg chg="add mod ord">
          <ac:chgData name="Audre Midura" userId="5ba967d9-7a1b-411d-ab6d-a7892f58b68a" providerId="ADAL" clId="{20B43ADB-F600-467B-8D49-0F148ABFB6AE}" dt="2022-01-24T17:32:22.516" v="2021" actId="26606"/>
          <ac:picMkLst>
            <pc:docMk/>
            <pc:sldMk cId="3687025724" sldId="267"/>
            <ac:picMk id="5" creationId="{4803741D-C176-49CC-B6EA-AA59B7D20788}"/>
          </ac:picMkLst>
        </pc:picChg>
        <pc:cxnChg chg="add del">
          <ac:chgData name="Audre Midura" userId="5ba967d9-7a1b-411d-ab6d-a7892f58b68a" providerId="ADAL" clId="{20B43ADB-F600-467B-8D49-0F148ABFB6AE}" dt="2022-01-24T17:28:40.276" v="1991"/>
          <ac:cxnSpMkLst>
            <pc:docMk/>
            <pc:sldMk cId="3687025724" sldId="267"/>
            <ac:cxnSpMk id="10" creationId="{AEED5540-64E5-4258-ABA4-753F07B71B38}"/>
          </ac:cxnSpMkLst>
        </pc:cxnChg>
        <pc:cxnChg chg="add del">
          <ac:chgData name="Audre Midura" userId="5ba967d9-7a1b-411d-ab6d-a7892f58b68a" providerId="ADAL" clId="{20B43ADB-F600-467B-8D49-0F148ABFB6AE}" dt="2022-01-24T17:28:40.276" v="1991"/>
          <ac:cxnSpMkLst>
            <pc:docMk/>
            <pc:sldMk cId="3687025724" sldId="267"/>
            <ac:cxnSpMk id="16" creationId="{414C5C93-B9E9-4392-ADCF-ABF21209DD56}"/>
          </ac:cxnSpMkLst>
        </pc:cxnChg>
      </pc:sldChg>
      <pc:sldChg chg="addSp delSp modSp new mod modClrScheme chgLayout">
        <pc:chgData name="Audre Midura" userId="5ba967d9-7a1b-411d-ab6d-a7892f58b68a" providerId="ADAL" clId="{20B43ADB-F600-467B-8D49-0F148ABFB6AE}" dt="2022-01-24T17:57:22.023" v="2664" actId="1076"/>
        <pc:sldMkLst>
          <pc:docMk/>
          <pc:sldMk cId="1385698762" sldId="268"/>
        </pc:sldMkLst>
        <pc:spChg chg="del">
          <ac:chgData name="Audre Midura" userId="5ba967d9-7a1b-411d-ab6d-a7892f58b68a" providerId="ADAL" clId="{20B43ADB-F600-467B-8D49-0F148ABFB6AE}" dt="2022-01-24T17:13:14.108" v="316" actId="700"/>
          <ac:spMkLst>
            <pc:docMk/>
            <pc:sldMk cId="1385698762" sldId="268"/>
            <ac:spMk id="2" creationId="{1465A267-5146-4447-B3AB-ACA3FDA08066}"/>
          </ac:spMkLst>
        </pc:spChg>
        <pc:spChg chg="del">
          <ac:chgData name="Audre Midura" userId="5ba967d9-7a1b-411d-ab6d-a7892f58b68a" providerId="ADAL" clId="{20B43ADB-F600-467B-8D49-0F148ABFB6AE}" dt="2022-01-24T17:13:14.108" v="316" actId="700"/>
          <ac:spMkLst>
            <pc:docMk/>
            <pc:sldMk cId="1385698762" sldId="268"/>
            <ac:spMk id="3" creationId="{3C8218DF-3D89-4400-B236-E01E6D8424E3}"/>
          </ac:spMkLst>
        </pc:spChg>
        <pc:spChg chg="del">
          <ac:chgData name="Audre Midura" userId="5ba967d9-7a1b-411d-ab6d-a7892f58b68a" providerId="ADAL" clId="{20B43ADB-F600-467B-8D49-0F148ABFB6AE}" dt="2022-01-24T17:13:14.108" v="316" actId="700"/>
          <ac:spMkLst>
            <pc:docMk/>
            <pc:sldMk cId="1385698762" sldId="268"/>
            <ac:spMk id="4" creationId="{A378875E-C24E-4847-9150-963235BBE834}"/>
          </ac:spMkLst>
        </pc:spChg>
        <pc:spChg chg="add mod">
          <ac:chgData name="Audre Midura" userId="5ba967d9-7a1b-411d-ab6d-a7892f58b68a" providerId="ADAL" clId="{20B43ADB-F600-467B-8D49-0F148ABFB6AE}" dt="2022-01-24T17:57:22.023" v="2664" actId="1076"/>
          <ac:spMkLst>
            <pc:docMk/>
            <pc:sldMk cId="1385698762" sldId="268"/>
            <ac:spMk id="5" creationId="{4D96F229-D66B-4695-B5A6-451643550835}"/>
          </ac:spMkLst>
        </pc:spChg>
        <pc:spChg chg="add mod">
          <ac:chgData name="Audre Midura" userId="5ba967d9-7a1b-411d-ab6d-a7892f58b68a" providerId="ADAL" clId="{20B43ADB-F600-467B-8D49-0F148ABFB6AE}" dt="2022-01-24T17:29:45.598" v="2005"/>
          <ac:spMkLst>
            <pc:docMk/>
            <pc:sldMk cId="1385698762" sldId="268"/>
            <ac:spMk id="6" creationId="{CF9367EA-A14F-4E33-916D-D68E60F9FC5F}"/>
          </ac:spMkLst>
        </pc:spChg>
      </pc:sldChg>
      <pc:sldChg chg="modSp new mod">
        <pc:chgData name="Audre Midura" userId="5ba967d9-7a1b-411d-ab6d-a7892f58b68a" providerId="ADAL" clId="{20B43ADB-F600-467B-8D49-0F148ABFB6AE}" dt="2022-01-27T12:55:52.727" v="2916" actId="20577"/>
        <pc:sldMkLst>
          <pc:docMk/>
          <pc:sldMk cId="330473103" sldId="269"/>
        </pc:sldMkLst>
        <pc:spChg chg="mod">
          <ac:chgData name="Audre Midura" userId="5ba967d9-7a1b-411d-ab6d-a7892f58b68a" providerId="ADAL" clId="{20B43ADB-F600-467B-8D49-0F148ABFB6AE}" dt="2022-01-24T18:00:18.898" v="2665" actId="1076"/>
          <ac:spMkLst>
            <pc:docMk/>
            <pc:sldMk cId="330473103" sldId="269"/>
            <ac:spMk id="2" creationId="{8F27170D-88A5-434E-8B75-6296076DEB23}"/>
          </ac:spMkLst>
        </pc:spChg>
        <pc:spChg chg="mod">
          <ac:chgData name="Audre Midura" userId="5ba967d9-7a1b-411d-ab6d-a7892f58b68a" providerId="ADAL" clId="{20B43ADB-F600-467B-8D49-0F148ABFB6AE}" dt="2022-01-27T12:55:52.727" v="2916" actId="20577"/>
          <ac:spMkLst>
            <pc:docMk/>
            <pc:sldMk cId="330473103" sldId="269"/>
            <ac:spMk id="3" creationId="{59551710-D59C-450F-856D-EA406577A288}"/>
          </ac:spMkLst>
        </pc:spChg>
      </pc:sldChg>
      <pc:sldChg chg="modSp add mod">
        <pc:chgData name="Audre Midura" userId="5ba967d9-7a1b-411d-ab6d-a7892f58b68a" providerId="ADAL" clId="{20B43ADB-F600-467B-8D49-0F148ABFB6AE}" dt="2022-01-24T18:15:16.218" v="2695" actId="20577"/>
        <pc:sldMkLst>
          <pc:docMk/>
          <pc:sldMk cId="1092594238" sldId="270"/>
        </pc:sldMkLst>
        <pc:spChg chg="mod">
          <ac:chgData name="Audre Midura" userId="5ba967d9-7a1b-411d-ab6d-a7892f58b68a" providerId="ADAL" clId="{20B43ADB-F600-467B-8D49-0F148ABFB6AE}" dt="2022-01-24T17:27:43.930" v="1979" actId="1076"/>
          <ac:spMkLst>
            <pc:docMk/>
            <pc:sldMk cId="1092594238" sldId="270"/>
            <ac:spMk id="2" creationId="{8F27170D-88A5-434E-8B75-6296076DEB23}"/>
          </ac:spMkLst>
        </pc:spChg>
        <pc:spChg chg="mod">
          <ac:chgData name="Audre Midura" userId="5ba967d9-7a1b-411d-ab6d-a7892f58b68a" providerId="ADAL" clId="{20B43ADB-F600-467B-8D49-0F148ABFB6AE}" dt="2022-01-24T18:15:16.218" v="2695" actId="20577"/>
          <ac:spMkLst>
            <pc:docMk/>
            <pc:sldMk cId="1092594238" sldId="270"/>
            <ac:spMk id="3" creationId="{59551710-D59C-450F-856D-EA406577A288}"/>
          </ac:spMkLst>
        </pc:spChg>
      </pc:sldChg>
      <pc:sldChg chg="modSp add mod">
        <pc:chgData name="Audre Midura" userId="5ba967d9-7a1b-411d-ab6d-a7892f58b68a" providerId="ADAL" clId="{20B43ADB-F600-467B-8D49-0F148ABFB6AE}" dt="2022-01-24T18:07:28.622" v="2694" actId="20577"/>
        <pc:sldMkLst>
          <pc:docMk/>
          <pc:sldMk cId="3757810548" sldId="271"/>
        </pc:sldMkLst>
        <pc:spChg chg="mod">
          <ac:chgData name="Audre Midura" userId="5ba967d9-7a1b-411d-ab6d-a7892f58b68a" providerId="ADAL" clId="{20B43ADB-F600-467B-8D49-0F148ABFB6AE}" dt="2022-01-24T17:27:52.008" v="1982" actId="1076"/>
          <ac:spMkLst>
            <pc:docMk/>
            <pc:sldMk cId="3757810548" sldId="271"/>
            <ac:spMk id="2" creationId="{8F27170D-88A5-434E-8B75-6296076DEB23}"/>
          </ac:spMkLst>
        </pc:spChg>
        <pc:spChg chg="mod">
          <ac:chgData name="Audre Midura" userId="5ba967d9-7a1b-411d-ab6d-a7892f58b68a" providerId="ADAL" clId="{20B43ADB-F600-467B-8D49-0F148ABFB6AE}" dt="2022-01-24T18:07:28.622" v="2694" actId="20577"/>
          <ac:spMkLst>
            <pc:docMk/>
            <pc:sldMk cId="3757810548" sldId="271"/>
            <ac:spMk id="3" creationId="{59551710-D59C-450F-856D-EA406577A288}"/>
          </ac:spMkLst>
        </pc:spChg>
      </pc:sldChg>
      <pc:sldChg chg="addSp delSp modSp new mod modClrScheme chgLayout">
        <pc:chgData name="Audre Midura" userId="5ba967d9-7a1b-411d-ab6d-a7892f58b68a" providerId="ADAL" clId="{20B43ADB-F600-467B-8D49-0F148ABFB6AE}" dt="2022-01-24T18:26:28.491" v="2861" actId="1076"/>
        <pc:sldMkLst>
          <pc:docMk/>
          <pc:sldMk cId="2400689807" sldId="272"/>
        </pc:sldMkLst>
        <pc:spChg chg="del mod ord">
          <ac:chgData name="Audre Midura" userId="5ba967d9-7a1b-411d-ab6d-a7892f58b68a" providerId="ADAL" clId="{20B43ADB-F600-467B-8D49-0F148ABFB6AE}" dt="2022-01-24T18:21:18.230" v="2697" actId="700"/>
          <ac:spMkLst>
            <pc:docMk/>
            <pc:sldMk cId="2400689807" sldId="272"/>
            <ac:spMk id="2" creationId="{C1EF450B-5F6A-454A-B209-509181AC9373}"/>
          </ac:spMkLst>
        </pc:spChg>
        <pc:spChg chg="del mod ord">
          <ac:chgData name="Audre Midura" userId="5ba967d9-7a1b-411d-ab6d-a7892f58b68a" providerId="ADAL" clId="{20B43ADB-F600-467B-8D49-0F148ABFB6AE}" dt="2022-01-24T18:21:18.230" v="2697" actId="700"/>
          <ac:spMkLst>
            <pc:docMk/>
            <pc:sldMk cId="2400689807" sldId="272"/>
            <ac:spMk id="3" creationId="{F466740D-8293-4149-813D-2E2AE6654988}"/>
          </ac:spMkLst>
        </pc:spChg>
        <pc:spChg chg="mod ord">
          <ac:chgData name="Audre Midura" userId="5ba967d9-7a1b-411d-ab6d-a7892f58b68a" providerId="ADAL" clId="{20B43ADB-F600-467B-8D49-0F148ABFB6AE}" dt="2022-01-24T18:21:18.230" v="2697" actId="700"/>
          <ac:spMkLst>
            <pc:docMk/>
            <pc:sldMk cId="2400689807" sldId="272"/>
            <ac:spMk id="4" creationId="{4AB09E94-3AD1-45FC-87EB-B869F511DABC}"/>
          </ac:spMkLst>
        </pc:spChg>
        <pc:spChg chg="add mod ord">
          <ac:chgData name="Audre Midura" userId="5ba967d9-7a1b-411d-ab6d-a7892f58b68a" providerId="ADAL" clId="{20B43ADB-F600-467B-8D49-0F148ABFB6AE}" dt="2022-01-24T18:25:52.729" v="2776" actId="1076"/>
          <ac:spMkLst>
            <pc:docMk/>
            <pc:sldMk cId="2400689807" sldId="272"/>
            <ac:spMk id="5" creationId="{8266D622-E654-47EB-B70B-E9E2112C3265}"/>
          </ac:spMkLst>
        </pc:spChg>
        <pc:spChg chg="add mod ord">
          <ac:chgData name="Audre Midura" userId="5ba967d9-7a1b-411d-ab6d-a7892f58b68a" providerId="ADAL" clId="{20B43ADB-F600-467B-8D49-0F148ABFB6AE}" dt="2022-01-24T18:26:23.530" v="2858" actId="27636"/>
          <ac:spMkLst>
            <pc:docMk/>
            <pc:sldMk cId="2400689807" sldId="272"/>
            <ac:spMk id="6" creationId="{AE351BA1-09DB-4103-8E9F-E24BCB8EC92E}"/>
          </ac:spMkLst>
        </pc:spChg>
        <pc:spChg chg="add del mod ord">
          <ac:chgData name="Audre Midura" userId="5ba967d9-7a1b-411d-ab6d-a7892f58b68a" providerId="ADAL" clId="{20B43ADB-F600-467B-8D49-0F148ABFB6AE}" dt="2022-01-24T18:23:46.013" v="2770" actId="478"/>
          <ac:spMkLst>
            <pc:docMk/>
            <pc:sldMk cId="2400689807" sldId="272"/>
            <ac:spMk id="7" creationId="{BC150334-B114-40C1-8016-09FDFCA1EDD0}"/>
          </ac:spMkLst>
        </pc:spChg>
        <pc:spChg chg="add mod ord">
          <ac:chgData name="Audre Midura" userId="5ba967d9-7a1b-411d-ab6d-a7892f58b68a" providerId="ADAL" clId="{20B43ADB-F600-467B-8D49-0F148ABFB6AE}" dt="2022-01-24T18:26:28.491" v="2861" actId="1076"/>
          <ac:spMkLst>
            <pc:docMk/>
            <pc:sldMk cId="2400689807" sldId="272"/>
            <ac:spMk id="8" creationId="{8D2272D1-3C4B-401E-9FFF-1EC00F64DC0C}"/>
          </ac:spMkLst>
        </pc:spChg>
        <pc:spChg chg="add del mod ord">
          <ac:chgData name="Audre Midura" userId="5ba967d9-7a1b-411d-ab6d-a7892f58b68a" providerId="ADAL" clId="{20B43ADB-F600-467B-8D49-0F148ABFB6AE}" dt="2022-01-24T18:25:26.378" v="2772" actId="22"/>
          <ac:spMkLst>
            <pc:docMk/>
            <pc:sldMk cId="2400689807" sldId="272"/>
            <ac:spMk id="9" creationId="{42444BBA-E330-4680-8656-8CE616FA1FF7}"/>
          </ac:spMkLst>
        </pc:spChg>
        <pc:picChg chg="add mod">
          <ac:chgData name="Audre Midura" userId="5ba967d9-7a1b-411d-ab6d-a7892f58b68a" providerId="ADAL" clId="{20B43ADB-F600-467B-8D49-0F148ABFB6AE}" dt="2022-01-24T18:23:58.821" v="2771"/>
          <ac:picMkLst>
            <pc:docMk/>
            <pc:sldMk cId="2400689807" sldId="272"/>
            <ac:picMk id="11" creationId="{FF82E007-5C6E-4937-96A3-543CFDF6A7DB}"/>
          </ac:picMkLst>
        </pc:picChg>
        <pc:picChg chg="add mod ord">
          <ac:chgData name="Audre Midura" userId="5ba967d9-7a1b-411d-ab6d-a7892f58b68a" providerId="ADAL" clId="{20B43ADB-F600-467B-8D49-0F148ABFB6AE}" dt="2022-01-24T18:25:44.065" v="2775" actId="14100"/>
          <ac:picMkLst>
            <pc:docMk/>
            <pc:sldMk cId="2400689807" sldId="272"/>
            <ac:picMk id="13" creationId="{7DFF7BBC-76E8-4294-9F98-868F4E0C223A}"/>
          </ac:picMkLst>
        </pc:picChg>
      </pc:sldChg>
      <pc:sldChg chg="addSp modSp new mod">
        <pc:chgData name="Audre Midura" userId="5ba967d9-7a1b-411d-ab6d-a7892f58b68a" providerId="ADAL" clId="{20B43ADB-F600-467B-8D49-0F148ABFB6AE}" dt="2022-01-24T18:36:29.436" v="2867"/>
        <pc:sldMkLst>
          <pc:docMk/>
          <pc:sldMk cId="1032238400" sldId="273"/>
        </pc:sldMkLst>
        <pc:picChg chg="add mod">
          <ac:chgData name="Audre Midura" userId="5ba967d9-7a1b-411d-ab6d-a7892f58b68a" providerId="ADAL" clId="{20B43ADB-F600-467B-8D49-0F148ABFB6AE}" dt="2022-01-24T18:36:29.436" v="2867"/>
          <ac:picMkLst>
            <pc:docMk/>
            <pc:sldMk cId="1032238400" sldId="273"/>
            <ac:picMk id="4" creationId="{06C75C51-C74D-4332-B89F-B3BBC5305A69}"/>
          </ac:picMkLst>
        </pc:picChg>
      </pc:sldChg>
      <pc:sldChg chg="addSp modSp new mod setBg modClrScheme chgLayout">
        <pc:chgData name="Audre Midura" userId="5ba967d9-7a1b-411d-ab6d-a7892f58b68a" providerId="ADAL" clId="{20B43ADB-F600-467B-8D49-0F148ABFB6AE}" dt="2022-01-27T13:01:41.500" v="3417" actId="122"/>
        <pc:sldMkLst>
          <pc:docMk/>
          <pc:sldMk cId="822774121" sldId="274"/>
        </pc:sldMkLst>
        <pc:spChg chg="mod ord">
          <ac:chgData name="Audre Midura" userId="5ba967d9-7a1b-411d-ab6d-a7892f58b68a" providerId="ADAL" clId="{20B43ADB-F600-467B-8D49-0F148ABFB6AE}" dt="2022-01-27T13:01:12.569" v="3406" actId="26606"/>
          <ac:spMkLst>
            <pc:docMk/>
            <pc:sldMk cId="822774121" sldId="274"/>
            <ac:spMk id="2" creationId="{48F02528-CA81-46EA-8763-61ABF95AF6E6}"/>
          </ac:spMkLst>
        </pc:spChg>
        <pc:spChg chg="add mod ord">
          <ac:chgData name="Audre Midura" userId="5ba967d9-7a1b-411d-ab6d-a7892f58b68a" providerId="ADAL" clId="{20B43ADB-F600-467B-8D49-0F148ABFB6AE}" dt="2022-01-27T13:01:20.338" v="3408" actId="1076"/>
          <ac:spMkLst>
            <pc:docMk/>
            <pc:sldMk cId="822774121" sldId="274"/>
            <ac:spMk id="3" creationId="{DD117DDB-5D53-425D-8BAC-CC29D0AC8C1D}"/>
          </ac:spMkLst>
        </pc:spChg>
        <pc:spChg chg="add mod ord">
          <ac:chgData name="Audre Midura" userId="5ba967d9-7a1b-411d-ab6d-a7892f58b68a" providerId="ADAL" clId="{20B43ADB-F600-467B-8D49-0F148ABFB6AE}" dt="2022-01-27T13:01:41.500" v="3417" actId="122"/>
          <ac:spMkLst>
            <pc:docMk/>
            <pc:sldMk cId="822774121" sldId="274"/>
            <ac:spMk id="4" creationId="{06582545-9E81-4057-959B-DEB1D9C7D566}"/>
          </ac:spMkLst>
        </pc:spChg>
        <pc:picChg chg="add">
          <ac:chgData name="Audre Midura" userId="5ba967d9-7a1b-411d-ab6d-a7892f58b68a" providerId="ADAL" clId="{20B43ADB-F600-467B-8D49-0F148ABFB6AE}" dt="2022-01-27T13:01:12.569" v="3406" actId="26606"/>
          <ac:picMkLst>
            <pc:docMk/>
            <pc:sldMk cId="822774121" sldId="274"/>
            <ac:picMk id="8" creationId="{33FF1502-0C49-421B-B55A-F5E63C6867D4}"/>
          </ac:picMkLst>
        </pc:picChg>
        <pc:picChg chg="add">
          <ac:chgData name="Audre Midura" userId="5ba967d9-7a1b-411d-ab6d-a7892f58b68a" providerId="ADAL" clId="{20B43ADB-F600-467B-8D49-0F148ABFB6AE}" dt="2022-01-27T13:01:12.569" v="3406" actId="26606"/>
          <ac:picMkLst>
            <pc:docMk/>
            <pc:sldMk cId="822774121" sldId="274"/>
            <ac:picMk id="11" creationId="{BDFADFB3-3D44-49A8-AE3B-A87C61607F7E}"/>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06061D-8764-4595-8C62-C186A272F84F}" type="doc">
      <dgm:prSet loTypeId="urn:microsoft.com/office/officeart/2008/layout/LinedList" loCatId="list" qsTypeId="urn:microsoft.com/office/officeart/2005/8/quickstyle/simple1" qsCatId="simple" csTypeId="urn:microsoft.com/office/officeart/2005/8/colors/accent0_3" csCatId="mainScheme"/>
      <dgm:spPr/>
      <dgm:t>
        <a:bodyPr/>
        <a:lstStyle/>
        <a:p>
          <a:endParaRPr lang="en-US"/>
        </a:p>
      </dgm:t>
    </dgm:pt>
    <dgm:pt modelId="{A8E5D7EB-FE59-42EF-997E-506B1DD76BC6}">
      <dgm:prSet/>
      <dgm:spPr/>
      <dgm:t>
        <a:bodyPr/>
        <a:lstStyle/>
        <a:p>
          <a:r>
            <a:rPr lang="en-US"/>
            <a:t>SEL- Social Emotional Learning</a:t>
          </a:r>
        </a:p>
      </dgm:t>
    </dgm:pt>
    <dgm:pt modelId="{91678F5C-7598-405F-ADC7-8E5FDAB0F7C7}" type="parTrans" cxnId="{D74B1941-0930-468C-ABAF-124CECF4C605}">
      <dgm:prSet/>
      <dgm:spPr/>
      <dgm:t>
        <a:bodyPr/>
        <a:lstStyle/>
        <a:p>
          <a:endParaRPr lang="en-US"/>
        </a:p>
      </dgm:t>
    </dgm:pt>
    <dgm:pt modelId="{BB0DA1CA-1696-44FB-BCF0-6890B1DA9850}" type="sibTrans" cxnId="{D74B1941-0930-468C-ABAF-124CECF4C605}">
      <dgm:prSet/>
      <dgm:spPr/>
      <dgm:t>
        <a:bodyPr/>
        <a:lstStyle/>
        <a:p>
          <a:endParaRPr lang="en-US"/>
        </a:p>
      </dgm:t>
    </dgm:pt>
    <dgm:pt modelId="{2965AD5A-C355-4A4F-97FC-8F4B0B41BB25}">
      <dgm:prSet/>
      <dgm:spPr/>
      <dgm:t>
        <a:bodyPr/>
        <a:lstStyle/>
        <a:p>
          <a:r>
            <a:rPr lang="en-US"/>
            <a:t>MH- Mental Health</a:t>
          </a:r>
        </a:p>
      </dgm:t>
    </dgm:pt>
    <dgm:pt modelId="{AA4E9255-3A85-40FF-A08C-4036C3EF84D4}" type="parTrans" cxnId="{FC54D4D3-2BFE-4184-82A5-2E56A7A33608}">
      <dgm:prSet/>
      <dgm:spPr/>
      <dgm:t>
        <a:bodyPr/>
        <a:lstStyle/>
        <a:p>
          <a:endParaRPr lang="en-US"/>
        </a:p>
      </dgm:t>
    </dgm:pt>
    <dgm:pt modelId="{89A5E241-8753-42C2-8012-ACA98E1498DF}" type="sibTrans" cxnId="{FC54D4D3-2BFE-4184-82A5-2E56A7A33608}">
      <dgm:prSet/>
      <dgm:spPr/>
      <dgm:t>
        <a:bodyPr/>
        <a:lstStyle/>
        <a:p>
          <a:endParaRPr lang="en-US"/>
        </a:p>
      </dgm:t>
    </dgm:pt>
    <dgm:pt modelId="{F5DB54DC-E86D-47C4-A6A8-46B159BC976B}">
      <dgm:prSet/>
      <dgm:spPr/>
      <dgm:t>
        <a:bodyPr/>
        <a:lstStyle/>
        <a:p>
          <a:r>
            <a:rPr lang="en-US"/>
            <a:t>CRSE- Culturally Responsive and Sustaining Education</a:t>
          </a:r>
        </a:p>
      </dgm:t>
    </dgm:pt>
    <dgm:pt modelId="{5AF625ED-1E6F-4BE7-B8A6-E1AE8C986F88}" type="parTrans" cxnId="{F7214006-9235-45C2-AA5A-5DDE88602A62}">
      <dgm:prSet/>
      <dgm:spPr/>
      <dgm:t>
        <a:bodyPr/>
        <a:lstStyle/>
        <a:p>
          <a:endParaRPr lang="en-US"/>
        </a:p>
      </dgm:t>
    </dgm:pt>
    <dgm:pt modelId="{254B7E67-4D30-47C9-A31D-B19FD7533F87}" type="sibTrans" cxnId="{F7214006-9235-45C2-AA5A-5DDE88602A62}">
      <dgm:prSet/>
      <dgm:spPr/>
      <dgm:t>
        <a:bodyPr/>
        <a:lstStyle/>
        <a:p>
          <a:endParaRPr lang="en-US"/>
        </a:p>
      </dgm:t>
    </dgm:pt>
    <dgm:pt modelId="{30677179-0FE5-498B-908C-7A4983946701}">
      <dgm:prSet/>
      <dgm:spPr/>
      <dgm:t>
        <a:bodyPr/>
        <a:lstStyle/>
        <a:p>
          <a:r>
            <a:rPr lang="en-US"/>
            <a:t>PBIS- Positive Behavior Interventions and  Supports</a:t>
          </a:r>
        </a:p>
      </dgm:t>
    </dgm:pt>
    <dgm:pt modelId="{5A988009-8A61-47CB-9AC9-1EB61F25DF08}" type="parTrans" cxnId="{AEA142F6-572F-4054-8508-F31BEA0AE059}">
      <dgm:prSet/>
      <dgm:spPr/>
      <dgm:t>
        <a:bodyPr/>
        <a:lstStyle/>
        <a:p>
          <a:endParaRPr lang="en-US"/>
        </a:p>
      </dgm:t>
    </dgm:pt>
    <dgm:pt modelId="{BF275D57-12EA-488F-B131-3F2BF578F7D4}" type="sibTrans" cxnId="{AEA142F6-572F-4054-8508-F31BEA0AE059}">
      <dgm:prSet/>
      <dgm:spPr/>
      <dgm:t>
        <a:bodyPr/>
        <a:lstStyle/>
        <a:p>
          <a:endParaRPr lang="en-US"/>
        </a:p>
      </dgm:t>
    </dgm:pt>
    <dgm:pt modelId="{3034A31F-671E-4227-9F33-0AFBD2F0927F}">
      <dgm:prSet/>
      <dgm:spPr/>
      <dgm:t>
        <a:bodyPr/>
        <a:lstStyle/>
        <a:p>
          <a:r>
            <a:rPr lang="en-US"/>
            <a:t>MTSS- Multi Tiered System of Support</a:t>
          </a:r>
        </a:p>
      </dgm:t>
    </dgm:pt>
    <dgm:pt modelId="{186B1910-AA1D-428B-A2F4-2B7B6558F740}" type="parTrans" cxnId="{EE309B8B-32E2-4BB7-8DB8-5801D2C390C1}">
      <dgm:prSet/>
      <dgm:spPr/>
      <dgm:t>
        <a:bodyPr/>
        <a:lstStyle/>
        <a:p>
          <a:endParaRPr lang="en-US"/>
        </a:p>
      </dgm:t>
    </dgm:pt>
    <dgm:pt modelId="{30250A4A-D024-4ACD-B54E-DE16BC270F62}" type="sibTrans" cxnId="{EE309B8B-32E2-4BB7-8DB8-5801D2C390C1}">
      <dgm:prSet/>
      <dgm:spPr/>
      <dgm:t>
        <a:bodyPr/>
        <a:lstStyle/>
        <a:p>
          <a:endParaRPr lang="en-US"/>
        </a:p>
      </dgm:t>
    </dgm:pt>
    <dgm:pt modelId="{46DD2CA0-4012-4546-B556-A6294668E109}">
      <dgm:prSet/>
      <dgm:spPr/>
      <dgm:t>
        <a:bodyPr/>
        <a:lstStyle/>
        <a:p>
          <a:r>
            <a:rPr lang="en-US"/>
            <a:t>DEI – Diversity Equity and Inclusion</a:t>
          </a:r>
        </a:p>
      </dgm:t>
    </dgm:pt>
    <dgm:pt modelId="{537FFD11-3F87-4A7F-9EAB-FE285FD570BF}" type="parTrans" cxnId="{D5A9454E-3F39-4337-A574-BF7A5047E188}">
      <dgm:prSet/>
      <dgm:spPr/>
      <dgm:t>
        <a:bodyPr/>
        <a:lstStyle/>
        <a:p>
          <a:endParaRPr lang="en-US"/>
        </a:p>
      </dgm:t>
    </dgm:pt>
    <dgm:pt modelId="{7657B001-CFBC-4E4C-9200-8BDB04FB5D21}" type="sibTrans" cxnId="{D5A9454E-3F39-4337-A574-BF7A5047E188}">
      <dgm:prSet/>
      <dgm:spPr/>
      <dgm:t>
        <a:bodyPr/>
        <a:lstStyle/>
        <a:p>
          <a:endParaRPr lang="en-US"/>
        </a:p>
      </dgm:t>
    </dgm:pt>
    <dgm:pt modelId="{2F4D95DD-E55C-4CCD-A1F2-21C5813EF11F}">
      <dgm:prSet/>
      <dgm:spPr/>
      <dgm:t>
        <a:bodyPr/>
        <a:lstStyle/>
        <a:p>
          <a:r>
            <a:rPr lang="en-US"/>
            <a:t>RTI – Response to Intervention </a:t>
          </a:r>
        </a:p>
      </dgm:t>
    </dgm:pt>
    <dgm:pt modelId="{A97E907B-FF09-4D0F-A000-BC480FE3B1CE}" type="parTrans" cxnId="{108E5DC2-9377-4E36-863A-23FD545B25FC}">
      <dgm:prSet/>
      <dgm:spPr/>
      <dgm:t>
        <a:bodyPr/>
        <a:lstStyle/>
        <a:p>
          <a:endParaRPr lang="en-US"/>
        </a:p>
      </dgm:t>
    </dgm:pt>
    <dgm:pt modelId="{C1428EEA-9E47-4EC6-B7D1-C94DCEEDC326}" type="sibTrans" cxnId="{108E5DC2-9377-4E36-863A-23FD545B25FC}">
      <dgm:prSet/>
      <dgm:spPr/>
      <dgm:t>
        <a:bodyPr/>
        <a:lstStyle/>
        <a:p>
          <a:endParaRPr lang="en-US"/>
        </a:p>
      </dgm:t>
    </dgm:pt>
    <dgm:pt modelId="{CA32256B-51D0-4E6E-9E97-F6D20213ACB3}">
      <dgm:prSet/>
      <dgm:spPr/>
      <dgm:t>
        <a:bodyPr/>
        <a:lstStyle/>
        <a:p>
          <a:r>
            <a:rPr lang="en-US"/>
            <a:t>RP- Restorative Practices</a:t>
          </a:r>
        </a:p>
      </dgm:t>
    </dgm:pt>
    <dgm:pt modelId="{23B67373-1351-4575-B97C-962931613E3C}" type="parTrans" cxnId="{1A6785D2-720D-45CD-B4E6-BE621744D0D7}">
      <dgm:prSet/>
      <dgm:spPr/>
      <dgm:t>
        <a:bodyPr/>
        <a:lstStyle/>
        <a:p>
          <a:endParaRPr lang="en-US"/>
        </a:p>
      </dgm:t>
    </dgm:pt>
    <dgm:pt modelId="{23218AEA-4299-4417-898F-B3036BFA7EFB}" type="sibTrans" cxnId="{1A6785D2-720D-45CD-B4E6-BE621744D0D7}">
      <dgm:prSet/>
      <dgm:spPr/>
      <dgm:t>
        <a:bodyPr/>
        <a:lstStyle/>
        <a:p>
          <a:endParaRPr lang="en-US"/>
        </a:p>
      </dgm:t>
    </dgm:pt>
    <dgm:pt modelId="{9FC6A0DC-42E0-41C0-9AE7-0E49FF4DD27A}" type="pres">
      <dgm:prSet presAssocID="{A006061D-8764-4595-8C62-C186A272F84F}" presName="vert0" presStyleCnt="0">
        <dgm:presLayoutVars>
          <dgm:dir/>
          <dgm:animOne val="branch"/>
          <dgm:animLvl val="lvl"/>
        </dgm:presLayoutVars>
      </dgm:prSet>
      <dgm:spPr/>
    </dgm:pt>
    <dgm:pt modelId="{D92A9F63-6CD1-4F6E-92C1-FE1B3A1AF41B}" type="pres">
      <dgm:prSet presAssocID="{A8E5D7EB-FE59-42EF-997E-506B1DD76BC6}" presName="thickLine" presStyleLbl="alignNode1" presStyleIdx="0" presStyleCnt="8"/>
      <dgm:spPr/>
    </dgm:pt>
    <dgm:pt modelId="{07245E94-9B6D-4DFB-9AC7-5ED7777080C2}" type="pres">
      <dgm:prSet presAssocID="{A8E5D7EB-FE59-42EF-997E-506B1DD76BC6}" presName="horz1" presStyleCnt="0"/>
      <dgm:spPr/>
    </dgm:pt>
    <dgm:pt modelId="{121D107D-89BA-462F-8B74-CC00FEB16690}" type="pres">
      <dgm:prSet presAssocID="{A8E5D7EB-FE59-42EF-997E-506B1DD76BC6}" presName="tx1" presStyleLbl="revTx" presStyleIdx="0" presStyleCnt="8"/>
      <dgm:spPr/>
    </dgm:pt>
    <dgm:pt modelId="{B0DCF432-C791-40C7-B395-571A268A6FC4}" type="pres">
      <dgm:prSet presAssocID="{A8E5D7EB-FE59-42EF-997E-506B1DD76BC6}" presName="vert1" presStyleCnt="0"/>
      <dgm:spPr/>
    </dgm:pt>
    <dgm:pt modelId="{2D3E563B-E4D0-4B31-8A95-8AC50354079E}" type="pres">
      <dgm:prSet presAssocID="{2965AD5A-C355-4A4F-97FC-8F4B0B41BB25}" presName="thickLine" presStyleLbl="alignNode1" presStyleIdx="1" presStyleCnt="8"/>
      <dgm:spPr/>
    </dgm:pt>
    <dgm:pt modelId="{77D7BD31-73E6-438F-9078-B1CF48CCA423}" type="pres">
      <dgm:prSet presAssocID="{2965AD5A-C355-4A4F-97FC-8F4B0B41BB25}" presName="horz1" presStyleCnt="0"/>
      <dgm:spPr/>
    </dgm:pt>
    <dgm:pt modelId="{4964641B-EFB9-4880-BD93-335B2FCC9D6E}" type="pres">
      <dgm:prSet presAssocID="{2965AD5A-C355-4A4F-97FC-8F4B0B41BB25}" presName="tx1" presStyleLbl="revTx" presStyleIdx="1" presStyleCnt="8"/>
      <dgm:spPr/>
    </dgm:pt>
    <dgm:pt modelId="{28DC61CF-6F5A-4231-984C-810306D5AD29}" type="pres">
      <dgm:prSet presAssocID="{2965AD5A-C355-4A4F-97FC-8F4B0B41BB25}" presName="vert1" presStyleCnt="0"/>
      <dgm:spPr/>
    </dgm:pt>
    <dgm:pt modelId="{C9D00E40-C662-430F-B0B3-175C79448C20}" type="pres">
      <dgm:prSet presAssocID="{F5DB54DC-E86D-47C4-A6A8-46B159BC976B}" presName="thickLine" presStyleLbl="alignNode1" presStyleIdx="2" presStyleCnt="8"/>
      <dgm:spPr/>
    </dgm:pt>
    <dgm:pt modelId="{C0436F59-03EF-4FD7-83D2-A8AB89178855}" type="pres">
      <dgm:prSet presAssocID="{F5DB54DC-E86D-47C4-A6A8-46B159BC976B}" presName="horz1" presStyleCnt="0"/>
      <dgm:spPr/>
    </dgm:pt>
    <dgm:pt modelId="{417815A5-1F74-47DA-A043-1F09282FABE9}" type="pres">
      <dgm:prSet presAssocID="{F5DB54DC-E86D-47C4-A6A8-46B159BC976B}" presName="tx1" presStyleLbl="revTx" presStyleIdx="2" presStyleCnt="8"/>
      <dgm:spPr/>
    </dgm:pt>
    <dgm:pt modelId="{4382A84A-30B2-446F-ACD4-65EE6BB79E72}" type="pres">
      <dgm:prSet presAssocID="{F5DB54DC-E86D-47C4-A6A8-46B159BC976B}" presName="vert1" presStyleCnt="0"/>
      <dgm:spPr/>
    </dgm:pt>
    <dgm:pt modelId="{725CECD8-6B02-4EA3-950C-719D4268B5AF}" type="pres">
      <dgm:prSet presAssocID="{30677179-0FE5-498B-908C-7A4983946701}" presName="thickLine" presStyleLbl="alignNode1" presStyleIdx="3" presStyleCnt="8"/>
      <dgm:spPr/>
    </dgm:pt>
    <dgm:pt modelId="{2C885D99-3190-4359-85A9-2A0CBA907819}" type="pres">
      <dgm:prSet presAssocID="{30677179-0FE5-498B-908C-7A4983946701}" presName="horz1" presStyleCnt="0"/>
      <dgm:spPr/>
    </dgm:pt>
    <dgm:pt modelId="{6E0F9F3E-01AD-4D57-9CC7-4A130CB8C44B}" type="pres">
      <dgm:prSet presAssocID="{30677179-0FE5-498B-908C-7A4983946701}" presName="tx1" presStyleLbl="revTx" presStyleIdx="3" presStyleCnt="8"/>
      <dgm:spPr/>
    </dgm:pt>
    <dgm:pt modelId="{240C3C83-0990-4931-93F1-F0386B923032}" type="pres">
      <dgm:prSet presAssocID="{30677179-0FE5-498B-908C-7A4983946701}" presName="vert1" presStyleCnt="0"/>
      <dgm:spPr/>
    </dgm:pt>
    <dgm:pt modelId="{DB61FFED-30C4-4EDD-97C7-9A50E1423838}" type="pres">
      <dgm:prSet presAssocID="{3034A31F-671E-4227-9F33-0AFBD2F0927F}" presName="thickLine" presStyleLbl="alignNode1" presStyleIdx="4" presStyleCnt="8"/>
      <dgm:spPr/>
    </dgm:pt>
    <dgm:pt modelId="{7013EB37-A7A0-4499-911F-2B2A4F1D70D6}" type="pres">
      <dgm:prSet presAssocID="{3034A31F-671E-4227-9F33-0AFBD2F0927F}" presName="horz1" presStyleCnt="0"/>
      <dgm:spPr/>
    </dgm:pt>
    <dgm:pt modelId="{70CCD1F7-BA51-40FF-8181-5B673B46D812}" type="pres">
      <dgm:prSet presAssocID="{3034A31F-671E-4227-9F33-0AFBD2F0927F}" presName="tx1" presStyleLbl="revTx" presStyleIdx="4" presStyleCnt="8"/>
      <dgm:spPr/>
    </dgm:pt>
    <dgm:pt modelId="{8675BBDD-AFD0-4E3A-84A8-007DA4A5BFB8}" type="pres">
      <dgm:prSet presAssocID="{3034A31F-671E-4227-9F33-0AFBD2F0927F}" presName="vert1" presStyleCnt="0"/>
      <dgm:spPr/>
    </dgm:pt>
    <dgm:pt modelId="{FDE188E9-6D62-4EB8-9A8F-47E61FA6EA0A}" type="pres">
      <dgm:prSet presAssocID="{46DD2CA0-4012-4546-B556-A6294668E109}" presName="thickLine" presStyleLbl="alignNode1" presStyleIdx="5" presStyleCnt="8"/>
      <dgm:spPr/>
    </dgm:pt>
    <dgm:pt modelId="{05CF716B-9873-4B7B-A22E-7136EFB1A32F}" type="pres">
      <dgm:prSet presAssocID="{46DD2CA0-4012-4546-B556-A6294668E109}" presName="horz1" presStyleCnt="0"/>
      <dgm:spPr/>
    </dgm:pt>
    <dgm:pt modelId="{37AA1F08-C5F2-454B-82B7-9569C324C127}" type="pres">
      <dgm:prSet presAssocID="{46DD2CA0-4012-4546-B556-A6294668E109}" presName="tx1" presStyleLbl="revTx" presStyleIdx="5" presStyleCnt="8"/>
      <dgm:spPr/>
    </dgm:pt>
    <dgm:pt modelId="{7ADD5506-51B0-403A-BE86-43532AA4FB2F}" type="pres">
      <dgm:prSet presAssocID="{46DD2CA0-4012-4546-B556-A6294668E109}" presName="vert1" presStyleCnt="0"/>
      <dgm:spPr/>
    </dgm:pt>
    <dgm:pt modelId="{8137B5EA-7B72-43E8-B489-9DB508EE7A46}" type="pres">
      <dgm:prSet presAssocID="{2F4D95DD-E55C-4CCD-A1F2-21C5813EF11F}" presName="thickLine" presStyleLbl="alignNode1" presStyleIdx="6" presStyleCnt="8"/>
      <dgm:spPr/>
    </dgm:pt>
    <dgm:pt modelId="{757DA515-F8B9-4BA4-9A1E-CCFB1341199E}" type="pres">
      <dgm:prSet presAssocID="{2F4D95DD-E55C-4CCD-A1F2-21C5813EF11F}" presName="horz1" presStyleCnt="0"/>
      <dgm:spPr/>
    </dgm:pt>
    <dgm:pt modelId="{9D0B3EAB-9B96-451A-8F7B-D0812B3135BF}" type="pres">
      <dgm:prSet presAssocID="{2F4D95DD-E55C-4CCD-A1F2-21C5813EF11F}" presName="tx1" presStyleLbl="revTx" presStyleIdx="6" presStyleCnt="8"/>
      <dgm:spPr/>
    </dgm:pt>
    <dgm:pt modelId="{AA5E0415-8521-4891-89CB-A99951699441}" type="pres">
      <dgm:prSet presAssocID="{2F4D95DD-E55C-4CCD-A1F2-21C5813EF11F}" presName="vert1" presStyleCnt="0"/>
      <dgm:spPr/>
    </dgm:pt>
    <dgm:pt modelId="{B0A9A5F0-1752-4121-A35B-7CB507EF2328}" type="pres">
      <dgm:prSet presAssocID="{CA32256B-51D0-4E6E-9E97-F6D20213ACB3}" presName="thickLine" presStyleLbl="alignNode1" presStyleIdx="7" presStyleCnt="8"/>
      <dgm:spPr/>
    </dgm:pt>
    <dgm:pt modelId="{BAC18B41-C5FB-40E2-B225-A0346E5715DD}" type="pres">
      <dgm:prSet presAssocID="{CA32256B-51D0-4E6E-9E97-F6D20213ACB3}" presName="horz1" presStyleCnt="0"/>
      <dgm:spPr/>
    </dgm:pt>
    <dgm:pt modelId="{444EDE8C-59CB-496A-96B5-EC2BA6B7995F}" type="pres">
      <dgm:prSet presAssocID="{CA32256B-51D0-4E6E-9E97-F6D20213ACB3}" presName="tx1" presStyleLbl="revTx" presStyleIdx="7" presStyleCnt="8"/>
      <dgm:spPr/>
    </dgm:pt>
    <dgm:pt modelId="{3E44D212-C7E0-435F-A757-0EA2CB824A04}" type="pres">
      <dgm:prSet presAssocID="{CA32256B-51D0-4E6E-9E97-F6D20213ACB3}" presName="vert1" presStyleCnt="0"/>
      <dgm:spPr/>
    </dgm:pt>
  </dgm:ptLst>
  <dgm:cxnLst>
    <dgm:cxn modelId="{F7214006-9235-45C2-AA5A-5DDE88602A62}" srcId="{A006061D-8764-4595-8C62-C186A272F84F}" destId="{F5DB54DC-E86D-47C4-A6A8-46B159BC976B}" srcOrd="2" destOrd="0" parTransId="{5AF625ED-1E6F-4BE7-B8A6-E1AE8C986F88}" sibTransId="{254B7E67-4D30-47C9-A31D-B19FD7533F87}"/>
    <dgm:cxn modelId="{73CA742C-E7BA-469B-AF02-491FCFB75BCF}" type="presOf" srcId="{A006061D-8764-4595-8C62-C186A272F84F}" destId="{9FC6A0DC-42E0-41C0-9AE7-0E49FF4DD27A}" srcOrd="0" destOrd="0" presId="urn:microsoft.com/office/officeart/2008/layout/LinedList"/>
    <dgm:cxn modelId="{12C6D85F-5A08-4039-8CE4-27E3BAC70663}" type="presOf" srcId="{46DD2CA0-4012-4546-B556-A6294668E109}" destId="{37AA1F08-C5F2-454B-82B7-9569C324C127}" srcOrd="0" destOrd="0" presId="urn:microsoft.com/office/officeart/2008/layout/LinedList"/>
    <dgm:cxn modelId="{D74B1941-0930-468C-ABAF-124CECF4C605}" srcId="{A006061D-8764-4595-8C62-C186A272F84F}" destId="{A8E5D7EB-FE59-42EF-997E-506B1DD76BC6}" srcOrd="0" destOrd="0" parTransId="{91678F5C-7598-405F-ADC7-8E5FDAB0F7C7}" sibTransId="{BB0DA1CA-1696-44FB-BCF0-6890B1DA9850}"/>
    <dgm:cxn modelId="{66561A47-5999-4F29-B9FD-ED051124B1A5}" type="presOf" srcId="{A8E5D7EB-FE59-42EF-997E-506B1DD76BC6}" destId="{121D107D-89BA-462F-8B74-CC00FEB16690}" srcOrd="0" destOrd="0" presId="urn:microsoft.com/office/officeart/2008/layout/LinedList"/>
    <dgm:cxn modelId="{60A1656C-9BDE-4694-BB1A-3F238D1B8C7B}" type="presOf" srcId="{F5DB54DC-E86D-47C4-A6A8-46B159BC976B}" destId="{417815A5-1F74-47DA-A043-1F09282FABE9}" srcOrd="0" destOrd="0" presId="urn:microsoft.com/office/officeart/2008/layout/LinedList"/>
    <dgm:cxn modelId="{D5A9454E-3F39-4337-A574-BF7A5047E188}" srcId="{A006061D-8764-4595-8C62-C186A272F84F}" destId="{46DD2CA0-4012-4546-B556-A6294668E109}" srcOrd="5" destOrd="0" parTransId="{537FFD11-3F87-4A7F-9EAB-FE285FD570BF}" sibTransId="{7657B001-CFBC-4E4C-9200-8BDB04FB5D21}"/>
    <dgm:cxn modelId="{82274A84-C14A-48FB-A602-793C34FE169E}" type="presOf" srcId="{2965AD5A-C355-4A4F-97FC-8F4B0B41BB25}" destId="{4964641B-EFB9-4880-BD93-335B2FCC9D6E}" srcOrd="0" destOrd="0" presId="urn:microsoft.com/office/officeart/2008/layout/LinedList"/>
    <dgm:cxn modelId="{BF3AB688-98D3-476D-A559-4718B4A38490}" type="presOf" srcId="{3034A31F-671E-4227-9F33-0AFBD2F0927F}" destId="{70CCD1F7-BA51-40FF-8181-5B673B46D812}" srcOrd="0" destOrd="0" presId="urn:microsoft.com/office/officeart/2008/layout/LinedList"/>
    <dgm:cxn modelId="{EE309B8B-32E2-4BB7-8DB8-5801D2C390C1}" srcId="{A006061D-8764-4595-8C62-C186A272F84F}" destId="{3034A31F-671E-4227-9F33-0AFBD2F0927F}" srcOrd="4" destOrd="0" parTransId="{186B1910-AA1D-428B-A2F4-2B7B6558F740}" sibTransId="{30250A4A-D024-4ACD-B54E-DE16BC270F62}"/>
    <dgm:cxn modelId="{B55F6FA7-789A-432A-B1DC-0B5434D41033}" type="presOf" srcId="{30677179-0FE5-498B-908C-7A4983946701}" destId="{6E0F9F3E-01AD-4D57-9CC7-4A130CB8C44B}" srcOrd="0" destOrd="0" presId="urn:microsoft.com/office/officeart/2008/layout/LinedList"/>
    <dgm:cxn modelId="{108E5DC2-9377-4E36-863A-23FD545B25FC}" srcId="{A006061D-8764-4595-8C62-C186A272F84F}" destId="{2F4D95DD-E55C-4CCD-A1F2-21C5813EF11F}" srcOrd="6" destOrd="0" parTransId="{A97E907B-FF09-4D0F-A000-BC480FE3B1CE}" sibTransId="{C1428EEA-9E47-4EC6-B7D1-C94DCEEDC326}"/>
    <dgm:cxn modelId="{1A6785D2-720D-45CD-B4E6-BE621744D0D7}" srcId="{A006061D-8764-4595-8C62-C186A272F84F}" destId="{CA32256B-51D0-4E6E-9E97-F6D20213ACB3}" srcOrd="7" destOrd="0" parTransId="{23B67373-1351-4575-B97C-962931613E3C}" sibTransId="{23218AEA-4299-4417-898F-B3036BFA7EFB}"/>
    <dgm:cxn modelId="{FC54D4D3-2BFE-4184-82A5-2E56A7A33608}" srcId="{A006061D-8764-4595-8C62-C186A272F84F}" destId="{2965AD5A-C355-4A4F-97FC-8F4B0B41BB25}" srcOrd="1" destOrd="0" parTransId="{AA4E9255-3A85-40FF-A08C-4036C3EF84D4}" sibTransId="{89A5E241-8753-42C2-8012-ACA98E1498DF}"/>
    <dgm:cxn modelId="{77DE65DB-DFE0-42E8-9EBC-EBAB56B9B7FC}" type="presOf" srcId="{CA32256B-51D0-4E6E-9E97-F6D20213ACB3}" destId="{444EDE8C-59CB-496A-96B5-EC2BA6B7995F}" srcOrd="0" destOrd="0" presId="urn:microsoft.com/office/officeart/2008/layout/LinedList"/>
    <dgm:cxn modelId="{AEA142F6-572F-4054-8508-F31BEA0AE059}" srcId="{A006061D-8764-4595-8C62-C186A272F84F}" destId="{30677179-0FE5-498B-908C-7A4983946701}" srcOrd="3" destOrd="0" parTransId="{5A988009-8A61-47CB-9AC9-1EB61F25DF08}" sibTransId="{BF275D57-12EA-488F-B131-3F2BF578F7D4}"/>
    <dgm:cxn modelId="{9B9054FD-A54D-4453-A5C7-0339A679D766}" type="presOf" srcId="{2F4D95DD-E55C-4CCD-A1F2-21C5813EF11F}" destId="{9D0B3EAB-9B96-451A-8F7B-D0812B3135BF}" srcOrd="0" destOrd="0" presId="urn:microsoft.com/office/officeart/2008/layout/LinedList"/>
    <dgm:cxn modelId="{84759120-A697-46D0-A8D5-7631A3D60380}" type="presParOf" srcId="{9FC6A0DC-42E0-41C0-9AE7-0E49FF4DD27A}" destId="{D92A9F63-6CD1-4F6E-92C1-FE1B3A1AF41B}" srcOrd="0" destOrd="0" presId="urn:microsoft.com/office/officeart/2008/layout/LinedList"/>
    <dgm:cxn modelId="{0B391E06-F633-439F-ABC5-36394F062A4D}" type="presParOf" srcId="{9FC6A0DC-42E0-41C0-9AE7-0E49FF4DD27A}" destId="{07245E94-9B6D-4DFB-9AC7-5ED7777080C2}" srcOrd="1" destOrd="0" presId="urn:microsoft.com/office/officeart/2008/layout/LinedList"/>
    <dgm:cxn modelId="{25C311FB-7C2C-476A-A1FC-11E5E699E698}" type="presParOf" srcId="{07245E94-9B6D-4DFB-9AC7-5ED7777080C2}" destId="{121D107D-89BA-462F-8B74-CC00FEB16690}" srcOrd="0" destOrd="0" presId="urn:microsoft.com/office/officeart/2008/layout/LinedList"/>
    <dgm:cxn modelId="{44DFC310-CF8D-4472-A2AF-62E91BF58220}" type="presParOf" srcId="{07245E94-9B6D-4DFB-9AC7-5ED7777080C2}" destId="{B0DCF432-C791-40C7-B395-571A268A6FC4}" srcOrd="1" destOrd="0" presId="urn:microsoft.com/office/officeart/2008/layout/LinedList"/>
    <dgm:cxn modelId="{096551B8-8E0B-4FAF-A21E-1B04F303E3B6}" type="presParOf" srcId="{9FC6A0DC-42E0-41C0-9AE7-0E49FF4DD27A}" destId="{2D3E563B-E4D0-4B31-8A95-8AC50354079E}" srcOrd="2" destOrd="0" presId="urn:microsoft.com/office/officeart/2008/layout/LinedList"/>
    <dgm:cxn modelId="{4101A247-2C5B-42A9-B3B1-CE34DC97701D}" type="presParOf" srcId="{9FC6A0DC-42E0-41C0-9AE7-0E49FF4DD27A}" destId="{77D7BD31-73E6-438F-9078-B1CF48CCA423}" srcOrd="3" destOrd="0" presId="urn:microsoft.com/office/officeart/2008/layout/LinedList"/>
    <dgm:cxn modelId="{5344E0D5-0675-4A57-9A93-0F61FC04B6B9}" type="presParOf" srcId="{77D7BD31-73E6-438F-9078-B1CF48CCA423}" destId="{4964641B-EFB9-4880-BD93-335B2FCC9D6E}" srcOrd="0" destOrd="0" presId="urn:microsoft.com/office/officeart/2008/layout/LinedList"/>
    <dgm:cxn modelId="{A8FDA47A-5614-4E97-94ED-2C261EA58BBD}" type="presParOf" srcId="{77D7BD31-73E6-438F-9078-B1CF48CCA423}" destId="{28DC61CF-6F5A-4231-984C-810306D5AD29}" srcOrd="1" destOrd="0" presId="urn:microsoft.com/office/officeart/2008/layout/LinedList"/>
    <dgm:cxn modelId="{BDC20FF4-F4E6-43CF-859E-13CCDF85DA03}" type="presParOf" srcId="{9FC6A0DC-42E0-41C0-9AE7-0E49FF4DD27A}" destId="{C9D00E40-C662-430F-B0B3-175C79448C20}" srcOrd="4" destOrd="0" presId="urn:microsoft.com/office/officeart/2008/layout/LinedList"/>
    <dgm:cxn modelId="{44F5EF66-60BF-4BD7-A449-B6D17F1FCCDF}" type="presParOf" srcId="{9FC6A0DC-42E0-41C0-9AE7-0E49FF4DD27A}" destId="{C0436F59-03EF-4FD7-83D2-A8AB89178855}" srcOrd="5" destOrd="0" presId="urn:microsoft.com/office/officeart/2008/layout/LinedList"/>
    <dgm:cxn modelId="{D2617B5D-C7E6-4CC6-9262-49D920FD68A2}" type="presParOf" srcId="{C0436F59-03EF-4FD7-83D2-A8AB89178855}" destId="{417815A5-1F74-47DA-A043-1F09282FABE9}" srcOrd="0" destOrd="0" presId="urn:microsoft.com/office/officeart/2008/layout/LinedList"/>
    <dgm:cxn modelId="{E0EEB87F-59EB-4EF7-A20D-A68D5966CCDE}" type="presParOf" srcId="{C0436F59-03EF-4FD7-83D2-A8AB89178855}" destId="{4382A84A-30B2-446F-ACD4-65EE6BB79E72}" srcOrd="1" destOrd="0" presId="urn:microsoft.com/office/officeart/2008/layout/LinedList"/>
    <dgm:cxn modelId="{8ED5DAE5-2943-4EF6-BBEC-93FC5A251B07}" type="presParOf" srcId="{9FC6A0DC-42E0-41C0-9AE7-0E49FF4DD27A}" destId="{725CECD8-6B02-4EA3-950C-719D4268B5AF}" srcOrd="6" destOrd="0" presId="urn:microsoft.com/office/officeart/2008/layout/LinedList"/>
    <dgm:cxn modelId="{4355953F-4131-4512-AAE1-4F1EE5366CE1}" type="presParOf" srcId="{9FC6A0DC-42E0-41C0-9AE7-0E49FF4DD27A}" destId="{2C885D99-3190-4359-85A9-2A0CBA907819}" srcOrd="7" destOrd="0" presId="urn:microsoft.com/office/officeart/2008/layout/LinedList"/>
    <dgm:cxn modelId="{10574135-482E-46D3-9023-A869B235D1D6}" type="presParOf" srcId="{2C885D99-3190-4359-85A9-2A0CBA907819}" destId="{6E0F9F3E-01AD-4D57-9CC7-4A130CB8C44B}" srcOrd="0" destOrd="0" presId="urn:microsoft.com/office/officeart/2008/layout/LinedList"/>
    <dgm:cxn modelId="{5D92BEDC-6039-4C08-BF8E-62FFEB5D9630}" type="presParOf" srcId="{2C885D99-3190-4359-85A9-2A0CBA907819}" destId="{240C3C83-0990-4931-93F1-F0386B923032}" srcOrd="1" destOrd="0" presId="urn:microsoft.com/office/officeart/2008/layout/LinedList"/>
    <dgm:cxn modelId="{A62C307B-7080-4031-9B3E-89A0AACEB165}" type="presParOf" srcId="{9FC6A0DC-42E0-41C0-9AE7-0E49FF4DD27A}" destId="{DB61FFED-30C4-4EDD-97C7-9A50E1423838}" srcOrd="8" destOrd="0" presId="urn:microsoft.com/office/officeart/2008/layout/LinedList"/>
    <dgm:cxn modelId="{FF00A0AA-84A5-4B01-B13B-35F8E460EEA2}" type="presParOf" srcId="{9FC6A0DC-42E0-41C0-9AE7-0E49FF4DD27A}" destId="{7013EB37-A7A0-4499-911F-2B2A4F1D70D6}" srcOrd="9" destOrd="0" presId="urn:microsoft.com/office/officeart/2008/layout/LinedList"/>
    <dgm:cxn modelId="{FE200337-36C7-445D-8211-5ED7229D11D7}" type="presParOf" srcId="{7013EB37-A7A0-4499-911F-2B2A4F1D70D6}" destId="{70CCD1F7-BA51-40FF-8181-5B673B46D812}" srcOrd="0" destOrd="0" presId="urn:microsoft.com/office/officeart/2008/layout/LinedList"/>
    <dgm:cxn modelId="{D578FEE2-D263-4988-8EEC-B332C233B91C}" type="presParOf" srcId="{7013EB37-A7A0-4499-911F-2B2A4F1D70D6}" destId="{8675BBDD-AFD0-4E3A-84A8-007DA4A5BFB8}" srcOrd="1" destOrd="0" presId="urn:microsoft.com/office/officeart/2008/layout/LinedList"/>
    <dgm:cxn modelId="{21F74408-DF9E-418E-996D-481A3E8A8AD8}" type="presParOf" srcId="{9FC6A0DC-42E0-41C0-9AE7-0E49FF4DD27A}" destId="{FDE188E9-6D62-4EB8-9A8F-47E61FA6EA0A}" srcOrd="10" destOrd="0" presId="urn:microsoft.com/office/officeart/2008/layout/LinedList"/>
    <dgm:cxn modelId="{E14A082C-C5C0-4955-B225-95FB96292DD3}" type="presParOf" srcId="{9FC6A0DC-42E0-41C0-9AE7-0E49FF4DD27A}" destId="{05CF716B-9873-4B7B-A22E-7136EFB1A32F}" srcOrd="11" destOrd="0" presId="urn:microsoft.com/office/officeart/2008/layout/LinedList"/>
    <dgm:cxn modelId="{CAD7DA41-A9B2-451A-80CC-DF37C47EEB8E}" type="presParOf" srcId="{05CF716B-9873-4B7B-A22E-7136EFB1A32F}" destId="{37AA1F08-C5F2-454B-82B7-9569C324C127}" srcOrd="0" destOrd="0" presId="urn:microsoft.com/office/officeart/2008/layout/LinedList"/>
    <dgm:cxn modelId="{221FA00D-510B-4E02-8CBF-6144D87B0228}" type="presParOf" srcId="{05CF716B-9873-4B7B-A22E-7136EFB1A32F}" destId="{7ADD5506-51B0-403A-BE86-43532AA4FB2F}" srcOrd="1" destOrd="0" presId="urn:microsoft.com/office/officeart/2008/layout/LinedList"/>
    <dgm:cxn modelId="{475C8DC9-2AF7-41AF-A02C-EAAEEE26D2E8}" type="presParOf" srcId="{9FC6A0DC-42E0-41C0-9AE7-0E49FF4DD27A}" destId="{8137B5EA-7B72-43E8-B489-9DB508EE7A46}" srcOrd="12" destOrd="0" presId="urn:microsoft.com/office/officeart/2008/layout/LinedList"/>
    <dgm:cxn modelId="{88FD9833-7CA3-48DA-9F0A-73192805C774}" type="presParOf" srcId="{9FC6A0DC-42E0-41C0-9AE7-0E49FF4DD27A}" destId="{757DA515-F8B9-4BA4-9A1E-CCFB1341199E}" srcOrd="13" destOrd="0" presId="urn:microsoft.com/office/officeart/2008/layout/LinedList"/>
    <dgm:cxn modelId="{D5F75EC5-52E2-424B-8E3E-6E930199979B}" type="presParOf" srcId="{757DA515-F8B9-4BA4-9A1E-CCFB1341199E}" destId="{9D0B3EAB-9B96-451A-8F7B-D0812B3135BF}" srcOrd="0" destOrd="0" presId="urn:microsoft.com/office/officeart/2008/layout/LinedList"/>
    <dgm:cxn modelId="{4C584575-E8BB-4D50-A266-A0DD9DB37993}" type="presParOf" srcId="{757DA515-F8B9-4BA4-9A1E-CCFB1341199E}" destId="{AA5E0415-8521-4891-89CB-A99951699441}" srcOrd="1" destOrd="0" presId="urn:microsoft.com/office/officeart/2008/layout/LinedList"/>
    <dgm:cxn modelId="{D13BFD77-C9B7-404E-AB6E-489CBC0F8687}" type="presParOf" srcId="{9FC6A0DC-42E0-41C0-9AE7-0E49FF4DD27A}" destId="{B0A9A5F0-1752-4121-A35B-7CB507EF2328}" srcOrd="14" destOrd="0" presId="urn:microsoft.com/office/officeart/2008/layout/LinedList"/>
    <dgm:cxn modelId="{66D6E73B-60E3-4DC7-8673-28479627E716}" type="presParOf" srcId="{9FC6A0DC-42E0-41C0-9AE7-0E49FF4DD27A}" destId="{BAC18B41-C5FB-40E2-B225-A0346E5715DD}" srcOrd="15" destOrd="0" presId="urn:microsoft.com/office/officeart/2008/layout/LinedList"/>
    <dgm:cxn modelId="{20DD980F-5682-49C5-91D5-80783748B770}" type="presParOf" srcId="{BAC18B41-C5FB-40E2-B225-A0346E5715DD}" destId="{444EDE8C-59CB-496A-96B5-EC2BA6B7995F}" srcOrd="0" destOrd="0" presId="urn:microsoft.com/office/officeart/2008/layout/LinedList"/>
    <dgm:cxn modelId="{5E1BC4CF-B3DC-4832-9909-8A8B4914C0CD}" type="presParOf" srcId="{BAC18B41-C5FB-40E2-B225-A0346E5715DD}" destId="{3E44D212-C7E0-435F-A757-0EA2CB824A04}"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2A9F63-6CD1-4F6E-92C1-FE1B3A1AF41B}">
      <dsp:nvSpPr>
        <dsp:cNvPr id="0" name=""/>
        <dsp:cNvSpPr/>
      </dsp:nvSpPr>
      <dsp:spPr>
        <a:xfrm>
          <a:off x="0" y="0"/>
          <a:ext cx="10820400"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1D107D-89BA-462F-8B74-CC00FEB16690}">
      <dsp:nvSpPr>
        <dsp:cNvPr id="0" name=""/>
        <dsp:cNvSpPr/>
      </dsp:nvSpPr>
      <dsp:spPr>
        <a:xfrm>
          <a:off x="0" y="0"/>
          <a:ext cx="10820400" cy="5030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SEL- Social Emotional Learning</a:t>
          </a:r>
        </a:p>
      </dsp:txBody>
      <dsp:txXfrm>
        <a:off x="0" y="0"/>
        <a:ext cx="10820400" cy="503039"/>
      </dsp:txXfrm>
    </dsp:sp>
    <dsp:sp modelId="{2D3E563B-E4D0-4B31-8A95-8AC50354079E}">
      <dsp:nvSpPr>
        <dsp:cNvPr id="0" name=""/>
        <dsp:cNvSpPr/>
      </dsp:nvSpPr>
      <dsp:spPr>
        <a:xfrm>
          <a:off x="0" y="503039"/>
          <a:ext cx="10820400"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964641B-EFB9-4880-BD93-335B2FCC9D6E}">
      <dsp:nvSpPr>
        <dsp:cNvPr id="0" name=""/>
        <dsp:cNvSpPr/>
      </dsp:nvSpPr>
      <dsp:spPr>
        <a:xfrm>
          <a:off x="0" y="503039"/>
          <a:ext cx="10820400" cy="5030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MH- Mental Health</a:t>
          </a:r>
        </a:p>
      </dsp:txBody>
      <dsp:txXfrm>
        <a:off x="0" y="503039"/>
        <a:ext cx="10820400" cy="503039"/>
      </dsp:txXfrm>
    </dsp:sp>
    <dsp:sp modelId="{C9D00E40-C662-430F-B0B3-175C79448C20}">
      <dsp:nvSpPr>
        <dsp:cNvPr id="0" name=""/>
        <dsp:cNvSpPr/>
      </dsp:nvSpPr>
      <dsp:spPr>
        <a:xfrm>
          <a:off x="0" y="1006078"/>
          <a:ext cx="10820400"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7815A5-1F74-47DA-A043-1F09282FABE9}">
      <dsp:nvSpPr>
        <dsp:cNvPr id="0" name=""/>
        <dsp:cNvSpPr/>
      </dsp:nvSpPr>
      <dsp:spPr>
        <a:xfrm>
          <a:off x="0" y="1006078"/>
          <a:ext cx="10820400" cy="5030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CRSE- Culturally Responsive and Sustaining Education</a:t>
          </a:r>
        </a:p>
      </dsp:txBody>
      <dsp:txXfrm>
        <a:off x="0" y="1006078"/>
        <a:ext cx="10820400" cy="503039"/>
      </dsp:txXfrm>
    </dsp:sp>
    <dsp:sp modelId="{725CECD8-6B02-4EA3-950C-719D4268B5AF}">
      <dsp:nvSpPr>
        <dsp:cNvPr id="0" name=""/>
        <dsp:cNvSpPr/>
      </dsp:nvSpPr>
      <dsp:spPr>
        <a:xfrm>
          <a:off x="0" y="1509117"/>
          <a:ext cx="10820400"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E0F9F3E-01AD-4D57-9CC7-4A130CB8C44B}">
      <dsp:nvSpPr>
        <dsp:cNvPr id="0" name=""/>
        <dsp:cNvSpPr/>
      </dsp:nvSpPr>
      <dsp:spPr>
        <a:xfrm>
          <a:off x="0" y="1509117"/>
          <a:ext cx="10820400" cy="5030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PBIS- Positive Behavior Interventions and  Supports</a:t>
          </a:r>
        </a:p>
      </dsp:txBody>
      <dsp:txXfrm>
        <a:off x="0" y="1509117"/>
        <a:ext cx="10820400" cy="503039"/>
      </dsp:txXfrm>
    </dsp:sp>
    <dsp:sp modelId="{DB61FFED-30C4-4EDD-97C7-9A50E1423838}">
      <dsp:nvSpPr>
        <dsp:cNvPr id="0" name=""/>
        <dsp:cNvSpPr/>
      </dsp:nvSpPr>
      <dsp:spPr>
        <a:xfrm>
          <a:off x="0" y="2012156"/>
          <a:ext cx="10820400"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0CCD1F7-BA51-40FF-8181-5B673B46D812}">
      <dsp:nvSpPr>
        <dsp:cNvPr id="0" name=""/>
        <dsp:cNvSpPr/>
      </dsp:nvSpPr>
      <dsp:spPr>
        <a:xfrm>
          <a:off x="0" y="2012156"/>
          <a:ext cx="10820400" cy="5030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MTSS- Multi Tiered System of Support</a:t>
          </a:r>
        </a:p>
      </dsp:txBody>
      <dsp:txXfrm>
        <a:off x="0" y="2012156"/>
        <a:ext cx="10820400" cy="503039"/>
      </dsp:txXfrm>
    </dsp:sp>
    <dsp:sp modelId="{FDE188E9-6D62-4EB8-9A8F-47E61FA6EA0A}">
      <dsp:nvSpPr>
        <dsp:cNvPr id="0" name=""/>
        <dsp:cNvSpPr/>
      </dsp:nvSpPr>
      <dsp:spPr>
        <a:xfrm>
          <a:off x="0" y="2515195"/>
          <a:ext cx="10820400"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7AA1F08-C5F2-454B-82B7-9569C324C127}">
      <dsp:nvSpPr>
        <dsp:cNvPr id="0" name=""/>
        <dsp:cNvSpPr/>
      </dsp:nvSpPr>
      <dsp:spPr>
        <a:xfrm>
          <a:off x="0" y="2515195"/>
          <a:ext cx="10820400" cy="5030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DEI – Diversity Equity and Inclusion</a:t>
          </a:r>
        </a:p>
      </dsp:txBody>
      <dsp:txXfrm>
        <a:off x="0" y="2515195"/>
        <a:ext cx="10820400" cy="503039"/>
      </dsp:txXfrm>
    </dsp:sp>
    <dsp:sp modelId="{8137B5EA-7B72-43E8-B489-9DB508EE7A46}">
      <dsp:nvSpPr>
        <dsp:cNvPr id="0" name=""/>
        <dsp:cNvSpPr/>
      </dsp:nvSpPr>
      <dsp:spPr>
        <a:xfrm>
          <a:off x="0" y="3018234"/>
          <a:ext cx="10820400"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D0B3EAB-9B96-451A-8F7B-D0812B3135BF}">
      <dsp:nvSpPr>
        <dsp:cNvPr id="0" name=""/>
        <dsp:cNvSpPr/>
      </dsp:nvSpPr>
      <dsp:spPr>
        <a:xfrm>
          <a:off x="0" y="3018234"/>
          <a:ext cx="10820400" cy="5030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RTI – Response to Intervention </a:t>
          </a:r>
        </a:p>
      </dsp:txBody>
      <dsp:txXfrm>
        <a:off x="0" y="3018234"/>
        <a:ext cx="10820400" cy="503039"/>
      </dsp:txXfrm>
    </dsp:sp>
    <dsp:sp modelId="{B0A9A5F0-1752-4121-A35B-7CB507EF2328}">
      <dsp:nvSpPr>
        <dsp:cNvPr id="0" name=""/>
        <dsp:cNvSpPr/>
      </dsp:nvSpPr>
      <dsp:spPr>
        <a:xfrm>
          <a:off x="0" y="3521273"/>
          <a:ext cx="10820400"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44EDE8C-59CB-496A-96B5-EC2BA6B7995F}">
      <dsp:nvSpPr>
        <dsp:cNvPr id="0" name=""/>
        <dsp:cNvSpPr/>
      </dsp:nvSpPr>
      <dsp:spPr>
        <a:xfrm>
          <a:off x="0" y="3521273"/>
          <a:ext cx="10820400" cy="5030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RP- Restorative Practices</a:t>
          </a:r>
        </a:p>
      </dsp:txBody>
      <dsp:txXfrm>
        <a:off x="0" y="3521273"/>
        <a:ext cx="10820400" cy="503039"/>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B60BD7-04C9-4147-8578-AA7FAC6DF4C7}" type="datetimeFigureOut">
              <a:rPr lang="en-US" smtClean="0"/>
              <a:t>1/27/2022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6161E0-C51A-446C-A133-661466C600D4}" type="slidenum">
              <a:rPr lang="en-US" smtClean="0"/>
              <a:t>‹#›</a:t>
            </a:fld>
            <a:endParaRPr lang="en-US"/>
          </a:p>
        </p:txBody>
      </p:sp>
    </p:spTree>
    <p:extLst>
      <p:ext uri="{BB962C8B-B14F-4D97-AF65-F5344CB8AC3E}">
        <p14:creationId xmlns:p14="http://schemas.microsoft.com/office/powerpoint/2010/main" val="27155695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AE18295B-4319-4024-B3AF-4C3F13DC1209}" type="datetime1">
              <a:rPr lang="en-US" smtClean="0"/>
              <a:t>1/27/2022</a:t>
            </a:fld>
            <a:endParaRPr lang="en-US"/>
          </a:p>
        </p:txBody>
      </p:sp>
      <p:sp>
        <p:nvSpPr>
          <p:cNvPr id="5" name="Footer Placeholder 4"/>
          <p:cNvSpPr>
            <a:spLocks noGrp="1"/>
          </p:cNvSpPr>
          <p:nvPr>
            <p:ph type="ftr" sz="quarter" idx="11"/>
          </p:nvPr>
        </p:nvSpPr>
        <p:spPr>
          <a:xfrm>
            <a:off x="1371600" y="4323845"/>
            <a:ext cx="6400800" cy="365125"/>
          </a:xfrm>
        </p:spPr>
        <p:txBody>
          <a:bodyPr/>
          <a:lstStyle/>
          <a:p>
            <a:r>
              <a:rPr lang="en-US"/>
              <a:t>Nassau BOCES Mental Health Consortium - contact amidura@nasboces.org</a:t>
            </a:r>
          </a:p>
        </p:txBody>
      </p:sp>
      <p:sp>
        <p:nvSpPr>
          <p:cNvPr id="6" name="Slide Number Placeholder 5"/>
          <p:cNvSpPr>
            <a:spLocks noGrp="1"/>
          </p:cNvSpPr>
          <p:nvPr>
            <p:ph type="sldNum" sz="quarter" idx="12"/>
          </p:nvPr>
        </p:nvSpPr>
        <p:spPr>
          <a:xfrm>
            <a:off x="8077200" y="1430866"/>
            <a:ext cx="2743200" cy="365125"/>
          </a:xfrm>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1364005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958406C-9C09-4285-906F-E737FBEDA771}" type="datetime1">
              <a:rPr lang="en-US" smtClean="0"/>
              <a:t>1/27/2022</a:t>
            </a:fld>
            <a:endParaRPr lang="en-US"/>
          </a:p>
        </p:txBody>
      </p:sp>
      <p:sp>
        <p:nvSpPr>
          <p:cNvPr id="5" name="Footer Placeholder 4"/>
          <p:cNvSpPr>
            <a:spLocks noGrp="1"/>
          </p:cNvSpPr>
          <p:nvPr>
            <p:ph type="ftr" sz="quarter" idx="11"/>
          </p:nvPr>
        </p:nvSpPr>
        <p:spPr/>
        <p:txBody>
          <a:bodyPr/>
          <a:lstStyle/>
          <a:p>
            <a:r>
              <a:rPr lang="en-US"/>
              <a:t>Nassau BOCES Mental Health Consortium - contact amidura@nasboces.org</a:t>
            </a:r>
          </a:p>
        </p:txBody>
      </p:sp>
      <p:sp>
        <p:nvSpPr>
          <p:cNvPr id="6" name="Slide Number Placeholder 5"/>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20306334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06AA67B0-3981-47AB-9B3C-C6A658A190F1}" type="datetime1">
              <a:rPr lang="en-US" smtClean="0"/>
              <a:t>1/27/2022</a:t>
            </a:fld>
            <a:endParaRPr lang="en-US"/>
          </a:p>
        </p:txBody>
      </p:sp>
      <p:sp>
        <p:nvSpPr>
          <p:cNvPr id="5" name="Footer Placeholder 4"/>
          <p:cNvSpPr>
            <a:spLocks noGrp="1"/>
          </p:cNvSpPr>
          <p:nvPr>
            <p:ph type="ftr" sz="quarter" idx="11"/>
          </p:nvPr>
        </p:nvSpPr>
        <p:spPr>
          <a:xfrm>
            <a:off x="685800" y="381001"/>
            <a:ext cx="6991492" cy="364065"/>
          </a:xfrm>
        </p:spPr>
        <p:txBody>
          <a:bodyPr/>
          <a:lstStyle/>
          <a:p>
            <a:r>
              <a:rPr lang="en-US"/>
              <a:t>Nassau BOCES Mental Health Consortium - contact amidura@nasboces.org</a:t>
            </a:r>
          </a:p>
        </p:txBody>
      </p:sp>
      <p:sp>
        <p:nvSpPr>
          <p:cNvPr id="6" name="Slide Number Placeholder 5"/>
          <p:cNvSpPr>
            <a:spLocks noGrp="1"/>
          </p:cNvSpPr>
          <p:nvPr>
            <p:ph type="sldNum" sz="quarter" idx="12"/>
          </p:nvPr>
        </p:nvSpPr>
        <p:spPr>
          <a:xfrm>
            <a:off x="10862452" y="381000"/>
            <a:ext cx="643748" cy="365125"/>
          </a:xfrm>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34709019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60CC5E0-4FCE-4DF9-85A1-9607433C33F4}" type="datetime1">
              <a:rPr lang="en-US" smtClean="0"/>
              <a:t>1/27/2022</a:t>
            </a:fld>
            <a:endParaRPr lang="en-US"/>
          </a:p>
        </p:txBody>
      </p:sp>
      <p:sp>
        <p:nvSpPr>
          <p:cNvPr id="6" name="Footer Placeholder 5"/>
          <p:cNvSpPr>
            <a:spLocks noGrp="1"/>
          </p:cNvSpPr>
          <p:nvPr>
            <p:ph type="ftr" sz="quarter" idx="11"/>
          </p:nvPr>
        </p:nvSpPr>
        <p:spPr/>
        <p:txBody>
          <a:bodyPr/>
          <a:lstStyle/>
          <a:p>
            <a:r>
              <a:rPr lang="en-US"/>
              <a:t>Nassau BOCES Mental Health Consortium - contact amidura@nasboces.org</a:t>
            </a:r>
          </a:p>
        </p:txBody>
      </p:sp>
      <p:sp>
        <p:nvSpPr>
          <p:cNvPr id="7" name="Slide Number Placeholder 6"/>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207473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989C692-2702-442C-9A26-F9DDD0C04E68}" type="datetime1">
              <a:rPr lang="en-US" smtClean="0"/>
              <a:t>1/27/2022</a:t>
            </a:fld>
            <a:endParaRPr lang="en-US"/>
          </a:p>
        </p:txBody>
      </p:sp>
      <p:sp>
        <p:nvSpPr>
          <p:cNvPr id="8" name="Footer Placeholder 7"/>
          <p:cNvSpPr>
            <a:spLocks noGrp="1"/>
          </p:cNvSpPr>
          <p:nvPr>
            <p:ph type="ftr" sz="quarter" idx="11"/>
          </p:nvPr>
        </p:nvSpPr>
        <p:spPr/>
        <p:txBody>
          <a:bodyPr/>
          <a:lstStyle/>
          <a:p>
            <a:r>
              <a:rPr lang="en-US"/>
              <a:t>Nassau BOCES Mental Health Consortium - contact amidura@nasboces.org</a:t>
            </a:r>
          </a:p>
        </p:txBody>
      </p:sp>
      <p:sp>
        <p:nvSpPr>
          <p:cNvPr id="9" name="Slide Number Placeholder 8"/>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2894957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5D6372B-A9B7-4F89-B717-A7AAFDE47A32}" type="datetime1">
              <a:rPr lang="en-US" smtClean="0"/>
              <a:t>1/27/2022</a:t>
            </a:fld>
            <a:endParaRPr lang="en-US"/>
          </a:p>
        </p:txBody>
      </p:sp>
      <p:sp>
        <p:nvSpPr>
          <p:cNvPr id="4" name="Footer Placeholder 3"/>
          <p:cNvSpPr>
            <a:spLocks noGrp="1"/>
          </p:cNvSpPr>
          <p:nvPr>
            <p:ph type="ftr" sz="quarter" idx="11"/>
          </p:nvPr>
        </p:nvSpPr>
        <p:spPr/>
        <p:txBody>
          <a:bodyPr/>
          <a:lstStyle/>
          <a:p>
            <a:r>
              <a:rPr lang="en-US"/>
              <a:t>Nassau BOCES Mental Health Consortium - contact amidura@nasboces.org</a:t>
            </a:r>
          </a:p>
        </p:txBody>
      </p:sp>
      <p:sp>
        <p:nvSpPr>
          <p:cNvPr id="5" name="Slide Number Placeholder 4"/>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3900531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A6F97E-14A5-4E55-8641-F13A1511A393}" type="datetime1">
              <a:rPr lang="en-US" smtClean="0"/>
              <a:t>1/27/2022</a:t>
            </a:fld>
            <a:endParaRPr lang="en-US"/>
          </a:p>
        </p:txBody>
      </p:sp>
      <p:sp>
        <p:nvSpPr>
          <p:cNvPr id="3" name="Footer Placeholder 2"/>
          <p:cNvSpPr>
            <a:spLocks noGrp="1"/>
          </p:cNvSpPr>
          <p:nvPr>
            <p:ph type="ftr" sz="quarter" idx="11"/>
          </p:nvPr>
        </p:nvSpPr>
        <p:spPr/>
        <p:txBody>
          <a:bodyPr/>
          <a:lstStyle/>
          <a:p>
            <a:r>
              <a:rPr lang="en-US"/>
              <a:t>Nassau BOCES Mental Health Consortium - contact amidura@nasboces.org</a:t>
            </a:r>
          </a:p>
        </p:txBody>
      </p:sp>
      <p:sp>
        <p:nvSpPr>
          <p:cNvPr id="4" name="Slide Number Placeholder 3"/>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9447814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E3C518-1453-4ECD-80A3-FC166CAD0583}" type="datetime1">
              <a:rPr lang="en-US" smtClean="0"/>
              <a:t>1/27/2022</a:t>
            </a:fld>
            <a:endParaRPr lang="en-US"/>
          </a:p>
        </p:txBody>
      </p:sp>
      <p:sp>
        <p:nvSpPr>
          <p:cNvPr id="6" name="Footer Placeholder 5"/>
          <p:cNvSpPr>
            <a:spLocks noGrp="1"/>
          </p:cNvSpPr>
          <p:nvPr>
            <p:ph type="ftr" sz="quarter" idx="11"/>
          </p:nvPr>
        </p:nvSpPr>
        <p:spPr/>
        <p:txBody>
          <a:bodyPr/>
          <a:lstStyle/>
          <a:p>
            <a:r>
              <a:rPr lang="en-US"/>
              <a:t>Nassau BOCES Mental Health Consortium - contact amidura@nasboces.org</a:t>
            </a:r>
          </a:p>
        </p:txBody>
      </p:sp>
      <p:sp>
        <p:nvSpPr>
          <p:cNvPr id="7" name="Slide Number Placeholder 6"/>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955165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A5ACA62-8066-402A-BC20-181A3EE4CE25}" type="datetime1">
              <a:rPr lang="en-US" smtClean="0"/>
              <a:t>1/27/2022</a:t>
            </a:fld>
            <a:endParaRPr lang="en-US"/>
          </a:p>
        </p:txBody>
      </p:sp>
      <p:sp>
        <p:nvSpPr>
          <p:cNvPr id="6" name="Footer Placeholder 5"/>
          <p:cNvSpPr>
            <a:spLocks noGrp="1"/>
          </p:cNvSpPr>
          <p:nvPr>
            <p:ph type="ftr" sz="quarter" idx="11"/>
          </p:nvPr>
        </p:nvSpPr>
        <p:spPr/>
        <p:txBody>
          <a:bodyPr/>
          <a:lstStyle/>
          <a:p>
            <a:r>
              <a:rPr lang="en-US"/>
              <a:t>Nassau BOCES Mental Health Consortium - contact amidura@nasboces.org</a:t>
            </a:r>
          </a:p>
        </p:txBody>
      </p:sp>
      <p:sp>
        <p:nvSpPr>
          <p:cNvPr id="7" name="Slide Number Placeholder 6"/>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1092330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F6DD72E-3F0D-4D97-BE31-EA5897D6F174}" type="datetime1">
              <a:rPr lang="en-US" smtClean="0"/>
              <a:t>1/27/2022</a:t>
            </a:fld>
            <a:endParaRPr lang="en-US" dirty="0"/>
          </a:p>
        </p:txBody>
      </p:sp>
      <p:sp>
        <p:nvSpPr>
          <p:cNvPr id="6" name="Footer Placeholder 5"/>
          <p:cNvSpPr>
            <a:spLocks noGrp="1"/>
          </p:cNvSpPr>
          <p:nvPr>
            <p:ph type="ftr" sz="quarter" idx="11"/>
          </p:nvPr>
        </p:nvSpPr>
        <p:spPr/>
        <p:txBody>
          <a:bodyPr/>
          <a:lstStyle/>
          <a:p>
            <a:r>
              <a:rPr lang="en-US"/>
              <a:t>Nassau BOCES Mental Health Consortium - contact amidura@nasboces.org</a:t>
            </a:r>
            <a:endParaRPr lang="en-US" dirty="0"/>
          </a:p>
        </p:txBody>
      </p:sp>
      <p:sp>
        <p:nvSpPr>
          <p:cNvPr id="7" name="Slide Number Placeholder 6"/>
          <p:cNvSpPr>
            <a:spLocks noGrp="1"/>
          </p:cNvSpPr>
          <p:nvPr>
            <p:ph type="sldNum" sz="quarter" idx="12"/>
          </p:nvPr>
        </p:nvSpPr>
        <p:spPr/>
        <p:txBody>
          <a:bodyPr/>
          <a:lstStyle/>
          <a:p>
            <a:fld id="{EFE71E98-A417-4ECC-ACEB-C0490C20DB04}" type="slidenum">
              <a:rPr lang="en-US" smtClean="0"/>
              <a:pPr/>
              <a:t>‹#›</a:t>
            </a:fld>
            <a:endParaRPr lang="en-US"/>
          </a:p>
        </p:txBody>
      </p:sp>
    </p:spTree>
    <p:extLst>
      <p:ext uri="{BB962C8B-B14F-4D97-AF65-F5344CB8AC3E}">
        <p14:creationId xmlns:p14="http://schemas.microsoft.com/office/powerpoint/2010/main" val="2870180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0C0BF36B-FFDE-4651-9DD0-909033153B4F}" type="datetime1">
              <a:rPr lang="en-US" smtClean="0"/>
              <a:t>1/27/2022</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r>
              <a:rPr lang="en-US"/>
              <a:t>Nassau BOCES Mental Health Consortium - contact amidura@nasboces.org</a:t>
            </a:r>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EFE71E98-A417-4ECC-ACEB-C0490C20DB04}" type="slidenum">
              <a:rPr lang="en-US" smtClean="0"/>
              <a:pPr/>
              <a:t>‹#›</a:t>
            </a:fld>
            <a:endParaRPr lang="en-US"/>
          </a:p>
        </p:txBody>
      </p:sp>
    </p:spTree>
    <p:extLst>
      <p:ext uri="{BB962C8B-B14F-4D97-AF65-F5344CB8AC3E}">
        <p14:creationId xmlns:p14="http://schemas.microsoft.com/office/powerpoint/2010/main" val="2607902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5E3B77E5-F908-4D7C-92E0-8888ABF76EEA}" type="datetime1">
              <a:rPr lang="en-US" smtClean="0"/>
              <a:t>1/27/2022</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r>
              <a:rPr lang="en-US"/>
              <a:t>Nassau BOCES Mental Health Consortium - contact amidura@nasboces.org</a:t>
            </a:r>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EFE71E98-A417-4ECC-ACEB-C0490C20DB04}" type="slidenum">
              <a:rPr lang="en-US" smtClean="0"/>
              <a:pPr/>
              <a:t>‹#›</a:t>
            </a:fld>
            <a:endParaRPr lang="en-US"/>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804645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9C53097B-9B24-4AE8-A9FA-44DB82918D64}" type="datetime1">
              <a:rPr lang="en-US" smtClean="0"/>
              <a:t>1/27/2022</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r>
              <a:rPr lang="en-US"/>
              <a:t>Nassau BOCES Mental Health Consortium - contact amidura@nasboces.org</a:t>
            </a:r>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EFE71E98-A417-4ECC-ACEB-C0490C20DB04}" type="slidenum">
              <a:rPr lang="en-US" smtClean="0"/>
              <a:pPr/>
              <a:t>‹#›</a:t>
            </a:fld>
            <a:endParaRPr lang="en-US"/>
          </a:p>
        </p:txBody>
      </p:sp>
    </p:spTree>
    <p:extLst>
      <p:ext uri="{BB962C8B-B14F-4D97-AF65-F5344CB8AC3E}">
        <p14:creationId xmlns:p14="http://schemas.microsoft.com/office/powerpoint/2010/main" val="22454275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BEA0F04-6C7F-4453-BCC0-57685B680A33}" type="datetime1">
              <a:rPr lang="en-US" smtClean="0"/>
              <a:t>1/27/2022</a:t>
            </a:fld>
            <a:endParaRPr lang="en-US" dirty="0"/>
          </a:p>
        </p:txBody>
      </p:sp>
      <p:sp>
        <p:nvSpPr>
          <p:cNvPr id="4" name="Footer Placeholder 3"/>
          <p:cNvSpPr>
            <a:spLocks noGrp="1"/>
          </p:cNvSpPr>
          <p:nvPr>
            <p:ph type="ftr" sz="quarter" idx="11"/>
          </p:nvPr>
        </p:nvSpPr>
        <p:spPr/>
        <p:txBody>
          <a:bodyPr/>
          <a:lstStyle/>
          <a:p>
            <a:r>
              <a:rPr lang="en-US"/>
              <a:t>Nassau BOCES Mental Health Consortium - contact amidura@nasboces.org</a:t>
            </a:r>
            <a:endParaRPr lang="en-US" dirty="0"/>
          </a:p>
        </p:txBody>
      </p:sp>
      <p:sp>
        <p:nvSpPr>
          <p:cNvPr id="5" name="Slide Number Placeholder 4"/>
          <p:cNvSpPr>
            <a:spLocks noGrp="1"/>
          </p:cNvSpPr>
          <p:nvPr>
            <p:ph type="sldNum" sz="quarter" idx="12"/>
          </p:nvPr>
        </p:nvSpPr>
        <p:spPr/>
        <p:txBody>
          <a:bodyPr/>
          <a:lstStyle/>
          <a:p>
            <a:fld id="{EFE71E98-A417-4ECC-ACEB-C0490C20DB04}" type="slidenum">
              <a:rPr lang="en-US" smtClean="0"/>
              <a:pPr/>
              <a:t>‹#›</a:t>
            </a:fld>
            <a:endParaRPr lang="en-US"/>
          </a:p>
        </p:txBody>
      </p:sp>
    </p:spTree>
    <p:extLst>
      <p:ext uri="{BB962C8B-B14F-4D97-AF65-F5344CB8AC3E}">
        <p14:creationId xmlns:p14="http://schemas.microsoft.com/office/powerpoint/2010/main" val="10431163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639EBA1D-4662-418D-9777-0E9A49E805DF}" type="datetime1">
              <a:rPr lang="en-US" smtClean="0"/>
              <a:t>1/27/2022</a:t>
            </a:fld>
            <a:endParaRPr lang="en-US" dirty="0"/>
          </a:p>
        </p:txBody>
      </p:sp>
      <p:sp>
        <p:nvSpPr>
          <p:cNvPr id="4" name="Footer Placeholder 3"/>
          <p:cNvSpPr>
            <a:spLocks noGrp="1"/>
          </p:cNvSpPr>
          <p:nvPr>
            <p:ph type="ftr" sz="quarter" idx="11"/>
          </p:nvPr>
        </p:nvSpPr>
        <p:spPr/>
        <p:txBody>
          <a:bodyPr/>
          <a:lstStyle/>
          <a:p>
            <a:r>
              <a:rPr lang="en-US"/>
              <a:t>Nassau BOCES Mental Health Consortium - contact amidura@nasboces.org</a:t>
            </a:r>
            <a:endParaRPr lang="en-US" dirty="0"/>
          </a:p>
        </p:txBody>
      </p:sp>
      <p:sp>
        <p:nvSpPr>
          <p:cNvPr id="5" name="Slide Number Placeholder 4"/>
          <p:cNvSpPr>
            <a:spLocks noGrp="1"/>
          </p:cNvSpPr>
          <p:nvPr>
            <p:ph type="sldNum" sz="quarter" idx="12"/>
          </p:nvPr>
        </p:nvSpPr>
        <p:spPr/>
        <p:txBody>
          <a:bodyPr/>
          <a:lstStyle/>
          <a:p>
            <a:fld id="{EFE71E98-A417-4ECC-ACEB-C0490C20DB04}" type="slidenum">
              <a:rPr lang="en-US" smtClean="0"/>
              <a:pPr/>
              <a:t>‹#›</a:t>
            </a:fld>
            <a:endParaRPr lang="en-US"/>
          </a:p>
        </p:txBody>
      </p:sp>
    </p:spTree>
    <p:extLst>
      <p:ext uri="{BB962C8B-B14F-4D97-AF65-F5344CB8AC3E}">
        <p14:creationId xmlns:p14="http://schemas.microsoft.com/office/powerpoint/2010/main" val="10787263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9668AC-3645-4DAC-B234-765750809323}" type="datetime1">
              <a:rPr lang="en-US" smtClean="0"/>
              <a:t>1/27/2022</a:t>
            </a:fld>
            <a:endParaRPr lang="en-US"/>
          </a:p>
        </p:txBody>
      </p:sp>
      <p:sp>
        <p:nvSpPr>
          <p:cNvPr id="5" name="Footer Placeholder 4"/>
          <p:cNvSpPr>
            <a:spLocks noGrp="1"/>
          </p:cNvSpPr>
          <p:nvPr>
            <p:ph type="ftr" sz="quarter" idx="11"/>
          </p:nvPr>
        </p:nvSpPr>
        <p:spPr/>
        <p:txBody>
          <a:bodyPr/>
          <a:lstStyle/>
          <a:p>
            <a:r>
              <a:rPr lang="en-US"/>
              <a:t>Nassau BOCES Mental Health Consortium - contact amidura@nasboces.org</a:t>
            </a:r>
          </a:p>
        </p:txBody>
      </p:sp>
      <p:sp>
        <p:nvSpPr>
          <p:cNvPr id="6" name="Slide Number Placeholder 5"/>
          <p:cNvSpPr>
            <a:spLocks noGrp="1"/>
          </p:cNvSpPr>
          <p:nvPr>
            <p:ph type="sldNum" sz="quarter" idx="12"/>
          </p:nvPr>
        </p:nvSpPr>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8849243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5EE83A0A-0349-46AD-AF97-1F081D4B5832}" type="datetime1">
              <a:rPr lang="en-US" smtClean="0"/>
              <a:t>1/27/2022</a:t>
            </a:fld>
            <a:endParaRPr lang="en-US"/>
          </a:p>
        </p:txBody>
      </p:sp>
      <p:sp>
        <p:nvSpPr>
          <p:cNvPr id="5" name="Footer Placeholder 4"/>
          <p:cNvSpPr>
            <a:spLocks noGrp="1"/>
          </p:cNvSpPr>
          <p:nvPr>
            <p:ph type="ftr" sz="quarter" idx="11"/>
          </p:nvPr>
        </p:nvSpPr>
        <p:spPr>
          <a:xfrm>
            <a:off x="685800" y="381000"/>
            <a:ext cx="6991492" cy="365125"/>
          </a:xfrm>
        </p:spPr>
        <p:txBody>
          <a:bodyPr/>
          <a:lstStyle/>
          <a:p>
            <a:r>
              <a:rPr lang="en-US"/>
              <a:t>Nassau BOCES Mental Health Consortium - contact amidura@nasboces.org</a:t>
            </a:r>
          </a:p>
        </p:txBody>
      </p:sp>
      <p:sp>
        <p:nvSpPr>
          <p:cNvPr id="6" name="Slide Number Placeholder 5"/>
          <p:cNvSpPr>
            <a:spLocks noGrp="1"/>
          </p:cNvSpPr>
          <p:nvPr>
            <p:ph type="sldNum" sz="quarter" idx="12"/>
          </p:nvPr>
        </p:nvSpPr>
        <p:spPr>
          <a:xfrm>
            <a:off x="10862452" y="381000"/>
            <a:ext cx="643748" cy="365125"/>
          </a:xfrm>
        </p:spPr>
        <p:txBody>
          <a:bodyPr/>
          <a:lstStyle/>
          <a:p>
            <a:fld id="{EFE71E98-A417-4ECC-ACEB-C0490C20DB04}" type="slidenum">
              <a:rPr lang="en-US" smtClean="0"/>
              <a:t>‹#›</a:t>
            </a:fld>
            <a:endParaRPr lang="en-US"/>
          </a:p>
        </p:txBody>
      </p:sp>
    </p:spTree>
    <p:extLst>
      <p:ext uri="{BB962C8B-B14F-4D97-AF65-F5344CB8AC3E}">
        <p14:creationId xmlns:p14="http://schemas.microsoft.com/office/powerpoint/2010/main" val="3580918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092F1E2-519E-4B81-A65D-97C06E544C17}" type="datetime1">
              <a:rPr lang="en-US" smtClean="0"/>
              <a:t>1/27/2022</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r>
              <a:rPr lang="en-US"/>
              <a:t>Nassau BOCES Mental Health Consortium - contact amidura@nasboces.org</a:t>
            </a:r>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EFE71E98-A417-4ECC-ACEB-C0490C20DB04}" type="slidenum">
              <a:rPr lang="en-US" smtClean="0"/>
              <a:pPr/>
              <a:t>‹#›</a:t>
            </a:fld>
            <a:endParaRPr lang="en-US"/>
          </a:p>
        </p:txBody>
      </p:sp>
    </p:spTree>
    <p:extLst>
      <p:ext uri="{BB962C8B-B14F-4D97-AF65-F5344CB8AC3E}">
        <p14:creationId xmlns:p14="http://schemas.microsoft.com/office/powerpoint/2010/main" val="3726082258"/>
      </p:ext>
    </p:extLst>
  </p:cSld>
  <p:clrMap bg1="dk1" tx1="lt1" bg2="dk2" tx2="lt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 id="2147483753" r:id="rId15"/>
    <p:sldLayoutId id="2147483754" r:id="rId16"/>
    <p:sldLayoutId id="2147483755" r:id="rId17"/>
  </p:sldLayoutIdLst>
  <p:hf sldNum="0" hdr="0" dt="0"/>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hyperlink" Target="http://www.nysed.gov/common/nysed/files/programs/curriculum-instruction/mental-health-education-one-pagerupdated9.24.2018-002.pdf" TargetMode="External"/><Relationship Id="rId7" Type="http://schemas.openxmlformats.org/officeDocument/2006/relationships/hyperlink" Target="http://www.nysed.gov/common/nysed/files/programs/crs/culturally-responsive-sustaining-education-framework.pdf" TargetMode="External"/><Relationship Id="rId2" Type="http://schemas.openxmlformats.org/officeDocument/2006/relationships/hyperlink" Target="http://www.nysed.gov/common/nysed/files/programs/curriculum-instruction/continuumofwellbeingguide.pdf" TargetMode="External"/><Relationship Id="rId1" Type="http://schemas.openxmlformats.org/officeDocument/2006/relationships/slideLayout" Target="../slideLayouts/slideLayout2.xml"/><Relationship Id="rId6" Type="http://schemas.openxmlformats.org/officeDocument/2006/relationships/hyperlink" Target="https://casel.org/fundamentals-of-sel/what-is-the-casel-framework/" TargetMode="External"/><Relationship Id="rId5" Type="http://schemas.openxmlformats.org/officeDocument/2006/relationships/hyperlink" Target="http://www.p12.nysed.gov/sss/documents/SELEssentialforLearningandLife.pdf" TargetMode="External"/><Relationship Id="rId4" Type="http://schemas.openxmlformats.org/officeDocument/2006/relationships/hyperlink" Target="http://www.p12.nysed.gov/sss/documents/NYSSELBenchmarks.pdf"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s://www.nassauboces.org/cms/lib/NY01928409/Centricity/Domain/1699/research%20for%20recovery%20brief.pdf" TargetMode="External"/><Relationship Id="rId3" Type="http://schemas.openxmlformats.org/officeDocument/2006/relationships/hyperlink" Target="https://www.regents.nysed.gov/common/regents/files/421brd1.pdf" TargetMode="External"/><Relationship Id="rId7" Type="http://schemas.openxmlformats.org/officeDocument/2006/relationships/hyperlink" Target="https://www.nassauboces.org/cms/lib/NY01928409/Centricity/Domain/1699/Draft%20suicide%20prevention%20guide%20for%20schools.pdf" TargetMode="External"/><Relationship Id="rId2" Type="http://schemas.openxmlformats.org/officeDocument/2006/relationships/hyperlink" Target="https://www.regents.nysed.gov/common/regents/files/521bra7.pdf" TargetMode="External"/><Relationship Id="rId1" Type="http://schemas.openxmlformats.org/officeDocument/2006/relationships/slideLayout" Target="../slideLayouts/slideLayout2.xml"/><Relationship Id="rId6" Type="http://schemas.openxmlformats.org/officeDocument/2006/relationships/hyperlink" Target="https://www.hhs.gov/sites/default/files/surgeon-general-youth-mental-health-advisory.pdf" TargetMode="External"/><Relationship Id="rId5" Type="http://schemas.openxmlformats.org/officeDocument/2006/relationships/hyperlink" Target="https://www.nassauboces.org/cms/lib/NY01928409/Centricity/Domain/1699/Nassau%20County%20Mental%20Health%20and%20Wellness%20Strategic%20Plan.pdf" TargetMode="External"/><Relationship Id="rId4" Type="http://schemas.openxmlformats.org/officeDocument/2006/relationships/hyperlink" Target="http://www.nysed.gov/common/nysed/files/programs/diversity-equity-inclusion/dei-overview.pdf"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regents.nysed.gov/common/regents/files/518p12ppca1.pdf" TargetMode="External"/><Relationship Id="rId2" Type="http://schemas.openxmlformats.org/officeDocument/2006/relationships/hyperlink" Target="http://www.nysed.gov/common/nysed/files/programs/curriculum-instruction/2018-6healthregclarification.pdf" TargetMode="External"/><Relationship Id="rId1" Type="http://schemas.openxmlformats.org/officeDocument/2006/relationships/slideLayout" Target="../slideLayouts/slideLayout2.xml"/><Relationship Id="rId4" Type="http://schemas.openxmlformats.org/officeDocument/2006/relationships/hyperlink" Target="https://www.regents.nysed.gov/common/regents/files/118p12d2.pdf"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www.nysed.gov/common/nysed/files/programs/curriculum-instruction/erins-law-faqs.pdf" TargetMode="External"/><Relationship Id="rId2" Type="http://schemas.openxmlformats.org/officeDocument/2006/relationships/hyperlink" Target="https://legislation.nysenate.gov/pdf/bills/2019/A2577B" TargetMode="External"/><Relationship Id="rId1" Type="http://schemas.openxmlformats.org/officeDocument/2006/relationships/slideLayout" Target="../slideLayouts/slideLayout2.xml"/><Relationship Id="rId5" Type="http://schemas.openxmlformats.org/officeDocument/2006/relationships/hyperlink" Target="http://www.nysed.gov/curriculum-instruction/erins-law" TargetMode="External"/><Relationship Id="rId4" Type="http://schemas.openxmlformats.org/officeDocument/2006/relationships/hyperlink" Target="http://www.nysed.gov/common/nysed/files/programs/curriculum-instruction/erins-law-memo-commissioner.pdf"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theshapesystem.com/" TargetMode="External"/><Relationship Id="rId2" Type="http://schemas.openxmlformats.org/officeDocument/2006/relationships/hyperlink" Target="https://www.nassauboces.org/cms/lib/NY01928409/Centricity/Domain/1699/School%20Mental%20Health%20Teaming%20Playbook.pdf" TargetMode="External"/><Relationship Id="rId1" Type="http://schemas.openxmlformats.org/officeDocument/2006/relationships/slideLayout" Target="../slideLayouts/slideLayout2.xml"/><Relationship Id="rId4" Type="http://schemas.openxmlformats.org/officeDocument/2006/relationships/hyperlink" Target="https://www.nassauboces.org/Page/10683"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nassauboces.org/cms/lib/NY01928409/Centricity/Domain/1699/CROSSWALK%20Project%202021.2022.xlsx"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nassauboces.org/cms/lib/NY01928409/Centricity/Domain/1699/SMH%20Team%20Alignment%20Tool.pdf" TargetMode="External"/><Relationship Id="rId2" Type="http://schemas.openxmlformats.org/officeDocument/2006/relationships/image" Target="../media/image5.jpg"/><Relationship Id="rId1" Type="http://schemas.openxmlformats.org/officeDocument/2006/relationships/slideLayout" Target="../slideLayouts/slideLayout5.xml"/><Relationship Id="rId5" Type="http://schemas.openxmlformats.org/officeDocument/2006/relationships/hyperlink" Target="https://www.nassauboces.org/cms/lib/NY01928409/Centricity/Domain/1699/school%20or%20district%20wish%20list%20for%20community%20mental%20health%20provider%20services.pdf" TargetMode="External"/><Relationship Id="rId4" Type="http://schemas.openxmlformats.org/officeDocument/2006/relationships/hyperlink" Target="https://www.nassauboces.org/cms/lib/NY01928409/Centricity/Domain/1699/Multi%20Disciplinary%20School%20Mental%20health%20team%20Roles%20and%20Functions.pdf" TargetMode="External"/></Relationships>
</file>

<file path=ppt/slides/_rels/slide10.xml.rels><?xml version="1.0" encoding="UTF-8" standalone="yes"?>
<Relationships xmlns="http://schemas.openxmlformats.org/package/2006/relationships"><Relationship Id="rId2" Type="http://schemas.openxmlformats.org/officeDocument/2006/relationships/hyperlink" Target="https://www.cdc.gov/healthyschools/wscc/index.htm" TargetMode="Externa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www.nassauboces.org/Page/11083" TargetMode="External"/><Relationship Id="rId2" Type="http://schemas.openxmlformats.org/officeDocument/2006/relationships/hyperlink" Target="https://www.nassauboces.org/cms/lib/NY01928409/Centricity/Domain/1699/Draft%20suicide%20prevention%20guide%20for%20schools.pdf" TargetMode="Externa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http://www.nysed.gov/curriculum-instruction/erins-law" TargetMode="External"/><Relationship Id="rId2" Type="http://schemas.openxmlformats.org/officeDocument/2006/relationships/hyperlink" Target="http://www.nysed.gov/common/nysed/files/programs/curriculum-instruction/continuumofwellbeingguide.pdf" TargetMode="External"/><Relationship Id="rId1" Type="http://schemas.openxmlformats.org/officeDocument/2006/relationships/slideLayout" Target="../slideLayouts/slideLayout2.xml"/><Relationship Id="rId4" Type="http://schemas.openxmlformats.org/officeDocument/2006/relationships/hyperlink" Target="https://www.p12.nysed.gov/sss/ssae/schoolsafety/save/"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casel.org/state-resource-center/evidence-based-programs/" TargetMode="External"/><Relationship Id="rId2" Type="http://schemas.openxmlformats.org/officeDocument/2006/relationships/hyperlink" Target="https://www.nassauboces.org/cms/lib/NY01928409/Centricity/Domain/1699/Survey%20Item%20Bank%20in%20Response%20to%20COVID-19_2021.01.15.pdf"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iirp.edu/restorative-practices/what-is-restorative-practices" TargetMode="External"/><Relationship Id="rId2" Type="http://schemas.openxmlformats.org/officeDocument/2006/relationships/hyperlink" Target="https://www.nea.org/advocating-for-change/new-from-nea/welcome-wellville-educators-cant-forget-take-care-themselves" TargetMode="External"/><Relationship Id="rId1" Type="http://schemas.openxmlformats.org/officeDocument/2006/relationships/slideLayout" Target="../slideLayouts/slideLayout2.xml"/><Relationship Id="rId4" Type="http://schemas.openxmlformats.org/officeDocument/2006/relationships/hyperlink" Target="https://www.nassauboces.org/cms/lib/NY01928409/Centricity/Domain/1656/Sample%20code%20of%20conduct%20from%20NYSSBA%20re%20restorative%20practices.doc"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community.nassauboces.org/main/groups/47211/lounge" TargetMode="External"/><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hyperlink" Target="https://www.nassauboces.org/Page/11061"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mhttcnetwork.org/centers/global-mhttc/responding-covid-19-school-mental-health-resources"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mailto:amidura@nasboces.org" TargetMode="External"/><Relationship Id="rId2" Type="http://schemas.openxmlformats.org/officeDocument/2006/relationships/image" Target="../media/image1.png"/><Relationship Id="rId1" Type="http://schemas.openxmlformats.org/officeDocument/2006/relationships/slideLayout" Target="../slideLayouts/slideLayout11.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hyperlink" Target="mailto:bforgash@nasboces.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8">
            <a:extLst>
              <a:ext uri="{FF2B5EF4-FFF2-40B4-BE49-F238E27FC236}">
                <a16:creationId xmlns:a16="http://schemas.microsoft.com/office/drawing/2014/main" id="{BD7C2DEF-63C5-495B-BBE5-720E5D12B4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0">
            <a:extLst>
              <a:ext uri="{FF2B5EF4-FFF2-40B4-BE49-F238E27FC236}">
                <a16:creationId xmlns:a16="http://schemas.microsoft.com/office/drawing/2014/main" id="{FE21E403-0B61-4473-BE57-AB0F1637967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1">
            <a:extLst>
              <a:ext uri="{FF2B5EF4-FFF2-40B4-BE49-F238E27FC236}">
                <a16:creationId xmlns:a16="http://schemas.microsoft.com/office/drawing/2014/main" id="{AF3173C4-4512-4DD7-8CC5-3B339F046830}"/>
              </a:ext>
            </a:extLst>
          </p:cNvPr>
          <p:cNvSpPr>
            <a:spLocks noGrp="1"/>
          </p:cNvSpPr>
          <p:nvPr>
            <p:ph type="ctrTitle"/>
          </p:nvPr>
        </p:nvSpPr>
        <p:spPr>
          <a:xfrm>
            <a:off x="636696" y="643464"/>
            <a:ext cx="3761964" cy="3273061"/>
          </a:xfrm>
          <a:noFill/>
          <a:ln w="19050">
            <a:noFill/>
            <a:prstDash val="dash"/>
          </a:ln>
        </p:spPr>
        <p:txBody>
          <a:bodyPr>
            <a:normAutofit/>
          </a:bodyPr>
          <a:lstStyle/>
          <a:p>
            <a:pPr algn="r"/>
            <a:r>
              <a:rPr lang="en-US" sz="4800"/>
              <a:t>Review of SEL/MH Learning Objectives</a:t>
            </a:r>
          </a:p>
        </p:txBody>
      </p:sp>
      <p:sp>
        <p:nvSpPr>
          <p:cNvPr id="3" name="Subtitle 2">
            <a:extLst>
              <a:ext uri="{FF2B5EF4-FFF2-40B4-BE49-F238E27FC236}">
                <a16:creationId xmlns:a16="http://schemas.microsoft.com/office/drawing/2014/main" id="{56930812-4690-43B0-ACB5-DA88F4DE780B}"/>
              </a:ext>
            </a:extLst>
          </p:cNvPr>
          <p:cNvSpPr>
            <a:spLocks noGrp="1"/>
          </p:cNvSpPr>
          <p:nvPr>
            <p:ph type="subTitle" idx="1"/>
          </p:nvPr>
        </p:nvSpPr>
        <p:spPr>
          <a:xfrm>
            <a:off x="636695" y="3923151"/>
            <a:ext cx="3761965" cy="2293885"/>
          </a:xfrm>
          <a:noFill/>
          <a:ln w="19050">
            <a:noFill/>
            <a:prstDash val="dash"/>
          </a:ln>
        </p:spPr>
        <p:txBody>
          <a:bodyPr>
            <a:normAutofit/>
          </a:bodyPr>
          <a:lstStyle/>
          <a:p>
            <a:pPr algn="r"/>
            <a:r>
              <a:rPr lang="en-US"/>
              <a:t>What does that acronym mean?  </a:t>
            </a:r>
          </a:p>
          <a:p>
            <a:pPr algn="r"/>
            <a:r>
              <a:rPr lang="en-US"/>
              <a:t>What am I supposed to be doing?</a:t>
            </a:r>
          </a:p>
        </p:txBody>
      </p:sp>
      <p:pic>
        <p:nvPicPr>
          <p:cNvPr id="14" name="Picture 13" descr="A picture containing tree, grass, outdoor, person&#10;&#10;Description automatically generated">
            <a:extLst>
              <a:ext uri="{FF2B5EF4-FFF2-40B4-BE49-F238E27FC236}">
                <a16:creationId xmlns:a16="http://schemas.microsoft.com/office/drawing/2014/main" id="{7CFCE47E-3D98-45E4-8779-0349266265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5355" y="1761494"/>
            <a:ext cx="5896798" cy="3267531"/>
          </a:xfrm>
          <a:prstGeom prst="rect">
            <a:avLst/>
          </a:prstGeom>
        </p:spPr>
      </p:pic>
      <p:sp>
        <p:nvSpPr>
          <p:cNvPr id="15" name="Footer Placeholder 14">
            <a:extLst>
              <a:ext uri="{FF2B5EF4-FFF2-40B4-BE49-F238E27FC236}">
                <a16:creationId xmlns:a16="http://schemas.microsoft.com/office/drawing/2014/main" id="{C72B884C-799C-4E81-89CF-8FE16EC0CDAC}"/>
              </a:ext>
            </a:extLst>
          </p:cNvPr>
          <p:cNvSpPr>
            <a:spLocks noGrp="1"/>
          </p:cNvSpPr>
          <p:nvPr>
            <p:ph type="ftr" sz="quarter" idx="11"/>
          </p:nvPr>
        </p:nvSpPr>
        <p:spPr>
          <a:xfrm>
            <a:off x="431562" y="6172392"/>
            <a:ext cx="6400800" cy="365125"/>
          </a:xfrm>
        </p:spPr>
        <p:txBody>
          <a:bodyPr/>
          <a:lstStyle/>
          <a:p>
            <a:r>
              <a:rPr lang="en-US" dirty="0"/>
              <a:t>Nassau BOCES Mental Health Consortium - contact amidura@nasboces.org</a:t>
            </a:r>
          </a:p>
        </p:txBody>
      </p:sp>
    </p:spTree>
    <p:extLst>
      <p:ext uri="{BB962C8B-B14F-4D97-AF65-F5344CB8AC3E}">
        <p14:creationId xmlns:p14="http://schemas.microsoft.com/office/powerpoint/2010/main" val="30364149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CF17F-5A9D-4F15-965D-E2C103475DB9}"/>
              </a:ext>
            </a:extLst>
          </p:cNvPr>
          <p:cNvSpPr>
            <a:spLocks noGrp="1"/>
          </p:cNvSpPr>
          <p:nvPr>
            <p:ph type="title"/>
          </p:nvPr>
        </p:nvSpPr>
        <p:spPr>
          <a:xfrm>
            <a:off x="1524000" y="762001"/>
            <a:ext cx="9144000" cy="869092"/>
          </a:xfrm>
        </p:spPr>
        <p:txBody>
          <a:bodyPr>
            <a:normAutofit/>
          </a:bodyPr>
          <a:lstStyle/>
          <a:p>
            <a:pPr algn="ctr"/>
            <a:r>
              <a:rPr lang="en-US" dirty="0"/>
              <a:t>Common Acronyms</a:t>
            </a:r>
          </a:p>
        </p:txBody>
      </p:sp>
      <p:graphicFrame>
        <p:nvGraphicFramePr>
          <p:cNvPr id="12" name="Content Placeholder 2">
            <a:extLst>
              <a:ext uri="{FF2B5EF4-FFF2-40B4-BE49-F238E27FC236}">
                <a16:creationId xmlns:a16="http://schemas.microsoft.com/office/drawing/2014/main" id="{1936EF31-7AAB-4031-9B15-EBFE5A1C0CE0}"/>
              </a:ext>
            </a:extLst>
          </p:cNvPr>
          <p:cNvGraphicFramePr>
            <a:graphicFrameLocks noGrp="1"/>
          </p:cNvGraphicFramePr>
          <p:nvPr>
            <p:ph idx="1"/>
            <p:extLst>
              <p:ext uri="{D42A27DB-BD31-4B8C-83A1-F6EECF244321}">
                <p14:modId xmlns:p14="http://schemas.microsoft.com/office/powerpoint/2010/main" val="1136906703"/>
              </p:ext>
            </p:extLst>
          </p:nvPr>
        </p:nvGraphicFramePr>
        <p:xfrm>
          <a:off x="685800" y="2193925"/>
          <a:ext cx="10820400" cy="40243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a:extLst>
              <a:ext uri="{FF2B5EF4-FFF2-40B4-BE49-F238E27FC236}">
                <a16:creationId xmlns:a16="http://schemas.microsoft.com/office/drawing/2014/main" id="{113AC803-44E5-4B46-9C82-0402CC9F8C7F}"/>
              </a:ext>
            </a:extLst>
          </p:cNvPr>
          <p:cNvSpPr>
            <a:spLocks noGrp="1"/>
          </p:cNvSpPr>
          <p:nvPr>
            <p:ph type="ftr" sz="quarter" idx="11"/>
          </p:nvPr>
        </p:nvSpPr>
        <p:spPr/>
        <p:txBody>
          <a:bodyPr/>
          <a:lstStyle/>
          <a:p>
            <a:r>
              <a:rPr lang="en-US"/>
              <a:t>Nassau BOCES Mental Health Consortium - contact amidura@nasboces.org</a:t>
            </a:r>
          </a:p>
        </p:txBody>
      </p:sp>
    </p:spTree>
    <p:extLst>
      <p:ext uri="{BB962C8B-B14F-4D97-AF65-F5344CB8AC3E}">
        <p14:creationId xmlns:p14="http://schemas.microsoft.com/office/powerpoint/2010/main" val="36829913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143A2-24BA-4B4E-A7E4-EC8CDB8E1B7C}"/>
              </a:ext>
            </a:extLst>
          </p:cNvPr>
          <p:cNvSpPr>
            <a:spLocks noGrp="1"/>
          </p:cNvSpPr>
          <p:nvPr>
            <p:ph type="title"/>
          </p:nvPr>
        </p:nvSpPr>
        <p:spPr>
          <a:xfrm>
            <a:off x="1044054" y="2286000"/>
            <a:ext cx="3965456" cy="2285999"/>
          </a:xfrm>
        </p:spPr>
        <p:txBody>
          <a:bodyPr anchor="ctr">
            <a:normAutofit fontScale="90000"/>
          </a:bodyPr>
          <a:lstStyle/>
          <a:p>
            <a:pPr algn="ctr"/>
            <a:r>
              <a:rPr lang="en-US" dirty="0"/>
              <a:t>Important Documents to Read or Reference</a:t>
            </a:r>
          </a:p>
        </p:txBody>
      </p:sp>
      <p:sp>
        <p:nvSpPr>
          <p:cNvPr id="3" name="Content Placeholder 2">
            <a:extLst>
              <a:ext uri="{FF2B5EF4-FFF2-40B4-BE49-F238E27FC236}">
                <a16:creationId xmlns:a16="http://schemas.microsoft.com/office/drawing/2014/main" id="{19F74DFC-12F5-465F-BD36-FD2868E0E9B1}"/>
              </a:ext>
            </a:extLst>
          </p:cNvPr>
          <p:cNvSpPr>
            <a:spLocks noGrp="1"/>
          </p:cNvSpPr>
          <p:nvPr>
            <p:ph idx="1"/>
          </p:nvPr>
        </p:nvSpPr>
        <p:spPr>
          <a:xfrm>
            <a:off x="7188679" y="762000"/>
            <a:ext cx="4505337" cy="5664558"/>
          </a:xfrm>
        </p:spPr>
        <p:txBody>
          <a:bodyPr anchor="ctr">
            <a:normAutofit lnSpcReduction="10000"/>
          </a:bodyPr>
          <a:lstStyle/>
          <a:p>
            <a:r>
              <a:rPr lang="en-US" dirty="0">
                <a:hlinkClick r:id="rId2"/>
              </a:rPr>
              <a:t>Mental Health Education Literacy In Schools: Linking to a continuum of well-being</a:t>
            </a:r>
            <a:endParaRPr lang="en-US" dirty="0"/>
          </a:p>
          <a:p>
            <a:r>
              <a:rPr lang="en-US" dirty="0">
                <a:hlinkClick r:id="rId3"/>
              </a:rPr>
              <a:t>Mental Health Education Literacy in Schools- quick guide</a:t>
            </a:r>
            <a:endParaRPr lang="en-US" dirty="0"/>
          </a:p>
          <a:p>
            <a:r>
              <a:rPr lang="en-US" dirty="0">
                <a:hlinkClick r:id="rId4"/>
              </a:rPr>
              <a:t>New York State Social Emotional Learning Benchmarks</a:t>
            </a:r>
            <a:endParaRPr lang="en-US" dirty="0"/>
          </a:p>
          <a:p>
            <a:r>
              <a:rPr lang="en-US" dirty="0">
                <a:hlinkClick r:id="rId5"/>
              </a:rPr>
              <a:t>Social Emotional Learning: Essential for Learning, Essential for Life </a:t>
            </a:r>
            <a:r>
              <a:rPr lang="en-US" dirty="0"/>
              <a:t>NYSED</a:t>
            </a:r>
          </a:p>
          <a:p>
            <a:r>
              <a:rPr lang="en-US" dirty="0">
                <a:hlinkClick r:id="rId6"/>
              </a:rPr>
              <a:t>CASEL 5 – Newer SEL Competencies- </a:t>
            </a:r>
            <a:r>
              <a:rPr lang="en-US" dirty="0"/>
              <a:t>interactive wheel</a:t>
            </a:r>
          </a:p>
          <a:p>
            <a:r>
              <a:rPr lang="en-US" dirty="0">
                <a:hlinkClick r:id="rId7"/>
              </a:rPr>
              <a:t>Culturally Responsive and Sustaining Education- </a:t>
            </a:r>
            <a:r>
              <a:rPr lang="en-US" dirty="0"/>
              <a:t>NYSED Framework</a:t>
            </a:r>
          </a:p>
          <a:p>
            <a:endParaRPr lang="en-US" dirty="0"/>
          </a:p>
        </p:txBody>
      </p:sp>
      <p:sp>
        <p:nvSpPr>
          <p:cNvPr id="4" name="Footer Placeholder 3">
            <a:extLst>
              <a:ext uri="{FF2B5EF4-FFF2-40B4-BE49-F238E27FC236}">
                <a16:creationId xmlns:a16="http://schemas.microsoft.com/office/drawing/2014/main" id="{62AC8396-8BC5-4985-8201-EE3FEAE561D7}"/>
              </a:ext>
            </a:extLst>
          </p:cNvPr>
          <p:cNvSpPr>
            <a:spLocks noGrp="1"/>
          </p:cNvSpPr>
          <p:nvPr>
            <p:ph type="ftr" sz="quarter" idx="11"/>
          </p:nvPr>
        </p:nvSpPr>
        <p:spPr/>
        <p:txBody>
          <a:bodyPr/>
          <a:lstStyle/>
          <a:p>
            <a:r>
              <a:rPr lang="en-US"/>
              <a:t>Nassau BOCES Mental Health Consortium - contact amidura@nasboces.org</a:t>
            </a:r>
          </a:p>
        </p:txBody>
      </p:sp>
    </p:spTree>
    <p:extLst>
      <p:ext uri="{BB962C8B-B14F-4D97-AF65-F5344CB8AC3E}">
        <p14:creationId xmlns:p14="http://schemas.microsoft.com/office/powerpoint/2010/main" val="1433471481"/>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CFD8E-DDB4-4431-9910-38457170125A}"/>
              </a:ext>
            </a:extLst>
          </p:cNvPr>
          <p:cNvSpPr>
            <a:spLocks noGrp="1"/>
          </p:cNvSpPr>
          <p:nvPr>
            <p:ph type="title"/>
          </p:nvPr>
        </p:nvSpPr>
        <p:spPr>
          <a:xfrm>
            <a:off x="1044054" y="2286000"/>
            <a:ext cx="3965456" cy="2285999"/>
          </a:xfrm>
        </p:spPr>
        <p:txBody>
          <a:bodyPr anchor="ctr">
            <a:normAutofit fontScale="90000"/>
          </a:bodyPr>
          <a:lstStyle/>
          <a:p>
            <a:pPr algn="ctr"/>
            <a:r>
              <a:rPr lang="en-US" dirty="0"/>
              <a:t>Important Documents to Read or Reference</a:t>
            </a:r>
          </a:p>
        </p:txBody>
      </p:sp>
      <p:sp>
        <p:nvSpPr>
          <p:cNvPr id="3" name="Content Placeholder 2">
            <a:extLst>
              <a:ext uri="{FF2B5EF4-FFF2-40B4-BE49-F238E27FC236}">
                <a16:creationId xmlns:a16="http://schemas.microsoft.com/office/drawing/2014/main" id="{DB96B71F-3127-4E78-B528-66A09D69C3B6}"/>
              </a:ext>
            </a:extLst>
          </p:cNvPr>
          <p:cNvSpPr>
            <a:spLocks noGrp="1"/>
          </p:cNvSpPr>
          <p:nvPr>
            <p:ph idx="1"/>
          </p:nvPr>
        </p:nvSpPr>
        <p:spPr>
          <a:xfrm>
            <a:off x="7188680" y="762000"/>
            <a:ext cx="3897332" cy="5334000"/>
          </a:xfrm>
        </p:spPr>
        <p:txBody>
          <a:bodyPr anchor="ctr">
            <a:normAutofit/>
          </a:bodyPr>
          <a:lstStyle/>
          <a:p>
            <a:r>
              <a:rPr lang="en-US" dirty="0">
                <a:hlinkClick r:id="rId2"/>
              </a:rPr>
              <a:t>DEI Policy Statement </a:t>
            </a:r>
            <a:r>
              <a:rPr lang="en-US" dirty="0"/>
              <a:t>and </a:t>
            </a:r>
            <a:r>
              <a:rPr lang="en-US" dirty="0">
                <a:hlinkClick r:id="rId3"/>
              </a:rPr>
              <a:t>Draft Framework </a:t>
            </a:r>
            <a:r>
              <a:rPr lang="en-US" dirty="0"/>
              <a:t>and call to action – </a:t>
            </a:r>
            <a:r>
              <a:rPr lang="en-US" dirty="0">
                <a:hlinkClick r:id="rId4"/>
              </a:rPr>
              <a:t>overview</a:t>
            </a:r>
            <a:endParaRPr lang="en-US" dirty="0"/>
          </a:p>
          <a:p>
            <a:r>
              <a:rPr lang="en-US" dirty="0">
                <a:hlinkClick r:id="rId5"/>
              </a:rPr>
              <a:t>Nassau County Mental Health &amp; Wellness Strategic Plan</a:t>
            </a:r>
            <a:endParaRPr lang="en-US" dirty="0"/>
          </a:p>
          <a:p>
            <a:r>
              <a:rPr lang="en-US" dirty="0">
                <a:hlinkClick r:id="rId6"/>
              </a:rPr>
              <a:t>Protecting Youth Mental Health, </a:t>
            </a:r>
            <a:r>
              <a:rPr lang="en-US" dirty="0"/>
              <a:t>The US Surgeon General’s Advisory</a:t>
            </a:r>
          </a:p>
          <a:p>
            <a:r>
              <a:rPr lang="en-US" dirty="0">
                <a:hlinkClick r:id="rId7"/>
              </a:rPr>
              <a:t>Draft Suicide Prevention Guide for Schools</a:t>
            </a:r>
            <a:endParaRPr lang="en-US" dirty="0"/>
          </a:p>
          <a:p>
            <a:r>
              <a:rPr lang="en-US" dirty="0">
                <a:hlinkClick r:id="rId8"/>
              </a:rPr>
              <a:t>Research for Recovery Brief- </a:t>
            </a:r>
            <a:r>
              <a:rPr lang="en-US" dirty="0"/>
              <a:t>the importance of teacher well-being on education</a:t>
            </a:r>
          </a:p>
        </p:txBody>
      </p:sp>
      <p:sp>
        <p:nvSpPr>
          <p:cNvPr id="4" name="Footer Placeholder 3">
            <a:extLst>
              <a:ext uri="{FF2B5EF4-FFF2-40B4-BE49-F238E27FC236}">
                <a16:creationId xmlns:a16="http://schemas.microsoft.com/office/drawing/2014/main" id="{747F22A5-32FA-49B0-AAEB-DD58A8B655BD}"/>
              </a:ext>
            </a:extLst>
          </p:cNvPr>
          <p:cNvSpPr>
            <a:spLocks noGrp="1"/>
          </p:cNvSpPr>
          <p:nvPr>
            <p:ph type="ftr" sz="quarter" idx="11"/>
          </p:nvPr>
        </p:nvSpPr>
        <p:spPr/>
        <p:txBody>
          <a:bodyPr/>
          <a:lstStyle/>
          <a:p>
            <a:r>
              <a:rPr lang="en-US"/>
              <a:t>Nassau BOCES Mental Health Consortium - contact amidura@nasboces.org</a:t>
            </a:r>
          </a:p>
        </p:txBody>
      </p:sp>
    </p:spTree>
    <p:extLst>
      <p:ext uri="{BB962C8B-B14F-4D97-AF65-F5344CB8AC3E}">
        <p14:creationId xmlns:p14="http://schemas.microsoft.com/office/powerpoint/2010/main" val="3224487665"/>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15DD4-D348-463D-A4E6-4E9C76F94CC6}"/>
              </a:ext>
            </a:extLst>
          </p:cNvPr>
          <p:cNvSpPr>
            <a:spLocks noGrp="1"/>
          </p:cNvSpPr>
          <p:nvPr>
            <p:ph type="title"/>
          </p:nvPr>
        </p:nvSpPr>
        <p:spPr>
          <a:xfrm>
            <a:off x="1044054" y="2286000"/>
            <a:ext cx="3965456" cy="2285999"/>
          </a:xfrm>
        </p:spPr>
        <p:txBody>
          <a:bodyPr anchor="ctr">
            <a:normAutofit fontScale="90000"/>
          </a:bodyPr>
          <a:lstStyle/>
          <a:p>
            <a:pPr algn="ctr"/>
            <a:r>
              <a:rPr lang="en-US" dirty="0"/>
              <a:t>What is my district </a:t>
            </a:r>
            <a:r>
              <a:rPr lang="en-US" u="sng" dirty="0"/>
              <a:t>mandated</a:t>
            </a:r>
            <a:r>
              <a:rPr lang="en-US" dirty="0"/>
              <a:t> to do?</a:t>
            </a:r>
          </a:p>
        </p:txBody>
      </p:sp>
      <p:sp>
        <p:nvSpPr>
          <p:cNvPr id="3" name="Content Placeholder 2">
            <a:extLst>
              <a:ext uri="{FF2B5EF4-FFF2-40B4-BE49-F238E27FC236}">
                <a16:creationId xmlns:a16="http://schemas.microsoft.com/office/drawing/2014/main" id="{764FB45F-9EC0-4AB3-8EB9-93D467C23ACB}"/>
              </a:ext>
            </a:extLst>
          </p:cNvPr>
          <p:cNvSpPr>
            <a:spLocks noGrp="1"/>
          </p:cNvSpPr>
          <p:nvPr>
            <p:ph idx="1"/>
          </p:nvPr>
        </p:nvSpPr>
        <p:spPr>
          <a:xfrm>
            <a:off x="6829197" y="485503"/>
            <a:ext cx="4450081" cy="5886994"/>
          </a:xfrm>
        </p:spPr>
        <p:txBody>
          <a:bodyPr anchor="ctr">
            <a:normAutofit/>
          </a:bodyPr>
          <a:lstStyle/>
          <a:p>
            <a:pPr>
              <a:lnSpc>
                <a:spcPct val="120000"/>
              </a:lnSpc>
            </a:pPr>
            <a:r>
              <a:rPr lang="en-US" sz="1500" b="1" dirty="0"/>
              <a:t>Implement Mental Health Literacy </a:t>
            </a:r>
            <a:r>
              <a:rPr lang="en-US" sz="1500" dirty="0"/>
              <a:t>-  </a:t>
            </a:r>
            <a:r>
              <a:rPr lang="en-US" sz="1500" dirty="0">
                <a:hlinkClick r:id="rId2"/>
              </a:rPr>
              <a:t>May 21, 2018 memo from SED</a:t>
            </a:r>
            <a:endParaRPr lang="en-US" sz="1500" dirty="0"/>
          </a:p>
          <a:p>
            <a:pPr marL="0" indent="0">
              <a:lnSpc>
                <a:spcPct val="120000"/>
              </a:lnSpc>
              <a:buNone/>
            </a:pPr>
            <a:r>
              <a:rPr lang="en-US" sz="1500" dirty="0"/>
              <a:t>“</a:t>
            </a:r>
            <a:r>
              <a:rPr lang="en-US" sz="1500" i="1" dirty="0"/>
              <a:t>Please consider this memorandum as a point of clarification regarding the recently adopted amendments to Commissioner’s Regulations by the New York State Board of Regents. Education Law §804 was amended by Chapter 390 of the Laws of 2016 and Chapter 1 of the Laws of 2017 to clarify that required </a:t>
            </a:r>
            <a:r>
              <a:rPr lang="en-US" sz="1500" b="1" i="1" dirty="0">
                <a:highlight>
                  <a:srgbClr val="FFFF00"/>
                </a:highlight>
              </a:rPr>
              <a:t>health education in schools must include instruction in mental health</a:t>
            </a:r>
            <a:r>
              <a:rPr lang="en-US" sz="1500" i="1" dirty="0"/>
              <a:t>. The statutory amendments further provide that such instruction shall be designed to enhance student understanding, attitudes and behaviors that promote health, well-being and human dignity. “</a:t>
            </a:r>
          </a:p>
          <a:p>
            <a:pPr marL="0" indent="0">
              <a:lnSpc>
                <a:spcPct val="120000"/>
              </a:lnSpc>
              <a:buNone/>
            </a:pPr>
            <a:r>
              <a:rPr lang="en-US" sz="1500" i="1" dirty="0">
                <a:hlinkClick r:id="rId3"/>
              </a:rPr>
              <a:t>SED summary memo 4.26.18</a:t>
            </a:r>
            <a:endParaRPr lang="en-US" sz="1500" i="1" dirty="0"/>
          </a:p>
          <a:p>
            <a:pPr marL="0" indent="0">
              <a:lnSpc>
                <a:spcPct val="120000"/>
              </a:lnSpc>
              <a:buNone/>
            </a:pPr>
            <a:r>
              <a:rPr lang="en-US" sz="1500" i="1" dirty="0">
                <a:hlinkClick r:id="rId4"/>
              </a:rPr>
              <a:t>SED summary memo 1.11.18</a:t>
            </a:r>
            <a:endParaRPr lang="en-US" sz="1500" i="1" dirty="0"/>
          </a:p>
        </p:txBody>
      </p:sp>
      <p:sp>
        <p:nvSpPr>
          <p:cNvPr id="4" name="Footer Placeholder 3">
            <a:extLst>
              <a:ext uri="{FF2B5EF4-FFF2-40B4-BE49-F238E27FC236}">
                <a16:creationId xmlns:a16="http://schemas.microsoft.com/office/drawing/2014/main" id="{F3151625-AED2-4457-9CB0-0670E5EC25C5}"/>
              </a:ext>
            </a:extLst>
          </p:cNvPr>
          <p:cNvSpPr>
            <a:spLocks noGrp="1"/>
          </p:cNvSpPr>
          <p:nvPr>
            <p:ph type="ftr" sz="quarter" idx="11"/>
          </p:nvPr>
        </p:nvSpPr>
        <p:spPr/>
        <p:txBody>
          <a:bodyPr/>
          <a:lstStyle/>
          <a:p>
            <a:r>
              <a:rPr lang="en-US"/>
              <a:t>Nassau BOCES Mental Health Consortium - contact amidura@nasboces.org</a:t>
            </a:r>
          </a:p>
        </p:txBody>
      </p:sp>
    </p:spTree>
    <p:extLst>
      <p:ext uri="{BB962C8B-B14F-4D97-AF65-F5344CB8AC3E}">
        <p14:creationId xmlns:p14="http://schemas.microsoft.com/office/powerpoint/2010/main" val="2063281711"/>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15DD4-D348-463D-A4E6-4E9C76F94CC6}"/>
              </a:ext>
            </a:extLst>
          </p:cNvPr>
          <p:cNvSpPr>
            <a:spLocks noGrp="1"/>
          </p:cNvSpPr>
          <p:nvPr>
            <p:ph type="title"/>
          </p:nvPr>
        </p:nvSpPr>
        <p:spPr>
          <a:xfrm>
            <a:off x="1044054" y="2286000"/>
            <a:ext cx="3965456" cy="2285999"/>
          </a:xfrm>
        </p:spPr>
        <p:txBody>
          <a:bodyPr anchor="ctr">
            <a:normAutofit fontScale="90000"/>
          </a:bodyPr>
          <a:lstStyle/>
          <a:p>
            <a:pPr algn="ctr"/>
            <a:r>
              <a:rPr lang="en-US" dirty="0"/>
              <a:t>What is my district </a:t>
            </a:r>
            <a:r>
              <a:rPr lang="en-US" u="sng" dirty="0"/>
              <a:t>mandated</a:t>
            </a:r>
            <a:r>
              <a:rPr lang="en-US" dirty="0"/>
              <a:t> to do?</a:t>
            </a:r>
          </a:p>
        </p:txBody>
      </p:sp>
      <p:sp>
        <p:nvSpPr>
          <p:cNvPr id="3" name="Content Placeholder 2">
            <a:extLst>
              <a:ext uri="{FF2B5EF4-FFF2-40B4-BE49-F238E27FC236}">
                <a16:creationId xmlns:a16="http://schemas.microsoft.com/office/drawing/2014/main" id="{764FB45F-9EC0-4AB3-8EB9-93D467C23ACB}"/>
              </a:ext>
            </a:extLst>
          </p:cNvPr>
          <p:cNvSpPr>
            <a:spLocks noGrp="1"/>
          </p:cNvSpPr>
          <p:nvPr>
            <p:ph idx="1"/>
          </p:nvPr>
        </p:nvSpPr>
        <p:spPr>
          <a:xfrm>
            <a:off x="6406857" y="296214"/>
            <a:ext cx="4872421" cy="6076283"/>
          </a:xfrm>
        </p:spPr>
        <p:txBody>
          <a:bodyPr anchor="ctr">
            <a:normAutofit/>
          </a:bodyPr>
          <a:lstStyle/>
          <a:p>
            <a:pPr marL="0" indent="0">
              <a:lnSpc>
                <a:spcPct val="120000"/>
              </a:lnSpc>
              <a:buNone/>
            </a:pPr>
            <a:r>
              <a:rPr lang="en-US" sz="2300" b="1" i="1" dirty="0"/>
              <a:t>Implement Erin’s Law K-8 </a:t>
            </a:r>
          </a:p>
          <a:p>
            <a:pPr algn="l"/>
            <a:r>
              <a:rPr lang="en-US" sz="1600" b="0" i="0" dirty="0">
                <a:solidFill>
                  <a:srgbClr val="000000"/>
                </a:solidFill>
                <a:effectLst/>
                <a:latin typeface="Open Sans" panose="020B0606030504020204" pitchFamily="34" charset="0"/>
              </a:rPr>
              <a:t>In August 2019, New York State became the 37th state to sign Erin’s Law into legislation.  New York State’s law, (</a:t>
            </a:r>
            <a:r>
              <a:rPr lang="en-US" sz="1600" b="0" i="0" u="none" strike="noStrike" dirty="0">
                <a:solidFill>
                  <a:srgbClr val="045CAA"/>
                </a:solidFill>
                <a:effectLst/>
                <a:latin typeface="Open Sans" panose="020B0606030504020204" pitchFamily="34" charset="0"/>
                <a:hlinkClick r:id="rId2"/>
              </a:rPr>
              <a:t>Chapter 187 of the Laws of 2019(link is external)</a:t>
            </a:r>
            <a:r>
              <a:rPr lang="en-US" sz="1600" b="0" i="0" dirty="0">
                <a:solidFill>
                  <a:srgbClr val="000000"/>
                </a:solidFill>
                <a:effectLst/>
                <a:latin typeface="Open Sans" panose="020B0606030504020204" pitchFamily="34" charset="0"/>
              </a:rPr>
              <a:t>) - </a:t>
            </a:r>
            <a:r>
              <a:rPr lang="en-US" sz="1600" b="1" i="0" dirty="0">
                <a:solidFill>
                  <a:srgbClr val="000000"/>
                </a:solidFill>
                <a:effectLst/>
                <a:highlight>
                  <a:srgbClr val="FFFF00"/>
                </a:highlight>
                <a:latin typeface="Open Sans" panose="020B0606030504020204" pitchFamily="34" charset="0"/>
              </a:rPr>
              <a:t>known as Erin's Law - requires public schools to teach child sexual abuse and exploitation prevention classes to students in kindergarten through eighth grade. </a:t>
            </a:r>
          </a:p>
          <a:p>
            <a:pPr algn="l"/>
            <a:r>
              <a:rPr lang="en-US" sz="1600" b="0" i="0" dirty="0">
                <a:solidFill>
                  <a:srgbClr val="000000"/>
                </a:solidFill>
                <a:effectLst/>
                <a:latin typeface="Open Sans" panose="020B0606030504020204" pitchFamily="34" charset="0"/>
              </a:rPr>
              <a:t>Erin’s Law is intended to help children, teachers, and parents in New York State schools identify sexual abuse, and to provide awareness, assistance, referral, or resource information for children and families who are victims of child sexual abuse.  </a:t>
            </a:r>
          </a:p>
          <a:p>
            <a:pPr marL="0" indent="0" algn="ctr">
              <a:buNone/>
            </a:pPr>
            <a:r>
              <a:rPr lang="en-US" sz="1200" b="0" i="0" dirty="0">
                <a:solidFill>
                  <a:srgbClr val="000000"/>
                </a:solidFill>
                <a:effectLst/>
                <a:latin typeface="Arial Narrow" panose="020B0606020202030204" pitchFamily="34" charset="0"/>
                <a:hlinkClick r:id="rId3"/>
              </a:rPr>
              <a:t>Erin’s Law FAQ</a:t>
            </a:r>
            <a:endParaRPr lang="en-US" sz="1200" b="0" i="0" dirty="0">
              <a:solidFill>
                <a:srgbClr val="000000"/>
              </a:solidFill>
              <a:effectLst/>
              <a:latin typeface="Arial Narrow" panose="020B0606020202030204" pitchFamily="34" charset="0"/>
            </a:endParaRPr>
          </a:p>
          <a:p>
            <a:pPr marL="0" indent="0" algn="ctr">
              <a:buNone/>
            </a:pPr>
            <a:r>
              <a:rPr lang="en-US" sz="1200" dirty="0">
                <a:solidFill>
                  <a:srgbClr val="000000"/>
                </a:solidFill>
                <a:latin typeface="Arial Narrow" panose="020B0606020202030204" pitchFamily="34" charset="0"/>
                <a:hlinkClick r:id="rId4"/>
              </a:rPr>
              <a:t>Resources Memo</a:t>
            </a:r>
            <a:endParaRPr lang="en-US" sz="1200" b="0" i="0" dirty="0">
              <a:solidFill>
                <a:srgbClr val="000000"/>
              </a:solidFill>
              <a:effectLst/>
              <a:latin typeface="Arial Narrow" panose="020B0606020202030204" pitchFamily="34" charset="0"/>
            </a:endParaRPr>
          </a:p>
          <a:p>
            <a:pPr marL="0" indent="0" algn="ctr">
              <a:lnSpc>
                <a:spcPct val="120000"/>
              </a:lnSpc>
              <a:buNone/>
            </a:pPr>
            <a:r>
              <a:rPr lang="en-US" sz="1200" i="1" dirty="0">
                <a:latin typeface="Arial Narrow" panose="020B0606020202030204" pitchFamily="34" charset="0"/>
                <a:hlinkClick r:id="rId5"/>
              </a:rPr>
              <a:t>Grade band objectives</a:t>
            </a:r>
            <a:endParaRPr lang="en-US" sz="1200" i="1" dirty="0">
              <a:latin typeface="Arial Narrow" panose="020B0606020202030204" pitchFamily="34" charset="0"/>
            </a:endParaRPr>
          </a:p>
        </p:txBody>
      </p:sp>
      <p:sp>
        <p:nvSpPr>
          <p:cNvPr id="4" name="Footer Placeholder 3">
            <a:extLst>
              <a:ext uri="{FF2B5EF4-FFF2-40B4-BE49-F238E27FC236}">
                <a16:creationId xmlns:a16="http://schemas.microsoft.com/office/drawing/2014/main" id="{CACC547E-928C-437A-917F-1FCA67B2851A}"/>
              </a:ext>
            </a:extLst>
          </p:cNvPr>
          <p:cNvSpPr>
            <a:spLocks noGrp="1"/>
          </p:cNvSpPr>
          <p:nvPr>
            <p:ph type="ftr" sz="quarter" idx="11"/>
          </p:nvPr>
        </p:nvSpPr>
        <p:spPr/>
        <p:txBody>
          <a:bodyPr/>
          <a:lstStyle/>
          <a:p>
            <a:r>
              <a:rPr lang="en-US"/>
              <a:t>Nassau BOCES Mental Health Consortium - contact amidura@nasboces.org</a:t>
            </a:r>
          </a:p>
        </p:txBody>
      </p:sp>
    </p:spTree>
    <p:extLst>
      <p:ext uri="{BB962C8B-B14F-4D97-AF65-F5344CB8AC3E}">
        <p14:creationId xmlns:p14="http://schemas.microsoft.com/office/powerpoint/2010/main" val="3191848695"/>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3C4A9-24F5-44A2-8BA5-24103DEF3D88}"/>
              </a:ext>
            </a:extLst>
          </p:cNvPr>
          <p:cNvSpPr>
            <a:spLocks noGrp="1"/>
          </p:cNvSpPr>
          <p:nvPr>
            <p:ph type="title"/>
          </p:nvPr>
        </p:nvSpPr>
        <p:spPr>
          <a:xfrm>
            <a:off x="1044054" y="2286000"/>
            <a:ext cx="3965456" cy="2285999"/>
          </a:xfrm>
        </p:spPr>
        <p:txBody>
          <a:bodyPr anchor="ctr">
            <a:normAutofit/>
          </a:bodyPr>
          <a:lstStyle/>
          <a:p>
            <a:pPr algn="ctr">
              <a:lnSpc>
                <a:spcPct val="110000"/>
              </a:lnSpc>
            </a:pPr>
            <a:r>
              <a:rPr lang="en-US" sz="2600" dirty="0"/>
              <a:t>SEL implementation </a:t>
            </a:r>
            <a:br>
              <a:rPr lang="en-US" sz="2600" dirty="0"/>
            </a:br>
            <a:r>
              <a:rPr lang="en-US" sz="2600" dirty="0"/>
              <a:t>&amp; creating a positive school Climate </a:t>
            </a:r>
          </a:p>
        </p:txBody>
      </p:sp>
      <p:sp>
        <p:nvSpPr>
          <p:cNvPr id="3" name="Content Placeholder 2">
            <a:extLst>
              <a:ext uri="{FF2B5EF4-FFF2-40B4-BE49-F238E27FC236}">
                <a16:creationId xmlns:a16="http://schemas.microsoft.com/office/drawing/2014/main" id="{35DB3E1B-F05D-48E7-AB73-704AC43A3CA0}"/>
              </a:ext>
            </a:extLst>
          </p:cNvPr>
          <p:cNvSpPr>
            <a:spLocks noGrp="1"/>
          </p:cNvSpPr>
          <p:nvPr>
            <p:ph idx="1"/>
          </p:nvPr>
        </p:nvSpPr>
        <p:spPr>
          <a:xfrm>
            <a:off x="7188680" y="762000"/>
            <a:ext cx="3897332" cy="5334000"/>
          </a:xfrm>
        </p:spPr>
        <p:txBody>
          <a:bodyPr anchor="ctr">
            <a:normAutofit/>
          </a:bodyPr>
          <a:lstStyle/>
          <a:p>
            <a:pPr marL="0" indent="0">
              <a:buNone/>
            </a:pPr>
            <a:r>
              <a:rPr lang="en-US" dirty="0"/>
              <a:t>Create </a:t>
            </a:r>
            <a:r>
              <a:rPr lang="en-US" b="1" dirty="0"/>
              <a:t>a team </a:t>
            </a:r>
            <a:r>
              <a:rPr lang="en-US" dirty="0"/>
              <a:t>made up of stakeholders to work on your initiatives, goals and projects</a:t>
            </a:r>
          </a:p>
          <a:p>
            <a:pPr marL="560070" lvl="1" indent="-285750">
              <a:buFont typeface="Arial" panose="020B0604020202020204" pitchFamily="34" charset="0"/>
              <a:buChar char="•"/>
            </a:pPr>
            <a:r>
              <a:rPr lang="en-US" dirty="0"/>
              <a:t>Read the </a:t>
            </a:r>
            <a:r>
              <a:rPr lang="en-US" dirty="0">
                <a:hlinkClick r:id="rId2"/>
              </a:rPr>
              <a:t>School Mental Health Teaming Playbook</a:t>
            </a:r>
            <a:endParaRPr lang="en-US" dirty="0"/>
          </a:p>
          <a:p>
            <a:pPr marL="560070" lvl="1" indent="-285750">
              <a:buFont typeface="Arial" panose="020B0604020202020204" pitchFamily="34" charset="0"/>
              <a:buChar char="•"/>
            </a:pPr>
            <a:r>
              <a:rPr lang="en-US" dirty="0"/>
              <a:t>Collect data and </a:t>
            </a:r>
            <a:r>
              <a:rPr lang="en-US" dirty="0">
                <a:solidFill>
                  <a:srgbClr val="00B0F0"/>
                </a:solidFill>
              </a:rPr>
              <a:t>identify gaps</a:t>
            </a:r>
            <a:r>
              <a:rPr lang="en-US" dirty="0"/>
              <a:t> in student support services.  This is a wonderful interactive, confidential,  free tool. </a:t>
            </a:r>
            <a:r>
              <a:rPr lang="en-US" dirty="0">
                <a:hlinkClick r:id="rId3"/>
              </a:rPr>
              <a:t>SHAPE – School Health Assessment and Performance Evaluation (theshapesystem.com)</a:t>
            </a:r>
            <a:endParaRPr lang="en-US" dirty="0"/>
          </a:p>
          <a:p>
            <a:pPr marL="560070" lvl="1" indent="-285750">
              <a:buFont typeface="Arial" panose="020B0604020202020204" pitchFamily="34" charset="0"/>
              <a:buChar char="•"/>
            </a:pPr>
            <a:r>
              <a:rPr lang="en-US" dirty="0"/>
              <a:t>Administer a </a:t>
            </a:r>
            <a:r>
              <a:rPr lang="en-US" dirty="0">
                <a:hlinkClick r:id="rId4"/>
              </a:rPr>
              <a:t>school climate survey </a:t>
            </a:r>
            <a:endParaRPr lang="en-US" dirty="0"/>
          </a:p>
        </p:txBody>
      </p:sp>
      <p:sp>
        <p:nvSpPr>
          <p:cNvPr id="4" name="Footer Placeholder 3">
            <a:extLst>
              <a:ext uri="{FF2B5EF4-FFF2-40B4-BE49-F238E27FC236}">
                <a16:creationId xmlns:a16="http://schemas.microsoft.com/office/drawing/2014/main" id="{ED4639E9-EEA7-4D17-BD59-F3A3D3C77567}"/>
              </a:ext>
            </a:extLst>
          </p:cNvPr>
          <p:cNvSpPr>
            <a:spLocks noGrp="1"/>
          </p:cNvSpPr>
          <p:nvPr>
            <p:ph type="ftr" sz="quarter" idx="11"/>
          </p:nvPr>
        </p:nvSpPr>
        <p:spPr/>
        <p:txBody>
          <a:bodyPr/>
          <a:lstStyle/>
          <a:p>
            <a:r>
              <a:rPr lang="en-US"/>
              <a:t>Nassau BOCES Mental Health Consortium - contact amidura@nasboces.org</a:t>
            </a:r>
          </a:p>
        </p:txBody>
      </p:sp>
    </p:spTree>
    <p:extLst>
      <p:ext uri="{BB962C8B-B14F-4D97-AF65-F5344CB8AC3E}">
        <p14:creationId xmlns:p14="http://schemas.microsoft.com/office/powerpoint/2010/main" val="20543547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78F8A-31BC-4E4D-A0B3-96CA373558E6}"/>
              </a:ext>
            </a:extLst>
          </p:cNvPr>
          <p:cNvSpPr>
            <a:spLocks noGrp="1"/>
          </p:cNvSpPr>
          <p:nvPr>
            <p:ph type="title"/>
          </p:nvPr>
        </p:nvSpPr>
        <p:spPr>
          <a:xfrm>
            <a:off x="685799" y="764373"/>
            <a:ext cx="3977639" cy="1600200"/>
          </a:xfrm>
        </p:spPr>
        <p:txBody>
          <a:bodyPr vert="horz" lIns="91440" tIns="45720" rIns="91440" bIns="45720" rtlCol="0" anchor="b">
            <a:normAutofit/>
          </a:bodyPr>
          <a:lstStyle/>
          <a:p>
            <a:pPr algn="l"/>
            <a:r>
              <a:rPr lang="en-US" sz="3200">
                <a:hlinkClick r:id="rId2"/>
              </a:rPr>
              <a:t>Crosswalk of major initiatives</a:t>
            </a:r>
            <a:endParaRPr lang="en-US" sz="3200"/>
          </a:p>
        </p:txBody>
      </p:sp>
      <p:sp>
        <p:nvSpPr>
          <p:cNvPr id="9" name="Content Placeholder 8">
            <a:extLst>
              <a:ext uri="{FF2B5EF4-FFF2-40B4-BE49-F238E27FC236}">
                <a16:creationId xmlns:a16="http://schemas.microsoft.com/office/drawing/2014/main" id="{200AFF81-4CCA-404F-A1A2-8744CDBCC18D}"/>
              </a:ext>
            </a:extLst>
          </p:cNvPr>
          <p:cNvSpPr>
            <a:spLocks noGrp="1"/>
          </p:cNvSpPr>
          <p:nvPr>
            <p:ph idx="1"/>
          </p:nvPr>
        </p:nvSpPr>
        <p:spPr>
          <a:xfrm>
            <a:off x="685800" y="2364573"/>
            <a:ext cx="3977639" cy="3854112"/>
          </a:xfrm>
        </p:spPr>
        <p:txBody>
          <a:bodyPr>
            <a:normAutofit/>
          </a:bodyPr>
          <a:lstStyle/>
          <a:p>
            <a:r>
              <a:rPr lang="en-US" sz="2000" dirty="0"/>
              <a:t>How to link </a:t>
            </a:r>
          </a:p>
          <a:p>
            <a:pPr lvl="1"/>
            <a:r>
              <a:rPr lang="en-US" dirty="0"/>
              <a:t>Mental Health Education Requirements</a:t>
            </a:r>
          </a:p>
          <a:p>
            <a:pPr lvl="1"/>
            <a:r>
              <a:rPr lang="en-US" dirty="0"/>
              <a:t>SEL Benchmarks (CASEL 5)</a:t>
            </a:r>
          </a:p>
          <a:p>
            <a:pPr lvl="1"/>
            <a:r>
              <a:rPr lang="en-US" dirty="0"/>
              <a:t>Culturally Responsive and Sustaining Education Objectives</a:t>
            </a:r>
          </a:p>
          <a:p>
            <a:pPr lvl="1"/>
            <a:r>
              <a:rPr lang="en-US" dirty="0"/>
              <a:t>School Climate Survey results</a:t>
            </a:r>
          </a:p>
        </p:txBody>
      </p:sp>
      <p:sp useBgFill="1">
        <p:nvSpPr>
          <p:cNvPr id="7" name="Rectangle 11">
            <a:extLst>
              <a:ext uri="{FF2B5EF4-FFF2-40B4-BE49-F238E27FC236}">
                <a16:creationId xmlns:a16="http://schemas.microsoft.com/office/drawing/2014/main" id="{8D25211A-4CA0-4B53-82BB-1EE7C7F3C7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51379" y="0"/>
            <a:ext cx="724061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Calendar&#10;&#10;Description automatically generated">
            <a:extLst>
              <a:ext uri="{FF2B5EF4-FFF2-40B4-BE49-F238E27FC236}">
                <a16:creationId xmlns:a16="http://schemas.microsoft.com/office/drawing/2014/main" id="{4803741D-C176-49CC-B6EA-AA59B7D20788}"/>
              </a:ext>
            </a:extLst>
          </p:cNvPr>
          <p:cNvPicPr>
            <a:picLocks noChangeAspect="1"/>
          </p:cNvPicPr>
          <p:nvPr/>
        </p:nvPicPr>
        <p:blipFill rotWithShape="1">
          <a:blip r:embed="rId3"/>
          <a:srcRect l="30349" r="33745"/>
          <a:stretch/>
        </p:blipFill>
        <p:spPr>
          <a:xfrm>
            <a:off x="5304147" y="10"/>
            <a:ext cx="6887853" cy="6857990"/>
          </a:xfrm>
          <a:prstGeom prst="rect">
            <a:avLst/>
          </a:prstGeom>
        </p:spPr>
      </p:pic>
      <p:sp>
        <p:nvSpPr>
          <p:cNvPr id="6" name="Footer Placeholder 5">
            <a:extLst>
              <a:ext uri="{FF2B5EF4-FFF2-40B4-BE49-F238E27FC236}">
                <a16:creationId xmlns:a16="http://schemas.microsoft.com/office/drawing/2014/main" id="{A59B10D3-61F9-4644-B6BC-4F4A696FD83A}"/>
              </a:ext>
            </a:extLst>
          </p:cNvPr>
          <p:cNvSpPr>
            <a:spLocks noGrp="1"/>
          </p:cNvSpPr>
          <p:nvPr>
            <p:ph type="ftr" sz="quarter" idx="11"/>
          </p:nvPr>
        </p:nvSpPr>
        <p:spPr/>
        <p:txBody>
          <a:bodyPr/>
          <a:lstStyle/>
          <a:p>
            <a:r>
              <a:rPr lang="en-US"/>
              <a:t>Nassau BOCES Mental Health Consortium - contact amidura@nasboces.org</a:t>
            </a:r>
          </a:p>
        </p:txBody>
      </p:sp>
    </p:spTree>
    <p:extLst>
      <p:ext uri="{BB962C8B-B14F-4D97-AF65-F5344CB8AC3E}">
        <p14:creationId xmlns:p14="http://schemas.microsoft.com/office/powerpoint/2010/main" val="36870257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5D914-5376-4C10-8FAB-59EF2FDD6E27}"/>
              </a:ext>
            </a:extLst>
          </p:cNvPr>
          <p:cNvSpPr>
            <a:spLocks noGrp="1"/>
          </p:cNvSpPr>
          <p:nvPr>
            <p:ph type="title"/>
          </p:nvPr>
        </p:nvSpPr>
        <p:spPr/>
        <p:txBody>
          <a:bodyPr/>
          <a:lstStyle/>
          <a:p>
            <a:r>
              <a:rPr lang="en-US" sz="2800" dirty="0"/>
              <a:t>SEL implementation &amp; creating a positive school Climate </a:t>
            </a:r>
            <a:endParaRPr lang="en-US" dirty="0"/>
          </a:p>
        </p:txBody>
      </p:sp>
      <p:sp>
        <p:nvSpPr>
          <p:cNvPr id="6" name="Text Placeholder 5">
            <a:extLst>
              <a:ext uri="{FF2B5EF4-FFF2-40B4-BE49-F238E27FC236}">
                <a16:creationId xmlns:a16="http://schemas.microsoft.com/office/drawing/2014/main" id="{68F0A37E-E04F-4908-BA63-EE1103616E6F}"/>
              </a:ext>
            </a:extLst>
          </p:cNvPr>
          <p:cNvSpPr>
            <a:spLocks noGrp="1"/>
          </p:cNvSpPr>
          <p:nvPr>
            <p:ph type="body" idx="1"/>
          </p:nvPr>
        </p:nvSpPr>
        <p:spPr/>
        <p:txBody>
          <a:bodyPr>
            <a:normAutofit/>
          </a:bodyPr>
          <a:lstStyle/>
          <a:p>
            <a:pPr algn="ctr"/>
            <a:r>
              <a:rPr lang="en-US" sz="3600" dirty="0"/>
              <a:t>MTSS</a:t>
            </a:r>
          </a:p>
        </p:txBody>
      </p:sp>
      <p:pic>
        <p:nvPicPr>
          <p:cNvPr id="5" name="Content Placeholder 4" descr="Diagram&#10;&#10;Description automatically generated">
            <a:extLst>
              <a:ext uri="{FF2B5EF4-FFF2-40B4-BE49-F238E27FC236}">
                <a16:creationId xmlns:a16="http://schemas.microsoft.com/office/drawing/2014/main" id="{A95F6F58-CB21-4B61-B527-138F4D77B5AB}"/>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2236787" y="3789363"/>
            <a:ext cx="2209800" cy="1771650"/>
          </a:xfrm>
        </p:spPr>
      </p:pic>
      <p:sp>
        <p:nvSpPr>
          <p:cNvPr id="7" name="Text Placeholder 6">
            <a:extLst>
              <a:ext uri="{FF2B5EF4-FFF2-40B4-BE49-F238E27FC236}">
                <a16:creationId xmlns:a16="http://schemas.microsoft.com/office/drawing/2014/main" id="{34744725-6E8E-4594-817D-639419846879}"/>
              </a:ext>
            </a:extLst>
          </p:cNvPr>
          <p:cNvSpPr>
            <a:spLocks noGrp="1"/>
          </p:cNvSpPr>
          <p:nvPr>
            <p:ph type="body" sz="quarter" idx="3"/>
          </p:nvPr>
        </p:nvSpPr>
        <p:spPr/>
        <p:txBody>
          <a:bodyPr/>
          <a:lstStyle/>
          <a:p>
            <a:pPr algn="ctr"/>
            <a:r>
              <a:rPr lang="en-US" dirty="0"/>
              <a:t>Team resources</a:t>
            </a:r>
          </a:p>
        </p:txBody>
      </p:sp>
      <p:sp>
        <p:nvSpPr>
          <p:cNvPr id="8" name="Content Placeholder 7">
            <a:extLst>
              <a:ext uri="{FF2B5EF4-FFF2-40B4-BE49-F238E27FC236}">
                <a16:creationId xmlns:a16="http://schemas.microsoft.com/office/drawing/2014/main" id="{B3686CE3-8228-4740-965A-5AAC17C64A7E}"/>
              </a:ext>
            </a:extLst>
          </p:cNvPr>
          <p:cNvSpPr>
            <a:spLocks noGrp="1"/>
          </p:cNvSpPr>
          <p:nvPr>
            <p:ph sz="quarter" idx="4"/>
          </p:nvPr>
        </p:nvSpPr>
        <p:spPr/>
        <p:txBody>
          <a:bodyPr/>
          <a:lstStyle/>
          <a:p>
            <a:r>
              <a:rPr lang="en-US" dirty="0">
                <a:hlinkClick r:id="rId3"/>
              </a:rPr>
              <a:t>School Mental Health Team Alignment Tool </a:t>
            </a:r>
            <a:r>
              <a:rPr lang="en-US" dirty="0"/>
              <a:t>– to prevent duplication</a:t>
            </a:r>
          </a:p>
          <a:p>
            <a:r>
              <a:rPr lang="en-US" dirty="0">
                <a:hlinkClick r:id="rId4"/>
              </a:rPr>
              <a:t>Multi-Disciplinary School Mental Health Team Roles and Functions</a:t>
            </a:r>
            <a:endParaRPr lang="en-US" dirty="0"/>
          </a:p>
          <a:p>
            <a:r>
              <a:rPr lang="en-US" dirty="0">
                <a:hlinkClick r:id="rId5"/>
              </a:rPr>
              <a:t>School or District “wish list” for community, mental health provider services</a:t>
            </a:r>
            <a:endParaRPr lang="en-US" dirty="0"/>
          </a:p>
        </p:txBody>
      </p:sp>
      <p:sp>
        <p:nvSpPr>
          <p:cNvPr id="9" name="Footer Placeholder 8">
            <a:extLst>
              <a:ext uri="{FF2B5EF4-FFF2-40B4-BE49-F238E27FC236}">
                <a16:creationId xmlns:a16="http://schemas.microsoft.com/office/drawing/2014/main" id="{8BF6A0AE-1530-4475-A86B-F0CF5EBA03A9}"/>
              </a:ext>
            </a:extLst>
          </p:cNvPr>
          <p:cNvSpPr>
            <a:spLocks noGrp="1"/>
          </p:cNvSpPr>
          <p:nvPr>
            <p:ph type="ftr" sz="quarter" idx="11"/>
          </p:nvPr>
        </p:nvSpPr>
        <p:spPr/>
        <p:txBody>
          <a:bodyPr/>
          <a:lstStyle/>
          <a:p>
            <a:r>
              <a:rPr lang="en-US" dirty="0"/>
              <a:t>Nassau BOCES Mental Health Consortium - contact amidura@nasboces.org</a:t>
            </a:r>
          </a:p>
        </p:txBody>
      </p:sp>
    </p:spTree>
    <p:extLst>
      <p:ext uri="{BB962C8B-B14F-4D97-AF65-F5344CB8AC3E}">
        <p14:creationId xmlns:p14="http://schemas.microsoft.com/office/powerpoint/2010/main" val="36470931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E90980D-7C3D-4664-946C-0551F60E6A6B}"/>
              </a:ext>
            </a:extLst>
          </p:cNvPr>
          <p:cNvSpPr>
            <a:spLocks noGrp="1"/>
          </p:cNvSpPr>
          <p:nvPr>
            <p:ph type="title"/>
          </p:nvPr>
        </p:nvSpPr>
        <p:spPr/>
        <p:txBody>
          <a:bodyPr/>
          <a:lstStyle/>
          <a:p>
            <a:r>
              <a:rPr lang="en-US" dirty="0"/>
              <a:t>Tier 1 supports – </a:t>
            </a:r>
            <a:r>
              <a:rPr lang="en-US" sz="2000" dirty="0">
                <a:solidFill>
                  <a:srgbClr val="00B0F0"/>
                </a:solidFill>
              </a:rPr>
              <a:t>For everyone</a:t>
            </a:r>
          </a:p>
        </p:txBody>
      </p:sp>
      <p:sp>
        <p:nvSpPr>
          <p:cNvPr id="8" name="Content Placeholder 7">
            <a:extLst>
              <a:ext uri="{FF2B5EF4-FFF2-40B4-BE49-F238E27FC236}">
                <a16:creationId xmlns:a16="http://schemas.microsoft.com/office/drawing/2014/main" id="{08618EC0-87C9-45AB-B41C-7ED5123C5367}"/>
              </a:ext>
            </a:extLst>
          </p:cNvPr>
          <p:cNvSpPr>
            <a:spLocks noGrp="1"/>
          </p:cNvSpPr>
          <p:nvPr>
            <p:ph sz="half" idx="1"/>
          </p:nvPr>
        </p:nvSpPr>
        <p:spPr/>
        <p:txBody>
          <a:bodyPr>
            <a:normAutofit/>
          </a:bodyPr>
          <a:lstStyle/>
          <a:p>
            <a:r>
              <a:rPr lang="en-US" dirty="0"/>
              <a:t>How does my school handle suspensions?</a:t>
            </a:r>
          </a:p>
          <a:p>
            <a:r>
              <a:rPr lang="en-US" dirty="0"/>
              <a:t>Does my district have a program in place to help teachers with their own personal wellness?</a:t>
            </a:r>
          </a:p>
          <a:p>
            <a:r>
              <a:rPr lang="en-US" dirty="0"/>
              <a:t>Does my district have a space dedicated to  wellness? Stress reduction? Cool off time?  </a:t>
            </a:r>
            <a:r>
              <a:rPr lang="en-US" sz="1800" dirty="0">
                <a:solidFill>
                  <a:srgbClr val="00B0F0"/>
                </a:solidFill>
              </a:rPr>
              <a:t>Zen Den, Chill out chamber, Relax Room, etc.?</a:t>
            </a:r>
          </a:p>
          <a:p>
            <a:r>
              <a:rPr lang="en-US" sz="2000" dirty="0"/>
              <a:t>Are my teachers using welcoming circles? Optimistic Closures?</a:t>
            </a:r>
          </a:p>
        </p:txBody>
      </p:sp>
      <p:sp>
        <p:nvSpPr>
          <p:cNvPr id="9" name="Content Placeholder 8">
            <a:extLst>
              <a:ext uri="{FF2B5EF4-FFF2-40B4-BE49-F238E27FC236}">
                <a16:creationId xmlns:a16="http://schemas.microsoft.com/office/drawing/2014/main" id="{AC197EAA-630A-4190-839D-1BBFAC2F1347}"/>
              </a:ext>
            </a:extLst>
          </p:cNvPr>
          <p:cNvSpPr>
            <a:spLocks noGrp="1"/>
          </p:cNvSpPr>
          <p:nvPr>
            <p:ph sz="half" idx="2"/>
          </p:nvPr>
        </p:nvSpPr>
        <p:spPr/>
        <p:txBody>
          <a:bodyPr>
            <a:normAutofit/>
          </a:bodyPr>
          <a:lstStyle/>
          <a:p>
            <a:r>
              <a:rPr lang="en-US" dirty="0"/>
              <a:t>Have my teachers/admins been trained in the use of Restorative Practices?</a:t>
            </a:r>
          </a:p>
          <a:p>
            <a:r>
              <a:rPr lang="en-US" dirty="0"/>
              <a:t>Is the staff knowledgeable about </a:t>
            </a:r>
            <a:r>
              <a:rPr lang="en-US" dirty="0">
                <a:hlinkClick r:id="rId2"/>
              </a:rPr>
              <a:t>“whole child” </a:t>
            </a:r>
            <a:r>
              <a:rPr lang="en-US" dirty="0"/>
              <a:t> - CDC whole school, whole community, whole child (WSCC)</a:t>
            </a:r>
          </a:p>
          <a:p>
            <a:r>
              <a:rPr lang="en-US" dirty="0"/>
              <a:t>Are district leaders using scheduled staff meeting time to model SEL/MH techniques- </a:t>
            </a:r>
            <a:r>
              <a:rPr lang="en-US" sz="1800" dirty="0">
                <a:solidFill>
                  <a:srgbClr val="00B0F0"/>
                </a:solidFill>
              </a:rPr>
              <a:t>circles, mindfulness, positive affirmations, etc.</a:t>
            </a:r>
          </a:p>
        </p:txBody>
      </p:sp>
      <p:sp>
        <p:nvSpPr>
          <p:cNvPr id="10" name="Footer Placeholder 9">
            <a:extLst>
              <a:ext uri="{FF2B5EF4-FFF2-40B4-BE49-F238E27FC236}">
                <a16:creationId xmlns:a16="http://schemas.microsoft.com/office/drawing/2014/main" id="{EDE7E896-AF16-4CD3-9316-DF2B5F79A8A1}"/>
              </a:ext>
            </a:extLst>
          </p:cNvPr>
          <p:cNvSpPr>
            <a:spLocks noGrp="1"/>
          </p:cNvSpPr>
          <p:nvPr>
            <p:ph type="ftr" sz="quarter" idx="11"/>
          </p:nvPr>
        </p:nvSpPr>
        <p:spPr/>
        <p:txBody>
          <a:bodyPr/>
          <a:lstStyle/>
          <a:p>
            <a:r>
              <a:rPr lang="en-US"/>
              <a:t>Nassau BOCES Mental Health Consortium - contact amidura@nasboces.org</a:t>
            </a:r>
          </a:p>
        </p:txBody>
      </p:sp>
    </p:spTree>
    <p:extLst>
      <p:ext uri="{BB962C8B-B14F-4D97-AF65-F5344CB8AC3E}">
        <p14:creationId xmlns:p14="http://schemas.microsoft.com/office/powerpoint/2010/main" val="1256952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9D4D7-8023-4AF9-9580-E39940EDDC64}"/>
              </a:ext>
            </a:extLst>
          </p:cNvPr>
          <p:cNvSpPr>
            <a:spLocks noGrp="1"/>
          </p:cNvSpPr>
          <p:nvPr>
            <p:ph type="title"/>
          </p:nvPr>
        </p:nvSpPr>
        <p:spPr/>
        <p:txBody>
          <a:bodyPr/>
          <a:lstStyle/>
          <a:p>
            <a:r>
              <a:rPr lang="en-US" dirty="0"/>
              <a:t>Tier 2 Supports</a:t>
            </a:r>
          </a:p>
        </p:txBody>
      </p:sp>
      <p:sp>
        <p:nvSpPr>
          <p:cNvPr id="3" name="Content Placeholder 2">
            <a:extLst>
              <a:ext uri="{FF2B5EF4-FFF2-40B4-BE49-F238E27FC236}">
                <a16:creationId xmlns:a16="http://schemas.microsoft.com/office/drawing/2014/main" id="{2E27A804-EE2C-4075-8B40-540CE939B1F7}"/>
              </a:ext>
            </a:extLst>
          </p:cNvPr>
          <p:cNvSpPr>
            <a:spLocks noGrp="1"/>
          </p:cNvSpPr>
          <p:nvPr>
            <p:ph sz="half" idx="1"/>
          </p:nvPr>
        </p:nvSpPr>
        <p:spPr/>
        <p:txBody>
          <a:bodyPr/>
          <a:lstStyle/>
          <a:p>
            <a:r>
              <a:rPr lang="en-US" dirty="0"/>
              <a:t>Do students know where to go to talk to an adult?</a:t>
            </a:r>
          </a:p>
          <a:p>
            <a:r>
              <a:rPr lang="en-US" dirty="0"/>
              <a:t>Do we have each student in our building connected to one adult in the building?</a:t>
            </a:r>
          </a:p>
          <a:p>
            <a:r>
              <a:rPr lang="en-US" dirty="0"/>
              <a:t>How are we communicating student/staff supports? </a:t>
            </a:r>
            <a:r>
              <a:rPr lang="en-US" sz="1800" dirty="0">
                <a:solidFill>
                  <a:srgbClr val="00B0F0"/>
                </a:solidFill>
              </a:rPr>
              <a:t>Posters, social media?</a:t>
            </a:r>
          </a:p>
          <a:p>
            <a:r>
              <a:rPr lang="en-US" dirty="0"/>
              <a:t>Do families know how to access mental health and wellness resources?</a:t>
            </a:r>
          </a:p>
          <a:p>
            <a:endParaRPr lang="en-US" dirty="0"/>
          </a:p>
        </p:txBody>
      </p:sp>
      <p:sp>
        <p:nvSpPr>
          <p:cNvPr id="4" name="Content Placeholder 3">
            <a:extLst>
              <a:ext uri="{FF2B5EF4-FFF2-40B4-BE49-F238E27FC236}">
                <a16:creationId xmlns:a16="http://schemas.microsoft.com/office/drawing/2014/main" id="{61B33E0D-D53A-4248-9764-3069F6F9CF9D}"/>
              </a:ext>
            </a:extLst>
          </p:cNvPr>
          <p:cNvSpPr>
            <a:spLocks noGrp="1"/>
          </p:cNvSpPr>
          <p:nvPr>
            <p:ph sz="half" idx="2"/>
          </p:nvPr>
        </p:nvSpPr>
        <p:spPr/>
        <p:txBody>
          <a:bodyPr/>
          <a:lstStyle/>
          <a:p>
            <a:r>
              <a:rPr lang="en-US" dirty="0"/>
              <a:t>Does our district provide mental health and wellness supports for staff?</a:t>
            </a:r>
          </a:p>
          <a:p>
            <a:r>
              <a:rPr lang="en-US" dirty="0"/>
              <a:t>Are nurses and other student support staff trained in Mental Health First Aid for Youth? </a:t>
            </a:r>
            <a:r>
              <a:rPr lang="en-US" sz="1600" dirty="0">
                <a:solidFill>
                  <a:srgbClr val="00B0F0"/>
                </a:solidFill>
              </a:rPr>
              <a:t>Recess monitors, school resource officers, aides, lunchroom monitors, school bus drivers? </a:t>
            </a:r>
          </a:p>
          <a:p>
            <a:endParaRPr lang="en-US" dirty="0"/>
          </a:p>
        </p:txBody>
      </p:sp>
      <p:sp>
        <p:nvSpPr>
          <p:cNvPr id="5" name="Footer Placeholder 4">
            <a:extLst>
              <a:ext uri="{FF2B5EF4-FFF2-40B4-BE49-F238E27FC236}">
                <a16:creationId xmlns:a16="http://schemas.microsoft.com/office/drawing/2014/main" id="{B1D656CF-82E5-4442-AA1F-0416E5D5CDEE}"/>
              </a:ext>
            </a:extLst>
          </p:cNvPr>
          <p:cNvSpPr>
            <a:spLocks noGrp="1"/>
          </p:cNvSpPr>
          <p:nvPr>
            <p:ph type="ftr" sz="quarter" idx="11"/>
          </p:nvPr>
        </p:nvSpPr>
        <p:spPr/>
        <p:txBody>
          <a:bodyPr/>
          <a:lstStyle/>
          <a:p>
            <a:r>
              <a:rPr lang="en-US"/>
              <a:t>Nassau BOCES Mental Health Consortium - contact amidura@nasboces.org</a:t>
            </a:r>
          </a:p>
        </p:txBody>
      </p:sp>
    </p:spTree>
    <p:extLst>
      <p:ext uri="{BB962C8B-B14F-4D97-AF65-F5344CB8AC3E}">
        <p14:creationId xmlns:p14="http://schemas.microsoft.com/office/powerpoint/2010/main" val="3116574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76BC5-456D-4850-A8FA-A5A74AAA1290}"/>
              </a:ext>
            </a:extLst>
          </p:cNvPr>
          <p:cNvSpPr>
            <a:spLocks noGrp="1"/>
          </p:cNvSpPr>
          <p:nvPr>
            <p:ph type="title"/>
          </p:nvPr>
        </p:nvSpPr>
        <p:spPr/>
        <p:txBody>
          <a:bodyPr/>
          <a:lstStyle/>
          <a:p>
            <a:r>
              <a:rPr lang="en-US" dirty="0"/>
              <a:t>Tier 3 supports</a:t>
            </a:r>
          </a:p>
        </p:txBody>
      </p:sp>
      <p:sp>
        <p:nvSpPr>
          <p:cNvPr id="3" name="Content Placeholder 2">
            <a:extLst>
              <a:ext uri="{FF2B5EF4-FFF2-40B4-BE49-F238E27FC236}">
                <a16:creationId xmlns:a16="http://schemas.microsoft.com/office/drawing/2014/main" id="{2B7430EC-716B-41CA-96CA-1F2EA68EA2A0}"/>
              </a:ext>
            </a:extLst>
          </p:cNvPr>
          <p:cNvSpPr>
            <a:spLocks noGrp="1"/>
          </p:cNvSpPr>
          <p:nvPr>
            <p:ph sz="half" idx="1"/>
          </p:nvPr>
        </p:nvSpPr>
        <p:spPr/>
        <p:txBody>
          <a:bodyPr/>
          <a:lstStyle/>
          <a:p>
            <a:r>
              <a:rPr lang="en-US" dirty="0"/>
              <a:t>Has our district updated our crisis response plan to include </a:t>
            </a:r>
          </a:p>
          <a:p>
            <a:pPr marL="560070" lvl="1" indent="-285750">
              <a:buFont typeface="Arial" panose="020B0604020202020204" pitchFamily="34" charset="0"/>
              <a:buChar char="•"/>
            </a:pPr>
            <a:r>
              <a:rPr lang="en-US" dirty="0">
                <a:hlinkClick r:id="rId2"/>
              </a:rPr>
              <a:t>new suicide and mitigation strategies manual- </a:t>
            </a:r>
            <a:r>
              <a:rPr lang="en-US" sz="1800" dirty="0">
                <a:solidFill>
                  <a:srgbClr val="00B0F0"/>
                </a:solidFill>
              </a:rPr>
              <a:t>December 2021</a:t>
            </a:r>
          </a:p>
          <a:p>
            <a:pPr marL="560070" lvl="1" indent="-285750">
              <a:buFont typeface="Arial" panose="020B0604020202020204" pitchFamily="34" charset="0"/>
              <a:buChar char="•"/>
            </a:pPr>
            <a:r>
              <a:rPr lang="en-US" dirty="0"/>
              <a:t>student monitoring software after hours supports</a:t>
            </a:r>
          </a:p>
          <a:p>
            <a:pPr marL="560070" lvl="1" indent="-285750">
              <a:buFont typeface="Arial" panose="020B0604020202020204" pitchFamily="34" charset="0"/>
              <a:buChar char="•"/>
            </a:pPr>
            <a:r>
              <a:rPr lang="en-US" dirty="0"/>
              <a:t>mandated reporter training updates</a:t>
            </a:r>
          </a:p>
          <a:p>
            <a:pPr marL="457200" lvl="1" indent="0">
              <a:buNone/>
            </a:pPr>
            <a:endParaRPr lang="en-US" dirty="0"/>
          </a:p>
        </p:txBody>
      </p:sp>
      <p:sp>
        <p:nvSpPr>
          <p:cNvPr id="4" name="Content Placeholder 3">
            <a:extLst>
              <a:ext uri="{FF2B5EF4-FFF2-40B4-BE49-F238E27FC236}">
                <a16:creationId xmlns:a16="http://schemas.microsoft.com/office/drawing/2014/main" id="{BF568A71-6F3C-42BC-A4E7-0913188B0598}"/>
              </a:ext>
            </a:extLst>
          </p:cNvPr>
          <p:cNvSpPr>
            <a:spLocks noGrp="1"/>
          </p:cNvSpPr>
          <p:nvPr>
            <p:ph sz="half" idx="2"/>
          </p:nvPr>
        </p:nvSpPr>
        <p:spPr/>
        <p:txBody>
          <a:bodyPr/>
          <a:lstStyle/>
          <a:p>
            <a:r>
              <a:rPr lang="en-US" dirty="0"/>
              <a:t>Do we have crisis response contacts updated and readily available?</a:t>
            </a:r>
          </a:p>
          <a:p>
            <a:r>
              <a:rPr lang="en-US" dirty="0"/>
              <a:t>Do we have a team that regularly reviews students who need support?</a:t>
            </a:r>
          </a:p>
          <a:p>
            <a:r>
              <a:rPr lang="en-US" dirty="0"/>
              <a:t>Does out district have a community resource to provide emergency interventions? </a:t>
            </a:r>
          </a:p>
          <a:p>
            <a:pPr lvl="1"/>
            <a:r>
              <a:rPr lang="en-US" dirty="0">
                <a:hlinkClick r:id="rId3"/>
              </a:rPr>
              <a:t>Documents to help form partnerships</a:t>
            </a:r>
            <a:endParaRPr lang="en-US" dirty="0"/>
          </a:p>
        </p:txBody>
      </p:sp>
      <p:sp>
        <p:nvSpPr>
          <p:cNvPr id="5" name="Footer Placeholder 4">
            <a:extLst>
              <a:ext uri="{FF2B5EF4-FFF2-40B4-BE49-F238E27FC236}">
                <a16:creationId xmlns:a16="http://schemas.microsoft.com/office/drawing/2014/main" id="{41425FC9-764F-45E1-A0AB-7C8315DA2146}"/>
              </a:ext>
            </a:extLst>
          </p:cNvPr>
          <p:cNvSpPr>
            <a:spLocks noGrp="1"/>
          </p:cNvSpPr>
          <p:nvPr>
            <p:ph type="ftr" sz="quarter" idx="11"/>
          </p:nvPr>
        </p:nvSpPr>
        <p:spPr/>
        <p:txBody>
          <a:bodyPr/>
          <a:lstStyle/>
          <a:p>
            <a:r>
              <a:rPr lang="en-US"/>
              <a:t>Nassau BOCES Mental Health Consortium - contact amidura@nasboces.org</a:t>
            </a:r>
          </a:p>
        </p:txBody>
      </p:sp>
    </p:spTree>
    <p:extLst>
      <p:ext uri="{BB962C8B-B14F-4D97-AF65-F5344CB8AC3E}">
        <p14:creationId xmlns:p14="http://schemas.microsoft.com/office/powerpoint/2010/main" val="7941548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D96F229-D66B-4695-B5A6-451643550835}"/>
              </a:ext>
            </a:extLst>
          </p:cNvPr>
          <p:cNvSpPr>
            <a:spLocks noGrp="1"/>
          </p:cNvSpPr>
          <p:nvPr>
            <p:ph type="title"/>
          </p:nvPr>
        </p:nvSpPr>
        <p:spPr>
          <a:xfrm>
            <a:off x="685800" y="764372"/>
            <a:ext cx="8610600" cy="1293028"/>
          </a:xfrm>
        </p:spPr>
        <p:txBody>
          <a:bodyPr/>
          <a:lstStyle/>
          <a:p>
            <a:pPr algn="l"/>
            <a:r>
              <a:rPr lang="en-US" dirty="0"/>
              <a:t>At minimum</a:t>
            </a:r>
          </a:p>
        </p:txBody>
      </p:sp>
      <p:sp>
        <p:nvSpPr>
          <p:cNvPr id="6" name="Content Placeholder 5">
            <a:extLst>
              <a:ext uri="{FF2B5EF4-FFF2-40B4-BE49-F238E27FC236}">
                <a16:creationId xmlns:a16="http://schemas.microsoft.com/office/drawing/2014/main" id="{CF9367EA-A14F-4E33-916D-D68E60F9FC5F}"/>
              </a:ext>
            </a:extLst>
          </p:cNvPr>
          <p:cNvSpPr>
            <a:spLocks noGrp="1"/>
          </p:cNvSpPr>
          <p:nvPr>
            <p:ph idx="1"/>
          </p:nvPr>
        </p:nvSpPr>
        <p:spPr/>
        <p:txBody>
          <a:bodyPr/>
          <a:lstStyle/>
          <a:p>
            <a:r>
              <a:rPr lang="en-US" dirty="0"/>
              <a:t>Health teachers are covering </a:t>
            </a:r>
            <a:r>
              <a:rPr lang="en-US" dirty="0">
                <a:hlinkClick r:id="rId2"/>
              </a:rPr>
              <a:t>mental health education</a:t>
            </a:r>
            <a:endParaRPr lang="en-US" dirty="0"/>
          </a:p>
          <a:p>
            <a:r>
              <a:rPr lang="en-US" dirty="0"/>
              <a:t>Elementary students are taught </a:t>
            </a:r>
            <a:r>
              <a:rPr lang="en-US" dirty="0">
                <a:hlinkClick r:id="rId3"/>
              </a:rPr>
              <a:t>Erin’s Law </a:t>
            </a:r>
            <a:r>
              <a:rPr lang="en-US" dirty="0"/>
              <a:t>objectives – covering all the objectives within each grade band.</a:t>
            </a:r>
          </a:p>
          <a:p>
            <a:r>
              <a:rPr lang="en-US" dirty="0">
                <a:hlinkClick r:id="rId4"/>
              </a:rPr>
              <a:t>Crisis plan </a:t>
            </a:r>
            <a:r>
              <a:rPr lang="en-US" dirty="0"/>
              <a:t>in place</a:t>
            </a:r>
          </a:p>
        </p:txBody>
      </p:sp>
      <p:sp>
        <p:nvSpPr>
          <p:cNvPr id="7" name="Footer Placeholder 6">
            <a:extLst>
              <a:ext uri="{FF2B5EF4-FFF2-40B4-BE49-F238E27FC236}">
                <a16:creationId xmlns:a16="http://schemas.microsoft.com/office/drawing/2014/main" id="{7B4BED87-5878-421B-B7CF-61B2A210826E}"/>
              </a:ext>
            </a:extLst>
          </p:cNvPr>
          <p:cNvSpPr>
            <a:spLocks noGrp="1"/>
          </p:cNvSpPr>
          <p:nvPr>
            <p:ph type="ftr" sz="quarter" idx="11"/>
          </p:nvPr>
        </p:nvSpPr>
        <p:spPr/>
        <p:txBody>
          <a:bodyPr/>
          <a:lstStyle/>
          <a:p>
            <a:r>
              <a:rPr lang="en-US"/>
              <a:t>Nassau BOCES Mental Health Consortium - contact amidura@nasboces.org</a:t>
            </a:r>
          </a:p>
        </p:txBody>
      </p:sp>
    </p:spTree>
    <p:extLst>
      <p:ext uri="{BB962C8B-B14F-4D97-AF65-F5344CB8AC3E}">
        <p14:creationId xmlns:p14="http://schemas.microsoft.com/office/powerpoint/2010/main" val="13856987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7170D-88A5-434E-8B75-6296076DEB23}"/>
              </a:ext>
            </a:extLst>
          </p:cNvPr>
          <p:cNvSpPr>
            <a:spLocks noGrp="1"/>
          </p:cNvSpPr>
          <p:nvPr>
            <p:ph type="title"/>
          </p:nvPr>
        </p:nvSpPr>
        <p:spPr>
          <a:xfrm>
            <a:off x="1476783" y="565316"/>
            <a:ext cx="9238434" cy="857559"/>
          </a:xfrm>
        </p:spPr>
        <p:txBody>
          <a:bodyPr/>
          <a:lstStyle/>
          <a:p>
            <a:r>
              <a:rPr lang="en-US" dirty="0"/>
              <a:t>Along the continuum</a:t>
            </a:r>
          </a:p>
        </p:txBody>
      </p:sp>
      <p:sp>
        <p:nvSpPr>
          <p:cNvPr id="3" name="Content Placeholder 2">
            <a:extLst>
              <a:ext uri="{FF2B5EF4-FFF2-40B4-BE49-F238E27FC236}">
                <a16:creationId xmlns:a16="http://schemas.microsoft.com/office/drawing/2014/main" id="{59551710-D59C-450F-856D-EA406577A288}"/>
              </a:ext>
            </a:extLst>
          </p:cNvPr>
          <p:cNvSpPr>
            <a:spLocks noGrp="1"/>
          </p:cNvSpPr>
          <p:nvPr>
            <p:ph idx="1"/>
          </p:nvPr>
        </p:nvSpPr>
        <p:spPr>
          <a:xfrm>
            <a:off x="1327016" y="1580972"/>
            <a:ext cx="9238434" cy="3854153"/>
          </a:xfrm>
        </p:spPr>
        <p:txBody>
          <a:bodyPr>
            <a:normAutofit fontScale="92500" lnSpcReduction="10000"/>
          </a:bodyPr>
          <a:lstStyle/>
          <a:p>
            <a:r>
              <a:rPr lang="en-US" dirty="0"/>
              <a:t>Districtwide MH &amp; wellness team – all stakeholders meets regularly. </a:t>
            </a:r>
          </a:p>
          <a:p>
            <a:r>
              <a:rPr lang="en-US" dirty="0"/>
              <a:t>Building wide MH &amp; wellness team- meets regularly.</a:t>
            </a:r>
          </a:p>
          <a:p>
            <a:r>
              <a:rPr lang="en-US" dirty="0"/>
              <a:t>Administered a climate survey and shared results with community and committees.</a:t>
            </a:r>
          </a:p>
          <a:p>
            <a:r>
              <a:rPr lang="en-US" dirty="0"/>
              <a:t>Identified areas of school climate that need to be addressed and identified priorities. </a:t>
            </a:r>
            <a:r>
              <a:rPr lang="en-US" dirty="0">
                <a:hlinkClick r:id="rId2"/>
              </a:rPr>
              <a:t>See additional questions available Spring 2023</a:t>
            </a:r>
            <a:endParaRPr lang="en-US" dirty="0"/>
          </a:p>
          <a:p>
            <a:r>
              <a:rPr lang="en-US" dirty="0"/>
              <a:t>Adopted an  </a:t>
            </a:r>
            <a:r>
              <a:rPr lang="en-US" dirty="0">
                <a:hlinkClick r:id="rId3"/>
              </a:rPr>
              <a:t>“evidence based” SEL framework </a:t>
            </a:r>
            <a:r>
              <a:rPr lang="en-US" dirty="0"/>
              <a:t>to implement with fidelity K-12 – Set up PD for all school staff to address MH and SEL initiatives</a:t>
            </a:r>
          </a:p>
          <a:p>
            <a:r>
              <a:rPr lang="en-US" dirty="0"/>
              <a:t>Identified members of team who will work on becoming “experts” in a variety of programs/initiatives who turn-key at faculty/staff/parent meetings</a:t>
            </a:r>
          </a:p>
          <a:p>
            <a:endParaRPr lang="en-US" dirty="0"/>
          </a:p>
        </p:txBody>
      </p:sp>
      <p:sp>
        <p:nvSpPr>
          <p:cNvPr id="4" name="Footer Placeholder 3">
            <a:extLst>
              <a:ext uri="{FF2B5EF4-FFF2-40B4-BE49-F238E27FC236}">
                <a16:creationId xmlns:a16="http://schemas.microsoft.com/office/drawing/2014/main" id="{0678D9F8-DA39-4FE7-83AE-257269FF1912}"/>
              </a:ext>
            </a:extLst>
          </p:cNvPr>
          <p:cNvSpPr>
            <a:spLocks noGrp="1"/>
          </p:cNvSpPr>
          <p:nvPr>
            <p:ph type="ftr" sz="quarter" idx="11"/>
          </p:nvPr>
        </p:nvSpPr>
        <p:spPr/>
        <p:txBody>
          <a:bodyPr/>
          <a:lstStyle/>
          <a:p>
            <a:r>
              <a:rPr lang="en-US"/>
              <a:t>Nassau BOCES Mental Health Consortium - contact amidura@nasboces.org</a:t>
            </a:r>
          </a:p>
        </p:txBody>
      </p:sp>
    </p:spTree>
    <p:extLst>
      <p:ext uri="{BB962C8B-B14F-4D97-AF65-F5344CB8AC3E}">
        <p14:creationId xmlns:p14="http://schemas.microsoft.com/office/powerpoint/2010/main" val="3304731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7170D-88A5-434E-8B75-6296076DEB23}"/>
              </a:ext>
            </a:extLst>
          </p:cNvPr>
          <p:cNvSpPr>
            <a:spLocks noGrp="1"/>
          </p:cNvSpPr>
          <p:nvPr>
            <p:ph type="title"/>
          </p:nvPr>
        </p:nvSpPr>
        <p:spPr>
          <a:xfrm>
            <a:off x="1327016" y="847425"/>
            <a:ext cx="9238434" cy="857559"/>
          </a:xfrm>
        </p:spPr>
        <p:txBody>
          <a:bodyPr/>
          <a:lstStyle/>
          <a:p>
            <a:r>
              <a:rPr lang="en-US" dirty="0"/>
              <a:t>Along the continuum</a:t>
            </a:r>
          </a:p>
        </p:txBody>
      </p:sp>
      <p:sp>
        <p:nvSpPr>
          <p:cNvPr id="3" name="Content Placeholder 2">
            <a:extLst>
              <a:ext uri="{FF2B5EF4-FFF2-40B4-BE49-F238E27FC236}">
                <a16:creationId xmlns:a16="http://schemas.microsoft.com/office/drawing/2014/main" id="{59551710-D59C-450F-856D-EA406577A288}"/>
              </a:ext>
            </a:extLst>
          </p:cNvPr>
          <p:cNvSpPr>
            <a:spLocks noGrp="1"/>
          </p:cNvSpPr>
          <p:nvPr>
            <p:ph idx="1"/>
          </p:nvPr>
        </p:nvSpPr>
        <p:spPr>
          <a:xfrm>
            <a:off x="1327016" y="2290273"/>
            <a:ext cx="9238434" cy="3720302"/>
          </a:xfrm>
        </p:spPr>
        <p:txBody>
          <a:bodyPr>
            <a:normAutofit/>
          </a:bodyPr>
          <a:lstStyle/>
          <a:p>
            <a:r>
              <a:rPr lang="en-US" dirty="0"/>
              <a:t>Formed  community partnerships</a:t>
            </a:r>
          </a:p>
          <a:p>
            <a:r>
              <a:rPr lang="en-US" dirty="0"/>
              <a:t>Have </a:t>
            </a:r>
            <a:r>
              <a:rPr lang="en-US" dirty="0">
                <a:hlinkClick r:id="rId2"/>
              </a:rPr>
              <a:t>established areas for staff </a:t>
            </a:r>
            <a:r>
              <a:rPr lang="en-US" dirty="0"/>
              <a:t>and students to use for “time-out”</a:t>
            </a:r>
          </a:p>
          <a:p>
            <a:r>
              <a:rPr lang="en-US" dirty="0"/>
              <a:t>Adopted </a:t>
            </a:r>
            <a:r>
              <a:rPr lang="en-US" dirty="0">
                <a:hlinkClick r:id="rId3"/>
              </a:rPr>
              <a:t>restorative practices </a:t>
            </a:r>
            <a:r>
              <a:rPr lang="en-US" dirty="0"/>
              <a:t>and revised student hand-books and </a:t>
            </a:r>
            <a:r>
              <a:rPr lang="en-US" dirty="0">
                <a:hlinkClick r:id="rId4"/>
              </a:rPr>
              <a:t>codes of conduct</a:t>
            </a:r>
            <a:endParaRPr lang="en-US" dirty="0"/>
          </a:p>
          <a:p>
            <a:r>
              <a:rPr lang="en-US" dirty="0"/>
              <a:t>Students have been linked to at least one adult in the school as their “go to” person/ advocate</a:t>
            </a:r>
          </a:p>
          <a:p>
            <a:r>
              <a:rPr lang="en-US" dirty="0"/>
              <a:t>Staff prioritize positive healthy relationships with students.</a:t>
            </a:r>
          </a:p>
          <a:p>
            <a:pPr marL="0" indent="0">
              <a:buNone/>
            </a:pPr>
            <a:endParaRPr lang="en-US" dirty="0"/>
          </a:p>
          <a:p>
            <a:endParaRPr lang="en-US" dirty="0"/>
          </a:p>
        </p:txBody>
      </p:sp>
      <p:sp>
        <p:nvSpPr>
          <p:cNvPr id="4" name="Footer Placeholder 3">
            <a:extLst>
              <a:ext uri="{FF2B5EF4-FFF2-40B4-BE49-F238E27FC236}">
                <a16:creationId xmlns:a16="http://schemas.microsoft.com/office/drawing/2014/main" id="{1937F7E4-4FF7-41C5-BAC9-0F53F51B0358}"/>
              </a:ext>
            </a:extLst>
          </p:cNvPr>
          <p:cNvSpPr>
            <a:spLocks noGrp="1"/>
          </p:cNvSpPr>
          <p:nvPr>
            <p:ph type="ftr" sz="quarter" idx="11"/>
          </p:nvPr>
        </p:nvSpPr>
        <p:spPr/>
        <p:txBody>
          <a:bodyPr/>
          <a:lstStyle/>
          <a:p>
            <a:r>
              <a:rPr lang="en-US"/>
              <a:t>Nassau BOCES Mental Health Consortium - contact amidura@nasboces.org</a:t>
            </a:r>
          </a:p>
        </p:txBody>
      </p:sp>
    </p:spTree>
    <p:extLst>
      <p:ext uri="{BB962C8B-B14F-4D97-AF65-F5344CB8AC3E}">
        <p14:creationId xmlns:p14="http://schemas.microsoft.com/office/powerpoint/2010/main" val="10925942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7170D-88A5-434E-8B75-6296076DEB23}"/>
              </a:ext>
            </a:extLst>
          </p:cNvPr>
          <p:cNvSpPr>
            <a:spLocks noGrp="1"/>
          </p:cNvSpPr>
          <p:nvPr>
            <p:ph type="title"/>
          </p:nvPr>
        </p:nvSpPr>
        <p:spPr>
          <a:xfrm>
            <a:off x="1327016" y="949973"/>
            <a:ext cx="9238434" cy="857559"/>
          </a:xfrm>
        </p:spPr>
        <p:txBody>
          <a:bodyPr/>
          <a:lstStyle/>
          <a:p>
            <a:r>
              <a:rPr lang="en-US" dirty="0"/>
              <a:t>Along the continuum</a:t>
            </a:r>
          </a:p>
        </p:txBody>
      </p:sp>
      <p:sp>
        <p:nvSpPr>
          <p:cNvPr id="3" name="Content Placeholder 2">
            <a:extLst>
              <a:ext uri="{FF2B5EF4-FFF2-40B4-BE49-F238E27FC236}">
                <a16:creationId xmlns:a16="http://schemas.microsoft.com/office/drawing/2014/main" id="{59551710-D59C-450F-856D-EA406577A288}"/>
              </a:ext>
            </a:extLst>
          </p:cNvPr>
          <p:cNvSpPr>
            <a:spLocks noGrp="1"/>
          </p:cNvSpPr>
          <p:nvPr>
            <p:ph idx="1"/>
          </p:nvPr>
        </p:nvSpPr>
        <p:spPr>
          <a:xfrm>
            <a:off x="1327016" y="2355660"/>
            <a:ext cx="9238434" cy="2768838"/>
          </a:xfrm>
        </p:spPr>
        <p:txBody>
          <a:bodyPr>
            <a:normAutofit/>
          </a:bodyPr>
          <a:lstStyle/>
          <a:p>
            <a:r>
              <a:rPr lang="en-US" dirty="0"/>
              <a:t>Reviewed ALL programs, policies, practices and cultural influencers for cultural competence.</a:t>
            </a:r>
          </a:p>
          <a:p>
            <a:r>
              <a:rPr lang="en-US" dirty="0"/>
              <a:t>ALL members of the school community prioritize mental wellness.  </a:t>
            </a:r>
          </a:p>
          <a:p>
            <a:r>
              <a:rPr lang="en-US" dirty="0"/>
              <a:t>Staff continue to improve their own SEL skills and prioritize wellness.</a:t>
            </a:r>
          </a:p>
          <a:p>
            <a:endParaRPr lang="en-US" dirty="0"/>
          </a:p>
          <a:p>
            <a:endParaRPr lang="en-US" dirty="0"/>
          </a:p>
        </p:txBody>
      </p:sp>
      <p:sp>
        <p:nvSpPr>
          <p:cNvPr id="4" name="Footer Placeholder 3">
            <a:extLst>
              <a:ext uri="{FF2B5EF4-FFF2-40B4-BE49-F238E27FC236}">
                <a16:creationId xmlns:a16="http://schemas.microsoft.com/office/drawing/2014/main" id="{6A772647-6F84-4CBD-8BFE-273586ED35BC}"/>
              </a:ext>
            </a:extLst>
          </p:cNvPr>
          <p:cNvSpPr>
            <a:spLocks noGrp="1"/>
          </p:cNvSpPr>
          <p:nvPr>
            <p:ph type="ftr" sz="quarter" idx="11"/>
          </p:nvPr>
        </p:nvSpPr>
        <p:spPr/>
        <p:txBody>
          <a:bodyPr/>
          <a:lstStyle/>
          <a:p>
            <a:r>
              <a:rPr lang="en-US"/>
              <a:t>Nassau BOCES Mental Health Consortium - contact amidura@nasboces.org</a:t>
            </a:r>
          </a:p>
        </p:txBody>
      </p:sp>
    </p:spTree>
    <p:extLst>
      <p:ext uri="{BB962C8B-B14F-4D97-AF65-F5344CB8AC3E}">
        <p14:creationId xmlns:p14="http://schemas.microsoft.com/office/powerpoint/2010/main" val="37578105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266D622-E654-47EB-B70B-E9E2112C3265}"/>
              </a:ext>
            </a:extLst>
          </p:cNvPr>
          <p:cNvSpPr>
            <a:spLocks noGrp="1"/>
          </p:cNvSpPr>
          <p:nvPr>
            <p:ph type="title"/>
          </p:nvPr>
        </p:nvSpPr>
        <p:spPr>
          <a:xfrm>
            <a:off x="2895600" y="257600"/>
            <a:ext cx="8610600" cy="1295400"/>
          </a:xfrm>
        </p:spPr>
        <p:txBody>
          <a:bodyPr/>
          <a:lstStyle/>
          <a:p>
            <a:r>
              <a:rPr lang="en-US" dirty="0"/>
              <a:t>Help for you</a:t>
            </a:r>
          </a:p>
        </p:txBody>
      </p:sp>
      <p:sp>
        <p:nvSpPr>
          <p:cNvPr id="6" name="Text Placeholder 5">
            <a:extLst>
              <a:ext uri="{FF2B5EF4-FFF2-40B4-BE49-F238E27FC236}">
                <a16:creationId xmlns:a16="http://schemas.microsoft.com/office/drawing/2014/main" id="{AE351BA1-09DB-4103-8E9F-E24BCB8EC92E}"/>
              </a:ext>
            </a:extLst>
          </p:cNvPr>
          <p:cNvSpPr>
            <a:spLocks noGrp="1"/>
          </p:cNvSpPr>
          <p:nvPr>
            <p:ph type="body" idx="1"/>
          </p:nvPr>
        </p:nvSpPr>
        <p:spPr/>
        <p:txBody>
          <a:bodyPr>
            <a:normAutofit fontScale="85000" lnSpcReduction="20000"/>
          </a:bodyPr>
          <a:lstStyle/>
          <a:p>
            <a:r>
              <a:rPr lang="en-US" dirty="0"/>
              <a:t>Nassau BOCES MH Web</a:t>
            </a:r>
          </a:p>
        </p:txBody>
      </p:sp>
      <p:sp>
        <p:nvSpPr>
          <p:cNvPr id="8" name="Text Placeholder 7">
            <a:extLst>
              <a:ext uri="{FF2B5EF4-FFF2-40B4-BE49-F238E27FC236}">
                <a16:creationId xmlns:a16="http://schemas.microsoft.com/office/drawing/2014/main" id="{8D2272D1-3C4B-401E-9FFF-1EC00F64DC0C}"/>
              </a:ext>
            </a:extLst>
          </p:cNvPr>
          <p:cNvSpPr>
            <a:spLocks noGrp="1"/>
          </p:cNvSpPr>
          <p:nvPr>
            <p:ph type="body" sz="quarter" idx="3"/>
          </p:nvPr>
        </p:nvSpPr>
        <p:spPr>
          <a:xfrm>
            <a:off x="6486258" y="2010014"/>
            <a:ext cx="5105400" cy="823912"/>
          </a:xfrm>
        </p:spPr>
        <p:txBody>
          <a:bodyPr>
            <a:normAutofit fontScale="85000" lnSpcReduction="20000"/>
          </a:bodyPr>
          <a:lstStyle/>
          <a:p>
            <a:r>
              <a:rPr lang="en-US" dirty="0"/>
              <a:t>Nassau BOCES MHC Listserv</a:t>
            </a:r>
          </a:p>
          <a:p>
            <a:r>
              <a:rPr lang="en-US" sz="1800" dirty="0">
                <a:solidFill>
                  <a:srgbClr val="00B0F0"/>
                </a:solidFill>
              </a:rPr>
              <a:t>Email us email addresses of staff to join listserv – closed list</a:t>
            </a:r>
          </a:p>
        </p:txBody>
      </p:sp>
      <p:pic>
        <p:nvPicPr>
          <p:cNvPr id="13" name="Content Placeholder 12">
            <a:hlinkClick r:id="rId2"/>
            <a:extLst>
              <a:ext uri="{FF2B5EF4-FFF2-40B4-BE49-F238E27FC236}">
                <a16:creationId xmlns:a16="http://schemas.microsoft.com/office/drawing/2014/main" id="{7DFF7BBC-76E8-4294-9F98-868F4E0C223A}"/>
              </a:ext>
            </a:extLst>
          </p:cNvPr>
          <p:cNvPicPr>
            <a:picLocks noGrp="1" noChangeAspect="1"/>
          </p:cNvPicPr>
          <p:nvPr>
            <p:ph sz="quarter" idx="4"/>
          </p:nvPr>
        </p:nvPicPr>
        <p:blipFill>
          <a:blip r:embed="rId3"/>
          <a:stretch>
            <a:fillRect/>
          </a:stretch>
        </p:blipFill>
        <p:spPr>
          <a:xfrm>
            <a:off x="7200899" y="3007714"/>
            <a:ext cx="3851661" cy="3592686"/>
          </a:xfrm>
        </p:spPr>
      </p:pic>
      <p:sp>
        <p:nvSpPr>
          <p:cNvPr id="4" name="Footer Placeholder 3">
            <a:extLst>
              <a:ext uri="{FF2B5EF4-FFF2-40B4-BE49-F238E27FC236}">
                <a16:creationId xmlns:a16="http://schemas.microsoft.com/office/drawing/2014/main" id="{4AB09E94-3AD1-45FC-87EB-B869F511DABC}"/>
              </a:ext>
            </a:extLst>
          </p:cNvPr>
          <p:cNvSpPr>
            <a:spLocks noGrp="1"/>
          </p:cNvSpPr>
          <p:nvPr>
            <p:ph type="ftr" sz="quarter" idx="11"/>
          </p:nvPr>
        </p:nvSpPr>
        <p:spPr/>
        <p:txBody>
          <a:bodyPr/>
          <a:lstStyle/>
          <a:p>
            <a:r>
              <a:rPr lang="en-US"/>
              <a:t>Nassau BOCES Mental Health Consortium - contact amidura@nasboces.org</a:t>
            </a:r>
          </a:p>
        </p:txBody>
      </p:sp>
      <p:pic>
        <p:nvPicPr>
          <p:cNvPr id="11" name="Picture 10">
            <a:hlinkClick r:id="rId4"/>
            <a:extLst>
              <a:ext uri="{FF2B5EF4-FFF2-40B4-BE49-F238E27FC236}">
                <a16:creationId xmlns:a16="http://schemas.microsoft.com/office/drawing/2014/main" id="{FF82E007-5C6E-4937-96A3-543CFDF6A7DB}"/>
              </a:ext>
            </a:extLst>
          </p:cNvPr>
          <p:cNvPicPr>
            <a:picLocks noChangeAspect="1"/>
          </p:cNvPicPr>
          <p:nvPr/>
        </p:nvPicPr>
        <p:blipFill>
          <a:blip r:embed="rId5"/>
          <a:stretch>
            <a:fillRect/>
          </a:stretch>
        </p:blipFill>
        <p:spPr>
          <a:xfrm>
            <a:off x="1139439" y="2973125"/>
            <a:ext cx="3988037" cy="3271233"/>
          </a:xfrm>
          <a:prstGeom prst="rect">
            <a:avLst/>
          </a:prstGeom>
        </p:spPr>
      </p:pic>
    </p:spTree>
    <p:extLst>
      <p:ext uri="{BB962C8B-B14F-4D97-AF65-F5344CB8AC3E}">
        <p14:creationId xmlns:p14="http://schemas.microsoft.com/office/powerpoint/2010/main" val="24006898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832F22D-BCE5-42DC-ACF3-7CA609107BEB}"/>
              </a:ext>
            </a:extLst>
          </p:cNvPr>
          <p:cNvSpPr>
            <a:spLocks noGrp="1"/>
          </p:cNvSpPr>
          <p:nvPr>
            <p:ph type="ftr" sz="quarter" idx="11"/>
          </p:nvPr>
        </p:nvSpPr>
        <p:spPr/>
        <p:txBody>
          <a:bodyPr/>
          <a:lstStyle/>
          <a:p>
            <a:r>
              <a:rPr lang="en-US"/>
              <a:t>Nassau BOCES Mental Health Consortium - contact amidura@nasboces.org</a:t>
            </a:r>
          </a:p>
        </p:txBody>
      </p:sp>
      <p:pic>
        <p:nvPicPr>
          <p:cNvPr id="4" name="Picture 3">
            <a:hlinkClick r:id="rId2"/>
            <a:extLst>
              <a:ext uri="{FF2B5EF4-FFF2-40B4-BE49-F238E27FC236}">
                <a16:creationId xmlns:a16="http://schemas.microsoft.com/office/drawing/2014/main" id="{06C75C51-C74D-4332-B89F-B3BBC5305A69}"/>
              </a:ext>
            </a:extLst>
          </p:cNvPr>
          <p:cNvPicPr>
            <a:picLocks noChangeAspect="1"/>
          </p:cNvPicPr>
          <p:nvPr/>
        </p:nvPicPr>
        <p:blipFill>
          <a:blip r:embed="rId3"/>
          <a:stretch>
            <a:fillRect/>
          </a:stretch>
        </p:blipFill>
        <p:spPr>
          <a:xfrm>
            <a:off x="485677" y="-437500"/>
            <a:ext cx="11020523" cy="6858000"/>
          </a:xfrm>
          <a:prstGeom prst="rect">
            <a:avLst/>
          </a:prstGeom>
        </p:spPr>
      </p:pic>
    </p:spTree>
    <p:extLst>
      <p:ext uri="{BB962C8B-B14F-4D97-AF65-F5344CB8AC3E}">
        <p14:creationId xmlns:p14="http://schemas.microsoft.com/office/powerpoint/2010/main" val="10322384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DFADFB3-3D44-49A8-AE3B-A87C61607F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3" name="Title 2">
            <a:extLst>
              <a:ext uri="{FF2B5EF4-FFF2-40B4-BE49-F238E27FC236}">
                <a16:creationId xmlns:a16="http://schemas.microsoft.com/office/drawing/2014/main" id="{DD117DDB-5D53-425D-8BAC-CC29D0AC8C1D}"/>
              </a:ext>
            </a:extLst>
          </p:cNvPr>
          <p:cNvSpPr>
            <a:spLocks noGrp="1"/>
          </p:cNvSpPr>
          <p:nvPr>
            <p:ph type="title"/>
          </p:nvPr>
        </p:nvSpPr>
        <p:spPr>
          <a:xfrm>
            <a:off x="3006436" y="370302"/>
            <a:ext cx="8610600" cy="1293028"/>
          </a:xfrm>
        </p:spPr>
        <p:txBody>
          <a:bodyPr vert="horz" lIns="91440" tIns="45720" rIns="91440" bIns="45720" rtlCol="0" anchor="ctr">
            <a:normAutofit/>
          </a:bodyPr>
          <a:lstStyle/>
          <a:p>
            <a:pPr algn="r"/>
            <a:r>
              <a:rPr lang="en-US" sz="4000" kern="1200" cap="all" baseline="0" dirty="0">
                <a:solidFill>
                  <a:schemeClr val="tx1"/>
                </a:solidFill>
                <a:latin typeface="+mj-lt"/>
                <a:ea typeface="+mj-ea"/>
                <a:cs typeface="+mj-cs"/>
              </a:rPr>
              <a:t>Ways we can support you</a:t>
            </a:r>
          </a:p>
        </p:txBody>
      </p:sp>
      <p:sp>
        <p:nvSpPr>
          <p:cNvPr id="4" name="Text Placeholder 3">
            <a:extLst>
              <a:ext uri="{FF2B5EF4-FFF2-40B4-BE49-F238E27FC236}">
                <a16:creationId xmlns:a16="http://schemas.microsoft.com/office/drawing/2014/main" id="{06582545-9E81-4057-959B-DEB1D9C7D566}"/>
              </a:ext>
            </a:extLst>
          </p:cNvPr>
          <p:cNvSpPr>
            <a:spLocks noGrp="1"/>
          </p:cNvSpPr>
          <p:nvPr>
            <p:ph type="body" sz="half" idx="2"/>
          </p:nvPr>
        </p:nvSpPr>
        <p:spPr>
          <a:xfrm>
            <a:off x="677333" y="2194560"/>
            <a:ext cx="5816600" cy="4024125"/>
          </a:xfrm>
        </p:spPr>
        <p:txBody>
          <a:bodyPr vert="horz" lIns="91440" tIns="45720" rIns="91440" bIns="45720" rtlCol="0">
            <a:normAutofit/>
          </a:bodyPr>
          <a:lstStyle/>
          <a:p>
            <a:pPr indent="-228600">
              <a:buFont typeface="Arial" panose="020B0604020202020204" pitchFamily="34" charset="0"/>
              <a:buChar char="•"/>
            </a:pPr>
            <a:r>
              <a:rPr lang="en-US" dirty="0"/>
              <a:t>Help with your MH/SEL team development and implementation</a:t>
            </a:r>
          </a:p>
          <a:p>
            <a:pPr indent="-228600">
              <a:buFont typeface="Arial" panose="020B0604020202020204" pitchFamily="34" charset="0"/>
              <a:buChar char="•"/>
            </a:pPr>
            <a:r>
              <a:rPr lang="en-US" dirty="0"/>
              <a:t>Administer Climate Survey</a:t>
            </a:r>
          </a:p>
          <a:p>
            <a:pPr indent="-228600">
              <a:buFont typeface="Arial" panose="020B0604020202020204" pitchFamily="34" charset="0"/>
              <a:buChar char="•"/>
            </a:pPr>
            <a:r>
              <a:rPr lang="en-US" dirty="0"/>
              <a:t>Provide PD for climate survey result interpretation</a:t>
            </a:r>
          </a:p>
          <a:p>
            <a:pPr indent="-228600">
              <a:buFont typeface="Arial" panose="020B0604020202020204" pitchFamily="34" charset="0"/>
              <a:buChar char="•"/>
            </a:pPr>
            <a:r>
              <a:rPr lang="en-US" dirty="0"/>
              <a:t>Implementation of “evidence based” program</a:t>
            </a:r>
          </a:p>
          <a:p>
            <a:pPr indent="-228600">
              <a:buFont typeface="Arial" panose="020B0604020202020204" pitchFamily="34" charset="0"/>
              <a:buChar char="•"/>
            </a:pPr>
            <a:r>
              <a:rPr lang="en-US" dirty="0"/>
              <a:t>Assistance with community school partnerships</a:t>
            </a:r>
          </a:p>
          <a:p>
            <a:pPr indent="-228600">
              <a:buFont typeface="Arial" panose="020B0604020202020204" pitchFamily="34" charset="0"/>
              <a:buChar char="•"/>
            </a:pPr>
            <a:r>
              <a:rPr lang="en-US" dirty="0"/>
              <a:t>Professional Development for entire school community</a:t>
            </a:r>
          </a:p>
          <a:p>
            <a:pPr indent="-228600">
              <a:buFont typeface="Arial" panose="020B0604020202020204" pitchFamily="34" charset="0"/>
              <a:buChar char="•"/>
            </a:pPr>
            <a:r>
              <a:rPr lang="en-US" dirty="0"/>
              <a:t>Elementary Counselor assistance</a:t>
            </a:r>
          </a:p>
          <a:p>
            <a:pPr algn="ctr"/>
            <a:r>
              <a:rPr lang="en-US" dirty="0"/>
              <a:t>Please contact </a:t>
            </a:r>
          </a:p>
          <a:p>
            <a:pPr algn="ctr"/>
            <a:r>
              <a:rPr lang="en-US" dirty="0"/>
              <a:t>Audre Midura </a:t>
            </a:r>
            <a:r>
              <a:rPr lang="en-US" dirty="0">
                <a:hlinkClick r:id="rId3"/>
              </a:rPr>
              <a:t>amidura@nasboces.org</a:t>
            </a:r>
            <a:r>
              <a:rPr lang="en-US" dirty="0"/>
              <a:t> </a:t>
            </a:r>
          </a:p>
          <a:p>
            <a:pPr algn="ctr"/>
            <a:r>
              <a:rPr lang="en-US" dirty="0"/>
              <a:t>or </a:t>
            </a:r>
          </a:p>
          <a:p>
            <a:pPr algn="ctr"/>
            <a:r>
              <a:rPr lang="en-US" dirty="0"/>
              <a:t>Beverly Forgash </a:t>
            </a:r>
            <a:r>
              <a:rPr lang="en-US" dirty="0">
                <a:hlinkClick r:id="rId4"/>
              </a:rPr>
              <a:t>bforgash@nasboces.org</a:t>
            </a:r>
            <a:endParaRPr lang="en-US" dirty="0"/>
          </a:p>
          <a:p>
            <a:pPr indent="-228600">
              <a:buFont typeface="Arial" panose="020B0604020202020204" pitchFamily="34" charset="0"/>
              <a:buChar char="•"/>
            </a:pPr>
            <a:endParaRPr lang="en-US" dirty="0"/>
          </a:p>
          <a:p>
            <a:pPr indent="-228600">
              <a:buFont typeface="Arial" panose="020B0604020202020204" pitchFamily="34" charset="0"/>
              <a:buChar char="•"/>
            </a:pPr>
            <a:endParaRPr lang="en-US" dirty="0"/>
          </a:p>
        </p:txBody>
      </p:sp>
      <p:pic>
        <p:nvPicPr>
          <p:cNvPr id="8" name="Graphic 7" descr="Questions">
            <a:extLst>
              <a:ext uri="{FF2B5EF4-FFF2-40B4-BE49-F238E27FC236}">
                <a16:creationId xmlns:a16="http://schemas.microsoft.com/office/drawing/2014/main" id="{33FF1502-0C49-421B-B55A-F5E63C6867D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425931" y="2272748"/>
            <a:ext cx="3639337" cy="3639337"/>
          </a:xfrm>
          <a:prstGeom prst="rect">
            <a:avLst/>
          </a:prstGeom>
        </p:spPr>
      </p:pic>
      <p:sp>
        <p:nvSpPr>
          <p:cNvPr id="2" name="Footer Placeholder 1">
            <a:extLst>
              <a:ext uri="{FF2B5EF4-FFF2-40B4-BE49-F238E27FC236}">
                <a16:creationId xmlns:a16="http://schemas.microsoft.com/office/drawing/2014/main" id="{48F02528-CA81-46EA-8763-61ABF95AF6E6}"/>
              </a:ext>
            </a:extLst>
          </p:cNvPr>
          <p:cNvSpPr>
            <a:spLocks noGrp="1"/>
          </p:cNvSpPr>
          <p:nvPr>
            <p:ph type="ftr" sz="quarter" idx="11"/>
          </p:nvPr>
        </p:nvSpPr>
        <p:spPr>
          <a:xfrm>
            <a:off x="685800" y="6355845"/>
            <a:ext cx="7772400" cy="365125"/>
          </a:xfrm>
        </p:spPr>
        <p:txBody>
          <a:bodyPr vert="horz" lIns="91440" tIns="45720" rIns="91440" bIns="45720" rtlCol="0" anchor="ctr">
            <a:normAutofit/>
          </a:bodyPr>
          <a:lstStyle/>
          <a:p>
            <a:pPr>
              <a:spcAft>
                <a:spcPts val="600"/>
              </a:spcAft>
            </a:pPr>
            <a:r>
              <a:rPr lang="en-US"/>
              <a:t>Nassau BOCES Mental Health Consortium - contact amidura@nasboces.org</a:t>
            </a:r>
          </a:p>
        </p:txBody>
      </p:sp>
    </p:spTree>
    <p:extLst>
      <p:ext uri="{BB962C8B-B14F-4D97-AF65-F5344CB8AC3E}">
        <p14:creationId xmlns:p14="http://schemas.microsoft.com/office/powerpoint/2010/main" val="822774121"/>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TM04033937[[fn=Vapor Trail]]</Template>
  <TotalTime>8884</TotalTime>
  <Words>1418</Words>
  <Application>Microsoft Office PowerPoint</Application>
  <PresentationFormat>Widescreen</PresentationFormat>
  <Paragraphs>134</Paragraphs>
  <Slides>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Arial Narrow</vt:lpstr>
      <vt:lpstr>Calibri</vt:lpstr>
      <vt:lpstr>Century Gothic</vt:lpstr>
      <vt:lpstr>Open Sans</vt:lpstr>
      <vt:lpstr>Vapor Trail</vt:lpstr>
      <vt:lpstr>Review of SEL/MH Learning Objectives</vt:lpstr>
      <vt:lpstr>Common Acronyms</vt:lpstr>
      <vt:lpstr>Important Documents to Read or Reference</vt:lpstr>
      <vt:lpstr>Important Documents to Read or Reference</vt:lpstr>
      <vt:lpstr>What is my district mandated to do?</vt:lpstr>
      <vt:lpstr>What is my district mandated to do?</vt:lpstr>
      <vt:lpstr>SEL implementation  &amp; creating a positive school Climate </vt:lpstr>
      <vt:lpstr>Crosswalk of major initiatives</vt:lpstr>
      <vt:lpstr>SEL implementation &amp; creating a positive school Climate </vt:lpstr>
      <vt:lpstr>Tier 1 supports – For everyone</vt:lpstr>
      <vt:lpstr>Tier 2 Supports</vt:lpstr>
      <vt:lpstr>Tier 3 supports</vt:lpstr>
      <vt:lpstr>At minimum</vt:lpstr>
      <vt:lpstr>Along the continuum</vt:lpstr>
      <vt:lpstr>Along the continuum</vt:lpstr>
      <vt:lpstr>Along the continuum</vt:lpstr>
      <vt:lpstr>Help for you</vt:lpstr>
      <vt:lpstr>PowerPoint Presentation</vt:lpstr>
      <vt:lpstr>Ways we can support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Review of SEL/MH Learning Objectives</dc:title>
  <dc:creator>Audre Midura</dc:creator>
  <cp:lastModifiedBy>Audre Midura</cp:lastModifiedBy>
  <cp:revision>1</cp:revision>
  <dcterms:created xsi:type="dcterms:W3CDTF">2022-01-18T17:11:53Z</dcterms:created>
  <dcterms:modified xsi:type="dcterms:W3CDTF">2022-01-27T15:34:16Z</dcterms:modified>
</cp:coreProperties>
</file>