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7772400" cy="100584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2140" y="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04480" y="685800"/>
            <a:ext cx="2649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7666353a6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e7666353a6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e7666353a6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ge7666353a6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e7666353a6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e7666353a6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e7666353a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ge7666353a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e7666353a6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e7666353a6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e7666353a6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e7666353a6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e7666353a6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e7666353a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e7666353a6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e7666353a6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e7666353a6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e7666353a6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7666353a6_0_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e7666353a6_0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7666353a6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e7666353a6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e7666353a6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e7666353a6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7666353a6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ge7666353a6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7666353a6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ge7666353a6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e7666353a6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ge7666353a6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198575" y="1415969"/>
            <a:ext cx="3261600" cy="722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534353" y="535521"/>
            <a:ext cx="6703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8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971550" y="1646132"/>
            <a:ext cx="5829300" cy="3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25"/>
              <a:buFont typeface="Arial"/>
              <a:buNone/>
              <a:defRPr sz="382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971550" y="5282990"/>
            <a:ext cx="5829300" cy="24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1pPr>
            <a:lvl2pPr lvl="1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None/>
              <a:defRPr sz="1275"/>
            </a:lvl2pPr>
            <a:lvl3pPr lvl="2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None/>
              <a:defRPr sz="1147"/>
            </a:lvl3pPr>
            <a:lvl4pPr lvl="3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4pPr>
            <a:lvl5pPr lvl="4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5pPr>
            <a:lvl6pPr lvl="5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6pPr>
            <a:lvl7pPr lvl="6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7pPr>
            <a:lvl8pPr lvl="7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8pPr>
            <a:lvl9pPr lvl="8" algn="ctr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530304" y="2507618"/>
            <a:ext cx="6703800" cy="4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25"/>
              <a:buFont typeface="Arial"/>
              <a:buNone/>
              <a:defRPr sz="382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530304" y="6731215"/>
            <a:ext cx="67038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275"/>
              <a:buNone/>
              <a:defRPr sz="1275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147"/>
              <a:buNone/>
              <a:defRPr sz="1147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rgbClr val="888888"/>
              </a:buClr>
              <a:buSzPts val="1020"/>
              <a:buNone/>
              <a:defRPr sz="102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534353" y="535521"/>
            <a:ext cx="6703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3303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2"/>
          </p:nvPr>
        </p:nvSpPr>
        <p:spPr>
          <a:xfrm>
            <a:off x="3934778" y="2677584"/>
            <a:ext cx="3303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535365" y="535521"/>
            <a:ext cx="6703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1"/>
          </p:nvPr>
        </p:nvSpPr>
        <p:spPr>
          <a:xfrm>
            <a:off x="535366" y="2465706"/>
            <a:ext cx="32880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1pPr>
            <a:lvl2pPr marL="914400" lvl="1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None/>
              <a:defRPr sz="1275" b="1"/>
            </a:lvl2pPr>
            <a:lvl3pPr marL="1371600" lvl="2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None/>
              <a:defRPr sz="1147" b="1"/>
            </a:lvl3pPr>
            <a:lvl4pPr marL="1828800" lvl="3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4pPr>
            <a:lvl5pPr marL="2286000" lvl="4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5pPr>
            <a:lvl6pPr marL="2743200" lvl="5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6pPr>
            <a:lvl7pPr marL="3200400" lvl="6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7pPr>
            <a:lvl8pPr marL="3657600" lvl="7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8pPr>
            <a:lvl9pPr marL="4114800" lvl="8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535366" y="3674110"/>
            <a:ext cx="32880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3"/>
          </p:nvPr>
        </p:nvSpPr>
        <p:spPr>
          <a:xfrm>
            <a:off x="3934778" y="2465706"/>
            <a:ext cx="33042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 b="1"/>
            </a:lvl1pPr>
            <a:lvl2pPr marL="914400" lvl="1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None/>
              <a:defRPr sz="1275" b="1"/>
            </a:lvl2pPr>
            <a:lvl3pPr marL="1371600" lvl="2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None/>
              <a:defRPr sz="1147" b="1"/>
            </a:lvl3pPr>
            <a:lvl4pPr marL="1828800" lvl="3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4pPr>
            <a:lvl5pPr marL="2286000" lvl="4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5pPr>
            <a:lvl6pPr marL="2743200" lvl="5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6pPr>
            <a:lvl7pPr marL="3200400" lvl="6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7pPr>
            <a:lvl8pPr marL="3657600" lvl="7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8pPr>
            <a:lvl9pPr marL="4114800" lvl="8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3934778" y="3674110"/>
            <a:ext cx="33042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534353" y="535521"/>
            <a:ext cx="6703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None/>
              <a:defRPr sz="204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304282" y="1448225"/>
            <a:ext cx="3934800" cy="7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1pPr>
            <a:lvl2pPr marL="914400" lvl="1" indent="-341947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785"/>
              <a:buChar char="•"/>
              <a:defRPr sz="1785"/>
            </a:lvl2pPr>
            <a:lvl3pPr marL="1371600" lvl="2" indent="-325755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 sz="1530"/>
            </a:lvl3pPr>
            <a:lvl4pPr marL="1828800" lvl="3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Char char="•"/>
              <a:defRPr sz="1275"/>
            </a:lvl4pPr>
            <a:lvl5pPr marL="2286000" lvl="4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Char char="•"/>
              <a:defRPr sz="1275"/>
            </a:lvl5pPr>
            <a:lvl6pPr marL="2743200" lvl="5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Char char="•"/>
              <a:defRPr sz="1275"/>
            </a:lvl6pPr>
            <a:lvl7pPr marL="3200400" lvl="6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Char char="•"/>
              <a:defRPr sz="1275"/>
            </a:lvl7pPr>
            <a:lvl8pPr marL="3657600" lvl="7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Char char="•"/>
              <a:defRPr sz="1275"/>
            </a:lvl8pPr>
            <a:lvl9pPr marL="4114800" lvl="8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Char char="•"/>
              <a:defRPr sz="1275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535365" y="3017521"/>
            <a:ext cx="25068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1pPr>
            <a:lvl2pPr marL="914400" lvl="1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892"/>
              <a:buNone/>
              <a:defRPr sz="892"/>
            </a:lvl2pPr>
            <a:lvl3pPr marL="1371600" lvl="2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765"/>
              <a:buNone/>
              <a:defRPr sz="765"/>
            </a:lvl3pPr>
            <a:lvl4pPr marL="1828800" lvl="3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4pPr>
            <a:lvl5pPr marL="2286000" lvl="4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5pPr>
            <a:lvl6pPr marL="2743200" lvl="5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6pPr>
            <a:lvl7pPr marL="3200400" lvl="6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7pPr>
            <a:lvl8pPr marL="3657600" lvl="7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8pPr>
            <a:lvl9pPr marL="4114800" lvl="8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535365" y="670560"/>
            <a:ext cx="25068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None/>
              <a:defRPr sz="204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304282" y="1448225"/>
            <a:ext cx="3934800" cy="7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None/>
              <a:defRPr sz="204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785"/>
              <a:buFont typeface="Arial"/>
              <a:buNone/>
              <a:defRPr sz="17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None/>
              <a:defRPr sz="15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None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None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None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None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None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None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535365" y="3017521"/>
            <a:ext cx="25068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1pPr>
            <a:lvl2pPr marL="914400" lvl="1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892"/>
              <a:buNone/>
              <a:defRPr sz="892"/>
            </a:lvl2pPr>
            <a:lvl3pPr marL="1371600" lvl="2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765"/>
              <a:buNone/>
              <a:defRPr sz="765"/>
            </a:lvl3pPr>
            <a:lvl4pPr marL="1828800" lvl="3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4pPr>
            <a:lvl5pPr marL="2286000" lvl="4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5pPr>
            <a:lvl6pPr marL="2743200" lvl="5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6pPr>
            <a:lvl7pPr marL="3200400" lvl="6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7pPr>
            <a:lvl8pPr marL="3657600" lvl="7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8pPr>
            <a:lvl9pPr marL="4114800" lvl="8" indent="-2286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637"/>
              <a:buNone/>
              <a:defRPr sz="637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534353" y="535521"/>
            <a:ext cx="6703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695198" y="2516634"/>
            <a:ext cx="6381900" cy="67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138199" y="3959567"/>
            <a:ext cx="85239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-1262231" y="2332217"/>
            <a:ext cx="8523900" cy="49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534353" y="535521"/>
            <a:ext cx="67038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5"/>
              <a:buFont typeface="Arial"/>
              <a:buNone/>
              <a:defRPr sz="280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534353" y="2677584"/>
            <a:ext cx="67038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1947" algn="l" rtl="0">
              <a:lnSpc>
                <a:spcPct val="90000"/>
              </a:lnSpc>
              <a:spcBef>
                <a:spcPts val="637"/>
              </a:spcBef>
              <a:spcAft>
                <a:spcPts val="0"/>
              </a:spcAft>
              <a:buClr>
                <a:schemeClr val="dk1"/>
              </a:buClr>
              <a:buSzPts val="1785"/>
              <a:buFont typeface="Arial"/>
              <a:buChar char="•"/>
              <a:defRPr sz="178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5755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sz="153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9562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275"/>
              <a:buFont typeface="Arial"/>
              <a:buChar char="•"/>
              <a:defRPr sz="12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143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Font typeface="Arial"/>
              <a:buChar char="•"/>
              <a:defRPr sz="114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143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Font typeface="Arial"/>
              <a:buChar char="•"/>
              <a:defRPr sz="114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143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Font typeface="Arial"/>
              <a:buChar char="•"/>
              <a:defRPr sz="114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143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Font typeface="Arial"/>
              <a:buChar char="•"/>
              <a:defRPr sz="114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143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Font typeface="Arial"/>
              <a:buChar char="•"/>
              <a:defRPr sz="114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1434" algn="l" rtl="0">
              <a:lnSpc>
                <a:spcPct val="90000"/>
              </a:lnSpc>
              <a:spcBef>
                <a:spcPts val="319"/>
              </a:spcBef>
              <a:spcAft>
                <a:spcPts val="0"/>
              </a:spcAft>
              <a:buClr>
                <a:schemeClr val="dk1"/>
              </a:buClr>
              <a:buSzPts val="1147"/>
              <a:buFont typeface="Arial"/>
              <a:buChar char="•"/>
              <a:defRPr sz="114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534353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574608" y="9322649"/>
            <a:ext cx="26232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5489258" y="9322649"/>
            <a:ext cx="1748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6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hernandez</dc:creator>
  <cp:lastModifiedBy>george hernandez</cp:lastModifiedBy>
  <cp:revision>1</cp:revision>
  <dcterms:modified xsi:type="dcterms:W3CDTF">2021-08-14T18:13:13Z</dcterms:modified>
</cp:coreProperties>
</file>