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embeddedFontLst>
    <p:embeddedFont>
      <p:font typeface="Raleway"/>
      <p:regular r:id="rId26"/>
      <p:bold r:id="rId27"/>
      <p:italic r:id="rId28"/>
      <p:boldItalic r:id="rId29"/>
    </p:embeddedFont>
    <p:embeddedFont>
      <p:font typeface="Bell MT"/>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4" roundtripDataSignature="AMtx7mh7SoFSljiluITenQRXe9TAL1fp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leway-regular.fntdata"/><Relationship Id="rId25" Type="http://schemas.openxmlformats.org/officeDocument/2006/relationships/slide" Target="slides/slide21.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aleway-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BellMT-bold.fntdata"/><Relationship Id="rId30" Type="http://schemas.openxmlformats.org/officeDocument/2006/relationships/font" Target="fonts/BellMT-regular.fntdata"/><Relationship Id="rId11" Type="http://schemas.openxmlformats.org/officeDocument/2006/relationships/slide" Target="slides/slide7.xml"/><Relationship Id="rId33" Type="http://schemas.openxmlformats.org/officeDocument/2006/relationships/font" Target="fonts/BellMT-boldItalic.fntdata"/><Relationship Id="rId10" Type="http://schemas.openxmlformats.org/officeDocument/2006/relationships/slide" Target="slides/slide6.xml"/><Relationship Id="rId32" Type="http://schemas.openxmlformats.org/officeDocument/2006/relationships/font" Target="fonts/BellMT-italic.fntdata"/><Relationship Id="rId13" Type="http://schemas.openxmlformats.org/officeDocument/2006/relationships/slide" Target="slides/slide9.xml"/><Relationship Id="rId12" Type="http://schemas.openxmlformats.org/officeDocument/2006/relationships/slide" Target="slides/slide8.xml"/><Relationship Id="rId34" Type="http://customschemas.google.com/relationships/presentationmetadata" Target="meta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2" name="Google Shape;27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ec795b78e1_4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ec795b78e1_4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ec795b78e1_4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1" name="Google Shape;30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e9ba647cbf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ge9ba647cbf_1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ge9ba647cbf_1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e9ba647cbf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ge9ba647cbf_1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ge9ba647cbf_1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e9ba647e0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ge9ba647e0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ge9ba647e0b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e9ba647e0b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ge9ba647e0b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ge9ba647e0b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e9ba647e0b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e9ba647e0b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9" name="Google Shape;359;ge9ba647e0b_0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ec7a0df898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ec7a0df898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It is important to not </a:t>
            </a:r>
            <a:r>
              <a:rPr lang="en-US"/>
              <a:t>re traumatize</a:t>
            </a:r>
            <a:r>
              <a:rPr lang="en-US"/>
              <a:t> the student with questions.</a:t>
            </a:r>
            <a:endParaRPr/>
          </a:p>
        </p:txBody>
      </p:sp>
      <p:sp>
        <p:nvSpPr>
          <p:cNvPr id="366" name="Google Shape;366;gec7a0df898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e9ba647e0b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ge9ba647e0b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ge9ba647e0b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e9ba647cbf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ge9ba647cbf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0" name="Google Shape;380;ge9ba647cbf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LER + Law enforcement referral</a:t>
            </a:r>
            <a:endParaRPr/>
          </a:p>
        </p:txBody>
      </p:sp>
      <p:sp>
        <p:nvSpPr>
          <p:cNvPr id="393" name="Google Shape;39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ea334d726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ea334d726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Each district will complete this slide to meet individual district needs. </a:t>
            </a:r>
            <a:endParaRPr/>
          </a:p>
        </p:txBody>
      </p:sp>
      <p:sp>
        <p:nvSpPr>
          <p:cNvPr id="400" name="Google Shape;400;gea334d726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grpSp>
        <p:nvGrpSpPr>
          <p:cNvPr id="16" name="Google Shape;16;p12"/>
          <p:cNvGrpSpPr/>
          <p:nvPr/>
        </p:nvGrpSpPr>
        <p:grpSpPr>
          <a:xfrm>
            <a:off x="0" y="0"/>
            <a:ext cx="12191999" cy="6861600"/>
            <a:chOff x="1" y="0"/>
            <a:chExt cx="12191999" cy="6861600"/>
          </a:xfrm>
        </p:grpSpPr>
        <p:sp>
          <p:nvSpPr>
            <p:cNvPr id="17" name="Google Shape;17;p12"/>
            <p:cNvSpPr/>
            <p:nvPr/>
          </p:nvSpPr>
          <p:spPr>
            <a:xfrm rot="-5400000">
              <a:off x="1" y="1640114"/>
              <a:ext cx="5217886" cy="5217886"/>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8" name="Google Shape;18;p12"/>
            <p:cNvSpPr/>
            <p:nvPr/>
          </p:nvSpPr>
          <p:spPr>
            <a:xfrm>
              <a:off x="6384514" y="0"/>
              <a:ext cx="4320000" cy="4320000"/>
            </a:xfrm>
            <a:prstGeom prst="ellipse">
              <a:avLst/>
            </a:prstGeom>
            <a:solidFill>
              <a:schemeClr val="accent3">
                <a:alpha val="95294"/>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 name="Google Shape;19;p12"/>
            <p:cNvSpPr/>
            <p:nvPr/>
          </p:nvSpPr>
          <p:spPr>
            <a:xfrm>
              <a:off x="6119057" y="1230054"/>
              <a:ext cx="5506886" cy="5506886"/>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20" name="Google Shape;20;p12"/>
            <p:cNvGrpSpPr/>
            <p:nvPr/>
          </p:nvGrpSpPr>
          <p:grpSpPr>
            <a:xfrm>
              <a:off x="690092" y="0"/>
              <a:ext cx="10800000" cy="6858000"/>
              <a:chOff x="2328000" y="0"/>
              <a:chExt cx="2880000" cy="1440000"/>
            </a:xfrm>
          </p:grpSpPr>
          <p:sp>
            <p:nvSpPr>
              <p:cNvPr id="21" name="Google Shape;21;p12"/>
              <p:cNvSpPr/>
              <p:nvPr/>
            </p:nvSpPr>
            <p:spPr>
              <a:xfrm>
                <a:off x="376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 name="Google Shape;22;p12"/>
              <p:cNvSpPr/>
              <p:nvPr/>
            </p:nvSpPr>
            <p:spPr>
              <a:xfrm flipH="1">
                <a:off x="232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23" name="Google Shape;23;p12"/>
            <p:cNvGrpSpPr/>
            <p:nvPr/>
          </p:nvGrpSpPr>
          <p:grpSpPr>
            <a:xfrm rot="5400000">
              <a:off x="7048500" y="1714500"/>
              <a:ext cx="6858000" cy="3429000"/>
              <a:chOff x="0" y="0"/>
              <a:chExt cx="2880000" cy="1440000"/>
            </a:xfrm>
          </p:grpSpPr>
          <p:sp>
            <p:nvSpPr>
              <p:cNvPr id="24" name="Google Shape;24;p12"/>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 name="Google Shape;25;p12"/>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6" name="Google Shape;26;p12"/>
            <p:cNvSpPr/>
            <p:nvPr/>
          </p:nvSpPr>
          <p:spPr>
            <a:xfrm rot="10800000">
              <a:off x="5602287" y="271887"/>
              <a:ext cx="6589713" cy="6589713"/>
            </a:xfrm>
            <a:prstGeom prst="rect">
              <a:avLst/>
            </a:prstGeom>
            <a:gradFill>
              <a:gsLst>
                <a:gs pos="0">
                  <a:schemeClr val="accent3"/>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7" name="Google Shape;27;p12"/>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 name="Google Shape;28;p12"/>
          <p:cNvSpPr txBox="1"/>
          <p:nvPr>
            <p:ph type="ctrTitle"/>
          </p:nvPr>
        </p:nvSpPr>
        <p:spPr>
          <a:xfrm>
            <a:off x="540000" y="540000"/>
            <a:ext cx="11090273" cy="3798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8800"/>
              <a:buFont typeface="Bell MT"/>
              <a:buNone/>
              <a:defRPr sz="8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subTitle"/>
          </p:nvPr>
        </p:nvSpPr>
        <p:spPr>
          <a:xfrm>
            <a:off x="540000" y="4508500"/>
            <a:ext cx="7345362" cy="1800224"/>
          </a:xfrm>
          <a:prstGeom prst="rect">
            <a:avLst/>
          </a:prstGeom>
          <a:noFill/>
          <a:ln>
            <a:noFill/>
          </a:ln>
        </p:spPr>
        <p:txBody>
          <a:bodyPr anchorCtr="0" anchor="t" bIns="45700" lIns="91425" spcFirstLastPara="1" rIns="91425" wrap="square" tIns="45700">
            <a:normAutofit/>
          </a:bodyPr>
          <a:lstStyle>
            <a:lvl1pPr lvl="0" algn="l">
              <a:lnSpc>
                <a:spcPct val="125000"/>
              </a:lnSpc>
              <a:spcBef>
                <a:spcPts val="1000"/>
              </a:spcBef>
              <a:spcAft>
                <a:spcPts val="0"/>
              </a:spcAft>
              <a:buClr>
                <a:schemeClr val="lt1"/>
              </a:buClr>
              <a:buSzPts val="1600"/>
              <a:buNone/>
              <a:defRPr sz="1600" cap="none"/>
            </a:lvl1pPr>
            <a:lvl2pPr lvl="1" algn="ctr">
              <a:lnSpc>
                <a:spcPct val="125000"/>
              </a:lnSpc>
              <a:spcBef>
                <a:spcPts val="500"/>
              </a:spcBef>
              <a:spcAft>
                <a:spcPts val="0"/>
              </a:spcAft>
              <a:buClr>
                <a:schemeClr val="lt1"/>
              </a:buClr>
              <a:buSzPts val="2000"/>
              <a:buNone/>
              <a:defRPr sz="2000"/>
            </a:lvl2pPr>
            <a:lvl3pPr lvl="2" algn="ctr">
              <a:lnSpc>
                <a:spcPct val="125000"/>
              </a:lnSpc>
              <a:spcBef>
                <a:spcPts val="500"/>
              </a:spcBef>
              <a:spcAft>
                <a:spcPts val="0"/>
              </a:spcAft>
              <a:buClr>
                <a:schemeClr val="lt1"/>
              </a:buClr>
              <a:buSzPts val="1800"/>
              <a:buNone/>
              <a:defRPr sz="1800"/>
            </a:lvl3pPr>
            <a:lvl4pPr lvl="3" algn="ctr">
              <a:lnSpc>
                <a:spcPct val="125000"/>
              </a:lnSpc>
              <a:spcBef>
                <a:spcPts val="500"/>
              </a:spcBef>
              <a:spcAft>
                <a:spcPts val="0"/>
              </a:spcAft>
              <a:buClr>
                <a:schemeClr val="lt1"/>
              </a:buClr>
              <a:buSzPts val="1600"/>
              <a:buNone/>
              <a:defRPr sz="1600"/>
            </a:lvl4pPr>
            <a:lvl5pPr lvl="4" algn="ctr">
              <a:lnSpc>
                <a:spcPct val="125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30" name="Google Shape;30;p12"/>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grpSp>
        <p:nvGrpSpPr>
          <p:cNvPr id="34" name="Google Shape;34;p13"/>
          <p:cNvGrpSpPr/>
          <p:nvPr/>
        </p:nvGrpSpPr>
        <p:grpSpPr>
          <a:xfrm flipH="1" rot="10800000">
            <a:off x="0" y="-1"/>
            <a:ext cx="12191999" cy="6861600"/>
            <a:chOff x="0" y="0"/>
            <a:chExt cx="12191999" cy="6861600"/>
          </a:xfrm>
        </p:grpSpPr>
        <p:sp>
          <p:nvSpPr>
            <p:cNvPr id="35" name="Google Shape;35;p13"/>
            <p:cNvSpPr/>
            <p:nvPr/>
          </p:nvSpPr>
          <p:spPr>
            <a:xfrm>
              <a:off x="0" y="0"/>
              <a:ext cx="5217886" cy="5217886"/>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6" name="Google Shape;36;p13"/>
            <p:cNvSpPr/>
            <p:nvPr/>
          </p:nvSpPr>
          <p:spPr>
            <a:xfrm>
              <a:off x="5750280" y="2148106"/>
              <a:ext cx="4320000" cy="4320000"/>
            </a:xfrm>
            <a:prstGeom prst="ellipse">
              <a:avLst/>
            </a:prstGeom>
            <a:solidFill>
              <a:schemeClr val="accent3">
                <a:alpha val="6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7" name="Google Shape;37;p13"/>
            <p:cNvSpPr/>
            <p:nvPr/>
          </p:nvSpPr>
          <p:spPr>
            <a:xfrm>
              <a:off x="0" y="0"/>
              <a:ext cx="6347046" cy="6347046"/>
            </a:xfrm>
            <a:prstGeom prst="ellipse">
              <a:avLst/>
            </a:prstGeom>
            <a:solidFill>
              <a:schemeClr val="accent3">
                <a:alpha val="2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38" name="Google Shape;38;p13"/>
            <p:cNvGrpSpPr/>
            <p:nvPr/>
          </p:nvGrpSpPr>
          <p:grpSpPr>
            <a:xfrm rot="10800000">
              <a:off x="0" y="0"/>
              <a:ext cx="10800000" cy="6858000"/>
              <a:chOff x="2328000" y="0"/>
              <a:chExt cx="2880000" cy="1440000"/>
            </a:xfrm>
          </p:grpSpPr>
          <p:sp>
            <p:nvSpPr>
              <p:cNvPr id="39" name="Google Shape;39;p13"/>
              <p:cNvSpPr/>
              <p:nvPr/>
            </p:nvSpPr>
            <p:spPr>
              <a:xfrm>
                <a:off x="376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40" name="Google Shape;40;p13"/>
              <p:cNvSpPr/>
              <p:nvPr/>
            </p:nvSpPr>
            <p:spPr>
              <a:xfrm flipH="1">
                <a:off x="232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41" name="Google Shape;41;p13"/>
            <p:cNvSpPr/>
            <p:nvPr/>
          </p:nvSpPr>
          <p:spPr>
            <a:xfrm rot="10800000">
              <a:off x="5602286" y="271887"/>
              <a:ext cx="6589713" cy="6589713"/>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42" name="Google Shape;42;p13"/>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43" name="Google Shape;43;p13"/>
          <p:cNvSpPr txBox="1"/>
          <p:nvPr>
            <p:ph type="title"/>
          </p:nvPr>
        </p:nvSpPr>
        <p:spPr>
          <a:xfrm>
            <a:off x="540000" y="540000"/>
            <a:ext cx="11101135" cy="18095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3"/>
          <p:cNvSpPr txBox="1"/>
          <p:nvPr>
            <p:ph idx="1" type="body"/>
          </p:nvPr>
        </p:nvSpPr>
        <p:spPr>
          <a:xfrm>
            <a:off x="540000" y="2528887"/>
            <a:ext cx="11101136" cy="3779837"/>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5" name="Google Shape;45;p13"/>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3"/>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grpSp>
        <p:nvGrpSpPr>
          <p:cNvPr id="49" name="Google Shape;49;p15"/>
          <p:cNvGrpSpPr/>
          <p:nvPr/>
        </p:nvGrpSpPr>
        <p:grpSpPr>
          <a:xfrm>
            <a:off x="0" y="-3"/>
            <a:ext cx="12192000" cy="6858003"/>
            <a:chOff x="0" y="-3"/>
            <a:chExt cx="12192000" cy="6858003"/>
          </a:xfrm>
        </p:grpSpPr>
        <p:sp>
          <p:nvSpPr>
            <p:cNvPr id="50" name="Google Shape;50;p15"/>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51" name="Google Shape;51;p15"/>
            <p:cNvGrpSpPr/>
            <p:nvPr/>
          </p:nvGrpSpPr>
          <p:grpSpPr>
            <a:xfrm>
              <a:off x="672000" y="-3"/>
              <a:ext cx="11520000" cy="5760000"/>
              <a:chOff x="5981700" y="-1"/>
              <a:chExt cx="6042660" cy="3021330"/>
            </a:xfrm>
          </p:grpSpPr>
          <p:sp>
            <p:nvSpPr>
              <p:cNvPr id="52" name="Google Shape;52;p15"/>
              <p:cNvSpPr/>
              <p:nvPr/>
            </p:nvSpPr>
            <p:spPr>
              <a:xfrm>
                <a:off x="9003030" y="-1"/>
                <a:ext cx="3021330" cy="3021330"/>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53" name="Google Shape;53;p15"/>
              <p:cNvSpPr/>
              <p:nvPr/>
            </p:nvSpPr>
            <p:spPr>
              <a:xfrm flipH="1">
                <a:off x="5981700" y="-1"/>
                <a:ext cx="3021330" cy="3021330"/>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54" name="Google Shape;54;p15"/>
            <p:cNvSpPr/>
            <p:nvPr/>
          </p:nvSpPr>
          <p:spPr>
            <a:xfrm rot="5400000">
              <a:off x="5334000" y="0"/>
              <a:ext cx="6858000" cy="6858000"/>
            </a:xfrm>
            <a:prstGeom prst="rect">
              <a:avLst/>
            </a:prstGeom>
            <a:gradFill>
              <a:gsLst>
                <a:gs pos="0">
                  <a:srgbClr val="00D17D">
                    <a:alpha val="60000"/>
                  </a:srgbClr>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55" name="Google Shape;55;p15"/>
            <p:cNvSpPr/>
            <p:nvPr/>
          </p:nvSpPr>
          <p:spPr>
            <a:xfrm>
              <a:off x="0" y="2538000"/>
              <a:ext cx="4320000" cy="4320000"/>
            </a:xfrm>
            <a:prstGeom prst="ellipse">
              <a:avLst/>
            </a:prstGeom>
            <a:solidFill>
              <a:schemeClr val="accent3">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56" name="Google Shape;56;p15"/>
            <p:cNvGrpSpPr/>
            <p:nvPr/>
          </p:nvGrpSpPr>
          <p:grpSpPr>
            <a:xfrm rot="10800000">
              <a:off x="1" y="2948940"/>
              <a:ext cx="7818118" cy="3909059"/>
              <a:chOff x="0" y="0"/>
              <a:chExt cx="2880000" cy="1440000"/>
            </a:xfrm>
          </p:grpSpPr>
          <p:sp>
            <p:nvSpPr>
              <p:cNvPr id="57" name="Google Shape;57;p15"/>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58" name="Google Shape;58;p15"/>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59" name="Google Shape;59;p15"/>
            <p:cNvSpPr/>
            <p:nvPr/>
          </p:nvSpPr>
          <p:spPr>
            <a:xfrm flipH="1" rot="10800000">
              <a:off x="0" y="521786"/>
              <a:ext cx="6336213" cy="6336213"/>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60" name="Google Shape;60;p15"/>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61" name="Google Shape;61;p15"/>
          <p:cNvSpPr txBox="1"/>
          <p:nvPr>
            <p:ph type="title"/>
          </p:nvPr>
        </p:nvSpPr>
        <p:spPr>
          <a:xfrm>
            <a:off x="540000" y="539999"/>
            <a:ext cx="11090275" cy="12096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5"/>
          <p:cNvSpPr txBox="1"/>
          <p:nvPr>
            <p:ph idx="1" type="body"/>
          </p:nvPr>
        </p:nvSpPr>
        <p:spPr>
          <a:xfrm>
            <a:off x="540000" y="1929600"/>
            <a:ext cx="5437186" cy="4384800"/>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3" name="Google Shape;63;p15"/>
          <p:cNvSpPr txBox="1"/>
          <p:nvPr>
            <p:ph idx="2" type="body"/>
          </p:nvPr>
        </p:nvSpPr>
        <p:spPr>
          <a:xfrm>
            <a:off x="6203950" y="1929600"/>
            <a:ext cx="5437186" cy="4384800"/>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 name="Google Shape;64;p15"/>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5"/>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5"/>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grpSp>
        <p:nvGrpSpPr>
          <p:cNvPr id="68" name="Google Shape;68;p14"/>
          <p:cNvGrpSpPr/>
          <p:nvPr/>
        </p:nvGrpSpPr>
        <p:grpSpPr>
          <a:xfrm>
            <a:off x="0" y="0"/>
            <a:ext cx="12192000" cy="6858000"/>
            <a:chOff x="0" y="0"/>
            <a:chExt cx="12192000" cy="6858000"/>
          </a:xfrm>
        </p:grpSpPr>
        <p:sp>
          <p:nvSpPr>
            <p:cNvPr id="69" name="Google Shape;69;p14"/>
            <p:cNvSpPr/>
            <p:nvPr/>
          </p:nvSpPr>
          <p:spPr>
            <a:xfrm flipH="1" rot="10800000">
              <a:off x="0" y="2019649"/>
              <a:ext cx="4838350" cy="483835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70" name="Google Shape;70;p14"/>
            <p:cNvGrpSpPr/>
            <p:nvPr/>
          </p:nvGrpSpPr>
          <p:grpSpPr>
            <a:xfrm>
              <a:off x="5603875" y="0"/>
              <a:ext cx="6521820" cy="3260910"/>
              <a:chOff x="0" y="0"/>
              <a:chExt cx="2880000" cy="1440000"/>
            </a:xfrm>
          </p:grpSpPr>
          <p:sp>
            <p:nvSpPr>
              <p:cNvPr id="71" name="Google Shape;71;p14"/>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72" name="Google Shape;72;p14"/>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73" name="Google Shape;73;p14"/>
            <p:cNvSpPr/>
            <p:nvPr/>
          </p:nvSpPr>
          <p:spPr>
            <a:xfrm rot="5400000">
              <a:off x="5334000" y="0"/>
              <a:ext cx="6858000" cy="6858000"/>
            </a:xfrm>
            <a:prstGeom prst="rect">
              <a:avLst/>
            </a:prstGeom>
            <a:gradFill>
              <a:gsLst>
                <a:gs pos="0">
                  <a:srgbClr val="00D17D">
                    <a:alpha val="60000"/>
                  </a:srgbClr>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74" name="Google Shape;74;p14"/>
            <p:cNvSpPr/>
            <p:nvPr/>
          </p:nvSpPr>
          <p:spPr>
            <a:xfrm>
              <a:off x="494887" y="2538000"/>
              <a:ext cx="4320000" cy="4320000"/>
            </a:xfrm>
            <a:prstGeom prst="ellipse">
              <a:avLst/>
            </a:prstGeom>
            <a:solidFill>
              <a:schemeClr val="accent2">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75" name="Google Shape;75;p14"/>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76" name="Google Shape;76;p14"/>
          <p:cNvSpPr txBox="1"/>
          <p:nvPr>
            <p:ph type="title"/>
          </p:nvPr>
        </p:nvSpPr>
        <p:spPr>
          <a:xfrm>
            <a:off x="540000" y="540000"/>
            <a:ext cx="7345362" cy="576872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8800"/>
              <a:buFont typeface="Bell MT"/>
              <a:buNone/>
              <a:defRPr sz="8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4"/>
          <p:cNvSpPr txBox="1"/>
          <p:nvPr>
            <p:ph idx="1" type="body"/>
          </p:nvPr>
        </p:nvSpPr>
        <p:spPr>
          <a:xfrm>
            <a:off x="8075612" y="540000"/>
            <a:ext cx="3565523" cy="5768725"/>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1000"/>
              </a:spcBef>
              <a:spcAft>
                <a:spcPts val="0"/>
              </a:spcAft>
              <a:buClr>
                <a:schemeClr val="lt1"/>
              </a:buClr>
              <a:buSzPts val="1800"/>
              <a:buNone/>
              <a:defRPr sz="1800" cap="none">
                <a:solidFill>
                  <a:schemeClr val="lt1"/>
                </a:solidFill>
              </a:defRPr>
            </a:lvl1pPr>
            <a:lvl2pPr indent="-228600" lvl="1" marL="914400" algn="l">
              <a:lnSpc>
                <a:spcPct val="125000"/>
              </a:lnSpc>
              <a:spcBef>
                <a:spcPts val="500"/>
              </a:spcBef>
              <a:spcAft>
                <a:spcPts val="0"/>
              </a:spcAft>
              <a:buClr>
                <a:schemeClr val="lt1"/>
              </a:buClr>
              <a:buSzPts val="2000"/>
              <a:buNone/>
              <a:defRPr sz="2000">
                <a:solidFill>
                  <a:schemeClr val="lt1"/>
                </a:solidFill>
              </a:defRPr>
            </a:lvl2pPr>
            <a:lvl3pPr indent="-228600" lvl="2" marL="1371600" algn="l">
              <a:lnSpc>
                <a:spcPct val="125000"/>
              </a:lnSpc>
              <a:spcBef>
                <a:spcPts val="500"/>
              </a:spcBef>
              <a:spcAft>
                <a:spcPts val="0"/>
              </a:spcAft>
              <a:buClr>
                <a:schemeClr val="lt1"/>
              </a:buClr>
              <a:buSzPts val="1800"/>
              <a:buNone/>
              <a:defRPr sz="1800">
                <a:solidFill>
                  <a:schemeClr val="lt1"/>
                </a:solidFill>
              </a:defRPr>
            </a:lvl3pPr>
            <a:lvl4pPr indent="-228600" lvl="3" marL="1828800" algn="l">
              <a:lnSpc>
                <a:spcPct val="125000"/>
              </a:lnSpc>
              <a:spcBef>
                <a:spcPts val="500"/>
              </a:spcBef>
              <a:spcAft>
                <a:spcPts val="0"/>
              </a:spcAft>
              <a:buClr>
                <a:schemeClr val="lt1"/>
              </a:buClr>
              <a:buSzPts val="1600"/>
              <a:buNone/>
              <a:defRPr sz="1600">
                <a:solidFill>
                  <a:schemeClr val="lt1"/>
                </a:solidFill>
              </a:defRPr>
            </a:lvl4pPr>
            <a:lvl5pPr indent="-228600" lvl="4" marL="2286000" algn="l">
              <a:lnSpc>
                <a:spcPct val="125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78" name="Google Shape;78;p14"/>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4"/>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4"/>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 name="Shape 81"/>
        <p:cNvGrpSpPr/>
        <p:nvPr/>
      </p:nvGrpSpPr>
      <p:grpSpPr>
        <a:xfrm>
          <a:off x="0" y="0"/>
          <a:ext cx="0" cy="0"/>
          <a:chOff x="0" y="0"/>
          <a:chExt cx="0" cy="0"/>
        </a:xfrm>
      </p:grpSpPr>
      <p:grpSp>
        <p:nvGrpSpPr>
          <p:cNvPr id="82" name="Google Shape;82;p16"/>
          <p:cNvGrpSpPr/>
          <p:nvPr/>
        </p:nvGrpSpPr>
        <p:grpSpPr>
          <a:xfrm>
            <a:off x="0" y="-2"/>
            <a:ext cx="12191999" cy="6858001"/>
            <a:chOff x="0" y="-2"/>
            <a:chExt cx="12191999" cy="6858001"/>
          </a:xfrm>
        </p:grpSpPr>
        <p:sp>
          <p:nvSpPr>
            <p:cNvPr id="83" name="Google Shape;83;p16"/>
            <p:cNvSpPr/>
            <p:nvPr/>
          </p:nvSpPr>
          <p:spPr>
            <a:xfrm>
              <a:off x="7995665" y="2562224"/>
              <a:ext cx="4196334" cy="4295775"/>
            </a:xfrm>
            <a:prstGeom prst="rect">
              <a:avLst/>
            </a:prstGeom>
            <a:gradFill>
              <a:gsLst>
                <a:gs pos="0">
                  <a:srgbClr val="00D17D">
                    <a:alpha val="40000"/>
                  </a:srgbClr>
                </a:gs>
                <a:gs pos="34000">
                  <a:srgbClr val="00D17D">
                    <a:alpha val="20000"/>
                  </a:srgbClr>
                </a:gs>
                <a:gs pos="65000">
                  <a:srgbClr val="00D17D">
                    <a:alpha val="0"/>
                  </a:srgbClr>
                </a:gs>
                <a:gs pos="100000">
                  <a:srgbClr val="00D17D">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84" name="Google Shape;84;p16"/>
            <p:cNvGrpSpPr/>
            <p:nvPr/>
          </p:nvGrpSpPr>
          <p:grpSpPr>
            <a:xfrm rot="-5400000">
              <a:off x="2295528" y="-2295528"/>
              <a:ext cx="6858000" cy="11449051"/>
              <a:chOff x="0" y="2333625"/>
              <a:chExt cx="9515474" cy="3766109"/>
            </a:xfrm>
          </p:grpSpPr>
          <p:sp>
            <p:nvSpPr>
              <p:cNvPr id="85" name="Google Shape;85;p16"/>
              <p:cNvSpPr/>
              <p:nvPr/>
            </p:nvSpPr>
            <p:spPr>
              <a:xfrm>
                <a:off x="4757737" y="2333625"/>
                <a:ext cx="4757737"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86" name="Google Shape;86;p16"/>
              <p:cNvSpPr/>
              <p:nvPr/>
            </p:nvSpPr>
            <p:spPr>
              <a:xfrm flipH="1">
                <a:off x="0" y="2333625"/>
                <a:ext cx="4757737"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87" name="Google Shape;87;p16"/>
            <p:cNvGrpSpPr/>
            <p:nvPr/>
          </p:nvGrpSpPr>
          <p:grpSpPr>
            <a:xfrm rot="5400000">
              <a:off x="3583369" y="-3583369"/>
              <a:ext cx="4713262" cy="11880000"/>
              <a:chOff x="1" y="0"/>
              <a:chExt cx="8305797" cy="6858000"/>
            </a:xfrm>
          </p:grpSpPr>
          <p:sp>
            <p:nvSpPr>
              <p:cNvPr id="88" name="Google Shape;88;p16"/>
              <p:cNvSpPr/>
              <p:nvPr/>
            </p:nvSpPr>
            <p:spPr>
              <a:xfrm>
                <a:off x="931" y="3429000"/>
                <a:ext cx="8304867" cy="3429000"/>
              </a:xfrm>
              <a:prstGeom prst="rect">
                <a:avLst/>
              </a:prstGeom>
              <a:gradFill>
                <a:gsLst>
                  <a:gs pos="0">
                    <a:srgbClr val="00D17D">
                      <a:alpha val="60000"/>
                    </a:srgbClr>
                  </a:gs>
                  <a:gs pos="63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89" name="Google Shape;89;p16"/>
              <p:cNvSpPr/>
              <p:nvPr/>
            </p:nvSpPr>
            <p:spPr>
              <a:xfrm flipH="1" rot="10800000">
                <a:off x="1" y="0"/>
                <a:ext cx="8304867" cy="3429000"/>
              </a:xfrm>
              <a:prstGeom prst="rect">
                <a:avLst/>
              </a:prstGeom>
              <a:gradFill>
                <a:gsLst>
                  <a:gs pos="0">
                    <a:srgbClr val="00D17D">
                      <a:alpha val="60000"/>
                    </a:srgbClr>
                  </a:gs>
                  <a:gs pos="63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90" name="Google Shape;90;p16"/>
            <p:cNvGrpSpPr/>
            <p:nvPr/>
          </p:nvGrpSpPr>
          <p:grpSpPr>
            <a:xfrm>
              <a:off x="2676525" y="0"/>
              <a:ext cx="9515473" cy="3766109"/>
              <a:chOff x="2333625" y="2433367"/>
              <a:chExt cx="9897159" cy="3766109"/>
            </a:xfrm>
          </p:grpSpPr>
          <p:sp>
            <p:nvSpPr>
              <p:cNvPr id="91" name="Google Shape;91;p16"/>
              <p:cNvSpPr/>
              <p:nvPr/>
            </p:nvSpPr>
            <p:spPr>
              <a:xfrm>
                <a:off x="7282205" y="2433367"/>
                <a:ext cx="4948579" cy="3766109"/>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2" name="Google Shape;92;p16"/>
              <p:cNvSpPr/>
              <p:nvPr/>
            </p:nvSpPr>
            <p:spPr>
              <a:xfrm flipH="1">
                <a:off x="2333625" y="2433367"/>
                <a:ext cx="4948579" cy="3766109"/>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93" name="Google Shape;93;p16"/>
            <p:cNvGrpSpPr/>
            <p:nvPr/>
          </p:nvGrpSpPr>
          <p:grpSpPr>
            <a:xfrm>
              <a:off x="0" y="0"/>
              <a:ext cx="9515473" cy="3766109"/>
              <a:chOff x="0" y="2333625"/>
              <a:chExt cx="9515473" cy="3766109"/>
            </a:xfrm>
          </p:grpSpPr>
          <p:sp>
            <p:nvSpPr>
              <p:cNvPr id="94" name="Google Shape;94;p16"/>
              <p:cNvSpPr/>
              <p:nvPr/>
            </p:nvSpPr>
            <p:spPr>
              <a:xfrm>
                <a:off x="4757737" y="2333625"/>
                <a:ext cx="4757736"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5" name="Google Shape;95;p16"/>
              <p:cNvSpPr/>
              <p:nvPr/>
            </p:nvSpPr>
            <p:spPr>
              <a:xfrm flipH="1">
                <a:off x="0" y="2333625"/>
                <a:ext cx="4757736"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sp>
        <p:nvSpPr>
          <p:cNvPr id="96" name="Google Shape;96;p16"/>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7" name="Google Shape;97;p16"/>
          <p:cNvSpPr txBox="1"/>
          <p:nvPr>
            <p:ph type="title"/>
          </p:nvPr>
        </p:nvSpPr>
        <p:spPr>
          <a:xfrm>
            <a:off x="540000" y="539999"/>
            <a:ext cx="11090273" cy="1210396"/>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Bell MT"/>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6"/>
          <p:cNvSpPr txBox="1"/>
          <p:nvPr>
            <p:ph idx="1" type="body"/>
          </p:nvPr>
        </p:nvSpPr>
        <p:spPr>
          <a:xfrm>
            <a:off x="540000" y="1929783"/>
            <a:ext cx="5448052" cy="792161"/>
          </a:xfrm>
          <a:prstGeom prst="rect">
            <a:avLst/>
          </a:prstGeom>
          <a:noFill/>
          <a:ln>
            <a:noFill/>
          </a:ln>
        </p:spPr>
        <p:txBody>
          <a:bodyPr anchorCtr="0" anchor="b" bIns="45700" lIns="91425" spcFirstLastPara="1" rIns="91425" wrap="square" tIns="45700">
            <a:normAutofit/>
          </a:bodyPr>
          <a:lstStyle>
            <a:lvl1pPr indent="-228600" lvl="0" marL="457200" algn="l">
              <a:lnSpc>
                <a:spcPct val="125000"/>
              </a:lnSpc>
              <a:spcBef>
                <a:spcPts val="1000"/>
              </a:spcBef>
              <a:spcAft>
                <a:spcPts val="0"/>
              </a:spcAft>
              <a:buClr>
                <a:schemeClr val="lt1"/>
              </a:buClr>
              <a:buSzPts val="1600"/>
              <a:buNone/>
              <a:defRPr b="0" sz="1600" cap="none"/>
            </a:lvl1pPr>
            <a:lvl2pPr indent="-228600" lvl="1" marL="914400" algn="l">
              <a:lnSpc>
                <a:spcPct val="125000"/>
              </a:lnSpc>
              <a:spcBef>
                <a:spcPts val="500"/>
              </a:spcBef>
              <a:spcAft>
                <a:spcPts val="0"/>
              </a:spcAft>
              <a:buClr>
                <a:schemeClr val="lt1"/>
              </a:buClr>
              <a:buSzPts val="2000"/>
              <a:buNone/>
              <a:defRPr b="1" sz="2000"/>
            </a:lvl2pPr>
            <a:lvl3pPr indent="-228600" lvl="2" marL="1371600" algn="l">
              <a:lnSpc>
                <a:spcPct val="125000"/>
              </a:lnSpc>
              <a:spcBef>
                <a:spcPts val="500"/>
              </a:spcBef>
              <a:spcAft>
                <a:spcPts val="0"/>
              </a:spcAft>
              <a:buClr>
                <a:schemeClr val="lt1"/>
              </a:buClr>
              <a:buSzPts val="1800"/>
              <a:buNone/>
              <a:defRPr b="1" sz="1800"/>
            </a:lvl3pPr>
            <a:lvl4pPr indent="-228600" lvl="3" marL="1828800" algn="l">
              <a:lnSpc>
                <a:spcPct val="125000"/>
              </a:lnSpc>
              <a:spcBef>
                <a:spcPts val="500"/>
              </a:spcBef>
              <a:spcAft>
                <a:spcPts val="0"/>
              </a:spcAft>
              <a:buClr>
                <a:schemeClr val="lt1"/>
              </a:buClr>
              <a:buSzPts val="1600"/>
              <a:buNone/>
              <a:defRPr b="1" sz="1600"/>
            </a:lvl4pPr>
            <a:lvl5pPr indent="-228600" lvl="4" marL="2286000" algn="l">
              <a:lnSpc>
                <a:spcPct val="125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99" name="Google Shape;99;p16"/>
          <p:cNvSpPr txBox="1"/>
          <p:nvPr>
            <p:ph idx="2" type="body"/>
          </p:nvPr>
        </p:nvSpPr>
        <p:spPr>
          <a:xfrm>
            <a:off x="540000" y="2937844"/>
            <a:ext cx="5437186" cy="3376555"/>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0" name="Google Shape;100;p16"/>
          <p:cNvSpPr txBox="1"/>
          <p:nvPr>
            <p:ph idx="3" type="body"/>
          </p:nvPr>
        </p:nvSpPr>
        <p:spPr>
          <a:xfrm>
            <a:off x="6203949" y="1929782"/>
            <a:ext cx="5437187" cy="792000"/>
          </a:xfrm>
          <a:prstGeom prst="rect">
            <a:avLst/>
          </a:prstGeom>
          <a:noFill/>
          <a:ln>
            <a:noFill/>
          </a:ln>
        </p:spPr>
        <p:txBody>
          <a:bodyPr anchorCtr="0" anchor="b" bIns="45700" lIns="91425" spcFirstLastPara="1" rIns="91425" wrap="square" tIns="45700">
            <a:normAutofit/>
          </a:bodyPr>
          <a:lstStyle>
            <a:lvl1pPr indent="-228600" lvl="0" marL="457200" algn="l">
              <a:lnSpc>
                <a:spcPct val="125000"/>
              </a:lnSpc>
              <a:spcBef>
                <a:spcPts val="1000"/>
              </a:spcBef>
              <a:spcAft>
                <a:spcPts val="0"/>
              </a:spcAft>
              <a:buClr>
                <a:schemeClr val="lt1"/>
              </a:buClr>
              <a:buSzPts val="1600"/>
              <a:buNone/>
              <a:defRPr b="0" i="0" sz="1600" cap="none"/>
            </a:lvl1pPr>
            <a:lvl2pPr indent="-228600" lvl="1" marL="914400" algn="l">
              <a:lnSpc>
                <a:spcPct val="125000"/>
              </a:lnSpc>
              <a:spcBef>
                <a:spcPts val="500"/>
              </a:spcBef>
              <a:spcAft>
                <a:spcPts val="0"/>
              </a:spcAft>
              <a:buClr>
                <a:schemeClr val="lt1"/>
              </a:buClr>
              <a:buSzPts val="2000"/>
              <a:buNone/>
              <a:defRPr b="1" sz="2000"/>
            </a:lvl2pPr>
            <a:lvl3pPr indent="-228600" lvl="2" marL="1371600" algn="l">
              <a:lnSpc>
                <a:spcPct val="125000"/>
              </a:lnSpc>
              <a:spcBef>
                <a:spcPts val="500"/>
              </a:spcBef>
              <a:spcAft>
                <a:spcPts val="0"/>
              </a:spcAft>
              <a:buClr>
                <a:schemeClr val="lt1"/>
              </a:buClr>
              <a:buSzPts val="1800"/>
              <a:buNone/>
              <a:defRPr b="1" sz="1800"/>
            </a:lvl3pPr>
            <a:lvl4pPr indent="-228600" lvl="3" marL="1828800" algn="l">
              <a:lnSpc>
                <a:spcPct val="125000"/>
              </a:lnSpc>
              <a:spcBef>
                <a:spcPts val="500"/>
              </a:spcBef>
              <a:spcAft>
                <a:spcPts val="0"/>
              </a:spcAft>
              <a:buClr>
                <a:schemeClr val="lt1"/>
              </a:buClr>
              <a:buSzPts val="1600"/>
              <a:buNone/>
              <a:defRPr b="1" sz="1600"/>
            </a:lvl4pPr>
            <a:lvl5pPr indent="-228600" lvl="4" marL="2286000" algn="l">
              <a:lnSpc>
                <a:spcPct val="125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01" name="Google Shape;101;p16"/>
          <p:cNvSpPr txBox="1"/>
          <p:nvPr>
            <p:ph idx="4" type="body"/>
          </p:nvPr>
        </p:nvSpPr>
        <p:spPr>
          <a:xfrm>
            <a:off x="6203950" y="2937844"/>
            <a:ext cx="5437186" cy="3376555"/>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2" name="Google Shape;102;p16"/>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16"/>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16"/>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grpSp>
        <p:nvGrpSpPr>
          <p:cNvPr id="106" name="Google Shape;106;p17"/>
          <p:cNvGrpSpPr/>
          <p:nvPr/>
        </p:nvGrpSpPr>
        <p:grpSpPr>
          <a:xfrm rot="10800000">
            <a:off x="1392000" y="0"/>
            <a:ext cx="10800000" cy="6858000"/>
            <a:chOff x="0" y="0"/>
            <a:chExt cx="10800000" cy="6858000"/>
          </a:xfrm>
        </p:grpSpPr>
        <p:sp>
          <p:nvSpPr>
            <p:cNvPr id="107" name="Google Shape;107;p17"/>
            <p:cNvSpPr/>
            <p:nvPr/>
          </p:nvSpPr>
          <p:spPr>
            <a:xfrm>
              <a:off x="5400000" y="0"/>
              <a:ext cx="5400000" cy="6858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08" name="Google Shape;108;p17"/>
            <p:cNvSpPr/>
            <p:nvPr/>
          </p:nvSpPr>
          <p:spPr>
            <a:xfrm flipH="1">
              <a:off x="0" y="0"/>
              <a:ext cx="5400000" cy="6858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09" name="Google Shape;109;p17"/>
          <p:cNvGrpSpPr/>
          <p:nvPr/>
        </p:nvGrpSpPr>
        <p:grpSpPr>
          <a:xfrm flipH="1" rot="-5400000">
            <a:off x="-1714500" y="1714500"/>
            <a:ext cx="6858000" cy="3429000"/>
            <a:chOff x="0" y="0"/>
            <a:chExt cx="2880000" cy="1440000"/>
          </a:xfrm>
        </p:grpSpPr>
        <p:sp>
          <p:nvSpPr>
            <p:cNvPr id="110" name="Google Shape;110;p17"/>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1" name="Google Shape;111;p17"/>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12" name="Google Shape;112;p17"/>
          <p:cNvSpPr/>
          <p:nvPr/>
        </p:nvSpPr>
        <p:spPr>
          <a:xfrm rot="10800000">
            <a:off x="5602287" y="268286"/>
            <a:ext cx="6589713" cy="6589713"/>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3" name="Google Shape;113;p17"/>
          <p:cNvSpPr/>
          <p:nvPr/>
        </p:nvSpPr>
        <p:spPr>
          <a:xfrm>
            <a:off x="0" y="0"/>
            <a:ext cx="6589713" cy="6589713"/>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4" name="Google Shape;114;p17"/>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5" name="Google Shape;115;p17"/>
          <p:cNvSpPr txBox="1"/>
          <p:nvPr>
            <p:ph type="title"/>
          </p:nvPr>
        </p:nvSpPr>
        <p:spPr>
          <a:xfrm>
            <a:off x="550863" y="549276"/>
            <a:ext cx="11090275" cy="575945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8800"/>
              <a:buFont typeface="Bell MT"/>
              <a:buNone/>
              <a:defRPr sz="8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17"/>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17"/>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7"/>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9" name="Shape 119"/>
        <p:cNvGrpSpPr/>
        <p:nvPr/>
      </p:nvGrpSpPr>
      <p:grpSpPr>
        <a:xfrm>
          <a:off x="0" y="0"/>
          <a:ext cx="0" cy="0"/>
          <a:chOff x="0" y="0"/>
          <a:chExt cx="0" cy="0"/>
        </a:xfrm>
      </p:grpSpPr>
      <p:grpSp>
        <p:nvGrpSpPr>
          <p:cNvPr id="120" name="Google Shape;120;p18"/>
          <p:cNvGrpSpPr/>
          <p:nvPr/>
        </p:nvGrpSpPr>
        <p:grpSpPr>
          <a:xfrm>
            <a:off x="0" y="0"/>
            <a:ext cx="12191999" cy="6861600"/>
            <a:chOff x="1" y="0"/>
            <a:chExt cx="12191999" cy="6861600"/>
          </a:xfrm>
        </p:grpSpPr>
        <p:sp>
          <p:nvSpPr>
            <p:cNvPr id="121" name="Google Shape;121;p18"/>
            <p:cNvSpPr/>
            <p:nvPr/>
          </p:nvSpPr>
          <p:spPr>
            <a:xfrm rot="-5400000">
              <a:off x="1" y="1640114"/>
              <a:ext cx="5217886" cy="5217886"/>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2" name="Google Shape;122;p18"/>
            <p:cNvSpPr/>
            <p:nvPr/>
          </p:nvSpPr>
          <p:spPr>
            <a:xfrm>
              <a:off x="6384514" y="0"/>
              <a:ext cx="4320000" cy="4320000"/>
            </a:xfrm>
            <a:prstGeom prst="ellipse">
              <a:avLst/>
            </a:prstGeom>
            <a:solidFill>
              <a:schemeClr val="accent3">
                <a:alpha val="95294"/>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3" name="Google Shape;123;p18"/>
            <p:cNvSpPr/>
            <p:nvPr/>
          </p:nvSpPr>
          <p:spPr>
            <a:xfrm>
              <a:off x="6119057" y="1230054"/>
              <a:ext cx="5506886" cy="5506886"/>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124" name="Google Shape;124;p18"/>
            <p:cNvGrpSpPr/>
            <p:nvPr/>
          </p:nvGrpSpPr>
          <p:grpSpPr>
            <a:xfrm>
              <a:off x="690092" y="0"/>
              <a:ext cx="10800000" cy="6858000"/>
              <a:chOff x="2328000" y="0"/>
              <a:chExt cx="2880000" cy="1440000"/>
            </a:xfrm>
          </p:grpSpPr>
          <p:sp>
            <p:nvSpPr>
              <p:cNvPr id="125" name="Google Shape;125;p18"/>
              <p:cNvSpPr/>
              <p:nvPr/>
            </p:nvSpPr>
            <p:spPr>
              <a:xfrm>
                <a:off x="376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6" name="Google Shape;126;p18"/>
              <p:cNvSpPr/>
              <p:nvPr/>
            </p:nvSpPr>
            <p:spPr>
              <a:xfrm flipH="1">
                <a:off x="232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27" name="Google Shape;127;p18"/>
            <p:cNvGrpSpPr/>
            <p:nvPr/>
          </p:nvGrpSpPr>
          <p:grpSpPr>
            <a:xfrm rot="5400000">
              <a:off x="7048500" y="1714500"/>
              <a:ext cx="6858000" cy="3429000"/>
              <a:chOff x="0" y="0"/>
              <a:chExt cx="2880000" cy="1440000"/>
            </a:xfrm>
          </p:grpSpPr>
          <p:sp>
            <p:nvSpPr>
              <p:cNvPr id="128" name="Google Shape;128;p18"/>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9" name="Google Shape;129;p18"/>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30" name="Google Shape;130;p18"/>
            <p:cNvSpPr/>
            <p:nvPr/>
          </p:nvSpPr>
          <p:spPr>
            <a:xfrm rot="10800000">
              <a:off x="5602287" y="271887"/>
              <a:ext cx="6589713" cy="6589713"/>
            </a:xfrm>
            <a:prstGeom prst="rect">
              <a:avLst/>
            </a:prstGeom>
            <a:gradFill>
              <a:gsLst>
                <a:gs pos="0">
                  <a:schemeClr val="accent3"/>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31" name="Google Shape;131;p18"/>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32" name="Google Shape;132;p18"/>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18"/>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18"/>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5" name="Shape 135"/>
        <p:cNvGrpSpPr/>
        <p:nvPr/>
      </p:nvGrpSpPr>
      <p:grpSpPr>
        <a:xfrm>
          <a:off x="0" y="0"/>
          <a:ext cx="0" cy="0"/>
          <a:chOff x="0" y="0"/>
          <a:chExt cx="0" cy="0"/>
        </a:xfrm>
      </p:grpSpPr>
      <p:grpSp>
        <p:nvGrpSpPr>
          <p:cNvPr id="136" name="Google Shape;136;p19"/>
          <p:cNvGrpSpPr/>
          <p:nvPr/>
        </p:nvGrpSpPr>
        <p:grpSpPr>
          <a:xfrm flipH="1">
            <a:off x="0" y="0"/>
            <a:ext cx="12191999" cy="6858001"/>
            <a:chOff x="0" y="-2"/>
            <a:chExt cx="12191999" cy="6858001"/>
          </a:xfrm>
        </p:grpSpPr>
        <p:sp>
          <p:nvSpPr>
            <p:cNvPr id="137" name="Google Shape;137;p19"/>
            <p:cNvSpPr/>
            <p:nvPr/>
          </p:nvSpPr>
          <p:spPr>
            <a:xfrm>
              <a:off x="7995665" y="2562224"/>
              <a:ext cx="4196334" cy="4295775"/>
            </a:xfrm>
            <a:prstGeom prst="rect">
              <a:avLst/>
            </a:prstGeom>
            <a:gradFill>
              <a:gsLst>
                <a:gs pos="0">
                  <a:srgbClr val="00D17D">
                    <a:alpha val="40000"/>
                  </a:srgbClr>
                </a:gs>
                <a:gs pos="34000">
                  <a:srgbClr val="00D17D">
                    <a:alpha val="20000"/>
                  </a:srgbClr>
                </a:gs>
                <a:gs pos="65000">
                  <a:srgbClr val="00D17D">
                    <a:alpha val="0"/>
                  </a:srgbClr>
                </a:gs>
                <a:gs pos="100000">
                  <a:srgbClr val="00D17D">
                    <a:alpha val="0"/>
                  </a:srgbClr>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138" name="Google Shape;138;p19"/>
            <p:cNvGrpSpPr/>
            <p:nvPr/>
          </p:nvGrpSpPr>
          <p:grpSpPr>
            <a:xfrm rot="-5400000">
              <a:off x="2295528" y="-2295528"/>
              <a:ext cx="6858000" cy="11449051"/>
              <a:chOff x="0" y="2333625"/>
              <a:chExt cx="9515474" cy="3766109"/>
            </a:xfrm>
          </p:grpSpPr>
          <p:sp>
            <p:nvSpPr>
              <p:cNvPr id="139" name="Google Shape;139;p19"/>
              <p:cNvSpPr/>
              <p:nvPr/>
            </p:nvSpPr>
            <p:spPr>
              <a:xfrm>
                <a:off x="4757737" y="2333625"/>
                <a:ext cx="4757737"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40" name="Google Shape;140;p19"/>
              <p:cNvSpPr/>
              <p:nvPr/>
            </p:nvSpPr>
            <p:spPr>
              <a:xfrm flipH="1">
                <a:off x="0" y="2333625"/>
                <a:ext cx="4757737"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41" name="Google Shape;141;p19"/>
            <p:cNvGrpSpPr/>
            <p:nvPr/>
          </p:nvGrpSpPr>
          <p:grpSpPr>
            <a:xfrm rot="5400000">
              <a:off x="3583369" y="-3583369"/>
              <a:ext cx="4713262" cy="11880000"/>
              <a:chOff x="1" y="0"/>
              <a:chExt cx="8305797" cy="6858000"/>
            </a:xfrm>
          </p:grpSpPr>
          <p:sp>
            <p:nvSpPr>
              <p:cNvPr id="142" name="Google Shape;142;p19"/>
              <p:cNvSpPr/>
              <p:nvPr/>
            </p:nvSpPr>
            <p:spPr>
              <a:xfrm>
                <a:off x="931" y="3429000"/>
                <a:ext cx="8304867" cy="3429000"/>
              </a:xfrm>
              <a:prstGeom prst="rect">
                <a:avLst/>
              </a:prstGeom>
              <a:gradFill>
                <a:gsLst>
                  <a:gs pos="0">
                    <a:srgbClr val="00D17D">
                      <a:alpha val="60000"/>
                    </a:srgbClr>
                  </a:gs>
                  <a:gs pos="63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43" name="Google Shape;143;p19"/>
              <p:cNvSpPr/>
              <p:nvPr/>
            </p:nvSpPr>
            <p:spPr>
              <a:xfrm flipH="1" rot="10800000">
                <a:off x="1" y="0"/>
                <a:ext cx="8304867" cy="3429000"/>
              </a:xfrm>
              <a:prstGeom prst="rect">
                <a:avLst/>
              </a:prstGeom>
              <a:gradFill>
                <a:gsLst>
                  <a:gs pos="0">
                    <a:srgbClr val="00D17D">
                      <a:alpha val="60000"/>
                    </a:srgbClr>
                  </a:gs>
                  <a:gs pos="63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44" name="Google Shape;144;p19"/>
            <p:cNvGrpSpPr/>
            <p:nvPr/>
          </p:nvGrpSpPr>
          <p:grpSpPr>
            <a:xfrm>
              <a:off x="2676525" y="0"/>
              <a:ext cx="9515473" cy="3766109"/>
              <a:chOff x="2333625" y="2433367"/>
              <a:chExt cx="9897159" cy="3766109"/>
            </a:xfrm>
          </p:grpSpPr>
          <p:sp>
            <p:nvSpPr>
              <p:cNvPr id="145" name="Google Shape;145;p19"/>
              <p:cNvSpPr/>
              <p:nvPr/>
            </p:nvSpPr>
            <p:spPr>
              <a:xfrm>
                <a:off x="7282205" y="2433367"/>
                <a:ext cx="4948579" cy="3766109"/>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46" name="Google Shape;146;p19"/>
              <p:cNvSpPr/>
              <p:nvPr/>
            </p:nvSpPr>
            <p:spPr>
              <a:xfrm flipH="1">
                <a:off x="2333625" y="2433367"/>
                <a:ext cx="4948579" cy="3766109"/>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47" name="Google Shape;147;p19"/>
            <p:cNvGrpSpPr/>
            <p:nvPr/>
          </p:nvGrpSpPr>
          <p:grpSpPr>
            <a:xfrm>
              <a:off x="0" y="0"/>
              <a:ext cx="9515473" cy="3766109"/>
              <a:chOff x="0" y="2333625"/>
              <a:chExt cx="9515473" cy="3766109"/>
            </a:xfrm>
          </p:grpSpPr>
          <p:sp>
            <p:nvSpPr>
              <p:cNvPr id="148" name="Google Shape;148;p19"/>
              <p:cNvSpPr/>
              <p:nvPr/>
            </p:nvSpPr>
            <p:spPr>
              <a:xfrm>
                <a:off x="4757737" y="2333625"/>
                <a:ext cx="4757736"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49" name="Google Shape;149;p19"/>
              <p:cNvSpPr/>
              <p:nvPr/>
            </p:nvSpPr>
            <p:spPr>
              <a:xfrm flipH="1">
                <a:off x="0" y="2333625"/>
                <a:ext cx="4757736" cy="3766109"/>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sp>
        <p:nvSpPr>
          <p:cNvPr id="150" name="Google Shape;150;p19"/>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51" name="Google Shape;151;p19"/>
          <p:cNvSpPr txBox="1"/>
          <p:nvPr>
            <p:ph type="title"/>
          </p:nvPr>
        </p:nvSpPr>
        <p:spPr>
          <a:xfrm>
            <a:off x="539999" y="540000"/>
            <a:ext cx="4511425" cy="277177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Bell MT"/>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9"/>
          <p:cNvSpPr txBox="1"/>
          <p:nvPr>
            <p:ph idx="1" type="body"/>
          </p:nvPr>
        </p:nvSpPr>
        <p:spPr>
          <a:xfrm>
            <a:off x="5232400" y="540000"/>
            <a:ext cx="6408736" cy="5759450"/>
          </a:xfrm>
          <a:prstGeom prst="rect">
            <a:avLst/>
          </a:prstGeom>
          <a:noFill/>
          <a:ln>
            <a:noFill/>
          </a:ln>
        </p:spPr>
        <p:txBody>
          <a:bodyPr anchorCtr="0" anchor="t" bIns="45700" lIns="91425" spcFirstLastPara="1" rIns="91425" wrap="square" tIns="45700">
            <a:normAutofit/>
          </a:bodyPr>
          <a:lstStyle>
            <a:lvl1pPr indent="-431800" lvl="0" marL="457200" algn="l">
              <a:lnSpc>
                <a:spcPct val="125000"/>
              </a:lnSpc>
              <a:spcBef>
                <a:spcPts val="1000"/>
              </a:spcBef>
              <a:spcAft>
                <a:spcPts val="0"/>
              </a:spcAft>
              <a:buClr>
                <a:schemeClr val="lt1"/>
              </a:buClr>
              <a:buSzPts val="3200"/>
              <a:buChar char="•"/>
              <a:defRPr sz="3200"/>
            </a:lvl1pPr>
            <a:lvl2pPr indent="-381000" lvl="1" marL="914400" algn="l">
              <a:lnSpc>
                <a:spcPct val="125000"/>
              </a:lnSpc>
              <a:spcBef>
                <a:spcPts val="500"/>
              </a:spcBef>
              <a:spcAft>
                <a:spcPts val="0"/>
              </a:spcAft>
              <a:buClr>
                <a:schemeClr val="lt1"/>
              </a:buClr>
              <a:buSzPts val="2400"/>
              <a:buChar char="•"/>
              <a:defRPr sz="2400"/>
            </a:lvl2pPr>
            <a:lvl3pPr indent="-342900" lvl="2" marL="1371600" algn="l">
              <a:lnSpc>
                <a:spcPct val="125000"/>
              </a:lnSpc>
              <a:spcBef>
                <a:spcPts val="500"/>
              </a:spcBef>
              <a:spcAft>
                <a:spcPts val="0"/>
              </a:spcAft>
              <a:buClr>
                <a:schemeClr val="lt1"/>
              </a:buClr>
              <a:buSzPts val="1800"/>
              <a:buChar char="•"/>
              <a:defRPr sz="1800"/>
            </a:lvl3pPr>
            <a:lvl4pPr indent="-342900" lvl="3" marL="1828800" algn="l">
              <a:lnSpc>
                <a:spcPct val="125000"/>
              </a:lnSpc>
              <a:spcBef>
                <a:spcPts val="500"/>
              </a:spcBef>
              <a:spcAft>
                <a:spcPts val="0"/>
              </a:spcAft>
              <a:buClr>
                <a:schemeClr val="lt1"/>
              </a:buClr>
              <a:buSzPts val="1800"/>
              <a:buChar char="•"/>
              <a:defRPr sz="1800"/>
            </a:lvl4pPr>
            <a:lvl5pPr indent="-342900" lvl="4" marL="2286000" algn="l">
              <a:lnSpc>
                <a:spcPct val="125000"/>
              </a:lnSpc>
              <a:spcBef>
                <a:spcPts val="500"/>
              </a:spcBef>
              <a:spcAft>
                <a:spcPts val="0"/>
              </a:spcAft>
              <a:buClr>
                <a:schemeClr val="lt1"/>
              </a:buClr>
              <a:buSzPts val="1800"/>
              <a:buChar char="•"/>
              <a:defRPr sz="18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153" name="Google Shape;153;p19"/>
          <p:cNvSpPr txBox="1"/>
          <p:nvPr>
            <p:ph idx="2" type="body"/>
          </p:nvPr>
        </p:nvSpPr>
        <p:spPr>
          <a:xfrm>
            <a:off x="540000" y="3536950"/>
            <a:ext cx="4511426" cy="2771775"/>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1000"/>
              </a:spcBef>
              <a:spcAft>
                <a:spcPts val="0"/>
              </a:spcAft>
              <a:buClr>
                <a:schemeClr val="lt1"/>
              </a:buClr>
              <a:buSzPts val="1600"/>
              <a:buNone/>
              <a:defRPr sz="1600" cap="none"/>
            </a:lvl1pPr>
            <a:lvl2pPr indent="-228600" lvl="1" marL="914400" algn="l">
              <a:lnSpc>
                <a:spcPct val="125000"/>
              </a:lnSpc>
              <a:spcBef>
                <a:spcPts val="500"/>
              </a:spcBef>
              <a:spcAft>
                <a:spcPts val="0"/>
              </a:spcAft>
              <a:buClr>
                <a:schemeClr val="lt1"/>
              </a:buClr>
              <a:buSzPts val="1400"/>
              <a:buNone/>
              <a:defRPr sz="1400"/>
            </a:lvl2pPr>
            <a:lvl3pPr indent="-228600" lvl="2" marL="1371600" algn="l">
              <a:lnSpc>
                <a:spcPct val="125000"/>
              </a:lnSpc>
              <a:spcBef>
                <a:spcPts val="500"/>
              </a:spcBef>
              <a:spcAft>
                <a:spcPts val="0"/>
              </a:spcAft>
              <a:buClr>
                <a:schemeClr val="lt1"/>
              </a:buClr>
              <a:buSzPts val="1200"/>
              <a:buNone/>
              <a:defRPr sz="1200"/>
            </a:lvl3pPr>
            <a:lvl4pPr indent="-228600" lvl="3" marL="1828800" algn="l">
              <a:lnSpc>
                <a:spcPct val="125000"/>
              </a:lnSpc>
              <a:spcBef>
                <a:spcPts val="500"/>
              </a:spcBef>
              <a:spcAft>
                <a:spcPts val="0"/>
              </a:spcAft>
              <a:buClr>
                <a:schemeClr val="lt1"/>
              </a:buClr>
              <a:buSzPts val="1000"/>
              <a:buNone/>
              <a:defRPr sz="1000"/>
            </a:lvl4pPr>
            <a:lvl5pPr indent="-228600" lvl="4" marL="2286000" algn="l">
              <a:lnSpc>
                <a:spcPct val="125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54" name="Google Shape;154;p19"/>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19"/>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19"/>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7" name="Shape 157"/>
        <p:cNvGrpSpPr/>
        <p:nvPr/>
      </p:nvGrpSpPr>
      <p:grpSpPr>
        <a:xfrm>
          <a:off x="0" y="0"/>
          <a:ext cx="0" cy="0"/>
          <a:chOff x="0" y="0"/>
          <a:chExt cx="0" cy="0"/>
        </a:xfrm>
      </p:grpSpPr>
      <p:grpSp>
        <p:nvGrpSpPr>
          <p:cNvPr id="158" name="Google Shape;158;p20"/>
          <p:cNvGrpSpPr/>
          <p:nvPr/>
        </p:nvGrpSpPr>
        <p:grpSpPr>
          <a:xfrm rot="10800000">
            <a:off x="1392000" y="0"/>
            <a:ext cx="10800000" cy="6858000"/>
            <a:chOff x="0" y="0"/>
            <a:chExt cx="10800000" cy="6858000"/>
          </a:xfrm>
        </p:grpSpPr>
        <p:sp>
          <p:nvSpPr>
            <p:cNvPr id="159" name="Google Shape;159;p20"/>
            <p:cNvSpPr/>
            <p:nvPr/>
          </p:nvSpPr>
          <p:spPr>
            <a:xfrm>
              <a:off x="5400000" y="0"/>
              <a:ext cx="5400000" cy="6858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20"/>
            <p:cNvSpPr/>
            <p:nvPr/>
          </p:nvSpPr>
          <p:spPr>
            <a:xfrm flipH="1">
              <a:off x="0" y="0"/>
              <a:ext cx="5400000" cy="6858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61" name="Google Shape;161;p20"/>
          <p:cNvGrpSpPr/>
          <p:nvPr/>
        </p:nvGrpSpPr>
        <p:grpSpPr>
          <a:xfrm flipH="1" rot="-5400000">
            <a:off x="-1714500" y="1714500"/>
            <a:ext cx="6858000" cy="3429000"/>
            <a:chOff x="0" y="0"/>
            <a:chExt cx="2880000" cy="1440000"/>
          </a:xfrm>
        </p:grpSpPr>
        <p:sp>
          <p:nvSpPr>
            <p:cNvPr id="162" name="Google Shape;162;p20"/>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20"/>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64" name="Google Shape;164;p20"/>
          <p:cNvSpPr/>
          <p:nvPr/>
        </p:nvSpPr>
        <p:spPr>
          <a:xfrm rot="10800000">
            <a:off x="5602287" y="268286"/>
            <a:ext cx="6589713" cy="6589713"/>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20"/>
          <p:cNvSpPr/>
          <p:nvPr/>
        </p:nvSpPr>
        <p:spPr>
          <a:xfrm>
            <a:off x="0" y="0"/>
            <a:ext cx="6589713" cy="6589713"/>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20"/>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7" name="Google Shape;167;p20"/>
          <p:cNvSpPr txBox="1"/>
          <p:nvPr>
            <p:ph type="title"/>
          </p:nvPr>
        </p:nvSpPr>
        <p:spPr>
          <a:xfrm>
            <a:off x="539999" y="540000"/>
            <a:ext cx="4511425" cy="277177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6000"/>
              <a:buFont typeface="Bell MT"/>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20"/>
          <p:cNvSpPr/>
          <p:nvPr>
            <p:ph idx="2" type="pic"/>
          </p:nvPr>
        </p:nvSpPr>
        <p:spPr>
          <a:xfrm>
            <a:off x="5232400" y="549275"/>
            <a:ext cx="6408736" cy="5759450"/>
          </a:xfrm>
          <a:prstGeom prst="rect">
            <a:avLst/>
          </a:prstGeom>
          <a:noFill/>
          <a:ln>
            <a:noFill/>
          </a:ln>
        </p:spPr>
        <p:txBody>
          <a:bodyPr anchorCtr="0" anchor="t" bIns="45700" lIns="91425" spcFirstLastPara="1" rIns="91425" wrap="square" tIns="45700">
            <a:normAutofit/>
          </a:bodyPr>
          <a:lstStyle>
            <a:lvl1pPr lvl="0" marR="0" rtl="0" algn="l">
              <a:lnSpc>
                <a:spcPct val="125000"/>
              </a:lnSpc>
              <a:spcBef>
                <a:spcPts val="1000"/>
              </a:spcBef>
              <a:spcAft>
                <a:spcPts val="0"/>
              </a:spcAft>
              <a:buClr>
                <a:schemeClr val="lt1"/>
              </a:buClr>
              <a:buSzPts val="3200"/>
              <a:buFont typeface="Arial"/>
              <a:buNone/>
              <a:defRPr b="0" i="0" sz="3200" u="none" cap="none" strike="noStrike">
                <a:solidFill>
                  <a:schemeClr val="lt1"/>
                </a:solidFill>
                <a:latin typeface="Avenir"/>
                <a:ea typeface="Avenir"/>
                <a:cs typeface="Avenir"/>
                <a:sym typeface="Avenir"/>
              </a:defRPr>
            </a:lvl1pPr>
            <a:lvl2pPr lvl="1" marR="0" rtl="0" algn="l">
              <a:lnSpc>
                <a:spcPct val="125000"/>
              </a:lnSpc>
              <a:spcBef>
                <a:spcPts val="500"/>
              </a:spcBef>
              <a:spcAft>
                <a:spcPts val="0"/>
              </a:spcAft>
              <a:buClr>
                <a:schemeClr val="lt1"/>
              </a:buClr>
              <a:buSzPts val="2800"/>
              <a:buFont typeface="Arial"/>
              <a:buNone/>
              <a:defRPr b="0" i="0" sz="2800" u="none" cap="none" strike="noStrike">
                <a:solidFill>
                  <a:schemeClr val="lt1"/>
                </a:solidFill>
                <a:latin typeface="Avenir"/>
                <a:ea typeface="Avenir"/>
                <a:cs typeface="Avenir"/>
                <a:sym typeface="Avenir"/>
              </a:defRPr>
            </a:lvl2pPr>
            <a:lvl3pPr lvl="2" marR="0" rtl="0" algn="l">
              <a:lnSpc>
                <a:spcPct val="125000"/>
              </a:lnSpc>
              <a:spcBef>
                <a:spcPts val="500"/>
              </a:spcBef>
              <a:spcAft>
                <a:spcPts val="0"/>
              </a:spcAft>
              <a:buClr>
                <a:schemeClr val="lt1"/>
              </a:buClr>
              <a:buSzPts val="2400"/>
              <a:buFont typeface="Arial"/>
              <a:buNone/>
              <a:defRPr b="0" i="0" sz="2400" u="none" cap="none" strike="noStrike">
                <a:solidFill>
                  <a:schemeClr val="lt1"/>
                </a:solidFill>
                <a:latin typeface="Avenir"/>
                <a:ea typeface="Avenir"/>
                <a:cs typeface="Avenir"/>
                <a:sym typeface="Avenir"/>
              </a:defRPr>
            </a:lvl3pPr>
            <a:lvl4pPr lvl="3" marR="0" rtl="0" algn="l">
              <a:lnSpc>
                <a:spcPct val="125000"/>
              </a:lnSpc>
              <a:spcBef>
                <a:spcPts val="500"/>
              </a:spcBef>
              <a:spcAft>
                <a:spcPts val="0"/>
              </a:spcAft>
              <a:buClr>
                <a:schemeClr val="lt1"/>
              </a:buClr>
              <a:buSzPts val="2000"/>
              <a:buFont typeface="Arial"/>
              <a:buNone/>
              <a:defRPr b="0" i="0" sz="2000" u="none" cap="none" strike="noStrike">
                <a:solidFill>
                  <a:schemeClr val="lt1"/>
                </a:solidFill>
                <a:latin typeface="Avenir"/>
                <a:ea typeface="Avenir"/>
                <a:cs typeface="Avenir"/>
                <a:sym typeface="Avenir"/>
              </a:defRPr>
            </a:lvl4pPr>
            <a:lvl5pPr lvl="4" marR="0" rtl="0" algn="l">
              <a:lnSpc>
                <a:spcPct val="125000"/>
              </a:lnSpc>
              <a:spcBef>
                <a:spcPts val="500"/>
              </a:spcBef>
              <a:spcAft>
                <a:spcPts val="0"/>
              </a:spcAft>
              <a:buClr>
                <a:schemeClr val="lt1"/>
              </a:buClr>
              <a:buSzPts val="2000"/>
              <a:buFont typeface="Arial"/>
              <a:buNone/>
              <a:defRPr b="0" i="0" sz="2000" u="none" cap="none" strike="noStrike">
                <a:solidFill>
                  <a:schemeClr val="lt1"/>
                </a:solidFill>
                <a:latin typeface="Avenir"/>
                <a:ea typeface="Avenir"/>
                <a:cs typeface="Avenir"/>
                <a:sym typeface="Avenir"/>
              </a:defRPr>
            </a:lvl5pPr>
            <a:lvl6pPr lvl="5"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venir"/>
                <a:ea typeface="Avenir"/>
                <a:cs typeface="Avenir"/>
                <a:sym typeface="Avenir"/>
              </a:defRPr>
            </a:lvl6pPr>
            <a:lvl7pPr lvl="6"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venir"/>
                <a:ea typeface="Avenir"/>
                <a:cs typeface="Avenir"/>
                <a:sym typeface="Avenir"/>
              </a:defRPr>
            </a:lvl7pPr>
            <a:lvl8pPr lvl="7"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venir"/>
                <a:ea typeface="Avenir"/>
                <a:cs typeface="Avenir"/>
                <a:sym typeface="Avenir"/>
              </a:defRPr>
            </a:lvl8pPr>
            <a:lvl9pPr lvl="8"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Avenir"/>
                <a:ea typeface="Avenir"/>
                <a:cs typeface="Avenir"/>
                <a:sym typeface="Avenir"/>
              </a:defRPr>
            </a:lvl9pPr>
          </a:lstStyle>
          <a:p/>
        </p:txBody>
      </p:sp>
      <p:sp>
        <p:nvSpPr>
          <p:cNvPr id="169" name="Google Shape;169;p20"/>
          <p:cNvSpPr txBox="1"/>
          <p:nvPr>
            <p:ph idx="1" type="body"/>
          </p:nvPr>
        </p:nvSpPr>
        <p:spPr>
          <a:xfrm>
            <a:off x="539999" y="3536950"/>
            <a:ext cx="4511425" cy="2771774"/>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1000"/>
              </a:spcBef>
              <a:spcAft>
                <a:spcPts val="0"/>
              </a:spcAft>
              <a:buClr>
                <a:schemeClr val="lt1"/>
              </a:buClr>
              <a:buSzPts val="1600"/>
              <a:buNone/>
              <a:defRPr sz="1600" cap="none"/>
            </a:lvl1pPr>
            <a:lvl2pPr indent="-228600" lvl="1" marL="914400" algn="l">
              <a:lnSpc>
                <a:spcPct val="125000"/>
              </a:lnSpc>
              <a:spcBef>
                <a:spcPts val="500"/>
              </a:spcBef>
              <a:spcAft>
                <a:spcPts val="0"/>
              </a:spcAft>
              <a:buClr>
                <a:schemeClr val="lt1"/>
              </a:buClr>
              <a:buSzPts val="1400"/>
              <a:buNone/>
              <a:defRPr sz="1400"/>
            </a:lvl2pPr>
            <a:lvl3pPr indent="-228600" lvl="2" marL="1371600" algn="l">
              <a:lnSpc>
                <a:spcPct val="125000"/>
              </a:lnSpc>
              <a:spcBef>
                <a:spcPts val="500"/>
              </a:spcBef>
              <a:spcAft>
                <a:spcPts val="0"/>
              </a:spcAft>
              <a:buClr>
                <a:schemeClr val="lt1"/>
              </a:buClr>
              <a:buSzPts val="1200"/>
              <a:buNone/>
              <a:defRPr sz="1200"/>
            </a:lvl3pPr>
            <a:lvl4pPr indent="-228600" lvl="3" marL="1828800" algn="l">
              <a:lnSpc>
                <a:spcPct val="125000"/>
              </a:lnSpc>
              <a:spcBef>
                <a:spcPts val="500"/>
              </a:spcBef>
              <a:spcAft>
                <a:spcPts val="0"/>
              </a:spcAft>
              <a:buClr>
                <a:schemeClr val="lt1"/>
              </a:buClr>
              <a:buSzPts val="1000"/>
              <a:buNone/>
              <a:defRPr sz="1000"/>
            </a:lvl4pPr>
            <a:lvl5pPr indent="-228600" lvl="4" marL="2286000" algn="l">
              <a:lnSpc>
                <a:spcPct val="125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70" name="Google Shape;170;p20"/>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20"/>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20"/>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3" name="Shape 173"/>
        <p:cNvGrpSpPr/>
        <p:nvPr/>
      </p:nvGrpSpPr>
      <p:grpSpPr>
        <a:xfrm>
          <a:off x="0" y="0"/>
          <a:ext cx="0" cy="0"/>
          <a:chOff x="0" y="0"/>
          <a:chExt cx="0" cy="0"/>
        </a:xfrm>
      </p:grpSpPr>
      <p:grpSp>
        <p:nvGrpSpPr>
          <p:cNvPr id="174" name="Google Shape;174;p21"/>
          <p:cNvGrpSpPr/>
          <p:nvPr/>
        </p:nvGrpSpPr>
        <p:grpSpPr>
          <a:xfrm rot="10800000">
            <a:off x="5921828" y="2876440"/>
            <a:ext cx="6270171" cy="3981559"/>
            <a:chOff x="0" y="0"/>
            <a:chExt cx="10800000" cy="6858000"/>
          </a:xfrm>
        </p:grpSpPr>
        <p:sp>
          <p:nvSpPr>
            <p:cNvPr id="175" name="Google Shape;175;p21"/>
            <p:cNvSpPr/>
            <p:nvPr/>
          </p:nvSpPr>
          <p:spPr>
            <a:xfrm>
              <a:off x="5400000" y="0"/>
              <a:ext cx="5400000" cy="6858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6" name="Google Shape;176;p21"/>
            <p:cNvSpPr/>
            <p:nvPr/>
          </p:nvSpPr>
          <p:spPr>
            <a:xfrm flipH="1">
              <a:off x="0" y="0"/>
              <a:ext cx="5400000" cy="6858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177" name="Google Shape;177;p21"/>
          <p:cNvGrpSpPr/>
          <p:nvPr/>
        </p:nvGrpSpPr>
        <p:grpSpPr>
          <a:xfrm flipH="1">
            <a:off x="0" y="-1"/>
            <a:ext cx="9361714" cy="4680857"/>
            <a:chOff x="0" y="0"/>
            <a:chExt cx="2880000" cy="1440000"/>
          </a:xfrm>
        </p:grpSpPr>
        <p:sp>
          <p:nvSpPr>
            <p:cNvPr id="178" name="Google Shape;178;p21"/>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9" name="Google Shape;179;p21"/>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80" name="Google Shape;180;p21"/>
          <p:cNvSpPr/>
          <p:nvPr/>
        </p:nvSpPr>
        <p:spPr>
          <a:xfrm rot="10800000">
            <a:off x="8430794" y="3096793"/>
            <a:ext cx="3761205" cy="3761205"/>
          </a:xfrm>
          <a:prstGeom prst="rect">
            <a:avLst/>
          </a:prstGeom>
          <a:gradFill>
            <a:gsLst>
              <a:gs pos="0">
                <a:srgbClr val="00BAC8">
                  <a:alpha val="4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81" name="Google Shape;181;p21"/>
          <p:cNvSpPr/>
          <p:nvPr/>
        </p:nvSpPr>
        <p:spPr>
          <a:xfrm>
            <a:off x="0" y="0"/>
            <a:ext cx="6589713" cy="6589713"/>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82" name="Google Shape;182;p21"/>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83" name="Google Shape;183;p21"/>
          <p:cNvSpPr txBox="1"/>
          <p:nvPr>
            <p:ph type="title"/>
          </p:nvPr>
        </p:nvSpPr>
        <p:spPr>
          <a:xfrm>
            <a:off x="540000" y="540000"/>
            <a:ext cx="11090273" cy="180022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21"/>
          <p:cNvSpPr txBox="1"/>
          <p:nvPr>
            <p:ph idx="1" type="body"/>
          </p:nvPr>
        </p:nvSpPr>
        <p:spPr>
          <a:xfrm rot="5400000">
            <a:off x="4195219" y="-1126333"/>
            <a:ext cx="3779837" cy="11090276"/>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85" name="Google Shape;185;p21"/>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21"/>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21"/>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8" name="Shape 188"/>
        <p:cNvGrpSpPr/>
        <p:nvPr/>
      </p:nvGrpSpPr>
      <p:grpSpPr>
        <a:xfrm>
          <a:off x="0" y="0"/>
          <a:ext cx="0" cy="0"/>
          <a:chOff x="0" y="0"/>
          <a:chExt cx="0" cy="0"/>
        </a:xfrm>
      </p:grpSpPr>
      <p:grpSp>
        <p:nvGrpSpPr>
          <p:cNvPr id="189" name="Google Shape;189;p22"/>
          <p:cNvGrpSpPr/>
          <p:nvPr/>
        </p:nvGrpSpPr>
        <p:grpSpPr>
          <a:xfrm>
            <a:off x="0" y="-3"/>
            <a:ext cx="12192000" cy="6858003"/>
            <a:chOff x="0" y="-3"/>
            <a:chExt cx="12192000" cy="6858003"/>
          </a:xfrm>
        </p:grpSpPr>
        <p:sp>
          <p:nvSpPr>
            <p:cNvPr id="190" name="Google Shape;190;p22"/>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191" name="Google Shape;191;p22"/>
            <p:cNvGrpSpPr/>
            <p:nvPr/>
          </p:nvGrpSpPr>
          <p:grpSpPr>
            <a:xfrm>
              <a:off x="672000" y="-3"/>
              <a:ext cx="11520000" cy="5760000"/>
              <a:chOff x="5981700" y="-1"/>
              <a:chExt cx="6042660" cy="3021330"/>
            </a:xfrm>
          </p:grpSpPr>
          <p:sp>
            <p:nvSpPr>
              <p:cNvPr id="192" name="Google Shape;192;p22"/>
              <p:cNvSpPr/>
              <p:nvPr/>
            </p:nvSpPr>
            <p:spPr>
              <a:xfrm>
                <a:off x="9003030" y="-1"/>
                <a:ext cx="3021330" cy="3021330"/>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3" name="Google Shape;193;p22"/>
              <p:cNvSpPr/>
              <p:nvPr/>
            </p:nvSpPr>
            <p:spPr>
              <a:xfrm flipH="1">
                <a:off x="5981700" y="-1"/>
                <a:ext cx="3021330" cy="3021330"/>
              </a:xfrm>
              <a:prstGeom prst="rect">
                <a:avLst/>
              </a:prstGeom>
              <a:gradFill>
                <a:gsLst>
                  <a:gs pos="0">
                    <a:srgbClr val="00BAC8">
                      <a:alpha val="60000"/>
                    </a:srgbClr>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94" name="Google Shape;194;p22"/>
            <p:cNvSpPr/>
            <p:nvPr/>
          </p:nvSpPr>
          <p:spPr>
            <a:xfrm rot="5400000">
              <a:off x="5334000" y="0"/>
              <a:ext cx="6858000" cy="6858000"/>
            </a:xfrm>
            <a:prstGeom prst="rect">
              <a:avLst/>
            </a:prstGeom>
            <a:gradFill>
              <a:gsLst>
                <a:gs pos="0">
                  <a:srgbClr val="00D17D">
                    <a:alpha val="60000"/>
                  </a:srgbClr>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5" name="Google Shape;195;p22"/>
            <p:cNvSpPr/>
            <p:nvPr/>
          </p:nvSpPr>
          <p:spPr>
            <a:xfrm>
              <a:off x="0" y="2538000"/>
              <a:ext cx="4320000" cy="4320000"/>
            </a:xfrm>
            <a:prstGeom prst="ellipse">
              <a:avLst/>
            </a:prstGeom>
            <a:solidFill>
              <a:schemeClr val="accent3">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196" name="Google Shape;196;p22"/>
            <p:cNvGrpSpPr/>
            <p:nvPr/>
          </p:nvGrpSpPr>
          <p:grpSpPr>
            <a:xfrm rot="10800000">
              <a:off x="1" y="2948940"/>
              <a:ext cx="7818118" cy="3909059"/>
              <a:chOff x="0" y="0"/>
              <a:chExt cx="2880000" cy="1440000"/>
            </a:xfrm>
          </p:grpSpPr>
          <p:sp>
            <p:nvSpPr>
              <p:cNvPr id="197" name="Google Shape;197;p22"/>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8" name="Google Shape;198;p22"/>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99" name="Google Shape;199;p22"/>
            <p:cNvSpPr/>
            <p:nvPr/>
          </p:nvSpPr>
          <p:spPr>
            <a:xfrm flipH="1" rot="10800000">
              <a:off x="0" y="521786"/>
              <a:ext cx="6336213" cy="6336213"/>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00" name="Google Shape;200;p22"/>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1" name="Google Shape;201;p22"/>
          <p:cNvSpPr txBox="1"/>
          <p:nvPr>
            <p:ph type="title"/>
          </p:nvPr>
        </p:nvSpPr>
        <p:spPr>
          <a:xfrm rot="5400000">
            <a:off x="7442325" y="2109912"/>
            <a:ext cx="5768726" cy="262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22"/>
          <p:cNvSpPr txBox="1"/>
          <p:nvPr>
            <p:ph idx="1" type="body"/>
          </p:nvPr>
        </p:nvSpPr>
        <p:spPr>
          <a:xfrm rot="5400000">
            <a:off x="1789238" y="-698376"/>
            <a:ext cx="5768726" cy="8245475"/>
          </a:xfrm>
          <a:prstGeom prst="rect">
            <a:avLst/>
          </a:prstGeom>
          <a:noFill/>
          <a:ln>
            <a:noFill/>
          </a:ln>
        </p:spPr>
        <p:txBody>
          <a:bodyPr anchorCtr="0" anchor="t" bIns="45700" lIns="91425" spcFirstLastPara="1" rIns="91425" wrap="square" tIns="45700">
            <a:normAutofit/>
          </a:bodyPr>
          <a:lstStyle>
            <a:lvl1pPr indent="-342900" lvl="0" marL="457200" algn="l">
              <a:lnSpc>
                <a:spcPct val="125000"/>
              </a:lnSpc>
              <a:spcBef>
                <a:spcPts val="1000"/>
              </a:spcBef>
              <a:spcAft>
                <a:spcPts val="0"/>
              </a:spcAft>
              <a:buClr>
                <a:schemeClr val="lt1"/>
              </a:buClr>
              <a:buSzPts val="1800"/>
              <a:buChar char="•"/>
              <a:defRPr/>
            </a:lvl1pPr>
            <a:lvl2pPr indent="-342900" lvl="1" marL="914400" algn="l">
              <a:lnSpc>
                <a:spcPct val="125000"/>
              </a:lnSpc>
              <a:spcBef>
                <a:spcPts val="500"/>
              </a:spcBef>
              <a:spcAft>
                <a:spcPts val="0"/>
              </a:spcAft>
              <a:buClr>
                <a:schemeClr val="lt1"/>
              </a:buClr>
              <a:buSzPts val="1800"/>
              <a:buChar char="•"/>
              <a:defRPr/>
            </a:lvl2pPr>
            <a:lvl3pPr indent="-342900" lvl="2" marL="1371600" algn="l">
              <a:lnSpc>
                <a:spcPct val="125000"/>
              </a:lnSpc>
              <a:spcBef>
                <a:spcPts val="500"/>
              </a:spcBef>
              <a:spcAft>
                <a:spcPts val="0"/>
              </a:spcAft>
              <a:buClr>
                <a:schemeClr val="lt1"/>
              </a:buClr>
              <a:buSzPts val="1800"/>
              <a:buChar char="•"/>
              <a:defRPr/>
            </a:lvl3pPr>
            <a:lvl4pPr indent="-342900" lvl="3" marL="1828800" algn="l">
              <a:lnSpc>
                <a:spcPct val="125000"/>
              </a:lnSpc>
              <a:spcBef>
                <a:spcPts val="500"/>
              </a:spcBef>
              <a:spcAft>
                <a:spcPts val="0"/>
              </a:spcAft>
              <a:buClr>
                <a:schemeClr val="lt1"/>
              </a:buClr>
              <a:buSzPts val="1800"/>
              <a:buChar char="•"/>
              <a:defRPr/>
            </a:lvl4pPr>
            <a:lvl5pPr indent="-342900" lvl="4" marL="2286000" algn="l">
              <a:lnSpc>
                <a:spcPct val="125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3" name="Google Shape;203;p22"/>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22"/>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22"/>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540000" y="540000"/>
            <a:ext cx="11101135" cy="1809500"/>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lt1"/>
              </a:buClr>
              <a:buSzPts val="6000"/>
              <a:buFont typeface="Bell MT"/>
              <a:buNone/>
              <a:defRPr b="0" i="0" sz="6000" u="none" cap="none" strike="noStrike">
                <a:solidFill>
                  <a:schemeClr val="lt1"/>
                </a:solidFill>
                <a:latin typeface="Bell MT"/>
                <a:ea typeface="Bell MT"/>
                <a:cs typeface="Bell MT"/>
                <a:sym typeface="Bell M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1"/>
          <p:cNvSpPr txBox="1"/>
          <p:nvPr>
            <p:ph idx="1" type="body"/>
          </p:nvPr>
        </p:nvSpPr>
        <p:spPr>
          <a:xfrm>
            <a:off x="540000" y="2528887"/>
            <a:ext cx="11101136" cy="3779837"/>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25000"/>
              </a:lnSpc>
              <a:spcBef>
                <a:spcPts val="10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1pPr>
            <a:lvl2pPr indent="-342900" lvl="1" marL="914400" marR="0" rtl="0" algn="l">
              <a:lnSpc>
                <a:spcPct val="125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2pPr>
            <a:lvl3pPr indent="-342900" lvl="2" marL="1371600" marR="0" rtl="0" algn="l">
              <a:lnSpc>
                <a:spcPct val="125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3pPr>
            <a:lvl4pPr indent="-342900" lvl="3" marL="1828800" marR="0" rtl="0" algn="l">
              <a:lnSpc>
                <a:spcPct val="125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4pPr>
            <a:lvl5pPr indent="-342900" lvl="4" marL="2286000" marR="0" rtl="0" algn="l">
              <a:lnSpc>
                <a:spcPct val="125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venir"/>
                <a:ea typeface="Avenir"/>
                <a:cs typeface="Avenir"/>
                <a:sym typeface="Avenir"/>
              </a:defRPr>
            </a:lvl9pPr>
          </a:lstStyle>
          <a:p/>
        </p:txBody>
      </p:sp>
      <p:sp>
        <p:nvSpPr>
          <p:cNvPr id="12" name="Google Shape;12;p11"/>
          <p:cNvSpPr txBox="1"/>
          <p:nvPr>
            <p:ph idx="11" type="ftr"/>
          </p:nvPr>
        </p:nvSpPr>
        <p:spPr>
          <a:xfrm>
            <a:off x="540000" y="6314400"/>
            <a:ext cx="735079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lt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9pPr>
          </a:lstStyle>
          <a:p/>
        </p:txBody>
      </p:sp>
      <p:sp>
        <p:nvSpPr>
          <p:cNvPr id="13" name="Google Shape;13;p11"/>
          <p:cNvSpPr txBox="1"/>
          <p:nvPr>
            <p:ph idx="10" type="dt"/>
          </p:nvPr>
        </p:nvSpPr>
        <p:spPr>
          <a:xfrm>
            <a:off x="8075613" y="6314400"/>
            <a:ext cx="2623468"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chemeClr val="lt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venir"/>
                <a:ea typeface="Avenir"/>
                <a:cs typeface="Avenir"/>
                <a:sym typeface="Avenir"/>
              </a:defRPr>
            </a:lvl9pPr>
          </a:lstStyle>
          <a:p/>
        </p:txBody>
      </p:sp>
      <p:sp>
        <p:nvSpPr>
          <p:cNvPr id="14" name="Google Shape;14;p11"/>
          <p:cNvSpPr txBox="1"/>
          <p:nvPr>
            <p:ph idx="12" type="sldNum"/>
          </p:nvPr>
        </p:nvSpPr>
        <p:spPr>
          <a:xfrm>
            <a:off x="10883899" y="6314400"/>
            <a:ext cx="757237"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youtube.com/watch?v=5Y4Scon4xxk"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hyperlink" Target="https://www.erinslaw.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0" name="Shape 210"/>
        <p:cNvGrpSpPr/>
        <p:nvPr/>
      </p:nvGrpSpPr>
      <p:grpSpPr>
        <a:xfrm>
          <a:off x="0" y="0"/>
          <a:ext cx="0" cy="0"/>
          <a:chOff x="0" y="0"/>
          <a:chExt cx="0" cy="0"/>
        </a:xfrm>
      </p:grpSpPr>
      <p:sp>
        <p:nvSpPr>
          <p:cNvPr id="211" name="Google Shape;211;p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212" name="Google Shape;212;p1"/>
          <p:cNvGrpSpPr/>
          <p:nvPr/>
        </p:nvGrpSpPr>
        <p:grpSpPr>
          <a:xfrm>
            <a:off x="1" y="0"/>
            <a:ext cx="12191999" cy="6861600"/>
            <a:chOff x="1" y="0"/>
            <a:chExt cx="12191999" cy="6861600"/>
          </a:xfrm>
        </p:grpSpPr>
        <p:sp>
          <p:nvSpPr>
            <p:cNvPr id="213" name="Google Shape;213;p1"/>
            <p:cNvSpPr/>
            <p:nvPr/>
          </p:nvSpPr>
          <p:spPr>
            <a:xfrm rot="-5400000">
              <a:off x="1" y="1640114"/>
              <a:ext cx="5217886" cy="5217886"/>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4" name="Google Shape;214;p1"/>
            <p:cNvSpPr/>
            <p:nvPr/>
          </p:nvSpPr>
          <p:spPr>
            <a:xfrm>
              <a:off x="6384514" y="0"/>
              <a:ext cx="4320000" cy="4320000"/>
            </a:xfrm>
            <a:prstGeom prst="ellipse">
              <a:avLst/>
            </a:prstGeom>
            <a:solidFill>
              <a:schemeClr val="accent3">
                <a:alpha val="9529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5" name="Google Shape;215;p1"/>
            <p:cNvSpPr/>
            <p:nvPr/>
          </p:nvSpPr>
          <p:spPr>
            <a:xfrm>
              <a:off x="6119057" y="1230054"/>
              <a:ext cx="5506886" cy="5506886"/>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216" name="Google Shape;216;p1"/>
            <p:cNvGrpSpPr/>
            <p:nvPr/>
          </p:nvGrpSpPr>
          <p:grpSpPr>
            <a:xfrm>
              <a:off x="690092" y="0"/>
              <a:ext cx="10800000" cy="6858000"/>
              <a:chOff x="2328000" y="0"/>
              <a:chExt cx="2880000" cy="1440000"/>
            </a:xfrm>
          </p:grpSpPr>
          <p:sp>
            <p:nvSpPr>
              <p:cNvPr id="217" name="Google Shape;217;p1"/>
              <p:cNvSpPr/>
              <p:nvPr/>
            </p:nvSpPr>
            <p:spPr>
              <a:xfrm>
                <a:off x="376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8" name="Google Shape;218;p1"/>
              <p:cNvSpPr/>
              <p:nvPr/>
            </p:nvSpPr>
            <p:spPr>
              <a:xfrm flipH="1">
                <a:off x="232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219" name="Google Shape;219;p1"/>
            <p:cNvGrpSpPr/>
            <p:nvPr/>
          </p:nvGrpSpPr>
          <p:grpSpPr>
            <a:xfrm rot="5400000">
              <a:off x="7048500" y="1714500"/>
              <a:ext cx="6858000" cy="3429000"/>
              <a:chOff x="0" y="0"/>
              <a:chExt cx="2880000" cy="1440000"/>
            </a:xfrm>
          </p:grpSpPr>
          <p:sp>
            <p:nvSpPr>
              <p:cNvPr id="220" name="Google Shape;220;p1"/>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1" name="Google Shape;221;p1"/>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22" name="Google Shape;222;p1"/>
            <p:cNvSpPr/>
            <p:nvPr/>
          </p:nvSpPr>
          <p:spPr>
            <a:xfrm rot="10800000">
              <a:off x="5602287" y="271887"/>
              <a:ext cx="6589713" cy="6589713"/>
            </a:xfrm>
            <a:prstGeom prst="rect">
              <a:avLst/>
            </a:prstGeom>
            <a:gradFill>
              <a:gsLst>
                <a:gs pos="0">
                  <a:schemeClr val="accent3"/>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23" name="Google Shape;223;p1"/>
          <p:cNvSpPr/>
          <p:nvPr/>
        </p:nvSpPr>
        <p:spPr>
          <a:xfrm flipH="1">
            <a:off x="0" y="0"/>
            <a:ext cx="12192000" cy="6858000"/>
          </a:xfrm>
          <a:prstGeom prst="rect">
            <a:avLst/>
          </a:prstGeom>
          <a:gradFill>
            <a:gsLst>
              <a:gs pos="0">
                <a:srgbClr val="000000">
                  <a:alpha val="60000"/>
                </a:srgbClr>
              </a:gs>
              <a:gs pos="37000">
                <a:srgbClr val="000000">
                  <a:alpha val="60000"/>
                </a:srgbClr>
              </a:gs>
              <a:gs pos="79000">
                <a:srgbClr val="000000">
                  <a:alpha val="0"/>
                </a:srgbClr>
              </a:gs>
              <a:gs pos="100000">
                <a:srgbClr val="000000">
                  <a:alpha val="0"/>
                </a:srgbClr>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4" name="Google Shape;224;p1"/>
          <p:cNvSpPr txBox="1"/>
          <p:nvPr>
            <p:ph type="ctrTitle"/>
          </p:nvPr>
        </p:nvSpPr>
        <p:spPr>
          <a:xfrm>
            <a:off x="7140575" y="540000"/>
            <a:ext cx="4500561" cy="425981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8800"/>
              <a:buFont typeface="Bell MT"/>
              <a:buNone/>
            </a:pPr>
            <a:r>
              <a:rPr b="1" lang="en-US"/>
              <a:t>Erin’s Law</a:t>
            </a:r>
            <a:endParaRPr/>
          </a:p>
        </p:txBody>
      </p:sp>
      <p:sp>
        <p:nvSpPr>
          <p:cNvPr id="225" name="Google Shape;225;p1"/>
          <p:cNvSpPr txBox="1"/>
          <p:nvPr>
            <p:ph idx="1" type="subTitle"/>
          </p:nvPr>
        </p:nvSpPr>
        <p:spPr>
          <a:xfrm>
            <a:off x="7140575" y="4988476"/>
            <a:ext cx="4500561" cy="1320249"/>
          </a:xfrm>
          <a:prstGeom prst="rect">
            <a:avLst/>
          </a:prstGeom>
          <a:noFill/>
          <a:ln>
            <a:noFill/>
          </a:ln>
        </p:spPr>
        <p:txBody>
          <a:bodyPr anchorCtr="0" anchor="t" bIns="45700" lIns="91425" spcFirstLastPara="1" rIns="91425" wrap="square" tIns="45700">
            <a:normAutofit/>
          </a:bodyPr>
          <a:lstStyle/>
          <a:p>
            <a:pPr indent="0" lvl="0" marL="0" rtl="0" algn="l">
              <a:lnSpc>
                <a:spcPct val="125000"/>
              </a:lnSpc>
              <a:spcBef>
                <a:spcPts val="0"/>
              </a:spcBef>
              <a:spcAft>
                <a:spcPts val="0"/>
              </a:spcAft>
              <a:buClr>
                <a:schemeClr val="lt1"/>
              </a:buClr>
              <a:buSzPts val="3200"/>
              <a:buNone/>
            </a:pPr>
            <a:r>
              <a:rPr lang="en-US" sz="3200">
                <a:latin typeface="Bell MT"/>
                <a:ea typeface="Bell MT"/>
                <a:cs typeface="Bell MT"/>
                <a:sym typeface="Bell MT"/>
              </a:rPr>
              <a:t>A TEACHER’S GUIDE</a:t>
            </a:r>
            <a:endParaRPr sz="3200">
              <a:latin typeface="Bell MT"/>
              <a:ea typeface="Bell MT"/>
              <a:cs typeface="Bell MT"/>
              <a:sym typeface="Bell MT"/>
            </a:endParaRPr>
          </a:p>
        </p:txBody>
      </p:sp>
      <p:grpSp>
        <p:nvGrpSpPr>
          <p:cNvPr id="226" name="Google Shape;226;p1"/>
          <p:cNvGrpSpPr/>
          <p:nvPr/>
        </p:nvGrpSpPr>
        <p:grpSpPr>
          <a:xfrm rot="10800000">
            <a:off x="1" y="3600"/>
            <a:ext cx="6854400" cy="6854400"/>
            <a:chOff x="0" y="3600"/>
            <a:chExt cx="6854400" cy="6854400"/>
          </a:xfrm>
        </p:grpSpPr>
        <p:sp>
          <p:nvSpPr>
            <p:cNvPr id="227" name="Google Shape;227;p1"/>
            <p:cNvSpPr/>
            <p:nvPr/>
          </p:nvSpPr>
          <p:spPr>
            <a:xfrm rot="10800000">
              <a:off x="1" y="3600"/>
              <a:ext cx="5760000" cy="5760000"/>
            </a:xfrm>
            <a:prstGeom prst="ellipse">
              <a:avLst/>
            </a:prstGeom>
            <a:solidFill>
              <a:schemeClr val="accent1">
                <a:alpha val="8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8" name="Google Shape;228;p1"/>
            <p:cNvSpPr/>
            <p:nvPr/>
          </p:nvSpPr>
          <p:spPr>
            <a:xfrm rot="10800000">
              <a:off x="1" y="1992024"/>
              <a:ext cx="4320000" cy="432000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9" name="Google Shape;229;p1"/>
            <p:cNvSpPr/>
            <p:nvPr/>
          </p:nvSpPr>
          <p:spPr>
            <a:xfrm rot="10800000">
              <a:off x="0" y="3600"/>
              <a:ext cx="6854400" cy="6854400"/>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pic>
        <p:nvPicPr>
          <p:cNvPr descr="Front steps and columns of a majestic city building" id="230" name="Google Shape;230;p1"/>
          <p:cNvPicPr preferRelativeResize="0"/>
          <p:nvPr/>
        </p:nvPicPr>
        <p:blipFill rotWithShape="1">
          <a:blip r:embed="rId3">
            <a:alphaModFix/>
          </a:blip>
          <a:srcRect b="-2" l="20738" r="12510" t="0"/>
          <a:stretch/>
        </p:blipFill>
        <p:spPr>
          <a:xfrm>
            <a:off x="20" y="-1"/>
            <a:ext cx="6857980" cy="6858000"/>
          </a:xfrm>
          <a:custGeom>
            <a:rect b="b" l="l" r="r" t="t"/>
            <a:pathLst>
              <a:path extrusionOk="0" h="6858000" w="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225">
                                            <p:txEl>
                                              <p:pRg end="0" st="0"/>
                                            </p:txEl>
                                          </p:spTgt>
                                        </p:tgtEl>
                                        <p:attrNameLst>
                                          <p:attrName>style.visibility</p:attrName>
                                        </p:attrNameLst>
                                      </p:cBhvr>
                                      <p:to>
                                        <p:strVal val="visible"/>
                                      </p:to>
                                    </p:set>
                                    <p:animEffect filter="fade" transition="in">
                                      <p:cBhvr>
                                        <p:cTn dur="400"/>
                                        <p:tgtEl>
                                          <p:spTgt spid="225">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224"/>
                                        </p:tgtEl>
                                        <p:attrNameLst>
                                          <p:attrName>style.visibility</p:attrName>
                                        </p:attrNameLst>
                                      </p:cBhvr>
                                      <p:to>
                                        <p:strVal val="visible"/>
                                      </p:to>
                                    </p:set>
                                    <p:animEffect filter="fade" transition="in">
                                      <p:cBhvr>
                                        <p:cTn dur="4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
          <p:cNvSpPr txBox="1"/>
          <p:nvPr>
            <p:ph type="title"/>
          </p:nvPr>
        </p:nvSpPr>
        <p:spPr>
          <a:xfrm>
            <a:off x="540000" y="540000"/>
            <a:ext cx="11101135" cy="1809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Bell MT"/>
              <a:buNone/>
            </a:pPr>
            <a:r>
              <a:rPr lang="en-US">
                <a:solidFill>
                  <a:srgbClr val="45F1FF"/>
                </a:solidFill>
              </a:rPr>
              <a:t>What is Erin’s Law?</a:t>
            </a:r>
            <a:endParaRPr>
              <a:solidFill>
                <a:srgbClr val="45F1FF"/>
              </a:solidFill>
            </a:endParaRPr>
          </a:p>
        </p:txBody>
      </p:sp>
      <p:sp>
        <p:nvSpPr>
          <p:cNvPr id="237" name="Google Shape;237;p2"/>
          <p:cNvSpPr txBox="1"/>
          <p:nvPr>
            <p:ph idx="1" type="body"/>
          </p:nvPr>
        </p:nvSpPr>
        <p:spPr>
          <a:xfrm>
            <a:off x="540000" y="2070203"/>
            <a:ext cx="11101136" cy="4238522"/>
          </a:xfrm>
          <a:prstGeom prst="rect">
            <a:avLst/>
          </a:prstGeom>
          <a:noFill/>
          <a:ln>
            <a:noFill/>
          </a:ln>
        </p:spPr>
        <p:txBody>
          <a:bodyPr anchorCtr="0" anchor="t" bIns="45700" lIns="91425" spcFirstLastPara="1" rIns="91425" wrap="square" tIns="45700">
            <a:noAutofit/>
          </a:bodyPr>
          <a:lstStyle/>
          <a:p>
            <a:pPr indent="-295400" lvl="0" marL="270000" rtl="0" algn="l">
              <a:lnSpc>
                <a:spcPct val="125000"/>
              </a:lnSpc>
              <a:spcBef>
                <a:spcPts val="0"/>
              </a:spcBef>
              <a:spcAft>
                <a:spcPts val="0"/>
              </a:spcAft>
              <a:buClr>
                <a:schemeClr val="accent1"/>
              </a:buClr>
              <a:buSzPts val="2800"/>
              <a:buChar char="•"/>
            </a:pPr>
            <a:r>
              <a:rPr lang="en-US" sz="2800">
                <a:solidFill>
                  <a:schemeClr val="accent3"/>
                </a:solidFill>
                <a:latin typeface="Raleway"/>
                <a:ea typeface="Raleway"/>
                <a:cs typeface="Raleway"/>
                <a:sym typeface="Raleway"/>
              </a:rPr>
              <a:t>N</a:t>
            </a:r>
            <a:r>
              <a:rPr b="0" i="0" lang="en-US" sz="2800">
                <a:solidFill>
                  <a:schemeClr val="accent3"/>
                </a:solidFill>
                <a:latin typeface="Raleway"/>
                <a:ea typeface="Raleway"/>
                <a:cs typeface="Raleway"/>
                <a:sym typeface="Raleway"/>
              </a:rPr>
              <a:t>amed after childhood sexual assault survivor, author, speaker and activist Erin Merryn</a:t>
            </a:r>
            <a:r>
              <a:rPr lang="en-US" sz="2800">
                <a:solidFill>
                  <a:schemeClr val="accent3"/>
                </a:solidFill>
                <a:latin typeface="Raleway"/>
                <a:ea typeface="Raleway"/>
                <a:cs typeface="Raleway"/>
                <a:sym typeface="Raleway"/>
              </a:rPr>
              <a:t>.  (F</a:t>
            </a:r>
            <a:r>
              <a:rPr b="0" i="0" lang="en-US" sz="2800">
                <a:solidFill>
                  <a:schemeClr val="accent3"/>
                </a:solidFill>
                <a:latin typeface="Raleway"/>
                <a:ea typeface="Raleway"/>
                <a:cs typeface="Raleway"/>
                <a:sym typeface="Raleway"/>
              </a:rPr>
              <a:t>ounder and President of Erin’s Law</a:t>
            </a:r>
            <a:r>
              <a:rPr lang="en-US" sz="2800">
                <a:solidFill>
                  <a:schemeClr val="accent3"/>
                </a:solidFill>
                <a:latin typeface="Raleway"/>
                <a:ea typeface="Raleway"/>
                <a:cs typeface="Raleway"/>
                <a:sym typeface="Raleway"/>
              </a:rPr>
              <a:t>)</a:t>
            </a:r>
            <a:endParaRPr sz="2200">
              <a:solidFill>
                <a:schemeClr val="accent3"/>
              </a:solidFill>
            </a:endParaRPr>
          </a:p>
          <a:p>
            <a:pPr indent="-295399" lvl="0" marL="269999" rtl="0" algn="l">
              <a:lnSpc>
                <a:spcPct val="125000"/>
              </a:lnSpc>
              <a:spcBef>
                <a:spcPts val="1000"/>
              </a:spcBef>
              <a:spcAft>
                <a:spcPts val="0"/>
              </a:spcAft>
              <a:buClr>
                <a:schemeClr val="accent1"/>
              </a:buClr>
              <a:buSzPts val="2800"/>
              <a:buChar char="•"/>
            </a:pPr>
            <a:r>
              <a:rPr b="0" i="0" lang="en-US" sz="2800">
                <a:solidFill>
                  <a:schemeClr val="accent3"/>
                </a:solidFill>
                <a:latin typeface="Raleway"/>
                <a:ea typeface="Raleway"/>
                <a:cs typeface="Raleway"/>
                <a:sym typeface="Raleway"/>
              </a:rPr>
              <a:t>After Erin introduced the legislation in her home state of Illinois, the bill was named “Erin’s Law” after her.  </a:t>
            </a:r>
            <a:endParaRPr b="0" i="0" sz="2800">
              <a:solidFill>
                <a:schemeClr val="accent3"/>
              </a:solidFill>
              <a:latin typeface="Raleway"/>
              <a:ea typeface="Raleway"/>
              <a:cs typeface="Raleway"/>
              <a:sym typeface="Raleway"/>
            </a:endParaRPr>
          </a:p>
          <a:p>
            <a:pPr indent="-295400" lvl="0" marL="270000" rtl="0" algn="l">
              <a:lnSpc>
                <a:spcPct val="125000"/>
              </a:lnSpc>
              <a:spcBef>
                <a:spcPts val="1000"/>
              </a:spcBef>
              <a:spcAft>
                <a:spcPts val="0"/>
              </a:spcAft>
              <a:buClr>
                <a:schemeClr val="accent1"/>
              </a:buClr>
              <a:buSzPts val="2800"/>
              <a:buChar char="•"/>
            </a:pPr>
            <a:r>
              <a:rPr b="0" i="0" lang="en-US" sz="2800">
                <a:solidFill>
                  <a:schemeClr val="accent3"/>
                </a:solidFill>
                <a:latin typeface="Raleway"/>
                <a:ea typeface="Raleway"/>
                <a:cs typeface="Raleway"/>
                <a:sym typeface="Raleway"/>
              </a:rPr>
              <a:t>As of July 2019, Erin’s Law has been passed in 37 states including New York.  </a:t>
            </a:r>
            <a:endParaRPr sz="2200">
              <a:solidFill>
                <a:schemeClr val="accent3"/>
              </a:solidFill>
            </a:endParaRPr>
          </a:p>
          <a:p>
            <a:pPr indent="0" lvl="0" marL="0" rtl="0" algn="l">
              <a:lnSpc>
                <a:spcPct val="125000"/>
              </a:lnSpc>
              <a:spcBef>
                <a:spcPts val="1000"/>
              </a:spcBef>
              <a:spcAft>
                <a:spcPts val="0"/>
              </a:spcAft>
              <a:buClr>
                <a:schemeClr val="lt1"/>
              </a:buClr>
              <a:buSzPts val="1800"/>
              <a:buNone/>
            </a:pPr>
            <a:r>
              <a:t/>
            </a:r>
            <a:endParaRPr b="0" i="0" sz="2200">
              <a:solidFill>
                <a:schemeClr val="accent1"/>
              </a:solidFill>
              <a:latin typeface="Raleway"/>
              <a:ea typeface="Raleway"/>
              <a:cs typeface="Raleway"/>
              <a:sym typeface="Raleway"/>
            </a:endParaRPr>
          </a:p>
          <a:p>
            <a:pPr indent="-155700" lvl="0" marL="270000" rtl="0" algn="l">
              <a:lnSpc>
                <a:spcPct val="125000"/>
              </a:lnSpc>
              <a:spcBef>
                <a:spcPts val="1000"/>
              </a:spcBef>
              <a:spcAft>
                <a:spcPts val="0"/>
              </a:spcAft>
              <a:buClr>
                <a:schemeClr val="lt1"/>
              </a:buClr>
              <a:buSzPts val="1800"/>
              <a:buNone/>
            </a:pPr>
            <a:r>
              <a:t/>
            </a:r>
            <a:endParaRPr sz="200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
          <p:cNvSpPr txBox="1"/>
          <p:nvPr>
            <p:ph type="title"/>
          </p:nvPr>
        </p:nvSpPr>
        <p:spPr>
          <a:xfrm>
            <a:off x="540000" y="540000"/>
            <a:ext cx="11101135" cy="106934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Bell MT"/>
              <a:buNone/>
            </a:pPr>
            <a:r>
              <a:rPr lang="en-US">
                <a:solidFill>
                  <a:schemeClr val="accent3"/>
                </a:solidFill>
              </a:rPr>
              <a:t>Requirements:</a:t>
            </a:r>
            <a:endParaRPr>
              <a:solidFill>
                <a:schemeClr val="accent3"/>
              </a:solidFill>
            </a:endParaRPr>
          </a:p>
        </p:txBody>
      </p:sp>
      <p:sp>
        <p:nvSpPr>
          <p:cNvPr id="244" name="Google Shape;244;p3"/>
          <p:cNvSpPr txBox="1"/>
          <p:nvPr>
            <p:ph idx="1" type="body"/>
          </p:nvPr>
        </p:nvSpPr>
        <p:spPr>
          <a:xfrm>
            <a:off x="540000" y="1755649"/>
            <a:ext cx="11101136" cy="4553076"/>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25000"/>
              </a:lnSpc>
              <a:spcBef>
                <a:spcPts val="0"/>
              </a:spcBef>
              <a:spcAft>
                <a:spcPts val="0"/>
              </a:spcAft>
              <a:buClr>
                <a:schemeClr val="accent1"/>
              </a:buClr>
              <a:buSzPct val="85714"/>
              <a:buNone/>
            </a:pPr>
            <a:r>
              <a:rPr b="0" i="0" lang="en-US" sz="2800">
                <a:solidFill>
                  <a:srgbClr val="00D17D"/>
                </a:solidFill>
                <a:latin typeface="Raleway"/>
                <a:ea typeface="Raleway"/>
                <a:cs typeface="Raleway"/>
                <a:sym typeface="Raleway"/>
              </a:rPr>
              <a:t>“Erin’s Law” requires that all public schools in each state implement a prevention-oriented child sexual abuse program which teaches:</a:t>
            </a:r>
            <a:endParaRPr b="0" i="0" sz="2800">
              <a:solidFill>
                <a:srgbClr val="00D17D"/>
              </a:solidFill>
              <a:latin typeface="Raleway"/>
              <a:ea typeface="Raleway"/>
              <a:cs typeface="Raleway"/>
              <a:sym typeface="Raleway"/>
            </a:endParaRPr>
          </a:p>
          <a:p>
            <a:pPr indent="0" lvl="0" marL="0" rtl="0" algn="l">
              <a:lnSpc>
                <a:spcPct val="125000"/>
              </a:lnSpc>
              <a:spcBef>
                <a:spcPts val="0"/>
              </a:spcBef>
              <a:spcAft>
                <a:spcPts val="0"/>
              </a:spcAft>
              <a:buClr>
                <a:schemeClr val="accent1"/>
              </a:buClr>
              <a:buSzPct val="100000"/>
              <a:buNone/>
            </a:pPr>
            <a:r>
              <a:t/>
            </a:r>
            <a:endParaRPr sz="2400">
              <a:solidFill>
                <a:schemeClr val="accent1"/>
              </a:solidFill>
              <a:latin typeface="Raleway"/>
              <a:ea typeface="Raleway"/>
              <a:cs typeface="Raleway"/>
              <a:sym typeface="Raleway"/>
            </a:endParaRPr>
          </a:p>
          <a:p>
            <a:pPr indent="0" lvl="0" marL="0" rtl="0" algn="l">
              <a:spcBef>
                <a:spcPts val="1000"/>
              </a:spcBef>
              <a:spcAft>
                <a:spcPts val="0"/>
              </a:spcAft>
              <a:buClr>
                <a:schemeClr val="accent1"/>
              </a:buClr>
              <a:buSzPct val="100000"/>
              <a:buFont typeface="Arial"/>
              <a:buNone/>
            </a:pPr>
            <a:r>
              <a:rPr b="1" lang="en-US" sz="2400">
                <a:solidFill>
                  <a:schemeClr val="accent1"/>
                </a:solidFill>
                <a:latin typeface="Raleway"/>
                <a:ea typeface="Raleway"/>
                <a:cs typeface="Raleway"/>
                <a:sym typeface="Raleway"/>
              </a:rPr>
              <a:t>1</a:t>
            </a:r>
            <a:r>
              <a:rPr b="1" lang="en-US" sz="2508">
                <a:solidFill>
                  <a:schemeClr val="accent1"/>
                </a:solidFill>
                <a:latin typeface="Raleway"/>
                <a:ea typeface="Raleway"/>
                <a:cs typeface="Raleway"/>
                <a:sym typeface="Raleway"/>
              </a:rPr>
              <a:t>.	School personnel </a:t>
            </a:r>
            <a:r>
              <a:rPr lang="en-US" sz="2508">
                <a:solidFill>
                  <a:schemeClr val="accent1"/>
                </a:solidFill>
                <a:latin typeface="Raleway"/>
                <a:ea typeface="Raleway"/>
                <a:cs typeface="Raleway"/>
                <a:sym typeface="Raleway"/>
              </a:rPr>
              <a:t>about child sexual abuse</a:t>
            </a:r>
            <a:endParaRPr sz="2508">
              <a:solidFill>
                <a:schemeClr val="accent1"/>
              </a:solidFill>
              <a:latin typeface="Raleway"/>
              <a:ea typeface="Raleway"/>
              <a:cs typeface="Raleway"/>
              <a:sym typeface="Raleway"/>
            </a:endParaRPr>
          </a:p>
          <a:p>
            <a:pPr indent="0" lvl="0" marL="0" rtl="0" algn="l">
              <a:lnSpc>
                <a:spcPct val="125000"/>
              </a:lnSpc>
              <a:spcBef>
                <a:spcPts val="1000"/>
              </a:spcBef>
              <a:spcAft>
                <a:spcPts val="0"/>
              </a:spcAft>
              <a:buClr>
                <a:schemeClr val="accent1"/>
              </a:buClr>
              <a:buSzPct val="95689"/>
              <a:buNone/>
            </a:pPr>
            <a:r>
              <a:rPr b="1" lang="en-US" sz="2508">
                <a:solidFill>
                  <a:schemeClr val="accent1"/>
                </a:solidFill>
                <a:latin typeface="Raleway"/>
                <a:ea typeface="Raleway"/>
                <a:cs typeface="Raleway"/>
                <a:sym typeface="Raleway"/>
              </a:rPr>
              <a:t>2</a:t>
            </a:r>
            <a:r>
              <a:rPr b="1" i="0" lang="en-US" sz="2508">
                <a:solidFill>
                  <a:schemeClr val="accent1"/>
                </a:solidFill>
                <a:latin typeface="Raleway"/>
                <a:ea typeface="Raleway"/>
                <a:cs typeface="Raleway"/>
                <a:sym typeface="Raleway"/>
              </a:rPr>
              <a:t>.	Students</a:t>
            </a:r>
            <a:r>
              <a:rPr b="0" i="0" lang="en-US" sz="2508">
                <a:solidFill>
                  <a:schemeClr val="accent1"/>
                </a:solidFill>
                <a:latin typeface="Raleway"/>
                <a:ea typeface="Raleway"/>
                <a:cs typeface="Raleway"/>
                <a:sym typeface="Raleway"/>
              </a:rPr>
              <a:t> in grades K – </a:t>
            </a:r>
            <a:r>
              <a:rPr lang="en-US" sz="2508">
                <a:solidFill>
                  <a:schemeClr val="accent1"/>
                </a:solidFill>
                <a:latin typeface="Raleway"/>
                <a:ea typeface="Raleway"/>
                <a:cs typeface="Raleway"/>
                <a:sym typeface="Raleway"/>
              </a:rPr>
              <a:t>8</a:t>
            </a:r>
            <a:r>
              <a:rPr b="0" i="0" lang="en-US" sz="2508">
                <a:solidFill>
                  <a:schemeClr val="accent1"/>
                </a:solidFill>
                <a:latin typeface="Raleway"/>
                <a:ea typeface="Raleway"/>
                <a:cs typeface="Raleway"/>
                <a:sym typeface="Raleway"/>
              </a:rPr>
              <a:t>th</a:t>
            </a:r>
            <a:r>
              <a:rPr lang="en-US" sz="2508">
                <a:solidFill>
                  <a:schemeClr val="accent1"/>
                </a:solidFill>
                <a:latin typeface="Raleway"/>
                <a:ea typeface="Raleway"/>
                <a:cs typeface="Raleway"/>
                <a:sym typeface="Raleway"/>
              </a:rPr>
              <a:t>,</a:t>
            </a:r>
            <a:r>
              <a:rPr b="0" i="0" lang="en-US" sz="2508">
                <a:solidFill>
                  <a:schemeClr val="accent1"/>
                </a:solidFill>
                <a:latin typeface="Raleway"/>
                <a:ea typeface="Raleway"/>
                <a:cs typeface="Raleway"/>
                <a:sym typeface="Raleway"/>
              </a:rPr>
              <a:t>  age-appropriate techniques to 	recognize child sexual abuse and tell a trusted adult</a:t>
            </a:r>
            <a:endParaRPr sz="1908"/>
          </a:p>
          <a:p>
            <a:pPr indent="0" lvl="0" marL="0" rtl="0" algn="l">
              <a:lnSpc>
                <a:spcPct val="125000"/>
              </a:lnSpc>
              <a:spcBef>
                <a:spcPts val="1000"/>
              </a:spcBef>
              <a:spcAft>
                <a:spcPts val="0"/>
              </a:spcAft>
              <a:buClr>
                <a:schemeClr val="accent1"/>
              </a:buClr>
              <a:buSzPct val="95689"/>
              <a:buNone/>
            </a:pPr>
            <a:r>
              <a:rPr b="1" lang="en-US" sz="2508">
                <a:solidFill>
                  <a:schemeClr val="accent1"/>
                </a:solidFill>
                <a:latin typeface="Raleway"/>
                <a:ea typeface="Raleway"/>
                <a:cs typeface="Raleway"/>
                <a:sym typeface="Raleway"/>
              </a:rPr>
              <a:t>3.	</a:t>
            </a:r>
            <a:r>
              <a:rPr b="1" i="0" lang="en-US" sz="2508">
                <a:solidFill>
                  <a:schemeClr val="accent1"/>
                </a:solidFill>
                <a:latin typeface="Raleway"/>
                <a:ea typeface="Raleway"/>
                <a:cs typeface="Raleway"/>
                <a:sym typeface="Raleway"/>
              </a:rPr>
              <a:t>Parents &amp; guardians,</a:t>
            </a:r>
            <a:r>
              <a:rPr b="0" i="0" lang="en-US" sz="2508">
                <a:solidFill>
                  <a:schemeClr val="accent1"/>
                </a:solidFill>
                <a:latin typeface="Raleway"/>
                <a:ea typeface="Raleway"/>
                <a:cs typeface="Raleway"/>
                <a:sym typeface="Raleway"/>
              </a:rPr>
              <a:t> the warning signs of child sexual abuse, plus 	needed assistance, referral or resource information to support sexually abused children and their families</a:t>
            </a:r>
            <a:endParaRPr sz="1908"/>
          </a:p>
          <a:p>
            <a:pPr indent="-155699" lvl="0" marL="269999" rtl="0" algn="l">
              <a:lnSpc>
                <a:spcPct val="125000"/>
              </a:lnSpc>
              <a:spcBef>
                <a:spcPts val="1000"/>
              </a:spcBef>
              <a:spcAft>
                <a:spcPts val="0"/>
              </a:spcAft>
              <a:buClr>
                <a:schemeClr val="lt1"/>
              </a:buClr>
              <a:buSzPct val="100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9" name="Shape 249"/>
        <p:cNvGrpSpPr/>
        <p:nvPr/>
      </p:nvGrpSpPr>
      <p:grpSpPr>
        <a:xfrm>
          <a:off x="0" y="0"/>
          <a:ext cx="0" cy="0"/>
          <a:chOff x="0" y="0"/>
          <a:chExt cx="0" cy="0"/>
        </a:xfrm>
      </p:grpSpPr>
      <p:grpSp>
        <p:nvGrpSpPr>
          <p:cNvPr id="250" name="Google Shape;250;p4"/>
          <p:cNvGrpSpPr/>
          <p:nvPr/>
        </p:nvGrpSpPr>
        <p:grpSpPr>
          <a:xfrm>
            <a:off x="0" y="0"/>
            <a:ext cx="12191999" cy="6861600"/>
            <a:chOff x="1" y="0"/>
            <a:chExt cx="12191999" cy="6861600"/>
          </a:xfrm>
        </p:grpSpPr>
        <p:sp>
          <p:nvSpPr>
            <p:cNvPr id="251" name="Google Shape;251;p4"/>
            <p:cNvSpPr/>
            <p:nvPr/>
          </p:nvSpPr>
          <p:spPr>
            <a:xfrm rot="-5400000">
              <a:off x="1" y="1640114"/>
              <a:ext cx="5217886" cy="5217886"/>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2" name="Google Shape;252;p4"/>
            <p:cNvSpPr/>
            <p:nvPr/>
          </p:nvSpPr>
          <p:spPr>
            <a:xfrm>
              <a:off x="6384514" y="0"/>
              <a:ext cx="4320000" cy="4320000"/>
            </a:xfrm>
            <a:prstGeom prst="ellipse">
              <a:avLst/>
            </a:prstGeom>
            <a:solidFill>
              <a:schemeClr val="accent3">
                <a:alpha val="95294"/>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3" name="Google Shape;253;p4"/>
            <p:cNvSpPr/>
            <p:nvPr/>
          </p:nvSpPr>
          <p:spPr>
            <a:xfrm>
              <a:off x="6119057" y="1230054"/>
              <a:ext cx="5506886" cy="5506886"/>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254" name="Google Shape;254;p4"/>
            <p:cNvGrpSpPr/>
            <p:nvPr/>
          </p:nvGrpSpPr>
          <p:grpSpPr>
            <a:xfrm>
              <a:off x="690092" y="0"/>
              <a:ext cx="10800000" cy="6858000"/>
              <a:chOff x="2328000" y="0"/>
              <a:chExt cx="2880000" cy="1440000"/>
            </a:xfrm>
          </p:grpSpPr>
          <p:sp>
            <p:nvSpPr>
              <p:cNvPr id="255" name="Google Shape;255;p4"/>
              <p:cNvSpPr/>
              <p:nvPr/>
            </p:nvSpPr>
            <p:spPr>
              <a:xfrm>
                <a:off x="376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6" name="Google Shape;256;p4"/>
              <p:cNvSpPr/>
              <p:nvPr/>
            </p:nvSpPr>
            <p:spPr>
              <a:xfrm flipH="1">
                <a:off x="232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257" name="Google Shape;257;p4"/>
            <p:cNvGrpSpPr/>
            <p:nvPr/>
          </p:nvGrpSpPr>
          <p:grpSpPr>
            <a:xfrm rot="5400000">
              <a:off x="7048500" y="1714500"/>
              <a:ext cx="6858000" cy="3429000"/>
              <a:chOff x="0" y="0"/>
              <a:chExt cx="2880000" cy="1440000"/>
            </a:xfrm>
          </p:grpSpPr>
          <p:sp>
            <p:nvSpPr>
              <p:cNvPr id="258" name="Google Shape;258;p4"/>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9" name="Google Shape;259;p4"/>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60" name="Google Shape;260;p4"/>
            <p:cNvSpPr/>
            <p:nvPr/>
          </p:nvSpPr>
          <p:spPr>
            <a:xfrm rot="10800000">
              <a:off x="5602287" y="271887"/>
              <a:ext cx="6589713" cy="6589713"/>
            </a:xfrm>
            <a:prstGeom prst="rect">
              <a:avLst/>
            </a:prstGeom>
            <a:gradFill>
              <a:gsLst>
                <a:gs pos="0">
                  <a:schemeClr val="accent3"/>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61" name="Google Shape;261;p4"/>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2" name="Google Shape;262;p4"/>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263" name="Google Shape;263;p4"/>
          <p:cNvGrpSpPr/>
          <p:nvPr/>
        </p:nvGrpSpPr>
        <p:grpSpPr>
          <a:xfrm>
            <a:off x="2586388" y="0"/>
            <a:ext cx="7266875" cy="6858000"/>
            <a:chOff x="0" y="0"/>
            <a:chExt cx="7266875" cy="6858000"/>
          </a:xfrm>
        </p:grpSpPr>
        <p:sp>
          <p:nvSpPr>
            <p:cNvPr id="264" name="Google Shape;264;p4"/>
            <p:cNvSpPr/>
            <p:nvPr/>
          </p:nvSpPr>
          <p:spPr>
            <a:xfrm>
              <a:off x="0" y="3600"/>
              <a:ext cx="7266875" cy="6854400"/>
            </a:xfrm>
            <a:custGeom>
              <a:rect b="b" l="l" r="r" t="t"/>
              <a:pathLst>
                <a:path extrusionOk="0" h="6854400" w="7266875">
                  <a:moveTo>
                    <a:pt x="3839675" y="0"/>
                  </a:moveTo>
                  <a:cubicBezTo>
                    <a:pt x="5732465" y="0"/>
                    <a:pt x="7266875" y="1534410"/>
                    <a:pt x="7266875" y="3427200"/>
                  </a:cubicBezTo>
                  <a:cubicBezTo>
                    <a:pt x="7266875" y="5319990"/>
                    <a:pt x="5732465" y="6854400"/>
                    <a:pt x="3839675" y="6854400"/>
                  </a:cubicBezTo>
                  <a:cubicBezTo>
                    <a:pt x="3721376" y="6854400"/>
                    <a:pt x="3604476" y="6848406"/>
                    <a:pt x="3489264" y="6836706"/>
                  </a:cubicBezTo>
                  <a:lnTo>
                    <a:pt x="3327588" y="6816161"/>
                  </a:lnTo>
                  <a:lnTo>
                    <a:pt x="3174464" y="6839531"/>
                  </a:lnTo>
                  <a:cubicBezTo>
                    <a:pt x="3077646" y="6849363"/>
                    <a:pt x="2979412" y="6854400"/>
                    <a:pt x="2880000" y="6854400"/>
                  </a:cubicBezTo>
                  <a:cubicBezTo>
                    <a:pt x="1289420" y="6854400"/>
                    <a:pt x="0" y="5564980"/>
                    <a:pt x="0" y="3974400"/>
                  </a:cubicBezTo>
                  <a:cubicBezTo>
                    <a:pt x="0" y="3576755"/>
                    <a:pt x="80589" y="3197933"/>
                    <a:pt x="226325" y="2853374"/>
                  </a:cubicBezTo>
                  <a:lnTo>
                    <a:pt x="258015" y="2787590"/>
                  </a:lnTo>
                  <a:lnTo>
                    <a:pt x="224445" y="2657030"/>
                  </a:lnTo>
                  <a:cubicBezTo>
                    <a:pt x="195672" y="2516419"/>
                    <a:pt x="180561" y="2370831"/>
                    <a:pt x="180561" y="2221714"/>
                  </a:cubicBezTo>
                  <a:cubicBezTo>
                    <a:pt x="180561" y="1028779"/>
                    <a:pt x="1147626" y="61714"/>
                    <a:pt x="2340561" y="61714"/>
                  </a:cubicBezTo>
                  <a:cubicBezTo>
                    <a:pt x="2508318" y="61714"/>
                    <a:pt x="2671608" y="80838"/>
                    <a:pt x="2828370" y="117025"/>
                  </a:cubicBezTo>
                  <a:lnTo>
                    <a:pt x="2891183" y="134017"/>
                  </a:lnTo>
                  <a:lnTo>
                    <a:pt x="2983165" y="107897"/>
                  </a:lnTo>
                  <a:cubicBezTo>
                    <a:pt x="3256928" y="37461"/>
                    <a:pt x="3543927" y="0"/>
                    <a:pt x="3839675" y="0"/>
                  </a:cubicBezTo>
                  <a:close/>
                </a:path>
              </a:pathLst>
            </a:custGeom>
            <a:solidFill>
              <a:schemeClr val="dk2">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5" name="Google Shape;265;p4"/>
            <p:cNvSpPr/>
            <p:nvPr/>
          </p:nvSpPr>
          <p:spPr>
            <a:xfrm>
              <a:off x="0" y="1094400"/>
              <a:ext cx="5760000" cy="5760000"/>
            </a:xfrm>
            <a:prstGeom prst="ellipse">
              <a:avLst/>
            </a:prstGeom>
            <a:solidFill>
              <a:schemeClr val="accen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6" name="Google Shape;266;p4"/>
            <p:cNvSpPr/>
            <p:nvPr/>
          </p:nvSpPr>
          <p:spPr>
            <a:xfrm>
              <a:off x="180561" y="61714"/>
              <a:ext cx="4320000" cy="4320000"/>
            </a:xfrm>
            <a:prstGeom prst="ellipse">
              <a:avLst/>
            </a:prstGeom>
            <a:solidFill>
              <a:schemeClr val="accent3">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7" name="Google Shape;267;p4"/>
            <p:cNvSpPr/>
            <p:nvPr/>
          </p:nvSpPr>
          <p:spPr>
            <a:xfrm>
              <a:off x="412475" y="0"/>
              <a:ext cx="6854400" cy="6854400"/>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268" name="Google Shape;268;p4"/>
          <p:cNvSpPr txBox="1"/>
          <p:nvPr>
            <p:ph type="title"/>
          </p:nvPr>
        </p:nvSpPr>
        <p:spPr>
          <a:xfrm>
            <a:off x="3167110" y="1478461"/>
            <a:ext cx="5473700" cy="4019152"/>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accent1"/>
              </a:buClr>
              <a:buSzPts val="3600"/>
              <a:buFont typeface="Raleway"/>
              <a:buNone/>
            </a:pPr>
            <a:r>
              <a:rPr b="0" i="0" lang="en-US" sz="3600">
                <a:solidFill>
                  <a:schemeClr val="accent1"/>
                </a:solidFill>
                <a:latin typeface="Raleway"/>
                <a:ea typeface="Raleway"/>
                <a:cs typeface="Raleway"/>
                <a:sym typeface="Raleway"/>
              </a:rPr>
              <a:t>1 in 4 girls and 1 in 6 boys are sexually abused by the age of 18. If you don’t think you know a student that this has happened to, think again. These children are sitting in our classrooms.</a:t>
            </a:r>
            <a:endParaRPr sz="360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5"/>
          <p:cNvSpPr txBox="1"/>
          <p:nvPr>
            <p:ph type="title"/>
          </p:nvPr>
        </p:nvSpPr>
        <p:spPr>
          <a:xfrm>
            <a:off x="540000" y="540000"/>
            <a:ext cx="11101135" cy="1809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Bell MT"/>
              <a:buNone/>
            </a:pPr>
            <a:r>
              <a:rPr lang="en-US">
                <a:solidFill>
                  <a:schemeClr val="accent3"/>
                </a:solidFill>
              </a:rPr>
              <a:t>Erin’s Powerful Message:</a:t>
            </a:r>
            <a:endParaRPr>
              <a:solidFill>
                <a:schemeClr val="accent3"/>
              </a:solidFill>
            </a:endParaRPr>
          </a:p>
        </p:txBody>
      </p:sp>
      <p:sp>
        <p:nvSpPr>
          <p:cNvPr id="275" name="Google Shape;275;p5"/>
          <p:cNvSpPr txBox="1"/>
          <p:nvPr>
            <p:ph idx="1" type="body"/>
          </p:nvPr>
        </p:nvSpPr>
        <p:spPr>
          <a:xfrm>
            <a:off x="540000" y="1589800"/>
            <a:ext cx="11101200" cy="47190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25000"/>
              </a:lnSpc>
              <a:spcBef>
                <a:spcPts val="0"/>
              </a:spcBef>
              <a:spcAft>
                <a:spcPts val="0"/>
              </a:spcAft>
              <a:buClr>
                <a:schemeClr val="accent1"/>
              </a:buClr>
              <a:buSzPts val="2800"/>
              <a:buNone/>
            </a:pPr>
            <a:r>
              <a:rPr lang="en-US" sz="4000">
                <a:solidFill>
                  <a:schemeClr val="accent1"/>
                </a:solidFill>
                <a:latin typeface="Raleway"/>
                <a:ea typeface="Raleway"/>
                <a:cs typeface="Raleway"/>
                <a:sym typeface="Raleway"/>
              </a:rPr>
              <a:t>Erin </a:t>
            </a:r>
            <a:r>
              <a:rPr lang="en-US" sz="4000">
                <a:solidFill>
                  <a:schemeClr val="accent1"/>
                </a:solidFill>
                <a:latin typeface="Raleway"/>
                <a:ea typeface="Raleway"/>
                <a:cs typeface="Raleway"/>
                <a:sym typeface="Raleway"/>
              </a:rPr>
              <a:t>Merryn</a:t>
            </a:r>
            <a:r>
              <a:rPr lang="en-US" sz="4000">
                <a:solidFill>
                  <a:schemeClr val="accent1"/>
                </a:solidFill>
                <a:latin typeface="Raleway"/>
                <a:ea typeface="Raleway"/>
                <a:cs typeface="Raleway"/>
                <a:sym typeface="Raleway"/>
              </a:rPr>
              <a:t>, Founder of Erin’s Law </a:t>
            </a:r>
            <a:endParaRPr b="0" i="0" sz="4000">
              <a:solidFill>
                <a:schemeClr val="accent1"/>
              </a:solidFill>
              <a:latin typeface="Raleway"/>
              <a:ea typeface="Raleway"/>
              <a:cs typeface="Raleway"/>
              <a:sym typeface="Raleway"/>
            </a:endParaRPr>
          </a:p>
          <a:p>
            <a:pPr indent="0" lvl="0" marL="0" rtl="0" algn="l">
              <a:spcBef>
                <a:spcPts val="0"/>
              </a:spcBef>
              <a:spcAft>
                <a:spcPts val="0"/>
              </a:spcAft>
              <a:buNone/>
            </a:pPr>
            <a:r>
              <a:t/>
            </a:r>
            <a:endParaRPr sz="3600">
              <a:solidFill>
                <a:srgbClr val="794DFF"/>
              </a:solidFill>
              <a:latin typeface="Bell MT"/>
              <a:ea typeface="Bell MT"/>
              <a:cs typeface="Bell MT"/>
              <a:sym typeface="Bell MT"/>
            </a:endParaRPr>
          </a:p>
          <a:p>
            <a:pPr indent="0" lvl="0" marL="0" rtl="0" algn="l">
              <a:spcBef>
                <a:spcPts val="0"/>
              </a:spcBef>
              <a:spcAft>
                <a:spcPts val="0"/>
              </a:spcAft>
              <a:buClr>
                <a:schemeClr val="dk1"/>
              </a:buClr>
              <a:buSzPts val="1100"/>
              <a:buFont typeface="Arial"/>
              <a:buNone/>
            </a:pPr>
            <a:r>
              <a:t/>
            </a:r>
            <a:endParaRPr sz="3600">
              <a:solidFill>
                <a:srgbClr val="794DFF"/>
              </a:solidFill>
              <a:latin typeface="Bell MT"/>
              <a:ea typeface="Bell MT"/>
              <a:cs typeface="Bell MT"/>
              <a:sym typeface="Bell MT"/>
            </a:endParaRPr>
          </a:p>
          <a:p>
            <a:pPr indent="0" lvl="0" marL="0" rtl="0" algn="l">
              <a:lnSpc>
                <a:spcPct val="125000"/>
              </a:lnSpc>
              <a:spcBef>
                <a:spcPts val="1000"/>
              </a:spcBef>
              <a:spcAft>
                <a:spcPts val="0"/>
              </a:spcAft>
              <a:buNone/>
            </a:pPr>
            <a:r>
              <a:t/>
            </a:r>
            <a:endParaRPr sz="4000">
              <a:solidFill>
                <a:schemeClr val="accent2"/>
              </a:solidFill>
              <a:latin typeface="Bell MT"/>
              <a:ea typeface="Bell MT"/>
              <a:cs typeface="Bell MT"/>
              <a:sym typeface="Bell MT"/>
            </a:endParaRPr>
          </a:p>
          <a:p>
            <a:pPr indent="0" lvl="0" marL="0" rtl="0" algn="l">
              <a:lnSpc>
                <a:spcPct val="125000"/>
              </a:lnSpc>
              <a:spcBef>
                <a:spcPts val="1000"/>
              </a:spcBef>
              <a:spcAft>
                <a:spcPts val="0"/>
              </a:spcAft>
              <a:buNone/>
            </a:pPr>
            <a:r>
              <a:t/>
            </a:r>
            <a:endParaRPr sz="2800">
              <a:solidFill>
                <a:schemeClr val="accent2"/>
              </a:solidFill>
              <a:latin typeface="Bell MT"/>
              <a:ea typeface="Bell MT"/>
              <a:cs typeface="Bell MT"/>
              <a:sym typeface="Bell MT"/>
            </a:endParaRPr>
          </a:p>
          <a:p>
            <a:pPr indent="0" lvl="0" marL="0" rtl="0" algn="l">
              <a:spcBef>
                <a:spcPts val="1000"/>
              </a:spcBef>
              <a:spcAft>
                <a:spcPts val="0"/>
              </a:spcAft>
              <a:buNone/>
            </a:pPr>
            <a:r>
              <a:t/>
            </a:r>
            <a:endParaRPr sz="2800"/>
          </a:p>
          <a:p>
            <a:pPr indent="0" lvl="0" marL="0" rtl="0" algn="l">
              <a:spcBef>
                <a:spcPts val="1000"/>
              </a:spcBef>
              <a:spcAft>
                <a:spcPts val="0"/>
              </a:spcAft>
              <a:buNone/>
            </a:pPr>
            <a:r>
              <a:t/>
            </a:r>
            <a:endParaRPr sz="2800"/>
          </a:p>
        </p:txBody>
      </p:sp>
      <p:pic>
        <p:nvPicPr>
          <p:cNvPr descr="Erin Merryn author, activist, and founder of Erin's Law. Erin's Law is passed in 35 states requiring students be taught personal body safety in school.  Illinois was the first state to require personal body safety education taught every year in school. 93% of the time children are sexually abused by someone they know and trust yet parents often only educate children about strangers. Erin is the author of Stolen Innocence, Living for Today, and An Unimaginable Act.&#10;&#10;Video made by Delack Media Group  http://www.delackmediagroup.com" id="276" name="Google Shape;276;p5" title="Erin Merryn Founder of Erin's Law">
            <a:hlinkClick r:id="rId3"/>
          </p:cNvPr>
          <p:cNvPicPr preferRelativeResize="0"/>
          <p:nvPr/>
        </p:nvPicPr>
        <p:blipFill>
          <a:blip r:embed="rId4">
            <a:alphaModFix/>
          </a:blip>
          <a:stretch>
            <a:fillRect/>
          </a:stretch>
        </p:blipFill>
        <p:spPr>
          <a:xfrm>
            <a:off x="3810000" y="27051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ec795b78e1_4_0"/>
          <p:cNvSpPr txBox="1"/>
          <p:nvPr>
            <p:ph type="title"/>
          </p:nvPr>
        </p:nvSpPr>
        <p:spPr>
          <a:xfrm>
            <a:off x="540000" y="540000"/>
            <a:ext cx="11101200" cy="1809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solidFill>
                  <a:schemeClr val="accent3"/>
                </a:solidFill>
              </a:rPr>
              <a:t>Our Collaboration with Parents</a:t>
            </a:r>
            <a:r>
              <a:rPr lang="en-US"/>
              <a:t> </a:t>
            </a:r>
            <a:endParaRPr/>
          </a:p>
        </p:txBody>
      </p:sp>
      <p:sp>
        <p:nvSpPr>
          <p:cNvPr id="283" name="Google Shape;283;gec795b78e1_4_0"/>
          <p:cNvSpPr txBox="1"/>
          <p:nvPr>
            <p:ph idx="1" type="body"/>
          </p:nvPr>
        </p:nvSpPr>
        <p:spPr>
          <a:xfrm>
            <a:off x="540000" y="1808700"/>
            <a:ext cx="11101200" cy="45000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sz="2800" u="sng">
                <a:solidFill>
                  <a:srgbClr val="45F1FF"/>
                </a:solidFill>
              </a:rPr>
              <a:t>Informing parents: </a:t>
            </a:r>
            <a:endParaRPr b="1" sz="2800" u="sng">
              <a:solidFill>
                <a:srgbClr val="45F1FF"/>
              </a:solidFill>
            </a:endParaRPr>
          </a:p>
          <a:p>
            <a:pPr indent="-381000" lvl="0" marL="457200" rtl="0" algn="l">
              <a:spcBef>
                <a:spcPts val="1000"/>
              </a:spcBef>
              <a:spcAft>
                <a:spcPts val="0"/>
              </a:spcAft>
              <a:buClr>
                <a:srgbClr val="45F1FF"/>
              </a:buClr>
              <a:buSzPts val="2400"/>
              <a:buChar char="•"/>
            </a:pPr>
            <a:r>
              <a:rPr lang="en-US" sz="2400">
                <a:solidFill>
                  <a:srgbClr val="45F1FF"/>
                </a:solidFill>
              </a:rPr>
              <a:t>A letter will be emailed/mailed to parents informing them of the mandate </a:t>
            </a:r>
            <a:endParaRPr sz="2400">
              <a:solidFill>
                <a:srgbClr val="45F1FF"/>
              </a:solidFill>
            </a:endParaRPr>
          </a:p>
          <a:p>
            <a:pPr indent="-381000" lvl="0" marL="457200" rtl="0" algn="l">
              <a:spcBef>
                <a:spcPts val="0"/>
              </a:spcBef>
              <a:spcAft>
                <a:spcPts val="0"/>
              </a:spcAft>
              <a:buClr>
                <a:srgbClr val="45F1FF"/>
              </a:buClr>
              <a:buSzPts val="2400"/>
              <a:buChar char="•"/>
            </a:pPr>
            <a:r>
              <a:rPr lang="en-US" sz="2400">
                <a:solidFill>
                  <a:srgbClr val="45F1FF"/>
                </a:solidFill>
              </a:rPr>
              <a:t>Parents will be presented with information </a:t>
            </a:r>
            <a:r>
              <a:rPr lang="en-US" sz="2400">
                <a:solidFill>
                  <a:srgbClr val="45F1FF"/>
                </a:solidFill>
              </a:rPr>
              <a:t>about</a:t>
            </a:r>
            <a:r>
              <a:rPr lang="en-US" sz="2400">
                <a:solidFill>
                  <a:srgbClr val="45F1FF"/>
                </a:solidFill>
              </a:rPr>
              <a:t> :</a:t>
            </a:r>
            <a:endParaRPr sz="2400">
              <a:solidFill>
                <a:srgbClr val="45F1FF"/>
              </a:solidFill>
            </a:endParaRPr>
          </a:p>
          <a:p>
            <a:pPr indent="-381000" lvl="1" marL="914400" rtl="0" algn="l">
              <a:spcBef>
                <a:spcPts val="0"/>
              </a:spcBef>
              <a:spcAft>
                <a:spcPts val="0"/>
              </a:spcAft>
              <a:buClr>
                <a:srgbClr val="45F1FF"/>
              </a:buClr>
              <a:buSzPts val="2400"/>
              <a:buChar char="•"/>
            </a:pPr>
            <a:r>
              <a:rPr lang="en-US" sz="2400">
                <a:solidFill>
                  <a:srgbClr val="45F1FF"/>
                </a:solidFill>
              </a:rPr>
              <a:t>The Erin’s law mandate </a:t>
            </a:r>
            <a:endParaRPr sz="2400">
              <a:solidFill>
                <a:srgbClr val="45F1FF"/>
              </a:solidFill>
            </a:endParaRPr>
          </a:p>
          <a:p>
            <a:pPr indent="-381000" lvl="1" marL="914400" rtl="0" algn="l">
              <a:spcBef>
                <a:spcPts val="0"/>
              </a:spcBef>
              <a:spcAft>
                <a:spcPts val="0"/>
              </a:spcAft>
              <a:buClr>
                <a:srgbClr val="45F1FF"/>
              </a:buClr>
              <a:buSzPts val="2400"/>
              <a:buChar char="•"/>
            </a:pPr>
            <a:r>
              <a:rPr lang="en-US" sz="2400">
                <a:solidFill>
                  <a:srgbClr val="45F1FF"/>
                </a:solidFill>
              </a:rPr>
              <a:t>The inability to opt - out </a:t>
            </a:r>
            <a:endParaRPr sz="2400">
              <a:solidFill>
                <a:srgbClr val="45F1FF"/>
              </a:solidFill>
            </a:endParaRPr>
          </a:p>
          <a:p>
            <a:pPr indent="-381000" lvl="1" marL="914400" rtl="0" algn="l">
              <a:spcBef>
                <a:spcPts val="0"/>
              </a:spcBef>
              <a:spcAft>
                <a:spcPts val="0"/>
              </a:spcAft>
              <a:buClr>
                <a:srgbClr val="45F1FF"/>
              </a:buClr>
              <a:buSzPts val="2400"/>
              <a:buChar char="•"/>
            </a:pPr>
            <a:r>
              <a:rPr lang="en-US" sz="2400">
                <a:solidFill>
                  <a:srgbClr val="45F1FF"/>
                </a:solidFill>
              </a:rPr>
              <a:t>Grooming behavior </a:t>
            </a:r>
            <a:endParaRPr sz="2400">
              <a:solidFill>
                <a:srgbClr val="45F1FF"/>
              </a:solidFill>
            </a:endParaRPr>
          </a:p>
          <a:p>
            <a:pPr indent="-381000" lvl="1" marL="914400" rtl="0" algn="l">
              <a:spcBef>
                <a:spcPts val="0"/>
              </a:spcBef>
              <a:spcAft>
                <a:spcPts val="0"/>
              </a:spcAft>
              <a:buClr>
                <a:srgbClr val="45F1FF"/>
              </a:buClr>
              <a:buSzPts val="2400"/>
              <a:buChar char="•"/>
            </a:pPr>
            <a:r>
              <a:rPr lang="en-US" sz="2400">
                <a:solidFill>
                  <a:srgbClr val="45F1FF"/>
                </a:solidFill>
              </a:rPr>
              <a:t>Warning signs </a:t>
            </a:r>
            <a:endParaRPr sz="2400">
              <a:solidFill>
                <a:srgbClr val="45F1FF"/>
              </a:solidFill>
            </a:endParaRPr>
          </a:p>
          <a:p>
            <a:pPr indent="-381000" lvl="1" marL="914400" rtl="0" algn="l">
              <a:spcBef>
                <a:spcPts val="0"/>
              </a:spcBef>
              <a:spcAft>
                <a:spcPts val="0"/>
              </a:spcAft>
              <a:buClr>
                <a:srgbClr val="45F1FF"/>
              </a:buClr>
              <a:buSzPts val="2400"/>
              <a:buChar char="•"/>
            </a:pPr>
            <a:r>
              <a:rPr lang="en-US" sz="2400">
                <a:solidFill>
                  <a:srgbClr val="45F1FF"/>
                </a:solidFill>
              </a:rPr>
              <a:t>Grade appropriate sample lessons </a:t>
            </a:r>
            <a:endParaRPr sz="2400">
              <a:solidFill>
                <a:srgbClr val="45F1FF"/>
              </a:solidFill>
            </a:endParaRPr>
          </a:p>
          <a:p>
            <a:pPr indent="-381000" lvl="1" marL="914400" rtl="0" algn="l">
              <a:spcBef>
                <a:spcPts val="0"/>
              </a:spcBef>
              <a:spcAft>
                <a:spcPts val="0"/>
              </a:spcAft>
              <a:buClr>
                <a:srgbClr val="45F1FF"/>
              </a:buClr>
              <a:buSzPts val="2400"/>
              <a:buChar char="•"/>
            </a:pPr>
            <a:r>
              <a:rPr lang="en-US" sz="2400">
                <a:solidFill>
                  <a:srgbClr val="45F1FF"/>
                </a:solidFill>
              </a:rPr>
              <a:t>Community and  internet resources </a:t>
            </a:r>
            <a:endParaRPr sz="2400">
              <a:solidFill>
                <a:srgbClr val="45F1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6"/>
          <p:cNvSpPr txBox="1"/>
          <p:nvPr>
            <p:ph type="title"/>
          </p:nvPr>
        </p:nvSpPr>
        <p:spPr>
          <a:xfrm>
            <a:off x="540000" y="540000"/>
            <a:ext cx="11101135" cy="132537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Bell MT"/>
              <a:buNone/>
            </a:pPr>
            <a:r>
              <a:rPr lang="en-US">
                <a:solidFill>
                  <a:schemeClr val="accent3"/>
                </a:solidFill>
              </a:rPr>
              <a:t>What Students Will Be Taught:</a:t>
            </a:r>
            <a:endParaRPr>
              <a:solidFill>
                <a:schemeClr val="accent3"/>
              </a:solidFill>
            </a:endParaRPr>
          </a:p>
        </p:txBody>
      </p:sp>
      <p:sp>
        <p:nvSpPr>
          <p:cNvPr id="290" name="Google Shape;290;p6"/>
          <p:cNvSpPr txBox="1"/>
          <p:nvPr>
            <p:ph idx="1" type="body"/>
          </p:nvPr>
        </p:nvSpPr>
        <p:spPr>
          <a:xfrm>
            <a:off x="540000" y="1792224"/>
            <a:ext cx="11101136" cy="4516501"/>
          </a:xfrm>
          <a:prstGeom prst="rect">
            <a:avLst/>
          </a:prstGeom>
          <a:noFill/>
          <a:ln>
            <a:noFill/>
          </a:ln>
        </p:spPr>
        <p:txBody>
          <a:bodyPr anchorCtr="0" anchor="t" bIns="45700" lIns="91425" spcFirstLastPara="1" rIns="91425" wrap="square" tIns="45700">
            <a:normAutofit/>
          </a:bodyPr>
          <a:lstStyle/>
          <a:p>
            <a:pPr indent="-270000" lvl="0" marL="270000" rtl="0" algn="l">
              <a:lnSpc>
                <a:spcPct val="125000"/>
              </a:lnSpc>
              <a:spcBef>
                <a:spcPts val="0"/>
              </a:spcBef>
              <a:spcAft>
                <a:spcPts val="0"/>
              </a:spcAft>
              <a:buClr>
                <a:schemeClr val="accent1"/>
              </a:buClr>
              <a:buSzPts val="2800"/>
              <a:buChar char="•"/>
            </a:pPr>
            <a:r>
              <a:rPr lang="en-US" sz="2800">
                <a:solidFill>
                  <a:srgbClr val="45F1FF"/>
                </a:solidFill>
                <a:latin typeface="Raleway"/>
                <a:ea typeface="Raleway"/>
                <a:cs typeface="Raleway"/>
                <a:sym typeface="Raleway"/>
              </a:rPr>
              <a:t>A</a:t>
            </a:r>
            <a:r>
              <a:rPr b="0" i="0" lang="en-US" sz="3100">
                <a:solidFill>
                  <a:srgbClr val="45F1FF"/>
                </a:solidFill>
                <a:latin typeface="Raleway"/>
                <a:ea typeface="Raleway"/>
                <a:cs typeface="Raleway"/>
                <a:sym typeface="Raleway"/>
              </a:rPr>
              <a:t>bout safe and unsafe touches.  (Giving them examples) </a:t>
            </a:r>
            <a:endParaRPr sz="2100">
              <a:solidFill>
                <a:srgbClr val="45F1FF"/>
              </a:solidFill>
            </a:endParaRPr>
          </a:p>
          <a:p>
            <a:pPr indent="-289050" lvl="0" marL="270000" rtl="0" algn="l">
              <a:lnSpc>
                <a:spcPct val="125000"/>
              </a:lnSpc>
              <a:spcBef>
                <a:spcPts val="1000"/>
              </a:spcBef>
              <a:spcAft>
                <a:spcPts val="0"/>
              </a:spcAft>
              <a:buClr>
                <a:schemeClr val="accent1"/>
              </a:buClr>
              <a:buSzPts val="3100"/>
              <a:buChar char="•"/>
            </a:pPr>
            <a:r>
              <a:rPr lang="en-US" sz="3100">
                <a:solidFill>
                  <a:srgbClr val="45F1FF"/>
                </a:solidFill>
                <a:latin typeface="Raleway"/>
                <a:ea typeface="Raleway"/>
                <a:cs typeface="Raleway"/>
                <a:sym typeface="Raleway"/>
              </a:rPr>
              <a:t>S</a:t>
            </a:r>
            <a:r>
              <a:rPr b="0" i="0" lang="en-US" sz="3100">
                <a:solidFill>
                  <a:srgbClr val="45F1FF"/>
                </a:solidFill>
                <a:latin typeface="Raleway"/>
                <a:ea typeface="Raleway"/>
                <a:cs typeface="Raleway"/>
                <a:sym typeface="Raleway"/>
              </a:rPr>
              <a:t>afe and unsafe secrets. (</a:t>
            </a:r>
            <a:r>
              <a:rPr lang="en-US" sz="3100">
                <a:solidFill>
                  <a:srgbClr val="45F1FF"/>
                </a:solidFill>
                <a:latin typeface="Raleway"/>
                <a:ea typeface="Raleway"/>
                <a:cs typeface="Raleway"/>
                <a:sym typeface="Raleway"/>
              </a:rPr>
              <a:t>Again, p</a:t>
            </a:r>
            <a:r>
              <a:rPr b="0" i="0" lang="en-US" sz="3100">
                <a:solidFill>
                  <a:srgbClr val="45F1FF"/>
                </a:solidFill>
                <a:latin typeface="Raleway"/>
                <a:ea typeface="Raleway"/>
                <a:cs typeface="Raleway"/>
                <a:sym typeface="Raleway"/>
              </a:rPr>
              <a:t>roviding examples</a:t>
            </a:r>
            <a:r>
              <a:rPr lang="en-US" sz="3100">
                <a:solidFill>
                  <a:srgbClr val="45F1FF"/>
                </a:solidFill>
                <a:latin typeface="Raleway"/>
                <a:ea typeface="Raleway"/>
                <a:cs typeface="Raleway"/>
                <a:sym typeface="Raleway"/>
              </a:rPr>
              <a:t>)</a:t>
            </a:r>
            <a:r>
              <a:rPr b="0" i="0" lang="en-US" sz="3100">
                <a:solidFill>
                  <a:srgbClr val="45F1FF"/>
                </a:solidFill>
                <a:latin typeface="Raleway"/>
                <a:ea typeface="Raleway"/>
                <a:cs typeface="Raleway"/>
                <a:sym typeface="Raleway"/>
              </a:rPr>
              <a:t> </a:t>
            </a:r>
            <a:endParaRPr sz="2100">
              <a:solidFill>
                <a:srgbClr val="45F1FF"/>
              </a:solidFill>
            </a:endParaRPr>
          </a:p>
          <a:p>
            <a:pPr indent="-289050" lvl="0" marL="270000" rtl="0" algn="l">
              <a:lnSpc>
                <a:spcPct val="125000"/>
              </a:lnSpc>
              <a:spcBef>
                <a:spcPts val="1000"/>
              </a:spcBef>
              <a:spcAft>
                <a:spcPts val="0"/>
              </a:spcAft>
              <a:buClr>
                <a:schemeClr val="accent1"/>
              </a:buClr>
              <a:buSzPts val="3100"/>
              <a:buChar char="•"/>
            </a:pPr>
            <a:r>
              <a:rPr b="0" i="0" lang="en-US" sz="3100">
                <a:solidFill>
                  <a:srgbClr val="45F1FF"/>
                </a:solidFill>
                <a:latin typeface="Raleway"/>
                <a:ea typeface="Raleway"/>
                <a:cs typeface="Raleway"/>
                <a:sym typeface="Raleway"/>
              </a:rPr>
              <a:t>Make students aware of safe adults they can go to if they are being abused.</a:t>
            </a:r>
            <a:r>
              <a:rPr lang="en-US" sz="3100">
                <a:solidFill>
                  <a:srgbClr val="45F1FF"/>
                </a:solidFill>
                <a:latin typeface="Raleway"/>
                <a:ea typeface="Raleway"/>
                <a:cs typeface="Raleway"/>
                <a:sym typeface="Raleway"/>
              </a:rPr>
              <a:t> </a:t>
            </a:r>
            <a:r>
              <a:rPr b="0" i="0" lang="en-US" sz="3100">
                <a:solidFill>
                  <a:srgbClr val="45F1FF"/>
                </a:solidFill>
                <a:latin typeface="Raleway"/>
                <a:ea typeface="Raleway"/>
                <a:cs typeface="Raleway"/>
                <a:sym typeface="Raleway"/>
              </a:rPr>
              <a:t>(ie. teacher, principal, school counselor, parent, or other non-offending relative)</a:t>
            </a:r>
            <a:endParaRPr sz="2100">
              <a:solidFill>
                <a:srgbClr val="45F1FF"/>
              </a:solidFill>
            </a:endParaRPr>
          </a:p>
          <a:p>
            <a:pPr indent="-289050" lvl="0" marL="270000" rtl="0" algn="l">
              <a:lnSpc>
                <a:spcPct val="125000"/>
              </a:lnSpc>
              <a:spcBef>
                <a:spcPts val="1000"/>
              </a:spcBef>
              <a:spcAft>
                <a:spcPts val="0"/>
              </a:spcAft>
              <a:buClr>
                <a:schemeClr val="accent1"/>
              </a:buClr>
              <a:buSzPts val="3100"/>
              <a:buChar char="•"/>
            </a:pPr>
            <a:r>
              <a:rPr lang="en-US" sz="3100">
                <a:solidFill>
                  <a:srgbClr val="45F1FF"/>
                </a:solidFill>
                <a:latin typeface="Raleway"/>
                <a:ea typeface="Raleway"/>
                <a:cs typeface="Raleway"/>
                <a:sym typeface="Raleway"/>
              </a:rPr>
              <a:t>How to remain safe online</a:t>
            </a:r>
            <a:endParaRPr sz="3100">
              <a:solidFill>
                <a:srgbClr val="45F1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7"/>
          <p:cNvSpPr txBox="1"/>
          <p:nvPr>
            <p:ph type="title"/>
          </p:nvPr>
        </p:nvSpPr>
        <p:spPr>
          <a:xfrm>
            <a:off x="540000" y="373075"/>
            <a:ext cx="11101135" cy="1455725"/>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Clr>
                <a:schemeClr val="accent2"/>
              </a:buClr>
              <a:buSzPct val="100000"/>
              <a:buFont typeface="Raleway"/>
              <a:buNone/>
            </a:pPr>
            <a:r>
              <a:rPr b="0" i="0" lang="en-US" sz="4900">
                <a:solidFill>
                  <a:schemeClr val="accent3"/>
                </a:solidFill>
                <a:latin typeface="Raleway"/>
                <a:ea typeface="Raleway"/>
                <a:cs typeface="Raleway"/>
                <a:sym typeface="Raleway"/>
              </a:rPr>
              <a:t>Warning Signs of an Abused </a:t>
            </a:r>
            <a:r>
              <a:rPr lang="en-US" sz="4900">
                <a:solidFill>
                  <a:schemeClr val="accent3"/>
                </a:solidFill>
                <a:latin typeface="Raleway"/>
                <a:ea typeface="Raleway"/>
                <a:cs typeface="Raleway"/>
                <a:sym typeface="Raleway"/>
              </a:rPr>
              <a:t>C</a:t>
            </a:r>
            <a:r>
              <a:rPr b="0" i="0" lang="en-US" sz="4900">
                <a:solidFill>
                  <a:schemeClr val="accent3"/>
                </a:solidFill>
                <a:latin typeface="Raleway"/>
                <a:ea typeface="Raleway"/>
                <a:cs typeface="Raleway"/>
                <a:sym typeface="Raleway"/>
              </a:rPr>
              <a:t>hild:</a:t>
            </a:r>
            <a:br>
              <a:rPr b="0" i="0" lang="en-US" sz="4900">
                <a:solidFill>
                  <a:schemeClr val="accent3"/>
                </a:solidFill>
                <a:latin typeface="Raleway"/>
                <a:ea typeface="Raleway"/>
                <a:cs typeface="Raleway"/>
                <a:sym typeface="Raleway"/>
              </a:rPr>
            </a:br>
            <a:r>
              <a:rPr b="0" i="0" lang="en-US" sz="4900">
                <a:solidFill>
                  <a:schemeClr val="accent3"/>
                </a:solidFill>
                <a:latin typeface="Raleway"/>
                <a:ea typeface="Raleway"/>
                <a:cs typeface="Raleway"/>
                <a:sym typeface="Raleway"/>
              </a:rPr>
              <a:t>Sexual and Physical Abuse</a:t>
            </a:r>
            <a:br>
              <a:rPr b="0" i="0" lang="en-US">
                <a:solidFill>
                  <a:srgbClr val="6388BB"/>
                </a:solidFill>
                <a:latin typeface="Raleway"/>
                <a:ea typeface="Raleway"/>
                <a:cs typeface="Raleway"/>
                <a:sym typeface="Raleway"/>
              </a:rPr>
            </a:br>
            <a:endParaRPr/>
          </a:p>
        </p:txBody>
      </p:sp>
      <p:sp>
        <p:nvSpPr>
          <p:cNvPr id="297" name="Google Shape;297;p7"/>
          <p:cNvSpPr txBox="1"/>
          <p:nvPr>
            <p:ph idx="1" type="body"/>
          </p:nvPr>
        </p:nvSpPr>
        <p:spPr>
          <a:xfrm>
            <a:off x="540000" y="1828800"/>
            <a:ext cx="11101136" cy="4479925"/>
          </a:xfrm>
          <a:prstGeom prst="rect">
            <a:avLst/>
          </a:prstGeom>
          <a:noFill/>
          <a:ln>
            <a:noFill/>
          </a:ln>
        </p:spPr>
        <p:txBody>
          <a:bodyPr anchorCtr="0" anchor="t" bIns="45700" lIns="91425" spcFirstLastPara="1" rIns="91425" wrap="square" tIns="45700">
            <a:normAutofit fontScale="62500" lnSpcReduction="20000"/>
          </a:bodyPr>
          <a:lstStyle/>
          <a:p>
            <a:pPr indent="-267255" lvl="0" marL="270000" rtl="0" algn="l">
              <a:lnSpc>
                <a:spcPct val="125000"/>
              </a:lnSpc>
              <a:spcBef>
                <a:spcPts val="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Bruises</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Change in appetite</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Inappropriate clothing such as long sleeve shirts in warm weather.</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Aggressive towards other students</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Defiant</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Acting out or disruptive behavior</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Coming to school too early or not wanting to go home</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Changes in grades</a:t>
            </a:r>
            <a:endParaRPr sz="2102">
              <a:solidFill>
                <a:srgbClr val="45F1FF"/>
              </a:solidFill>
            </a:endParaRPr>
          </a:p>
          <a:p>
            <a:pPr indent="-267255" lvl="0" marL="270000" rtl="0" algn="l">
              <a:lnSpc>
                <a:spcPct val="125000"/>
              </a:lnSpc>
              <a:spcBef>
                <a:spcPts val="1000"/>
              </a:spcBef>
              <a:spcAft>
                <a:spcPts val="0"/>
              </a:spcAft>
              <a:buClr>
                <a:srgbClr val="AE93FF"/>
              </a:buClr>
              <a:buSzPct val="100000"/>
              <a:buFont typeface="Arial"/>
              <a:buChar char="•"/>
            </a:pPr>
            <a:r>
              <a:rPr b="0" i="0" lang="en-US" sz="3402">
                <a:solidFill>
                  <a:srgbClr val="45F1FF"/>
                </a:solidFill>
                <a:latin typeface="Raleway"/>
                <a:ea typeface="Raleway"/>
                <a:cs typeface="Raleway"/>
                <a:sym typeface="Raleway"/>
              </a:rPr>
              <a:t>Cheating and lying</a:t>
            </a:r>
            <a:endParaRPr sz="2102">
              <a:solidFill>
                <a:srgbClr val="45F1FF"/>
              </a:solidFill>
            </a:endParaRPr>
          </a:p>
          <a:p>
            <a:pPr indent="-189988" lvl="0" marL="270000" rtl="0" algn="l">
              <a:lnSpc>
                <a:spcPct val="125000"/>
              </a:lnSpc>
              <a:spcBef>
                <a:spcPts val="1000"/>
              </a:spcBef>
              <a:spcAft>
                <a:spcPts val="0"/>
              </a:spcAft>
              <a:buClr>
                <a:schemeClr val="lt1"/>
              </a:buClr>
              <a:buSzPct val="1000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8"/>
          <p:cNvSpPr txBox="1"/>
          <p:nvPr>
            <p:ph type="title"/>
          </p:nvPr>
        </p:nvSpPr>
        <p:spPr>
          <a:xfrm>
            <a:off x="540000" y="540000"/>
            <a:ext cx="11101135" cy="1164442"/>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Clr>
                <a:schemeClr val="accent2"/>
              </a:buClr>
              <a:buSzPct val="100000"/>
              <a:buFont typeface="Raleway"/>
              <a:buNone/>
            </a:pPr>
            <a:r>
              <a:rPr b="0" i="0" lang="en-US" sz="4900">
                <a:solidFill>
                  <a:schemeClr val="accent3"/>
                </a:solidFill>
                <a:latin typeface="Raleway"/>
                <a:ea typeface="Raleway"/>
                <a:cs typeface="Raleway"/>
                <a:sym typeface="Raleway"/>
              </a:rPr>
              <a:t>When a child discloses what should you do?</a:t>
            </a:r>
            <a:br>
              <a:rPr b="0" i="0" lang="en-US">
                <a:solidFill>
                  <a:srgbClr val="6388BB"/>
                </a:solidFill>
                <a:latin typeface="Raleway"/>
                <a:ea typeface="Raleway"/>
                <a:cs typeface="Raleway"/>
                <a:sym typeface="Raleway"/>
              </a:rPr>
            </a:br>
            <a:endParaRPr/>
          </a:p>
        </p:txBody>
      </p:sp>
      <p:sp>
        <p:nvSpPr>
          <p:cNvPr id="304" name="Google Shape;304;p8"/>
          <p:cNvSpPr txBox="1"/>
          <p:nvPr>
            <p:ph idx="1" type="body"/>
          </p:nvPr>
        </p:nvSpPr>
        <p:spPr>
          <a:xfrm>
            <a:off x="540000" y="1821485"/>
            <a:ext cx="11101136" cy="4487239"/>
          </a:xfrm>
          <a:prstGeom prst="rect">
            <a:avLst/>
          </a:prstGeom>
          <a:noFill/>
          <a:ln>
            <a:noFill/>
          </a:ln>
        </p:spPr>
        <p:txBody>
          <a:bodyPr anchorCtr="0" anchor="t" bIns="45700" lIns="91425" spcFirstLastPara="1" rIns="91425" wrap="square" tIns="45700">
            <a:normAutofit/>
          </a:bodyPr>
          <a:lstStyle/>
          <a:p>
            <a:pPr indent="-270000" lvl="0" marL="270000" rtl="0" algn="l">
              <a:lnSpc>
                <a:spcPct val="125000"/>
              </a:lnSpc>
              <a:spcBef>
                <a:spcPts val="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Do not act shocked</a:t>
            </a:r>
            <a:endParaRPr>
              <a:solidFill>
                <a:srgbClr val="45F1FF"/>
              </a:solidFill>
            </a:endParaRPr>
          </a:p>
          <a:p>
            <a:pPr indent="-270000" lvl="0" marL="270000" rtl="0" algn="l">
              <a:lnSpc>
                <a:spcPct val="125000"/>
              </a:lnSpc>
              <a:spcBef>
                <a:spcPts val="100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Praise the child by telling them they did the right thing by telling</a:t>
            </a:r>
            <a:endParaRPr>
              <a:solidFill>
                <a:srgbClr val="45F1FF"/>
              </a:solidFill>
            </a:endParaRPr>
          </a:p>
          <a:p>
            <a:pPr indent="-270000" lvl="0" marL="270000" rtl="0" algn="l">
              <a:lnSpc>
                <a:spcPct val="125000"/>
              </a:lnSpc>
              <a:spcBef>
                <a:spcPts val="100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Do not pry the child for information. Do not ask leading questions</a:t>
            </a:r>
            <a:endParaRPr>
              <a:solidFill>
                <a:srgbClr val="45F1FF"/>
              </a:solidFill>
            </a:endParaRPr>
          </a:p>
          <a:p>
            <a:pPr indent="-270000" lvl="0" marL="270000" rtl="0" algn="l">
              <a:lnSpc>
                <a:spcPct val="125000"/>
              </a:lnSpc>
              <a:spcBef>
                <a:spcPts val="100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Let the child know they are safe now</a:t>
            </a:r>
            <a:endParaRPr>
              <a:solidFill>
                <a:srgbClr val="45F1FF"/>
              </a:solidFill>
            </a:endParaRPr>
          </a:p>
          <a:p>
            <a:pPr indent="-270000" lvl="0" marL="270000" rtl="0" algn="l">
              <a:lnSpc>
                <a:spcPct val="125000"/>
              </a:lnSpc>
              <a:spcBef>
                <a:spcPts val="100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Make the child as comfortable as possible</a:t>
            </a:r>
            <a:endParaRPr>
              <a:solidFill>
                <a:srgbClr val="45F1FF"/>
              </a:solidFill>
            </a:endParaRPr>
          </a:p>
          <a:p>
            <a:pPr indent="-270000" lvl="0" marL="270000" rtl="0" algn="l">
              <a:lnSpc>
                <a:spcPct val="125000"/>
              </a:lnSpc>
              <a:spcBef>
                <a:spcPts val="100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Reassure child that this is not their fault</a:t>
            </a:r>
            <a:endParaRPr>
              <a:solidFill>
                <a:srgbClr val="45F1FF"/>
              </a:solidFill>
            </a:endParaRPr>
          </a:p>
          <a:p>
            <a:pPr indent="-270000" lvl="0" marL="270000" rtl="0" algn="l">
              <a:lnSpc>
                <a:spcPct val="125000"/>
              </a:lnSpc>
              <a:spcBef>
                <a:spcPts val="1000"/>
              </a:spcBef>
              <a:spcAft>
                <a:spcPts val="0"/>
              </a:spcAft>
              <a:buClr>
                <a:srgbClr val="AE93FF"/>
              </a:buClr>
              <a:buSzPts val="2400"/>
              <a:buFont typeface="Arial"/>
              <a:buChar char="•"/>
            </a:pPr>
            <a:r>
              <a:rPr b="0" i="0" lang="en-US" sz="2400">
                <a:solidFill>
                  <a:srgbClr val="45F1FF"/>
                </a:solidFill>
                <a:latin typeface="Raleway"/>
                <a:ea typeface="Raleway"/>
                <a:cs typeface="Raleway"/>
                <a:sym typeface="Raleway"/>
              </a:rPr>
              <a:t>Explain that the school has to notify the police</a:t>
            </a:r>
            <a:endParaRPr>
              <a:solidFill>
                <a:srgbClr val="45F1FF"/>
              </a:solidFill>
            </a:endParaRPr>
          </a:p>
          <a:p>
            <a:pPr indent="-155700" lvl="0" marL="270000" rtl="0" algn="l">
              <a:lnSpc>
                <a:spcPct val="125000"/>
              </a:lnSpc>
              <a:spcBef>
                <a:spcPts val="1000"/>
              </a:spcBef>
              <a:spcAft>
                <a:spcPts val="0"/>
              </a:spcAft>
              <a:buClr>
                <a:schemeClr val="lt1"/>
              </a:buClr>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8" name="Shape 308"/>
        <p:cNvGrpSpPr/>
        <p:nvPr/>
      </p:nvGrpSpPr>
      <p:grpSpPr>
        <a:xfrm>
          <a:off x="0" y="0"/>
          <a:ext cx="0" cy="0"/>
          <a:chOff x="0" y="0"/>
          <a:chExt cx="0" cy="0"/>
        </a:xfrm>
      </p:grpSpPr>
      <p:grpSp>
        <p:nvGrpSpPr>
          <p:cNvPr id="309" name="Google Shape;309;p9"/>
          <p:cNvGrpSpPr/>
          <p:nvPr/>
        </p:nvGrpSpPr>
        <p:grpSpPr>
          <a:xfrm>
            <a:off x="0" y="0"/>
            <a:ext cx="12191999" cy="6861600"/>
            <a:chOff x="1" y="0"/>
            <a:chExt cx="12191999" cy="6861600"/>
          </a:xfrm>
        </p:grpSpPr>
        <p:sp>
          <p:nvSpPr>
            <p:cNvPr id="310" name="Google Shape;310;p9"/>
            <p:cNvSpPr/>
            <p:nvPr/>
          </p:nvSpPr>
          <p:spPr>
            <a:xfrm rot="-5400000">
              <a:off x="1" y="1640114"/>
              <a:ext cx="5217886" cy="5217886"/>
            </a:xfrm>
            <a:prstGeom prst="rect">
              <a:avLst/>
            </a:prstGeom>
            <a:gradFill>
              <a:gsLst>
                <a:gs pos="0">
                  <a:srgbClr val="794DFF">
                    <a:alpha val="60000"/>
                  </a:srgbClr>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1" name="Google Shape;311;p9"/>
            <p:cNvSpPr/>
            <p:nvPr/>
          </p:nvSpPr>
          <p:spPr>
            <a:xfrm>
              <a:off x="6384514" y="0"/>
              <a:ext cx="4320000" cy="4320000"/>
            </a:xfrm>
            <a:prstGeom prst="ellipse">
              <a:avLst/>
            </a:prstGeom>
            <a:solidFill>
              <a:schemeClr val="accent3">
                <a:alpha val="95294"/>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2" name="Google Shape;312;p9"/>
            <p:cNvSpPr/>
            <p:nvPr/>
          </p:nvSpPr>
          <p:spPr>
            <a:xfrm>
              <a:off x="6119057" y="1230054"/>
              <a:ext cx="5506886" cy="5506886"/>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313" name="Google Shape;313;p9"/>
            <p:cNvGrpSpPr/>
            <p:nvPr/>
          </p:nvGrpSpPr>
          <p:grpSpPr>
            <a:xfrm>
              <a:off x="690092" y="0"/>
              <a:ext cx="10800000" cy="6858000"/>
              <a:chOff x="2328000" y="0"/>
              <a:chExt cx="2880000" cy="1440000"/>
            </a:xfrm>
          </p:grpSpPr>
          <p:sp>
            <p:nvSpPr>
              <p:cNvPr id="314" name="Google Shape;314;p9"/>
              <p:cNvSpPr/>
              <p:nvPr/>
            </p:nvSpPr>
            <p:spPr>
              <a:xfrm>
                <a:off x="376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5" name="Google Shape;315;p9"/>
              <p:cNvSpPr/>
              <p:nvPr/>
            </p:nvSpPr>
            <p:spPr>
              <a:xfrm flipH="1">
                <a:off x="2328000" y="0"/>
                <a:ext cx="1440000" cy="1440000"/>
              </a:xfrm>
              <a:prstGeom prst="rect">
                <a:avLst/>
              </a:prstGeom>
              <a:gradFill>
                <a:gsLst>
                  <a:gs pos="0">
                    <a:schemeClr val="accent1"/>
                  </a:gs>
                  <a:gs pos="60000">
                    <a:srgbClr val="00BAC8">
                      <a:alpha val="0"/>
                    </a:srgbClr>
                  </a:gs>
                  <a:gs pos="100000">
                    <a:srgbClr val="00BAC8">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pSp>
          <p:nvGrpSpPr>
            <p:cNvPr id="316" name="Google Shape;316;p9"/>
            <p:cNvGrpSpPr/>
            <p:nvPr/>
          </p:nvGrpSpPr>
          <p:grpSpPr>
            <a:xfrm rot="5400000">
              <a:off x="7048500" y="1714500"/>
              <a:ext cx="6858000" cy="3429000"/>
              <a:chOff x="0" y="0"/>
              <a:chExt cx="2880000" cy="1440000"/>
            </a:xfrm>
          </p:grpSpPr>
          <p:sp>
            <p:nvSpPr>
              <p:cNvPr id="317" name="Google Shape;317;p9"/>
              <p:cNvSpPr/>
              <p:nvPr/>
            </p:nvSpPr>
            <p:spPr>
              <a:xfrm>
                <a:off x="144000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8" name="Google Shape;318;p9"/>
              <p:cNvSpPr/>
              <p:nvPr/>
            </p:nvSpPr>
            <p:spPr>
              <a:xfrm flipH="1">
                <a:off x="0" y="0"/>
                <a:ext cx="1440000" cy="1440000"/>
              </a:xfrm>
              <a:prstGeom prst="rect">
                <a:avLst/>
              </a:prstGeom>
              <a:gradFill>
                <a:gsLst>
                  <a:gs pos="0">
                    <a:schemeClr val="accent2"/>
                  </a:gs>
                  <a:gs pos="60000">
                    <a:srgbClr val="794DFF">
                      <a:alpha val="0"/>
                    </a:srgbClr>
                  </a:gs>
                  <a:gs pos="100000">
                    <a:srgbClr val="794DFF">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319" name="Google Shape;319;p9"/>
            <p:cNvSpPr/>
            <p:nvPr/>
          </p:nvSpPr>
          <p:spPr>
            <a:xfrm rot="10800000">
              <a:off x="5602287" y="271887"/>
              <a:ext cx="6589713" cy="6589713"/>
            </a:xfrm>
            <a:prstGeom prst="rect">
              <a:avLst/>
            </a:prstGeom>
            <a:gradFill>
              <a:gsLst>
                <a:gs pos="0">
                  <a:schemeClr val="accent3"/>
                </a:gs>
                <a:gs pos="60000">
                  <a:srgbClr val="00D17D">
                    <a:alpha val="0"/>
                  </a:srgbClr>
                </a:gs>
                <a:gs pos="100000">
                  <a:srgbClr val="00D17D">
                    <a:alpha val="0"/>
                  </a:srgbClr>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320" name="Google Shape;320;p9"/>
          <p:cNvSpPr/>
          <p:nvPr/>
        </p:nvSpPr>
        <p:spPr>
          <a:xfrm>
            <a:off x="0" y="0"/>
            <a:ext cx="12192000" cy="6858000"/>
          </a:xfrm>
          <a:prstGeom prst="rect">
            <a:avLst/>
          </a:prstGeom>
          <a:solidFill>
            <a:schemeClr val="dk2">
              <a:alpha val="40000"/>
            </a:scheme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1" name="Google Shape;321;p9"/>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322" name="Google Shape;322;p9"/>
          <p:cNvGrpSpPr/>
          <p:nvPr/>
        </p:nvGrpSpPr>
        <p:grpSpPr>
          <a:xfrm>
            <a:off x="2586388" y="0"/>
            <a:ext cx="7266875" cy="6858000"/>
            <a:chOff x="0" y="0"/>
            <a:chExt cx="7266875" cy="6858000"/>
          </a:xfrm>
        </p:grpSpPr>
        <p:sp>
          <p:nvSpPr>
            <p:cNvPr id="323" name="Google Shape;323;p9"/>
            <p:cNvSpPr/>
            <p:nvPr/>
          </p:nvSpPr>
          <p:spPr>
            <a:xfrm>
              <a:off x="0" y="3600"/>
              <a:ext cx="7266875" cy="6854400"/>
            </a:xfrm>
            <a:custGeom>
              <a:rect b="b" l="l" r="r" t="t"/>
              <a:pathLst>
                <a:path extrusionOk="0" h="6854400" w="7266875">
                  <a:moveTo>
                    <a:pt x="3839675" y="0"/>
                  </a:moveTo>
                  <a:cubicBezTo>
                    <a:pt x="5732465" y="0"/>
                    <a:pt x="7266875" y="1534410"/>
                    <a:pt x="7266875" y="3427200"/>
                  </a:cubicBezTo>
                  <a:cubicBezTo>
                    <a:pt x="7266875" y="5319990"/>
                    <a:pt x="5732465" y="6854400"/>
                    <a:pt x="3839675" y="6854400"/>
                  </a:cubicBezTo>
                  <a:cubicBezTo>
                    <a:pt x="3721376" y="6854400"/>
                    <a:pt x="3604476" y="6848406"/>
                    <a:pt x="3489264" y="6836706"/>
                  </a:cubicBezTo>
                  <a:lnTo>
                    <a:pt x="3327588" y="6816161"/>
                  </a:lnTo>
                  <a:lnTo>
                    <a:pt x="3174464" y="6839531"/>
                  </a:lnTo>
                  <a:cubicBezTo>
                    <a:pt x="3077646" y="6849363"/>
                    <a:pt x="2979412" y="6854400"/>
                    <a:pt x="2880000" y="6854400"/>
                  </a:cubicBezTo>
                  <a:cubicBezTo>
                    <a:pt x="1289420" y="6854400"/>
                    <a:pt x="0" y="5564980"/>
                    <a:pt x="0" y="3974400"/>
                  </a:cubicBezTo>
                  <a:cubicBezTo>
                    <a:pt x="0" y="3576755"/>
                    <a:pt x="80589" y="3197933"/>
                    <a:pt x="226325" y="2853374"/>
                  </a:cubicBezTo>
                  <a:lnTo>
                    <a:pt x="258015" y="2787590"/>
                  </a:lnTo>
                  <a:lnTo>
                    <a:pt x="224445" y="2657030"/>
                  </a:lnTo>
                  <a:cubicBezTo>
                    <a:pt x="195672" y="2516419"/>
                    <a:pt x="180561" y="2370831"/>
                    <a:pt x="180561" y="2221714"/>
                  </a:cubicBezTo>
                  <a:cubicBezTo>
                    <a:pt x="180561" y="1028779"/>
                    <a:pt x="1147626" y="61714"/>
                    <a:pt x="2340561" y="61714"/>
                  </a:cubicBezTo>
                  <a:cubicBezTo>
                    <a:pt x="2508318" y="61714"/>
                    <a:pt x="2671608" y="80838"/>
                    <a:pt x="2828370" y="117025"/>
                  </a:cubicBezTo>
                  <a:lnTo>
                    <a:pt x="2891183" y="134017"/>
                  </a:lnTo>
                  <a:lnTo>
                    <a:pt x="2983165" y="107897"/>
                  </a:lnTo>
                  <a:cubicBezTo>
                    <a:pt x="3256928" y="37461"/>
                    <a:pt x="3543927" y="0"/>
                    <a:pt x="3839675" y="0"/>
                  </a:cubicBezTo>
                  <a:close/>
                </a:path>
              </a:pathLst>
            </a:custGeom>
            <a:solidFill>
              <a:schemeClr val="dk2">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4" name="Google Shape;324;p9"/>
            <p:cNvSpPr/>
            <p:nvPr/>
          </p:nvSpPr>
          <p:spPr>
            <a:xfrm>
              <a:off x="0" y="1094400"/>
              <a:ext cx="5760000" cy="5760000"/>
            </a:xfrm>
            <a:prstGeom prst="ellipse">
              <a:avLst/>
            </a:prstGeom>
            <a:solidFill>
              <a:schemeClr val="accen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5" name="Google Shape;325;p9"/>
            <p:cNvSpPr/>
            <p:nvPr/>
          </p:nvSpPr>
          <p:spPr>
            <a:xfrm>
              <a:off x="180561" y="61714"/>
              <a:ext cx="4320000" cy="4320000"/>
            </a:xfrm>
            <a:prstGeom prst="ellipse">
              <a:avLst/>
            </a:prstGeom>
            <a:solidFill>
              <a:schemeClr val="accent3">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6" name="Google Shape;326;p9"/>
            <p:cNvSpPr/>
            <p:nvPr/>
          </p:nvSpPr>
          <p:spPr>
            <a:xfrm>
              <a:off x="412475" y="0"/>
              <a:ext cx="6854400" cy="6854400"/>
            </a:xfrm>
            <a:prstGeom prst="ellipse">
              <a:avLst/>
            </a:prstGeom>
            <a:solidFill>
              <a:schemeClr val="accent2">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327" name="Google Shape;327;p9"/>
          <p:cNvSpPr txBox="1"/>
          <p:nvPr>
            <p:ph type="title"/>
          </p:nvPr>
        </p:nvSpPr>
        <p:spPr>
          <a:xfrm>
            <a:off x="1487487" y="1090798"/>
            <a:ext cx="9217026" cy="397471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Raleway"/>
              <a:buNone/>
            </a:pPr>
            <a:r>
              <a:rPr b="0" i="0" lang="en-US" sz="4400">
                <a:solidFill>
                  <a:schemeClr val="accent3"/>
                </a:solidFill>
                <a:latin typeface="Raleway"/>
                <a:ea typeface="Raleway"/>
                <a:cs typeface="Raleway"/>
                <a:sym typeface="Raleway"/>
              </a:rPr>
              <a:t>Mandated Reporter</a:t>
            </a:r>
            <a:br>
              <a:rPr b="0" i="0" lang="en-US" sz="4400">
                <a:solidFill>
                  <a:srgbClr val="6388BB"/>
                </a:solidFill>
                <a:latin typeface="Raleway"/>
                <a:ea typeface="Raleway"/>
                <a:cs typeface="Raleway"/>
                <a:sym typeface="Raleway"/>
              </a:rPr>
            </a:br>
            <a:r>
              <a:rPr lang="en-US" sz="4400">
                <a:solidFill>
                  <a:schemeClr val="accent1"/>
                </a:solidFill>
                <a:latin typeface="Raleway"/>
                <a:ea typeface="Raleway"/>
                <a:cs typeface="Raleway"/>
                <a:sym typeface="Raleway"/>
              </a:rPr>
              <a:t>I</a:t>
            </a:r>
            <a:r>
              <a:rPr b="0" i="0" lang="en-US" sz="4400">
                <a:solidFill>
                  <a:schemeClr val="accent1"/>
                </a:solidFill>
                <a:latin typeface="Raleway"/>
                <a:ea typeface="Raleway"/>
                <a:cs typeface="Raleway"/>
                <a:sym typeface="Raleway"/>
              </a:rPr>
              <a:t>f you suspect a child is being abused you MUST contact child protective services IMMEDIATELY.</a:t>
            </a:r>
            <a:endParaRPr sz="4400">
              <a:solidFill>
                <a:schemeClr val="accen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e9ba647cbf_1_12"/>
          <p:cNvSpPr txBox="1"/>
          <p:nvPr>
            <p:ph type="title"/>
          </p:nvPr>
        </p:nvSpPr>
        <p:spPr>
          <a:xfrm>
            <a:off x="540000" y="540000"/>
            <a:ext cx="11101200" cy="12993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990"/>
              <a:buNone/>
            </a:pPr>
            <a:r>
              <a:rPr lang="en-US" sz="3920">
                <a:solidFill>
                  <a:schemeClr val="accent3"/>
                </a:solidFill>
              </a:rPr>
              <a:t>WHAT TO DO IF A STUDENT COMES TO YOU:</a:t>
            </a:r>
            <a:endParaRPr sz="3920">
              <a:solidFill>
                <a:schemeClr val="accent3"/>
              </a:solidFill>
            </a:endParaRPr>
          </a:p>
        </p:txBody>
      </p:sp>
      <p:sp>
        <p:nvSpPr>
          <p:cNvPr id="334" name="Google Shape;334;ge9ba647cbf_1_12"/>
          <p:cNvSpPr txBox="1"/>
          <p:nvPr>
            <p:ph idx="1" type="body"/>
          </p:nvPr>
        </p:nvSpPr>
        <p:spPr>
          <a:xfrm>
            <a:off x="540000" y="1605279"/>
            <a:ext cx="11101200" cy="4703445"/>
          </a:xfrm>
          <a:prstGeom prst="rect">
            <a:avLst/>
          </a:prstGeom>
          <a:noFill/>
          <a:ln>
            <a:noFill/>
          </a:ln>
        </p:spPr>
        <p:txBody>
          <a:bodyPr anchorCtr="0" anchor="t" bIns="45700" lIns="91425" spcFirstLastPara="1" rIns="91425" wrap="square" tIns="45700">
            <a:normAutofit/>
          </a:bodyPr>
          <a:lstStyle/>
          <a:p>
            <a:pPr indent="-387350" lvl="0" marL="457200" rtl="0" algn="l">
              <a:lnSpc>
                <a:spcPct val="125000"/>
              </a:lnSpc>
              <a:spcBef>
                <a:spcPts val="1000"/>
              </a:spcBef>
              <a:spcAft>
                <a:spcPts val="0"/>
              </a:spcAft>
              <a:buSzPts val="2500"/>
              <a:buChar char="•"/>
            </a:pPr>
            <a:r>
              <a:rPr lang="en-US" sz="2500">
                <a:solidFill>
                  <a:srgbClr val="45F1FF"/>
                </a:solidFill>
                <a:latin typeface="Bell MT"/>
                <a:ea typeface="Bell MT"/>
                <a:cs typeface="Bell MT"/>
                <a:sym typeface="Bell MT"/>
              </a:rPr>
              <a:t>Tell the student you are there to listen and help them the best you can.</a:t>
            </a:r>
            <a:endParaRPr sz="2500">
              <a:solidFill>
                <a:srgbClr val="45F1FF"/>
              </a:solidFill>
              <a:latin typeface="Bell MT"/>
              <a:ea typeface="Bell MT"/>
              <a:cs typeface="Bell MT"/>
              <a:sym typeface="Bell MT"/>
            </a:endParaRPr>
          </a:p>
          <a:p>
            <a:pPr indent="-387350" lvl="0" marL="457200" rtl="0" algn="l">
              <a:lnSpc>
                <a:spcPct val="125000"/>
              </a:lnSpc>
              <a:spcBef>
                <a:spcPts val="0"/>
              </a:spcBef>
              <a:spcAft>
                <a:spcPts val="0"/>
              </a:spcAft>
              <a:buSzPts val="2500"/>
              <a:buChar char="•"/>
            </a:pPr>
            <a:r>
              <a:rPr lang="en-US" sz="2500">
                <a:solidFill>
                  <a:srgbClr val="45F1FF"/>
                </a:solidFill>
                <a:latin typeface="Bell MT"/>
                <a:ea typeface="Bell MT"/>
                <a:cs typeface="Bell MT"/>
                <a:sym typeface="Bell MT"/>
              </a:rPr>
              <a:t>Be patient.</a:t>
            </a:r>
            <a:endParaRPr sz="2500">
              <a:solidFill>
                <a:srgbClr val="45F1FF"/>
              </a:solidFill>
              <a:latin typeface="Bell MT"/>
              <a:ea typeface="Bell MT"/>
              <a:cs typeface="Bell MT"/>
              <a:sym typeface="Bell MT"/>
            </a:endParaRPr>
          </a:p>
          <a:p>
            <a:pPr indent="-387350" lvl="0" marL="457200" rtl="0" algn="l">
              <a:lnSpc>
                <a:spcPct val="125000"/>
              </a:lnSpc>
              <a:spcBef>
                <a:spcPts val="0"/>
              </a:spcBef>
              <a:spcAft>
                <a:spcPts val="0"/>
              </a:spcAft>
              <a:buSzPts val="2500"/>
              <a:buChar char="•"/>
            </a:pPr>
            <a:r>
              <a:rPr lang="en-US" sz="2500">
                <a:solidFill>
                  <a:srgbClr val="45F1FF"/>
                </a:solidFill>
                <a:latin typeface="Bell MT"/>
                <a:ea typeface="Bell MT"/>
                <a:cs typeface="Bell MT"/>
                <a:sym typeface="Bell MT"/>
              </a:rPr>
              <a:t>Avoid judgement or blame.</a:t>
            </a:r>
            <a:endParaRPr sz="2500">
              <a:solidFill>
                <a:srgbClr val="45F1FF"/>
              </a:solidFill>
              <a:latin typeface="Bell MT"/>
              <a:ea typeface="Bell MT"/>
              <a:cs typeface="Bell MT"/>
              <a:sym typeface="Bell MT"/>
            </a:endParaRPr>
          </a:p>
          <a:p>
            <a:pPr indent="-387350" lvl="0" marL="457200" rtl="0" algn="l">
              <a:lnSpc>
                <a:spcPct val="125000"/>
              </a:lnSpc>
              <a:spcBef>
                <a:spcPts val="0"/>
              </a:spcBef>
              <a:spcAft>
                <a:spcPts val="0"/>
              </a:spcAft>
              <a:buSzPts val="2500"/>
              <a:buChar char="•"/>
            </a:pPr>
            <a:r>
              <a:rPr lang="en-US" sz="2500">
                <a:solidFill>
                  <a:srgbClr val="45F1FF"/>
                </a:solidFill>
                <a:latin typeface="Bell MT"/>
                <a:ea typeface="Bell MT"/>
                <a:cs typeface="Bell MT"/>
                <a:sym typeface="Bell MT"/>
              </a:rPr>
              <a:t>Encourage them to report the incident(s) as soon as possible to the appropriate authority.  Also mention that you have an obligation to report it to the administration.</a:t>
            </a:r>
            <a:endParaRPr sz="2500">
              <a:solidFill>
                <a:srgbClr val="45F1FF"/>
              </a:solidFill>
              <a:latin typeface="Bell MT"/>
              <a:ea typeface="Bell MT"/>
              <a:cs typeface="Bell MT"/>
              <a:sym typeface="Bell MT"/>
            </a:endParaRPr>
          </a:p>
          <a:p>
            <a:pPr indent="-387350" lvl="0" marL="457200" rtl="0" algn="l">
              <a:lnSpc>
                <a:spcPct val="125000"/>
              </a:lnSpc>
              <a:spcBef>
                <a:spcPts val="0"/>
              </a:spcBef>
              <a:spcAft>
                <a:spcPts val="0"/>
              </a:spcAft>
              <a:buSzPts val="2500"/>
              <a:buChar char="•"/>
            </a:pPr>
            <a:r>
              <a:rPr lang="en-US" sz="2500">
                <a:solidFill>
                  <a:srgbClr val="45F1FF"/>
                </a:solidFill>
                <a:latin typeface="Bell MT"/>
                <a:ea typeface="Bell MT"/>
                <a:cs typeface="Bell MT"/>
                <a:sym typeface="Bell MT"/>
              </a:rPr>
              <a:t>If possible, try to keep the student separate from their alleged harasser.</a:t>
            </a:r>
            <a:endParaRPr sz="2500">
              <a:solidFill>
                <a:srgbClr val="45F1FF"/>
              </a:solidFill>
              <a:latin typeface="Bell MT"/>
              <a:ea typeface="Bell MT"/>
              <a:cs typeface="Bell MT"/>
              <a:sym typeface="Bell MT"/>
            </a:endParaRPr>
          </a:p>
          <a:p>
            <a:pPr indent="-387350" lvl="0" marL="457200" rtl="0" algn="l">
              <a:lnSpc>
                <a:spcPct val="125000"/>
              </a:lnSpc>
              <a:spcBef>
                <a:spcPts val="0"/>
              </a:spcBef>
              <a:spcAft>
                <a:spcPts val="0"/>
              </a:spcAft>
              <a:buSzPts val="2500"/>
              <a:buChar char="•"/>
            </a:pPr>
            <a:r>
              <a:rPr lang="en-US" sz="2500">
                <a:solidFill>
                  <a:srgbClr val="45F1FF"/>
                </a:solidFill>
                <a:latin typeface="Bell MT"/>
                <a:ea typeface="Bell MT"/>
                <a:cs typeface="Bell MT"/>
                <a:sym typeface="Bell MT"/>
              </a:rPr>
              <a:t>Provide them with names of people at the school they can talk to (ie: guidance counselor, nurse, social worker).</a:t>
            </a:r>
            <a:endParaRPr sz="2500">
              <a:solidFill>
                <a:srgbClr val="45F1FF"/>
              </a:solidFill>
              <a:latin typeface="Bell MT"/>
              <a:ea typeface="Bell MT"/>
              <a:cs typeface="Bell MT"/>
              <a:sym typeface="Bell M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ge9ba647cbf_1_18"/>
          <p:cNvSpPr txBox="1"/>
          <p:nvPr>
            <p:ph idx="1" type="body"/>
          </p:nvPr>
        </p:nvSpPr>
        <p:spPr>
          <a:xfrm>
            <a:off x="540000" y="935175"/>
            <a:ext cx="2857800" cy="5379300"/>
          </a:xfrm>
          <a:prstGeom prst="rect">
            <a:avLst/>
          </a:prstGeom>
          <a:noFill/>
          <a:ln>
            <a:noFill/>
          </a:ln>
        </p:spPr>
        <p:txBody>
          <a:bodyPr anchorCtr="0" anchor="t" bIns="45700" lIns="91425" spcFirstLastPara="1" rIns="91425" wrap="square" tIns="45700">
            <a:normAutofit/>
          </a:bodyPr>
          <a:lstStyle/>
          <a:p>
            <a:pPr indent="0" lvl="0" marL="0" rtl="0" algn="l">
              <a:lnSpc>
                <a:spcPct val="125000"/>
              </a:lnSpc>
              <a:spcBef>
                <a:spcPts val="1000"/>
              </a:spcBef>
              <a:spcAft>
                <a:spcPts val="0"/>
              </a:spcAft>
              <a:buSzPts val="1800"/>
              <a:buNone/>
            </a:pPr>
            <a:r>
              <a:t/>
            </a:r>
            <a:endParaRPr sz="4000"/>
          </a:p>
          <a:p>
            <a:pPr indent="0" lvl="0" marL="0" rtl="0" algn="ctr">
              <a:lnSpc>
                <a:spcPct val="125000"/>
              </a:lnSpc>
              <a:spcBef>
                <a:spcPts val="1000"/>
              </a:spcBef>
              <a:spcAft>
                <a:spcPts val="0"/>
              </a:spcAft>
              <a:buSzPts val="1800"/>
              <a:buNone/>
            </a:pPr>
            <a:r>
              <a:rPr lang="en-US" sz="4000">
                <a:solidFill>
                  <a:schemeClr val="accent3"/>
                </a:solidFill>
                <a:latin typeface="Bell MT"/>
                <a:ea typeface="Bell MT"/>
                <a:cs typeface="Bell MT"/>
                <a:sym typeface="Bell MT"/>
              </a:rPr>
              <a:t>If a child discloses to you </a:t>
            </a:r>
            <a:r>
              <a:rPr b="1" lang="en-US" sz="4000">
                <a:solidFill>
                  <a:schemeClr val="accent3"/>
                </a:solidFill>
                <a:latin typeface="Bell MT"/>
                <a:ea typeface="Bell MT"/>
                <a:cs typeface="Bell MT"/>
                <a:sym typeface="Bell MT"/>
              </a:rPr>
              <a:t>DO</a:t>
            </a:r>
            <a:r>
              <a:rPr lang="en-US" sz="4000">
                <a:solidFill>
                  <a:schemeClr val="accent3"/>
                </a:solidFill>
                <a:latin typeface="Bell MT"/>
                <a:ea typeface="Bell MT"/>
                <a:cs typeface="Bell MT"/>
                <a:sym typeface="Bell MT"/>
              </a:rPr>
              <a:t>:</a:t>
            </a:r>
            <a:endParaRPr sz="4000">
              <a:solidFill>
                <a:schemeClr val="accent3"/>
              </a:solidFill>
              <a:latin typeface="Bell MT"/>
              <a:ea typeface="Bell MT"/>
              <a:cs typeface="Bell MT"/>
              <a:sym typeface="Bell MT"/>
            </a:endParaRPr>
          </a:p>
          <a:p>
            <a:pPr indent="0" lvl="0" marL="0" rtl="0" algn="ctr">
              <a:lnSpc>
                <a:spcPct val="125000"/>
              </a:lnSpc>
              <a:spcBef>
                <a:spcPts val="1000"/>
              </a:spcBef>
              <a:spcAft>
                <a:spcPts val="0"/>
              </a:spcAft>
              <a:buClr>
                <a:schemeClr val="dk1"/>
              </a:buClr>
              <a:buSzPts val="1100"/>
              <a:buFont typeface="Arial"/>
              <a:buNone/>
            </a:pPr>
            <a:r>
              <a:t/>
            </a:r>
            <a:endParaRPr b="1" sz="4000"/>
          </a:p>
        </p:txBody>
      </p:sp>
      <p:sp>
        <p:nvSpPr>
          <p:cNvPr id="341" name="Google Shape;341;ge9ba647cbf_1_18"/>
          <p:cNvSpPr txBox="1"/>
          <p:nvPr>
            <p:ph idx="2" type="body"/>
          </p:nvPr>
        </p:nvSpPr>
        <p:spPr>
          <a:xfrm>
            <a:off x="3647200" y="561100"/>
            <a:ext cx="7994100" cy="575340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125000"/>
              </a:lnSpc>
              <a:spcBef>
                <a:spcPts val="1000"/>
              </a:spcBef>
              <a:spcAft>
                <a:spcPts val="0"/>
              </a:spcAft>
              <a:buSzPct val="49965"/>
              <a:buNone/>
            </a:pPr>
            <a:r>
              <a:t/>
            </a:r>
            <a:endParaRPr sz="5764">
              <a:solidFill>
                <a:srgbClr val="45F1FF"/>
              </a:solidFill>
              <a:latin typeface="Bell MT"/>
              <a:ea typeface="Bell MT"/>
              <a:cs typeface="Bell MT"/>
              <a:sym typeface="Bell MT"/>
            </a:endParaRPr>
          </a:p>
          <a:p>
            <a:pPr indent="0" lvl="0" marL="0" rtl="0" algn="l">
              <a:lnSpc>
                <a:spcPct val="125000"/>
              </a:lnSpc>
              <a:spcBef>
                <a:spcPts val="1000"/>
              </a:spcBef>
              <a:spcAft>
                <a:spcPts val="0"/>
              </a:spcAft>
              <a:buSzPct val="49965"/>
              <a:buNone/>
            </a:pPr>
            <a:r>
              <a:rPr lang="en-US" sz="5764">
                <a:solidFill>
                  <a:srgbClr val="45F1FF"/>
                </a:solidFill>
                <a:latin typeface="Bell MT"/>
                <a:ea typeface="Bell MT"/>
                <a:cs typeface="Bell MT"/>
                <a:sym typeface="Bell MT"/>
              </a:rPr>
              <a:t>Remain calm</a:t>
            </a:r>
            <a:endParaRPr sz="5764">
              <a:solidFill>
                <a:srgbClr val="45F1FF"/>
              </a:solidFill>
              <a:latin typeface="Bell MT"/>
              <a:ea typeface="Bell MT"/>
              <a:cs typeface="Bell MT"/>
              <a:sym typeface="Bell MT"/>
            </a:endParaRPr>
          </a:p>
          <a:p>
            <a:pPr indent="0" lvl="0" marL="0" rtl="0" algn="l">
              <a:lnSpc>
                <a:spcPct val="125000"/>
              </a:lnSpc>
              <a:spcBef>
                <a:spcPts val="1000"/>
              </a:spcBef>
              <a:spcAft>
                <a:spcPts val="0"/>
              </a:spcAft>
              <a:buSzPct val="49965"/>
              <a:buNone/>
            </a:pPr>
            <a:r>
              <a:rPr lang="en-US" sz="5764">
                <a:solidFill>
                  <a:srgbClr val="45F1FF"/>
                </a:solidFill>
                <a:latin typeface="Bell MT"/>
                <a:ea typeface="Bell MT"/>
                <a:cs typeface="Bell MT"/>
                <a:sym typeface="Bell MT"/>
              </a:rPr>
              <a:t>LISTEN more than you talk</a:t>
            </a:r>
            <a:endParaRPr sz="5764">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965"/>
              <a:buNone/>
            </a:pPr>
            <a:r>
              <a:rPr lang="en-US" sz="5764">
                <a:solidFill>
                  <a:srgbClr val="45F1FF"/>
                </a:solidFill>
                <a:latin typeface="Bell MT"/>
                <a:ea typeface="Bell MT"/>
                <a:cs typeface="Bell MT"/>
                <a:sym typeface="Bell MT"/>
              </a:rPr>
              <a:t>Let them know you are proud of them for reporting; they are not alone; believed</a:t>
            </a:r>
            <a:endParaRPr sz="5764">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965"/>
              <a:buNone/>
            </a:pPr>
            <a:r>
              <a:rPr lang="en-US" sz="5764">
                <a:solidFill>
                  <a:srgbClr val="45F1FF"/>
                </a:solidFill>
                <a:latin typeface="Bell MT"/>
                <a:ea typeface="Bell MT"/>
                <a:cs typeface="Bell MT"/>
                <a:sym typeface="Bell MT"/>
              </a:rPr>
              <a:t>Reflect back what you hear</a:t>
            </a:r>
            <a:endParaRPr sz="5764">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965"/>
              <a:buNone/>
            </a:pPr>
            <a:r>
              <a:rPr lang="en-US" sz="5764">
                <a:solidFill>
                  <a:srgbClr val="45F1FF"/>
                </a:solidFill>
                <a:latin typeface="Bell MT"/>
                <a:ea typeface="Bell MT"/>
                <a:cs typeface="Bell MT"/>
                <a:sym typeface="Bell MT"/>
              </a:rPr>
              <a:t>Ask open-ended questions: “tell me more;” “is there anything else you think I should know?”</a:t>
            </a:r>
            <a:endParaRPr sz="5604">
              <a:solidFill>
                <a:srgbClr val="45F1FF"/>
              </a:solidFill>
              <a:latin typeface="Bell MT"/>
              <a:ea typeface="Bell MT"/>
              <a:cs typeface="Bell MT"/>
              <a:sym typeface="Bell MT"/>
            </a:endParaRPr>
          </a:p>
          <a:p>
            <a:pPr indent="0" lvl="0" marL="0" rtl="0" algn="l">
              <a:lnSpc>
                <a:spcPct val="125000"/>
              </a:lnSpc>
              <a:spcBef>
                <a:spcPts val="1000"/>
              </a:spcBef>
              <a:spcAft>
                <a:spcPts val="0"/>
              </a:spcAft>
              <a:buSzPct val="96000"/>
              <a:buNone/>
            </a:pPr>
            <a:r>
              <a:rPr lang="en-US" sz="3000">
                <a:latin typeface="Bell MT"/>
                <a:ea typeface="Bell MT"/>
                <a:cs typeface="Bell MT"/>
                <a:sym typeface="Bell MT"/>
              </a:rPr>
              <a:t>		</a:t>
            </a:r>
            <a:endParaRPr sz="3000">
              <a:latin typeface="Bell MT"/>
              <a:ea typeface="Bell MT"/>
              <a:cs typeface="Bell MT"/>
              <a:sym typeface="Bell M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e9ba647e0b_0_0"/>
          <p:cNvSpPr txBox="1"/>
          <p:nvPr>
            <p:ph idx="1" type="body"/>
          </p:nvPr>
        </p:nvSpPr>
        <p:spPr>
          <a:xfrm>
            <a:off x="540000" y="498775"/>
            <a:ext cx="3387900" cy="5815500"/>
          </a:xfrm>
          <a:prstGeom prst="rect">
            <a:avLst/>
          </a:prstGeom>
          <a:noFill/>
          <a:ln>
            <a:noFill/>
          </a:ln>
        </p:spPr>
        <p:txBody>
          <a:bodyPr anchorCtr="0" anchor="t" bIns="45700" lIns="91425" spcFirstLastPara="1" rIns="91425" wrap="square" tIns="45700">
            <a:normAutofit/>
          </a:bodyPr>
          <a:lstStyle/>
          <a:p>
            <a:pPr indent="0" lvl="0" marL="0" rtl="0" algn="ctr">
              <a:lnSpc>
                <a:spcPct val="125000"/>
              </a:lnSpc>
              <a:spcBef>
                <a:spcPts val="1000"/>
              </a:spcBef>
              <a:spcAft>
                <a:spcPts val="0"/>
              </a:spcAft>
              <a:buSzPts val="1800"/>
              <a:buNone/>
            </a:pPr>
            <a:r>
              <a:t/>
            </a:r>
            <a:endParaRPr sz="4000"/>
          </a:p>
          <a:p>
            <a:pPr indent="0" lvl="0" marL="0" rtl="0" algn="ctr">
              <a:lnSpc>
                <a:spcPct val="125000"/>
              </a:lnSpc>
              <a:spcBef>
                <a:spcPts val="1000"/>
              </a:spcBef>
              <a:spcAft>
                <a:spcPts val="0"/>
              </a:spcAft>
              <a:buSzPts val="1800"/>
              <a:buNone/>
            </a:pPr>
            <a:r>
              <a:t/>
            </a:r>
            <a:endParaRPr sz="4000"/>
          </a:p>
          <a:p>
            <a:pPr indent="0" lvl="0" marL="0" rtl="0" algn="ctr">
              <a:lnSpc>
                <a:spcPct val="125000"/>
              </a:lnSpc>
              <a:spcBef>
                <a:spcPts val="1000"/>
              </a:spcBef>
              <a:spcAft>
                <a:spcPts val="0"/>
              </a:spcAft>
              <a:buSzPts val="1800"/>
              <a:buNone/>
            </a:pPr>
            <a:r>
              <a:rPr lang="en-US" sz="4000">
                <a:solidFill>
                  <a:schemeClr val="accent3"/>
                </a:solidFill>
                <a:latin typeface="Bell MT"/>
                <a:ea typeface="Bell MT"/>
                <a:cs typeface="Bell MT"/>
                <a:sym typeface="Bell MT"/>
              </a:rPr>
              <a:t>Do’s Continued:</a:t>
            </a:r>
            <a:endParaRPr sz="4000">
              <a:solidFill>
                <a:schemeClr val="accent3"/>
              </a:solidFill>
              <a:latin typeface="Bell MT"/>
              <a:ea typeface="Bell MT"/>
              <a:cs typeface="Bell MT"/>
              <a:sym typeface="Bell MT"/>
            </a:endParaRPr>
          </a:p>
        </p:txBody>
      </p:sp>
      <p:sp>
        <p:nvSpPr>
          <p:cNvPr id="348" name="Google Shape;348;ge9ba647e0b_0_0"/>
          <p:cNvSpPr txBox="1"/>
          <p:nvPr>
            <p:ph idx="2" type="body"/>
          </p:nvPr>
        </p:nvSpPr>
        <p:spPr>
          <a:xfrm>
            <a:off x="3927900" y="311725"/>
            <a:ext cx="7481100" cy="63786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00000"/>
              </a:lnSpc>
              <a:spcBef>
                <a:spcPts val="1000"/>
              </a:spcBef>
              <a:spcAft>
                <a:spcPts val="0"/>
              </a:spcAft>
              <a:buSzPct val="48648"/>
              <a:buNone/>
            </a:pPr>
            <a:r>
              <a:rPr lang="en-US" sz="14800">
                <a:solidFill>
                  <a:srgbClr val="45F1FF"/>
                </a:solidFill>
                <a:latin typeface="Bell MT"/>
                <a:ea typeface="Bell MT"/>
                <a:cs typeface="Bell MT"/>
                <a:sym typeface="Bell MT"/>
              </a:rPr>
              <a:t>Talk about next steps; “Is there anything I can do to make you feel safer?” “How can I best support you?”</a:t>
            </a:r>
            <a:endParaRPr sz="14800">
              <a:solidFill>
                <a:srgbClr val="45F1FF"/>
              </a:solidFill>
              <a:latin typeface="Bell MT"/>
              <a:ea typeface="Bell MT"/>
              <a:cs typeface="Bell MT"/>
              <a:sym typeface="Bell MT"/>
            </a:endParaRPr>
          </a:p>
          <a:p>
            <a:pPr indent="0" lvl="0" marL="0" rtl="0" algn="l">
              <a:lnSpc>
                <a:spcPct val="100000"/>
              </a:lnSpc>
              <a:spcBef>
                <a:spcPts val="0"/>
              </a:spcBef>
              <a:spcAft>
                <a:spcPts val="0"/>
              </a:spcAft>
              <a:buClr>
                <a:schemeClr val="dk1"/>
              </a:buClr>
              <a:buSzPts val="275"/>
              <a:buFont typeface="Arial"/>
              <a:buNone/>
            </a:pPr>
            <a:r>
              <a:t/>
            </a:r>
            <a:endParaRPr sz="148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8648"/>
              <a:buNone/>
            </a:pPr>
            <a:r>
              <a:rPr lang="en-US" sz="14800">
                <a:solidFill>
                  <a:srgbClr val="45F1FF"/>
                </a:solidFill>
                <a:latin typeface="Bell MT"/>
                <a:ea typeface="Bell MT"/>
                <a:cs typeface="Bell MT"/>
                <a:sym typeface="Bell MT"/>
              </a:rPr>
              <a:t>Encourage them to report the incident(s) as soon as possible to the appropriate authority.  </a:t>
            </a:r>
            <a:endParaRPr sz="148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8648"/>
              <a:buNone/>
            </a:pPr>
            <a:r>
              <a:t/>
            </a:r>
            <a:endParaRPr sz="148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8648"/>
              <a:buNone/>
            </a:pPr>
            <a:r>
              <a:rPr lang="en-US" sz="14800">
                <a:solidFill>
                  <a:srgbClr val="45F1FF"/>
                </a:solidFill>
                <a:latin typeface="Bell MT"/>
                <a:ea typeface="Bell MT"/>
                <a:cs typeface="Bell MT"/>
                <a:sym typeface="Bell MT"/>
              </a:rPr>
              <a:t>Mention  you have an obligation to report it to the administration.</a:t>
            </a:r>
            <a:endParaRPr sz="148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8648"/>
              <a:buNone/>
            </a:pPr>
            <a:r>
              <a:t/>
            </a:r>
            <a:endParaRPr sz="14800">
              <a:solidFill>
                <a:srgbClr val="45F1FF"/>
              </a:solidFill>
            </a:endParaRPr>
          </a:p>
          <a:p>
            <a:pPr indent="0" lvl="0" marL="0" rtl="0" algn="l">
              <a:lnSpc>
                <a:spcPct val="100000"/>
              </a:lnSpc>
              <a:spcBef>
                <a:spcPts val="1000"/>
              </a:spcBef>
              <a:spcAft>
                <a:spcPts val="0"/>
              </a:spcAft>
              <a:buClr>
                <a:schemeClr val="dk1"/>
              </a:buClr>
              <a:buSzPts val="275"/>
              <a:buFont typeface="Arial"/>
              <a:buNone/>
            </a:pPr>
            <a:r>
              <a:rPr lang="en-US" sz="14800">
                <a:solidFill>
                  <a:srgbClr val="45F1FF"/>
                </a:solidFill>
              </a:rPr>
              <a:t>Respect confidentiality</a:t>
            </a:r>
            <a:endParaRPr sz="14800">
              <a:solidFill>
                <a:srgbClr val="45F1FF"/>
              </a:solidFill>
            </a:endParaRPr>
          </a:p>
          <a:p>
            <a:pPr indent="0" lvl="0" marL="0" rtl="0" algn="l">
              <a:lnSpc>
                <a:spcPct val="100000"/>
              </a:lnSpc>
              <a:spcBef>
                <a:spcPts val="0"/>
              </a:spcBef>
              <a:spcAft>
                <a:spcPts val="0"/>
              </a:spcAft>
              <a:buClr>
                <a:schemeClr val="dk1"/>
              </a:buClr>
              <a:buSzPct val="36666"/>
              <a:buFont typeface="Arial"/>
              <a:buNone/>
            </a:pPr>
            <a:r>
              <a:t/>
            </a:r>
            <a:endParaRPr sz="3000"/>
          </a:p>
          <a:p>
            <a:pPr indent="0" lvl="0" marL="0" rtl="0" algn="l">
              <a:lnSpc>
                <a:spcPct val="100000"/>
              </a:lnSpc>
              <a:spcBef>
                <a:spcPts val="0"/>
              </a:spcBef>
              <a:spcAft>
                <a:spcPts val="0"/>
              </a:spcAft>
              <a:buClr>
                <a:schemeClr val="dk1"/>
              </a:buClr>
              <a:buSzPct val="36666"/>
              <a:buFont typeface="Arial"/>
              <a:buNone/>
            </a:pPr>
            <a:r>
              <a:t/>
            </a:r>
            <a:endParaRPr sz="3000"/>
          </a:p>
          <a:p>
            <a:pPr indent="0" lvl="0" marL="0" rtl="0" algn="l">
              <a:lnSpc>
                <a:spcPct val="125000"/>
              </a:lnSpc>
              <a:spcBef>
                <a:spcPts val="1000"/>
              </a:spcBef>
              <a:spcAft>
                <a:spcPts val="0"/>
              </a:spcAft>
              <a:buSzPts val="18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e9ba647e0b_0_14"/>
          <p:cNvSpPr txBox="1"/>
          <p:nvPr>
            <p:ph idx="1" type="body"/>
          </p:nvPr>
        </p:nvSpPr>
        <p:spPr>
          <a:xfrm>
            <a:off x="678125" y="739350"/>
            <a:ext cx="2857800" cy="5379300"/>
          </a:xfrm>
          <a:prstGeom prst="rect">
            <a:avLst/>
          </a:prstGeom>
          <a:noFill/>
          <a:ln>
            <a:noFill/>
          </a:ln>
        </p:spPr>
        <p:txBody>
          <a:bodyPr anchorCtr="0" anchor="t" bIns="45700" lIns="91425" spcFirstLastPara="1" rIns="91425" wrap="square" tIns="45700">
            <a:normAutofit/>
          </a:bodyPr>
          <a:lstStyle/>
          <a:p>
            <a:pPr indent="0" lvl="0" marL="0" rtl="0" algn="l">
              <a:lnSpc>
                <a:spcPct val="125000"/>
              </a:lnSpc>
              <a:spcBef>
                <a:spcPts val="1000"/>
              </a:spcBef>
              <a:spcAft>
                <a:spcPts val="0"/>
              </a:spcAft>
              <a:buSzPts val="1800"/>
              <a:buNone/>
            </a:pPr>
            <a:r>
              <a:t/>
            </a:r>
            <a:endParaRPr sz="4000"/>
          </a:p>
          <a:p>
            <a:pPr indent="0" lvl="0" marL="0" rtl="0" algn="ctr">
              <a:lnSpc>
                <a:spcPct val="125000"/>
              </a:lnSpc>
              <a:spcBef>
                <a:spcPts val="1000"/>
              </a:spcBef>
              <a:spcAft>
                <a:spcPts val="0"/>
              </a:spcAft>
              <a:buSzPts val="1800"/>
              <a:buNone/>
            </a:pPr>
            <a:r>
              <a:rPr b="1" lang="en-US" sz="4000">
                <a:solidFill>
                  <a:schemeClr val="accent3"/>
                </a:solidFill>
                <a:latin typeface="Bell MT"/>
                <a:ea typeface="Bell MT"/>
                <a:cs typeface="Bell MT"/>
                <a:sym typeface="Bell MT"/>
              </a:rPr>
              <a:t>DO</a:t>
            </a:r>
            <a:endParaRPr b="1" sz="4000">
              <a:solidFill>
                <a:schemeClr val="accent3"/>
              </a:solidFill>
              <a:latin typeface="Bell MT"/>
              <a:ea typeface="Bell MT"/>
              <a:cs typeface="Bell MT"/>
              <a:sym typeface="Bell MT"/>
            </a:endParaRPr>
          </a:p>
          <a:p>
            <a:pPr indent="0" lvl="0" marL="0" rtl="0" algn="ctr">
              <a:lnSpc>
                <a:spcPct val="125000"/>
              </a:lnSpc>
              <a:spcBef>
                <a:spcPts val="1000"/>
              </a:spcBef>
              <a:spcAft>
                <a:spcPts val="0"/>
              </a:spcAft>
              <a:buSzPts val="1800"/>
              <a:buNone/>
            </a:pPr>
            <a:r>
              <a:rPr b="1" lang="en-US" sz="4000">
                <a:solidFill>
                  <a:schemeClr val="accent3"/>
                </a:solidFill>
                <a:latin typeface="Bell MT"/>
                <a:ea typeface="Bell MT"/>
                <a:cs typeface="Bell MT"/>
                <a:sym typeface="Bell MT"/>
              </a:rPr>
              <a:t>NOT:</a:t>
            </a:r>
            <a:endParaRPr b="1" sz="4000">
              <a:solidFill>
                <a:schemeClr val="accent3"/>
              </a:solidFill>
              <a:latin typeface="Bell MT"/>
              <a:ea typeface="Bell MT"/>
              <a:cs typeface="Bell MT"/>
              <a:sym typeface="Bell MT"/>
            </a:endParaRPr>
          </a:p>
          <a:p>
            <a:pPr indent="0" lvl="0" marL="0" rtl="0" algn="ctr">
              <a:lnSpc>
                <a:spcPct val="125000"/>
              </a:lnSpc>
              <a:spcBef>
                <a:spcPts val="1000"/>
              </a:spcBef>
              <a:spcAft>
                <a:spcPts val="0"/>
              </a:spcAft>
              <a:buClr>
                <a:schemeClr val="dk1"/>
              </a:buClr>
              <a:buSzPts val="1100"/>
              <a:buFont typeface="Arial"/>
              <a:buNone/>
            </a:pPr>
            <a:r>
              <a:t/>
            </a:r>
            <a:endParaRPr b="1" sz="4000"/>
          </a:p>
        </p:txBody>
      </p:sp>
      <p:sp>
        <p:nvSpPr>
          <p:cNvPr id="355" name="Google Shape;355;ge9ba647e0b_0_14"/>
          <p:cNvSpPr txBox="1"/>
          <p:nvPr>
            <p:ph idx="2" type="body"/>
          </p:nvPr>
        </p:nvSpPr>
        <p:spPr>
          <a:xfrm>
            <a:off x="3647200" y="561100"/>
            <a:ext cx="7994100" cy="5753400"/>
          </a:xfrm>
          <a:prstGeom prst="rect">
            <a:avLst/>
          </a:prstGeom>
          <a:noFill/>
          <a:ln>
            <a:noFill/>
          </a:ln>
        </p:spPr>
        <p:txBody>
          <a:bodyPr anchorCtr="0" anchor="t" bIns="45700" lIns="91425" spcFirstLastPara="1" rIns="91425" wrap="square" tIns="45700">
            <a:normAutofit fontScale="32500" lnSpcReduction="10000"/>
          </a:bodyPr>
          <a:lstStyle/>
          <a:p>
            <a:pPr indent="0" lvl="0" marL="0" rtl="0" algn="l">
              <a:lnSpc>
                <a:spcPct val="100000"/>
              </a:lnSpc>
              <a:spcBef>
                <a:spcPts val="1000"/>
              </a:spcBef>
              <a:spcAft>
                <a:spcPts val="0"/>
              </a:spcAft>
              <a:buSzPct val="49861"/>
              <a:buNone/>
            </a:pPr>
            <a:r>
              <a:rPr lang="en-US" sz="7600">
                <a:solidFill>
                  <a:srgbClr val="45F1FF"/>
                </a:solidFill>
                <a:latin typeface="Bell MT"/>
                <a:ea typeface="Bell MT"/>
                <a:cs typeface="Bell MT"/>
                <a:sym typeface="Bell MT"/>
              </a:rPr>
              <a:t>Make child retell statement to multiple adults</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t/>
            </a:r>
            <a:endParaRPr sz="7600">
              <a:solidFill>
                <a:srgbClr val="45F1FF"/>
              </a:solidFill>
              <a:latin typeface="Bell MT"/>
              <a:ea typeface="Bell MT"/>
              <a:cs typeface="Bell MT"/>
              <a:sym typeface="Bell MT"/>
            </a:endParaRPr>
          </a:p>
          <a:p>
            <a:pPr indent="0" lvl="0" marL="0" rtl="0" algn="l">
              <a:lnSpc>
                <a:spcPct val="125000"/>
              </a:lnSpc>
              <a:spcBef>
                <a:spcPts val="1000"/>
              </a:spcBef>
              <a:spcAft>
                <a:spcPts val="0"/>
              </a:spcAft>
              <a:buSzPct val="49861"/>
              <a:buNone/>
            </a:pPr>
            <a:r>
              <a:rPr lang="en-US" sz="7600">
                <a:solidFill>
                  <a:srgbClr val="45F1FF"/>
                </a:solidFill>
                <a:latin typeface="Bell MT"/>
                <a:ea typeface="Bell MT"/>
                <a:cs typeface="Bell MT"/>
                <a:sym typeface="Bell MT"/>
              </a:rPr>
              <a:t>Make promises you can’t keep</a:t>
            </a:r>
            <a:endParaRPr sz="7600">
              <a:solidFill>
                <a:srgbClr val="45F1FF"/>
              </a:solidFill>
              <a:latin typeface="Bell MT"/>
              <a:ea typeface="Bell MT"/>
              <a:cs typeface="Bell MT"/>
              <a:sym typeface="Bell MT"/>
            </a:endParaRPr>
          </a:p>
          <a:p>
            <a:pPr indent="0" lvl="0" marL="0" rtl="0" algn="l">
              <a:lnSpc>
                <a:spcPct val="125000"/>
              </a:lnSpc>
              <a:spcBef>
                <a:spcPts val="1000"/>
              </a:spcBef>
              <a:spcAft>
                <a:spcPts val="0"/>
              </a:spcAft>
              <a:buSzPct val="49861"/>
              <a:buNone/>
            </a:pPr>
            <a:r>
              <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rPr lang="en-US" sz="7600">
                <a:solidFill>
                  <a:srgbClr val="45F1FF"/>
                </a:solidFill>
                <a:latin typeface="Bell MT"/>
                <a:ea typeface="Bell MT"/>
                <a:cs typeface="Bell MT"/>
                <a:sym typeface="Bell MT"/>
              </a:rPr>
              <a:t>Investigate, ask a lot of questions or suggest answers (reasonable suspicion is ALL you need)</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rPr lang="en-US" sz="7600">
                <a:solidFill>
                  <a:srgbClr val="45F1FF"/>
                </a:solidFill>
                <a:latin typeface="Bell MT"/>
                <a:ea typeface="Bell MT"/>
                <a:cs typeface="Bell MT"/>
                <a:sym typeface="Bell MT"/>
              </a:rPr>
              <a:t>Sterilize the disclosure in your report</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rPr lang="en-US" sz="7600">
                <a:solidFill>
                  <a:srgbClr val="45F1FF"/>
                </a:solidFill>
                <a:latin typeface="Bell MT"/>
                <a:ea typeface="Bell MT"/>
                <a:cs typeface="Bell MT"/>
                <a:sym typeface="Bell MT"/>
              </a:rPr>
              <a:t>Ask WHY questions such as “Why didn’t you tell”</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t/>
            </a:r>
            <a:endParaRPr sz="7600">
              <a:solidFill>
                <a:srgbClr val="45F1FF"/>
              </a:solidFill>
              <a:latin typeface="Bell MT"/>
              <a:ea typeface="Bell MT"/>
              <a:cs typeface="Bell MT"/>
              <a:sym typeface="Bell MT"/>
            </a:endParaRPr>
          </a:p>
          <a:p>
            <a:pPr indent="0" lvl="0" marL="0" rtl="0" algn="l">
              <a:lnSpc>
                <a:spcPct val="100000"/>
              </a:lnSpc>
              <a:spcBef>
                <a:spcPts val="1000"/>
              </a:spcBef>
              <a:spcAft>
                <a:spcPts val="0"/>
              </a:spcAft>
              <a:buSzPct val="49861"/>
              <a:buNone/>
            </a:pPr>
            <a:r>
              <a:rPr lang="en-US" sz="7600">
                <a:solidFill>
                  <a:srgbClr val="45F1FF"/>
                </a:solidFill>
                <a:latin typeface="Bell MT"/>
                <a:ea typeface="Bell MT"/>
                <a:cs typeface="Bell MT"/>
                <a:sym typeface="Bell MT"/>
              </a:rPr>
              <a:t>Tell the child how to feel</a:t>
            </a:r>
            <a:endParaRPr sz="3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e9ba647e0b_0_20"/>
          <p:cNvSpPr txBox="1"/>
          <p:nvPr>
            <p:ph type="title"/>
          </p:nvPr>
        </p:nvSpPr>
        <p:spPr>
          <a:xfrm>
            <a:off x="540000" y="540000"/>
            <a:ext cx="11101200" cy="1049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1800"/>
              <a:buNone/>
            </a:pPr>
            <a:r>
              <a:rPr lang="en-US"/>
              <a:t>In Most Cases:</a:t>
            </a:r>
            <a:endParaRPr/>
          </a:p>
        </p:txBody>
      </p:sp>
      <p:sp>
        <p:nvSpPr>
          <p:cNvPr id="362" name="Google Shape;362;ge9ba647e0b_0_20"/>
          <p:cNvSpPr txBox="1"/>
          <p:nvPr>
            <p:ph idx="1" type="body"/>
          </p:nvPr>
        </p:nvSpPr>
        <p:spPr>
          <a:xfrm>
            <a:off x="540000" y="1745673"/>
            <a:ext cx="11101200" cy="456300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0000"/>
              </a:lnSpc>
              <a:spcBef>
                <a:spcPts val="1000"/>
              </a:spcBef>
              <a:spcAft>
                <a:spcPts val="0"/>
              </a:spcAft>
              <a:buSzPct val="64864"/>
              <a:buNone/>
            </a:pPr>
            <a:r>
              <a:t/>
            </a:r>
            <a:endParaRPr sz="3000">
              <a:solidFill>
                <a:schemeClr val="accent1"/>
              </a:solidFill>
            </a:endParaRPr>
          </a:p>
          <a:p>
            <a:pPr indent="0" lvl="0" marL="0" rtl="0" algn="l">
              <a:lnSpc>
                <a:spcPct val="100000"/>
              </a:lnSpc>
              <a:spcBef>
                <a:spcPts val="1000"/>
              </a:spcBef>
              <a:spcAft>
                <a:spcPts val="0"/>
              </a:spcAft>
              <a:buSzPct val="53932"/>
              <a:buNone/>
            </a:pPr>
            <a:r>
              <a:rPr lang="en-US" sz="3608">
                <a:solidFill>
                  <a:schemeClr val="accent2"/>
                </a:solidFill>
                <a:latin typeface="Bell MT"/>
                <a:ea typeface="Bell MT"/>
                <a:cs typeface="Bell MT"/>
                <a:sym typeface="Bell MT"/>
              </a:rPr>
              <a:t>   </a:t>
            </a:r>
            <a:r>
              <a:rPr lang="en-US" sz="3708">
                <a:solidFill>
                  <a:schemeClr val="accent2"/>
                </a:solidFill>
                <a:latin typeface="Bell MT"/>
                <a:ea typeface="Bell MT"/>
                <a:cs typeface="Bell MT"/>
                <a:sym typeface="Bell MT"/>
              </a:rPr>
              <a:t>A child may </a:t>
            </a:r>
            <a:r>
              <a:rPr lang="en-US" sz="3108">
                <a:solidFill>
                  <a:schemeClr val="accent2"/>
                </a:solidFill>
                <a:latin typeface="Bell MT"/>
                <a:ea typeface="Bell MT"/>
                <a:cs typeface="Bell MT"/>
                <a:sym typeface="Bell MT"/>
              </a:rPr>
              <a:t>        </a:t>
            </a:r>
            <a:r>
              <a:rPr lang="en-US" sz="3108">
                <a:latin typeface="Bell MT"/>
                <a:ea typeface="Bell MT"/>
                <a:cs typeface="Bell MT"/>
                <a:sym typeface="Bell MT"/>
              </a:rPr>
              <a:t>  </a:t>
            </a:r>
            <a:r>
              <a:rPr lang="en-US" sz="3608">
                <a:latin typeface="Bell MT"/>
                <a:ea typeface="Bell MT"/>
                <a:cs typeface="Bell MT"/>
                <a:sym typeface="Bell MT"/>
              </a:rPr>
              <a:t>            </a:t>
            </a:r>
            <a:r>
              <a:rPr lang="en-US" sz="3608">
                <a:solidFill>
                  <a:schemeClr val="accent4"/>
                </a:solidFill>
                <a:latin typeface="Bell MT"/>
                <a:ea typeface="Bell MT"/>
                <a:cs typeface="Bell MT"/>
                <a:sym typeface="Bell MT"/>
              </a:rPr>
              <a:t>A child is </a:t>
            </a:r>
            <a:r>
              <a:rPr lang="en-US" sz="3108">
                <a:latin typeface="Bell MT"/>
                <a:ea typeface="Bell MT"/>
                <a:cs typeface="Bell MT"/>
                <a:sym typeface="Bell MT"/>
              </a:rPr>
              <a:t>  	                </a:t>
            </a:r>
            <a:r>
              <a:rPr lang="en-US" sz="3608">
                <a:solidFill>
                  <a:schemeClr val="accent3"/>
                </a:solidFill>
                <a:latin typeface="Bell MT"/>
                <a:ea typeface="Bell MT"/>
                <a:cs typeface="Bell MT"/>
                <a:sym typeface="Bell MT"/>
              </a:rPr>
              <a:t>You overhear</a:t>
            </a:r>
            <a:endParaRPr sz="3608">
              <a:solidFill>
                <a:schemeClr val="accent3"/>
              </a:solidFill>
              <a:latin typeface="Bell MT"/>
              <a:ea typeface="Bell MT"/>
              <a:cs typeface="Bell MT"/>
              <a:sym typeface="Bell MT"/>
            </a:endParaRPr>
          </a:p>
          <a:p>
            <a:pPr indent="0" lvl="0" marL="0" rtl="0" algn="l">
              <a:lnSpc>
                <a:spcPct val="100000"/>
              </a:lnSpc>
              <a:spcBef>
                <a:spcPts val="1000"/>
              </a:spcBef>
              <a:spcAft>
                <a:spcPts val="0"/>
              </a:spcAft>
              <a:buSzPct val="52478"/>
              <a:buNone/>
            </a:pPr>
            <a:r>
              <a:rPr lang="en-US" sz="3708">
                <a:solidFill>
                  <a:schemeClr val="accent2"/>
                </a:solidFill>
                <a:latin typeface="Bell MT"/>
                <a:ea typeface="Bell MT"/>
                <a:cs typeface="Bell MT"/>
                <a:sym typeface="Bell MT"/>
              </a:rPr>
              <a:t>disclose limited </a:t>
            </a:r>
            <a:r>
              <a:rPr lang="en-US" sz="3108">
                <a:solidFill>
                  <a:schemeClr val="accent2"/>
                </a:solidFill>
                <a:latin typeface="Bell MT"/>
                <a:ea typeface="Bell MT"/>
                <a:cs typeface="Bell MT"/>
                <a:sym typeface="Bell MT"/>
              </a:rPr>
              <a:t> </a:t>
            </a:r>
            <a:r>
              <a:rPr lang="en-US" sz="3108">
                <a:latin typeface="Bell MT"/>
                <a:ea typeface="Bell MT"/>
                <a:cs typeface="Bell MT"/>
                <a:sym typeface="Bell MT"/>
              </a:rPr>
              <a:t>                  </a:t>
            </a:r>
            <a:r>
              <a:rPr lang="en-US" sz="3608">
                <a:solidFill>
                  <a:schemeClr val="accent4"/>
                </a:solidFill>
                <a:latin typeface="Bell MT"/>
                <a:ea typeface="Bell MT"/>
                <a:cs typeface="Bell MT"/>
                <a:sym typeface="Bell MT"/>
              </a:rPr>
              <a:t>displaying				           </a:t>
            </a:r>
            <a:r>
              <a:rPr lang="en-US" sz="3608">
                <a:solidFill>
                  <a:schemeClr val="accent3"/>
                </a:solidFill>
                <a:latin typeface="Bell MT"/>
                <a:ea typeface="Bell MT"/>
                <a:cs typeface="Bell MT"/>
                <a:sym typeface="Bell MT"/>
              </a:rPr>
              <a:t>or see</a:t>
            </a:r>
            <a:endParaRPr sz="3608">
              <a:solidFill>
                <a:schemeClr val="accent4"/>
              </a:solidFill>
              <a:latin typeface="Bell MT"/>
              <a:ea typeface="Bell MT"/>
              <a:cs typeface="Bell MT"/>
              <a:sym typeface="Bell MT"/>
            </a:endParaRPr>
          </a:p>
          <a:p>
            <a:pPr indent="0" lvl="0" marL="0" rtl="0" algn="l">
              <a:lnSpc>
                <a:spcPct val="100000"/>
              </a:lnSpc>
              <a:spcBef>
                <a:spcPts val="1000"/>
              </a:spcBef>
              <a:spcAft>
                <a:spcPts val="0"/>
              </a:spcAft>
              <a:buSzPct val="53932"/>
              <a:buNone/>
            </a:pPr>
            <a:r>
              <a:rPr lang="en-US" sz="3608">
                <a:solidFill>
                  <a:schemeClr val="accent2"/>
                </a:solidFill>
                <a:latin typeface="Bell MT"/>
                <a:ea typeface="Bell MT"/>
                <a:cs typeface="Bell MT"/>
                <a:sym typeface="Bell MT"/>
              </a:rPr>
              <a:t>    information                      </a:t>
            </a:r>
            <a:r>
              <a:rPr lang="en-US" sz="3608">
                <a:solidFill>
                  <a:schemeClr val="accent4"/>
                </a:solidFill>
                <a:latin typeface="Bell MT"/>
                <a:ea typeface="Bell MT"/>
                <a:cs typeface="Bell MT"/>
                <a:sym typeface="Bell MT"/>
              </a:rPr>
              <a:t>red flags			          </a:t>
            </a:r>
            <a:r>
              <a:rPr lang="en-US" sz="3608">
                <a:solidFill>
                  <a:schemeClr val="accent4"/>
                </a:solidFill>
                <a:latin typeface="Bell MT"/>
                <a:ea typeface="Bell MT"/>
                <a:cs typeface="Bell MT"/>
                <a:sym typeface="Bell MT"/>
              </a:rPr>
              <a:t>  </a:t>
            </a:r>
            <a:r>
              <a:rPr lang="en-US" sz="3608">
                <a:solidFill>
                  <a:schemeClr val="accent3"/>
                </a:solidFill>
                <a:latin typeface="Bell MT"/>
                <a:ea typeface="Bell MT"/>
                <a:cs typeface="Bell MT"/>
                <a:sym typeface="Bell MT"/>
              </a:rPr>
              <a:t>something</a:t>
            </a:r>
            <a:endParaRPr sz="3608">
              <a:solidFill>
                <a:schemeClr val="accent3"/>
              </a:solidFill>
              <a:latin typeface="Bell MT"/>
              <a:ea typeface="Bell MT"/>
              <a:cs typeface="Bell MT"/>
              <a:sym typeface="Bell MT"/>
            </a:endParaRPr>
          </a:p>
          <a:p>
            <a:pPr indent="0" lvl="0" marL="0" rtl="0" algn="l">
              <a:lnSpc>
                <a:spcPct val="100000"/>
              </a:lnSpc>
              <a:spcBef>
                <a:spcPts val="1000"/>
              </a:spcBef>
              <a:spcAft>
                <a:spcPts val="0"/>
              </a:spcAft>
              <a:buSzPct val="64864"/>
              <a:buNone/>
            </a:pPr>
            <a:r>
              <a:t/>
            </a:r>
            <a:endParaRPr sz="3000">
              <a:solidFill>
                <a:schemeClr val="accent3"/>
              </a:solidFill>
            </a:endParaRPr>
          </a:p>
          <a:p>
            <a:pPr indent="0" lvl="0" marL="0" rtl="0" algn="l">
              <a:lnSpc>
                <a:spcPct val="100000"/>
              </a:lnSpc>
              <a:spcBef>
                <a:spcPts val="1000"/>
              </a:spcBef>
              <a:spcAft>
                <a:spcPts val="0"/>
              </a:spcAft>
              <a:buSzPct val="64864"/>
              <a:buNone/>
            </a:pPr>
            <a:r>
              <a:t/>
            </a:r>
            <a:endParaRPr sz="3000">
              <a:solidFill>
                <a:schemeClr val="accent3"/>
              </a:solidFill>
            </a:endParaRPr>
          </a:p>
          <a:p>
            <a:pPr indent="0" lvl="0" marL="0" rtl="0" algn="ctr">
              <a:lnSpc>
                <a:spcPct val="100000"/>
              </a:lnSpc>
              <a:spcBef>
                <a:spcPts val="1000"/>
              </a:spcBef>
              <a:spcAft>
                <a:spcPts val="0"/>
              </a:spcAft>
              <a:buSzPct val="48648"/>
              <a:buNone/>
            </a:pPr>
            <a:r>
              <a:rPr b="1" lang="en-US" sz="4000">
                <a:latin typeface="Bell MT"/>
                <a:ea typeface="Bell MT"/>
                <a:cs typeface="Bell MT"/>
                <a:sym typeface="Bell MT"/>
              </a:rPr>
              <a:t>Non-purposeful disclosure</a:t>
            </a:r>
            <a:endParaRPr b="1" sz="4000">
              <a:latin typeface="Bell MT"/>
              <a:ea typeface="Bell MT"/>
              <a:cs typeface="Bell MT"/>
              <a:sym typeface="Bell M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gec7a0df898_1_0"/>
          <p:cNvSpPr txBox="1"/>
          <p:nvPr>
            <p:ph type="title"/>
          </p:nvPr>
        </p:nvSpPr>
        <p:spPr>
          <a:xfrm>
            <a:off x="540000" y="540000"/>
            <a:ext cx="11101200" cy="1809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What to ask</a:t>
            </a:r>
            <a:r>
              <a:rPr lang="en-US"/>
              <a:t>...</a:t>
            </a:r>
            <a:r>
              <a:rPr lang="en-US"/>
              <a:t>.</a:t>
            </a:r>
            <a:endParaRPr/>
          </a:p>
        </p:txBody>
      </p:sp>
      <p:sp>
        <p:nvSpPr>
          <p:cNvPr id="369" name="Google Shape;369;gec7a0df898_1_0"/>
          <p:cNvSpPr txBox="1"/>
          <p:nvPr/>
        </p:nvSpPr>
        <p:spPr>
          <a:xfrm>
            <a:off x="1588700" y="2349600"/>
            <a:ext cx="8545200" cy="3032400"/>
          </a:xfrm>
          <a:prstGeom prst="rect">
            <a:avLst/>
          </a:prstGeom>
          <a:noFill/>
          <a:ln>
            <a:noFill/>
          </a:ln>
        </p:spPr>
        <p:txBody>
          <a:bodyPr anchorCtr="0" anchor="t" bIns="91425" lIns="91425" spcFirstLastPara="1" rIns="91425" wrap="square" tIns="91425">
            <a:spAutoFit/>
          </a:bodyPr>
          <a:lstStyle/>
          <a:p>
            <a:pPr indent="-349250" lvl="0" marL="457200" rtl="0" algn="l">
              <a:spcBef>
                <a:spcPts val="0"/>
              </a:spcBef>
              <a:spcAft>
                <a:spcPts val="0"/>
              </a:spcAft>
              <a:buClr>
                <a:schemeClr val="lt1"/>
              </a:buClr>
              <a:buSzPts val="1900"/>
              <a:buFont typeface="Avenir"/>
              <a:buChar char="●"/>
            </a:pPr>
            <a:r>
              <a:rPr lang="en-US" sz="1900">
                <a:solidFill>
                  <a:schemeClr val="lt1"/>
                </a:solidFill>
                <a:latin typeface="Avenir"/>
                <a:ea typeface="Avenir"/>
                <a:cs typeface="Avenir"/>
                <a:sym typeface="Avenir"/>
              </a:rPr>
              <a:t>Can you tell me what happened</a:t>
            </a:r>
            <a:endParaRPr sz="1900">
              <a:solidFill>
                <a:schemeClr val="lt1"/>
              </a:solidFill>
              <a:latin typeface="Avenir"/>
              <a:ea typeface="Avenir"/>
              <a:cs typeface="Avenir"/>
              <a:sym typeface="Avenir"/>
            </a:endParaRPr>
          </a:p>
          <a:p>
            <a:pPr indent="-349250" lvl="0" marL="457200" rtl="0" algn="l">
              <a:spcBef>
                <a:spcPts val="0"/>
              </a:spcBef>
              <a:spcAft>
                <a:spcPts val="0"/>
              </a:spcAft>
              <a:buClr>
                <a:schemeClr val="lt1"/>
              </a:buClr>
              <a:buSzPts val="1900"/>
              <a:buFont typeface="Avenir"/>
              <a:buChar char="●"/>
            </a:pPr>
            <a:r>
              <a:rPr lang="en-US" sz="1900">
                <a:solidFill>
                  <a:schemeClr val="lt1"/>
                </a:solidFill>
                <a:latin typeface="Avenir"/>
                <a:ea typeface="Avenir"/>
                <a:cs typeface="Avenir"/>
                <a:sym typeface="Avenir"/>
              </a:rPr>
              <a:t>Then what happened</a:t>
            </a:r>
            <a:endParaRPr sz="1900">
              <a:solidFill>
                <a:schemeClr val="lt1"/>
              </a:solidFill>
              <a:latin typeface="Avenir"/>
              <a:ea typeface="Avenir"/>
              <a:cs typeface="Avenir"/>
              <a:sym typeface="Avenir"/>
            </a:endParaRPr>
          </a:p>
          <a:p>
            <a:pPr indent="-349250" lvl="0" marL="457200" rtl="0" algn="l">
              <a:spcBef>
                <a:spcPts val="0"/>
              </a:spcBef>
              <a:spcAft>
                <a:spcPts val="0"/>
              </a:spcAft>
              <a:buClr>
                <a:schemeClr val="lt1"/>
              </a:buClr>
              <a:buSzPts val="1900"/>
              <a:buFont typeface="Avenir"/>
              <a:buChar char="●"/>
            </a:pPr>
            <a:r>
              <a:rPr lang="en-US" sz="1900">
                <a:solidFill>
                  <a:schemeClr val="lt1"/>
                </a:solidFill>
                <a:latin typeface="Avenir"/>
                <a:ea typeface="Avenir"/>
                <a:cs typeface="Avenir"/>
                <a:sym typeface="Avenir"/>
              </a:rPr>
              <a:t>Do you know where this happened</a:t>
            </a:r>
            <a:endParaRPr sz="1900">
              <a:solidFill>
                <a:schemeClr val="lt1"/>
              </a:solidFill>
              <a:latin typeface="Avenir"/>
              <a:ea typeface="Avenir"/>
              <a:cs typeface="Avenir"/>
              <a:sym typeface="Avenir"/>
            </a:endParaRPr>
          </a:p>
          <a:p>
            <a:pPr indent="-349250" lvl="0" marL="457200" rtl="0" algn="l">
              <a:spcBef>
                <a:spcPts val="0"/>
              </a:spcBef>
              <a:spcAft>
                <a:spcPts val="0"/>
              </a:spcAft>
              <a:buClr>
                <a:schemeClr val="lt1"/>
              </a:buClr>
              <a:buSzPts val="1900"/>
              <a:buFont typeface="Avenir"/>
              <a:buChar char="●"/>
            </a:pPr>
            <a:r>
              <a:rPr lang="en-US" sz="1900">
                <a:solidFill>
                  <a:schemeClr val="lt1"/>
                </a:solidFill>
                <a:latin typeface="Avenir"/>
                <a:ea typeface="Avenir"/>
                <a:cs typeface="Avenir"/>
                <a:sym typeface="Avenir"/>
              </a:rPr>
              <a:t>Do you remember who (was there)</a:t>
            </a:r>
            <a:endParaRPr sz="1900">
              <a:solidFill>
                <a:schemeClr val="lt1"/>
              </a:solidFill>
              <a:latin typeface="Avenir"/>
              <a:ea typeface="Avenir"/>
              <a:cs typeface="Avenir"/>
              <a:sym typeface="Avenir"/>
            </a:endParaRPr>
          </a:p>
          <a:p>
            <a:pPr indent="-349250" lvl="0" marL="457200" rtl="0" algn="l">
              <a:spcBef>
                <a:spcPts val="0"/>
              </a:spcBef>
              <a:spcAft>
                <a:spcPts val="0"/>
              </a:spcAft>
              <a:buClr>
                <a:schemeClr val="lt1"/>
              </a:buClr>
              <a:buSzPts val="1900"/>
              <a:buFont typeface="Avenir"/>
              <a:buChar char="●"/>
            </a:pPr>
            <a:r>
              <a:rPr lang="en-US" sz="1900">
                <a:solidFill>
                  <a:schemeClr val="lt1"/>
                </a:solidFill>
                <a:latin typeface="Avenir"/>
                <a:ea typeface="Avenir"/>
                <a:cs typeface="Avenir"/>
                <a:sym typeface="Avenir"/>
              </a:rPr>
              <a:t>Is there anything else you think I should know to help keep you safe? </a:t>
            </a:r>
            <a:endParaRPr sz="1900">
              <a:solidFill>
                <a:schemeClr val="lt1"/>
              </a:solidFill>
              <a:latin typeface="Avenir"/>
              <a:ea typeface="Avenir"/>
              <a:cs typeface="Avenir"/>
              <a:sym typeface="Avenir"/>
            </a:endParaRPr>
          </a:p>
          <a:p>
            <a:pPr indent="-349250" lvl="0" marL="457200" rtl="0" algn="l">
              <a:spcBef>
                <a:spcPts val="0"/>
              </a:spcBef>
              <a:spcAft>
                <a:spcPts val="0"/>
              </a:spcAft>
              <a:buClr>
                <a:schemeClr val="lt1"/>
              </a:buClr>
              <a:buSzPts val="1900"/>
              <a:buFont typeface="Avenir"/>
              <a:buChar char="●"/>
            </a:pPr>
            <a:r>
              <a:rPr lang="en-US" sz="1900">
                <a:solidFill>
                  <a:schemeClr val="lt1"/>
                </a:solidFill>
                <a:latin typeface="Avenir"/>
                <a:ea typeface="Avenir"/>
                <a:cs typeface="Avenir"/>
                <a:sym typeface="Avenir"/>
              </a:rPr>
              <a:t>I am so proud of you for reporting this. </a:t>
            </a:r>
            <a:endParaRPr sz="1900">
              <a:solidFill>
                <a:schemeClr val="lt1"/>
              </a:solidFill>
              <a:latin typeface="Avenir"/>
              <a:ea typeface="Avenir"/>
              <a:cs typeface="Avenir"/>
              <a:sym typeface="Avenir"/>
            </a:endParaRPr>
          </a:p>
          <a:p>
            <a:pPr indent="0" lvl="0" marL="0" rtl="0" algn="l">
              <a:spcBef>
                <a:spcPts val="0"/>
              </a:spcBef>
              <a:spcAft>
                <a:spcPts val="0"/>
              </a:spcAft>
              <a:buNone/>
            </a:pPr>
            <a:r>
              <a:t/>
            </a:r>
            <a:endParaRPr sz="1900">
              <a:solidFill>
                <a:schemeClr val="lt1"/>
              </a:solidFill>
              <a:latin typeface="Avenir"/>
              <a:ea typeface="Avenir"/>
              <a:cs typeface="Avenir"/>
              <a:sym typeface="Avenir"/>
            </a:endParaRPr>
          </a:p>
          <a:p>
            <a:pPr indent="0" lvl="0" marL="0" rtl="0" algn="l">
              <a:spcBef>
                <a:spcPts val="0"/>
              </a:spcBef>
              <a:spcAft>
                <a:spcPts val="0"/>
              </a:spcAft>
              <a:buNone/>
            </a:pPr>
            <a:r>
              <a:t/>
            </a:r>
            <a:endParaRPr sz="1900">
              <a:solidFill>
                <a:schemeClr val="lt1"/>
              </a:solidFill>
              <a:latin typeface="Avenir"/>
              <a:ea typeface="Avenir"/>
              <a:cs typeface="Avenir"/>
              <a:sym typeface="Avenir"/>
            </a:endParaRPr>
          </a:p>
          <a:p>
            <a:pPr indent="0" lvl="0" marL="0" rtl="0" algn="l">
              <a:spcBef>
                <a:spcPts val="0"/>
              </a:spcBef>
              <a:spcAft>
                <a:spcPts val="0"/>
              </a:spcAft>
              <a:buNone/>
            </a:pPr>
            <a:r>
              <a:rPr lang="en-US" sz="1900">
                <a:solidFill>
                  <a:schemeClr val="lt1"/>
                </a:solidFill>
                <a:latin typeface="Avenir"/>
                <a:ea typeface="Avenir"/>
                <a:cs typeface="Avenir"/>
                <a:sym typeface="Avenir"/>
              </a:rPr>
              <a:t>ASK OPEN ENDED QUESTIONS</a:t>
            </a:r>
            <a:endParaRPr sz="1900">
              <a:solidFill>
                <a:schemeClr val="lt1"/>
              </a:solidFill>
              <a:latin typeface="Avenir"/>
              <a:ea typeface="Avenir"/>
              <a:cs typeface="Avenir"/>
              <a:sym typeface="Avenir"/>
            </a:endParaRPr>
          </a:p>
          <a:p>
            <a:pPr indent="0" lvl="0" marL="0" rtl="0" algn="l">
              <a:spcBef>
                <a:spcPts val="0"/>
              </a:spcBef>
              <a:spcAft>
                <a:spcPts val="0"/>
              </a:spcAft>
              <a:buNone/>
            </a:pPr>
            <a:r>
              <a:t/>
            </a:r>
            <a:endParaRPr>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e9ba647e0b_0_29"/>
          <p:cNvSpPr txBox="1"/>
          <p:nvPr>
            <p:ph idx="1" type="body"/>
          </p:nvPr>
        </p:nvSpPr>
        <p:spPr>
          <a:xfrm>
            <a:off x="540000" y="935175"/>
            <a:ext cx="2857800" cy="5379300"/>
          </a:xfrm>
          <a:prstGeom prst="rect">
            <a:avLst/>
          </a:prstGeom>
          <a:noFill/>
          <a:ln>
            <a:noFill/>
          </a:ln>
        </p:spPr>
        <p:txBody>
          <a:bodyPr anchorCtr="0" anchor="t" bIns="45700" lIns="91425" spcFirstLastPara="1" rIns="91425" wrap="square" tIns="45700">
            <a:normAutofit/>
          </a:bodyPr>
          <a:lstStyle/>
          <a:p>
            <a:pPr indent="0" lvl="0" marL="0" rtl="0" algn="l">
              <a:lnSpc>
                <a:spcPct val="125000"/>
              </a:lnSpc>
              <a:spcBef>
                <a:spcPts val="1000"/>
              </a:spcBef>
              <a:spcAft>
                <a:spcPts val="0"/>
              </a:spcAft>
              <a:buSzPts val="1800"/>
              <a:buNone/>
            </a:pPr>
            <a:r>
              <a:t/>
            </a:r>
            <a:endParaRPr sz="4000"/>
          </a:p>
          <a:p>
            <a:pPr indent="0" lvl="0" marL="0" rtl="0" algn="ctr">
              <a:lnSpc>
                <a:spcPct val="125000"/>
              </a:lnSpc>
              <a:spcBef>
                <a:spcPts val="1000"/>
              </a:spcBef>
              <a:spcAft>
                <a:spcPts val="0"/>
              </a:spcAft>
              <a:buSzPts val="1800"/>
              <a:buNone/>
            </a:pPr>
            <a:r>
              <a:rPr b="1" lang="en-US" sz="4000">
                <a:solidFill>
                  <a:srgbClr val="45F1FF"/>
                </a:solidFill>
              </a:rPr>
              <a:t>What do you need to make a report?</a:t>
            </a:r>
            <a:endParaRPr b="1" sz="4000">
              <a:solidFill>
                <a:srgbClr val="45F1FF"/>
              </a:solidFill>
            </a:endParaRPr>
          </a:p>
          <a:p>
            <a:pPr indent="0" lvl="0" marL="0" rtl="0" algn="ctr">
              <a:lnSpc>
                <a:spcPct val="125000"/>
              </a:lnSpc>
              <a:spcBef>
                <a:spcPts val="1000"/>
              </a:spcBef>
              <a:spcAft>
                <a:spcPts val="0"/>
              </a:spcAft>
              <a:buClr>
                <a:schemeClr val="dk1"/>
              </a:buClr>
              <a:buSzPts val="1100"/>
              <a:buFont typeface="Arial"/>
              <a:buNone/>
            </a:pPr>
            <a:r>
              <a:t/>
            </a:r>
            <a:endParaRPr b="1" sz="4000"/>
          </a:p>
        </p:txBody>
      </p:sp>
      <p:sp>
        <p:nvSpPr>
          <p:cNvPr id="376" name="Google Shape;376;ge9ba647e0b_0_29"/>
          <p:cNvSpPr txBox="1"/>
          <p:nvPr>
            <p:ph idx="2" type="body"/>
          </p:nvPr>
        </p:nvSpPr>
        <p:spPr>
          <a:xfrm>
            <a:off x="3647200" y="561100"/>
            <a:ext cx="7994100" cy="57534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946"/>
              <a:buNone/>
            </a:pPr>
            <a:r>
              <a:rPr lang="en-US" sz="4164">
                <a:solidFill>
                  <a:schemeClr val="accent4"/>
                </a:solidFill>
              </a:rPr>
              <a:t>Reasonable Cause to Suspect</a:t>
            </a:r>
            <a:endParaRPr sz="4164">
              <a:solidFill>
                <a:schemeClr val="accent4"/>
              </a:solidFill>
            </a:endParaRPr>
          </a:p>
          <a:p>
            <a:pPr indent="0" lvl="0" marL="0" rtl="0" algn="ctr">
              <a:lnSpc>
                <a:spcPct val="100000"/>
              </a:lnSpc>
              <a:spcBef>
                <a:spcPts val="1000"/>
              </a:spcBef>
              <a:spcAft>
                <a:spcPts val="0"/>
              </a:spcAft>
              <a:buSzPts val="1946"/>
              <a:buNone/>
            </a:pPr>
            <a:r>
              <a:rPr lang="en-US" sz="3855">
                <a:solidFill>
                  <a:srgbClr val="45F1FF"/>
                </a:solidFill>
              </a:rPr>
              <a:t>Based on rational observations, professional training &amp; experience, if you suspect a parent, guardian or other person 18 years or older who is harming or placing a child in danger of harm is reportable.</a:t>
            </a:r>
            <a:endParaRPr sz="3855">
              <a:solidFill>
                <a:srgbClr val="45F1FF"/>
              </a:solidFill>
            </a:endParaRPr>
          </a:p>
          <a:p>
            <a:pPr indent="0" lvl="0" marL="0" rtl="0" algn="ctr">
              <a:lnSpc>
                <a:spcPct val="100000"/>
              </a:lnSpc>
              <a:spcBef>
                <a:spcPts val="1000"/>
              </a:spcBef>
              <a:spcAft>
                <a:spcPts val="0"/>
              </a:spcAft>
              <a:buSzPts val="1946"/>
              <a:buNone/>
            </a:pPr>
            <a:r>
              <a:rPr lang="en-US" sz="3855">
                <a:solidFill>
                  <a:schemeClr val="accent4"/>
                </a:solidFill>
              </a:rPr>
              <a:t>YOU DO NOT NEED PROOF</a:t>
            </a:r>
            <a:endParaRPr sz="3855">
              <a:solidFill>
                <a:schemeClr val="accent4"/>
              </a:solidFill>
            </a:endParaRPr>
          </a:p>
          <a:p>
            <a:pPr indent="0" lvl="0" marL="0" rtl="0" algn="l">
              <a:lnSpc>
                <a:spcPct val="125000"/>
              </a:lnSpc>
              <a:spcBef>
                <a:spcPts val="1000"/>
              </a:spcBef>
              <a:spcAft>
                <a:spcPts val="0"/>
              </a:spcAft>
              <a:buSzPts val="1946"/>
              <a:buNone/>
            </a:pPr>
            <a:r>
              <a:rPr lang="en-US" sz="1300"/>
              <a:t>Chapter 193 of the Laws of New York, amending subdivision 1 of section 413 of the social services law.</a:t>
            </a:r>
            <a:endParaRPr sz="13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e9ba647cbf_1_0"/>
          <p:cNvSpPr txBox="1"/>
          <p:nvPr>
            <p:ph type="title"/>
          </p:nvPr>
        </p:nvSpPr>
        <p:spPr>
          <a:xfrm>
            <a:off x="540000" y="935175"/>
            <a:ext cx="11101200" cy="2088600"/>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SzPct val="33333"/>
              <a:buNone/>
            </a:pPr>
            <a:r>
              <a:rPr lang="en-US">
                <a:solidFill>
                  <a:schemeClr val="accent3"/>
                </a:solidFill>
              </a:rPr>
              <a:t>Mandated Reporters Hotline for Child Abuse &amp; Maltreatment</a:t>
            </a:r>
            <a:endParaRPr>
              <a:solidFill>
                <a:schemeClr val="accent3"/>
              </a:solidFill>
            </a:endParaRPr>
          </a:p>
          <a:p>
            <a:pPr indent="0" lvl="0" marL="0" rtl="0" algn="ctr">
              <a:lnSpc>
                <a:spcPct val="90000"/>
              </a:lnSpc>
              <a:spcBef>
                <a:spcPts val="0"/>
              </a:spcBef>
              <a:spcAft>
                <a:spcPts val="0"/>
              </a:spcAft>
              <a:buSzPct val="33333"/>
              <a:buNone/>
            </a:pPr>
            <a:r>
              <a:rPr lang="en-US">
                <a:solidFill>
                  <a:schemeClr val="accent3"/>
                </a:solidFill>
              </a:rPr>
              <a:t>1-800-635-1522</a:t>
            </a:r>
            <a:endParaRPr>
              <a:solidFill>
                <a:schemeClr val="accent3"/>
              </a:solidFill>
            </a:endParaRPr>
          </a:p>
        </p:txBody>
      </p:sp>
      <p:sp>
        <p:nvSpPr>
          <p:cNvPr id="383" name="Google Shape;383;ge9ba647cbf_1_0"/>
          <p:cNvSpPr txBox="1"/>
          <p:nvPr>
            <p:ph idx="1" type="body"/>
          </p:nvPr>
        </p:nvSpPr>
        <p:spPr>
          <a:xfrm>
            <a:off x="540000" y="3179627"/>
            <a:ext cx="11101200" cy="3129000"/>
          </a:xfrm>
          <a:prstGeom prst="rect">
            <a:avLst/>
          </a:prstGeom>
          <a:noFill/>
          <a:ln>
            <a:noFill/>
          </a:ln>
        </p:spPr>
        <p:txBody>
          <a:bodyPr anchorCtr="0" anchor="t" bIns="45700" lIns="91425" spcFirstLastPara="1" rIns="91425" wrap="square" tIns="45700">
            <a:normAutofit/>
          </a:bodyPr>
          <a:lstStyle/>
          <a:p>
            <a:pPr indent="0" lvl="0" marL="0" rtl="0" algn="ctr">
              <a:lnSpc>
                <a:spcPct val="125000"/>
              </a:lnSpc>
              <a:spcBef>
                <a:spcPts val="1000"/>
              </a:spcBef>
              <a:spcAft>
                <a:spcPts val="0"/>
              </a:spcAft>
              <a:buSzPts val="1800"/>
              <a:buNone/>
            </a:pPr>
            <a:r>
              <a:t/>
            </a:r>
            <a:endParaRPr sz="5400"/>
          </a:p>
          <a:p>
            <a:pPr indent="0" lvl="0" marL="0" rtl="0" algn="ctr">
              <a:lnSpc>
                <a:spcPct val="125000"/>
              </a:lnSpc>
              <a:spcBef>
                <a:spcPts val="1000"/>
              </a:spcBef>
              <a:spcAft>
                <a:spcPts val="0"/>
              </a:spcAft>
              <a:buSzPts val="1800"/>
              <a:buNone/>
            </a:pPr>
            <a:r>
              <a:rPr lang="en-US" sz="5400">
                <a:solidFill>
                  <a:srgbClr val="45F1FF"/>
                </a:solidFill>
                <a:latin typeface="Bell MT"/>
                <a:ea typeface="Bell MT"/>
                <a:cs typeface="Bell MT"/>
                <a:sym typeface="Bell MT"/>
              </a:rPr>
              <a:t>If imminent danger call 911</a:t>
            </a:r>
            <a:endParaRPr sz="5400">
              <a:solidFill>
                <a:srgbClr val="45F1FF"/>
              </a:solidFill>
              <a:latin typeface="Bell MT"/>
              <a:ea typeface="Bell MT"/>
              <a:cs typeface="Bell MT"/>
              <a:sym typeface="Bell M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0"/>
          <p:cNvSpPr txBox="1"/>
          <p:nvPr>
            <p:ph type="title"/>
          </p:nvPr>
        </p:nvSpPr>
        <p:spPr>
          <a:xfrm>
            <a:off x="540000" y="292608"/>
            <a:ext cx="11101135" cy="185806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Raleway"/>
              <a:buNone/>
            </a:pPr>
            <a:r>
              <a:rPr b="0" i="0" lang="en-US" sz="4400">
                <a:solidFill>
                  <a:schemeClr val="accent3"/>
                </a:solidFill>
                <a:latin typeface="Raleway"/>
                <a:ea typeface="Raleway"/>
                <a:cs typeface="Raleway"/>
                <a:sym typeface="Raleway"/>
              </a:rPr>
              <a:t>Mandated Reporter</a:t>
            </a:r>
            <a:br>
              <a:rPr b="0" i="0" lang="en-US">
                <a:solidFill>
                  <a:srgbClr val="6388BB"/>
                </a:solidFill>
                <a:latin typeface="Raleway"/>
                <a:ea typeface="Raleway"/>
                <a:cs typeface="Raleway"/>
                <a:sym typeface="Raleway"/>
              </a:rPr>
            </a:br>
            <a:br>
              <a:rPr b="0" i="0" lang="en-US" sz="2700">
                <a:solidFill>
                  <a:schemeClr val="lt2"/>
                </a:solidFill>
                <a:latin typeface="Raleway"/>
                <a:ea typeface="Raleway"/>
                <a:cs typeface="Raleway"/>
                <a:sym typeface="Raleway"/>
              </a:rPr>
            </a:br>
            <a:r>
              <a:rPr lang="en-US" sz="3600">
                <a:solidFill>
                  <a:schemeClr val="accent1"/>
                </a:solidFill>
                <a:latin typeface="Raleway"/>
                <a:ea typeface="Raleway"/>
                <a:cs typeface="Raleway"/>
                <a:sym typeface="Raleway"/>
              </a:rPr>
              <a:t>S</a:t>
            </a:r>
            <a:r>
              <a:rPr b="0" i="0" lang="en-US" sz="3600">
                <a:solidFill>
                  <a:schemeClr val="accent1"/>
                </a:solidFill>
                <a:latin typeface="Raleway"/>
                <a:ea typeface="Raleway"/>
                <a:cs typeface="Raleway"/>
                <a:sym typeface="Raleway"/>
              </a:rPr>
              <a:t>ituations that require reporting include:</a:t>
            </a:r>
            <a:endParaRPr sz="3600">
              <a:solidFill>
                <a:schemeClr val="accent1"/>
              </a:solidFill>
            </a:endParaRPr>
          </a:p>
        </p:txBody>
      </p:sp>
      <p:sp>
        <p:nvSpPr>
          <p:cNvPr id="390" name="Google Shape;390;p10"/>
          <p:cNvSpPr txBox="1"/>
          <p:nvPr>
            <p:ph idx="1" type="body"/>
          </p:nvPr>
        </p:nvSpPr>
        <p:spPr>
          <a:xfrm>
            <a:off x="540000" y="2150669"/>
            <a:ext cx="11101136" cy="4158055"/>
          </a:xfrm>
          <a:prstGeom prst="rect">
            <a:avLst/>
          </a:prstGeom>
          <a:noFill/>
          <a:ln>
            <a:noFill/>
          </a:ln>
        </p:spPr>
        <p:txBody>
          <a:bodyPr anchorCtr="0" anchor="t" bIns="45700" lIns="91425" spcFirstLastPara="1" rIns="91425" wrap="square" tIns="45700">
            <a:normAutofit lnSpcReduction="20000"/>
          </a:bodyPr>
          <a:lstStyle/>
          <a:p>
            <a:pPr indent="-270000" lvl="0" marL="270000" rtl="0" algn="l">
              <a:lnSpc>
                <a:spcPct val="125000"/>
              </a:lnSpc>
              <a:spcBef>
                <a:spcPts val="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 child is showing signs of being abused</a:t>
            </a:r>
            <a:endParaRPr>
              <a:latin typeface="Bell MT"/>
              <a:ea typeface="Bell MT"/>
              <a:cs typeface="Bell MT"/>
              <a:sym typeface="Bell MT"/>
            </a:endParaRPr>
          </a:p>
          <a:p>
            <a:pPr indent="-270000" lvl="0" marL="270000" rtl="0" algn="l">
              <a:lnSpc>
                <a:spcPct val="125000"/>
              </a:lnSpc>
              <a:spcBef>
                <a:spcPts val="100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 child has stated that he or she is being abused</a:t>
            </a:r>
            <a:endParaRPr>
              <a:latin typeface="Bell MT"/>
              <a:ea typeface="Bell MT"/>
              <a:cs typeface="Bell MT"/>
              <a:sym typeface="Bell MT"/>
            </a:endParaRPr>
          </a:p>
          <a:p>
            <a:pPr indent="-270000" lvl="0" marL="270000" rtl="0" algn="l">
              <a:lnSpc>
                <a:spcPct val="125000"/>
              </a:lnSpc>
              <a:spcBef>
                <a:spcPts val="100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 child has stated that another child has been abusing them</a:t>
            </a:r>
            <a:endParaRPr>
              <a:latin typeface="Bell MT"/>
              <a:ea typeface="Bell MT"/>
              <a:cs typeface="Bell MT"/>
              <a:sym typeface="Bell MT"/>
            </a:endParaRPr>
          </a:p>
          <a:p>
            <a:pPr indent="-270000" lvl="0" marL="270000" rtl="0" algn="l">
              <a:lnSpc>
                <a:spcPct val="125000"/>
              </a:lnSpc>
              <a:spcBef>
                <a:spcPts val="100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An adult discloses he or she has abused a child</a:t>
            </a:r>
            <a:endParaRPr>
              <a:latin typeface="Bell MT"/>
              <a:ea typeface="Bell MT"/>
              <a:cs typeface="Bell MT"/>
              <a:sym typeface="Bell MT"/>
            </a:endParaRPr>
          </a:p>
          <a:p>
            <a:pPr indent="-270000" lvl="0" marL="270000" rtl="0" algn="l">
              <a:lnSpc>
                <a:spcPct val="125000"/>
              </a:lnSpc>
              <a:spcBef>
                <a:spcPts val="100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 child has </a:t>
            </a:r>
            <a:r>
              <a:rPr lang="en-US" sz="2400">
                <a:solidFill>
                  <a:srgbClr val="83F5FF"/>
                </a:solidFill>
                <a:latin typeface="Bell MT"/>
                <a:ea typeface="Bell MT"/>
                <a:cs typeface="Bell MT"/>
                <a:sym typeface="Bell MT"/>
              </a:rPr>
              <a:t>viewed</a:t>
            </a:r>
            <a:r>
              <a:rPr b="0" i="0" lang="en-US" sz="2400">
                <a:solidFill>
                  <a:srgbClr val="83F5FF"/>
                </a:solidFill>
                <a:latin typeface="Bell MT"/>
                <a:ea typeface="Bell MT"/>
                <a:cs typeface="Bell MT"/>
                <a:sym typeface="Bell MT"/>
              </a:rPr>
              <a:t> pornography onl</a:t>
            </a:r>
            <a:r>
              <a:rPr lang="en-US" sz="2400">
                <a:solidFill>
                  <a:srgbClr val="83F5FF"/>
                </a:solidFill>
                <a:latin typeface="Bell MT"/>
                <a:ea typeface="Bell MT"/>
                <a:cs typeface="Bell MT"/>
                <a:sym typeface="Bell MT"/>
              </a:rPr>
              <a:t>ine; refer to slide 16 for assistance on questions</a:t>
            </a:r>
            <a:endParaRPr>
              <a:latin typeface="Bell MT"/>
              <a:ea typeface="Bell MT"/>
              <a:cs typeface="Bell MT"/>
              <a:sym typeface="Bell MT"/>
            </a:endParaRPr>
          </a:p>
          <a:p>
            <a:pPr indent="-270000" lvl="0" marL="270000" rtl="0" algn="l">
              <a:lnSpc>
                <a:spcPct val="125000"/>
              </a:lnSpc>
              <a:spcBef>
                <a:spcPts val="100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An adult is aware of another adult or child who is viewing child pornography</a:t>
            </a:r>
            <a:endParaRPr>
              <a:latin typeface="Bell MT"/>
              <a:ea typeface="Bell MT"/>
              <a:cs typeface="Bell MT"/>
              <a:sym typeface="Bell MT"/>
            </a:endParaRPr>
          </a:p>
          <a:p>
            <a:pPr indent="-270000" lvl="0" marL="270000" rtl="0" algn="l">
              <a:lnSpc>
                <a:spcPct val="125000"/>
              </a:lnSpc>
              <a:spcBef>
                <a:spcPts val="1000"/>
              </a:spcBef>
              <a:spcAft>
                <a:spcPts val="0"/>
              </a:spcAft>
              <a:buClr>
                <a:srgbClr val="83F5FF"/>
              </a:buClr>
              <a:buSzPts val="2400"/>
              <a:buFont typeface="Arial"/>
              <a:buChar char="•"/>
            </a:pPr>
            <a:r>
              <a:rPr b="0" i="0" lang="en-US" sz="2400">
                <a:solidFill>
                  <a:srgbClr val="83F5FF"/>
                </a:solidFill>
                <a:latin typeface="Bell MT"/>
                <a:ea typeface="Bell MT"/>
                <a:cs typeface="Bell MT"/>
                <a:sym typeface="Bell MT"/>
              </a:rPr>
              <a:t>A child states that their friend or family member is being abused</a:t>
            </a:r>
            <a:endParaRPr>
              <a:latin typeface="Bell MT"/>
              <a:ea typeface="Bell MT"/>
              <a:cs typeface="Bell MT"/>
              <a:sym typeface="Bell MT"/>
            </a:endParaRPr>
          </a:p>
          <a:p>
            <a:pPr indent="-164272" lvl="0" marL="270000" rtl="0" algn="l">
              <a:lnSpc>
                <a:spcPct val="125000"/>
              </a:lnSpc>
              <a:spcBef>
                <a:spcPts val="1000"/>
              </a:spcBef>
              <a:spcAft>
                <a:spcPts val="0"/>
              </a:spcAft>
              <a:buClr>
                <a:schemeClr val="lt1"/>
              </a:buClr>
              <a:buSzPts val="18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4"/>
          <p:cNvSpPr txBox="1"/>
          <p:nvPr>
            <p:ph idx="1" type="body"/>
          </p:nvPr>
        </p:nvSpPr>
        <p:spPr>
          <a:xfrm>
            <a:off x="540000" y="1005840"/>
            <a:ext cx="2670560" cy="5308560"/>
          </a:xfrm>
          <a:prstGeom prst="rect">
            <a:avLst/>
          </a:prstGeom>
          <a:noFill/>
          <a:ln>
            <a:noFill/>
          </a:ln>
        </p:spPr>
        <p:txBody>
          <a:bodyPr anchorCtr="0" anchor="t" bIns="45700" lIns="91425" spcFirstLastPara="1" rIns="91425" wrap="square" tIns="45700">
            <a:normAutofit/>
          </a:bodyPr>
          <a:lstStyle/>
          <a:p>
            <a:pPr indent="0" lvl="0" marL="114300" rtl="0" algn="ctr">
              <a:lnSpc>
                <a:spcPct val="125000"/>
              </a:lnSpc>
              <a:spcBef>
                <a:spcPts val="0"/>
              </a:spcBef>
              <a:spcAft>
                <a:spcPts val="0"/>
              </a:spcAft>
              <a:buSzPts val="1800"/>
              <a:buNone/>
            </a:pPr>
            <a:r>
              <a:t/>
            </a:r>
            <a:endParaRPr b="1" sz="4000">
              <a:solidFill>
                <a:srgbClr val="0097A7"/>
              </a:solidFill>
              <a:latin typeface="Arial"/>
              <a:ea typeface="Arial"/>
              <a:cs typeface="Arial"/>
              <a:sym typeface="Arial"/>
            </a:endParaRPr>
          </a:p>
          <a:p>
            <a:pPr indent="0" lvl="0" marL="114300" rtl="0" algn="ctr">
              <a:lnSpc>
                <a:spcPct val="125000"/>
              </a:lnSpc>
              <a:spcBef>
                <a:spcPts val="1600"/>
              </a:spcBef>
              <a:spcAft>
                <a:spcPts val="0"/>
              </a:spcAft>
              <a:buSzPts val="1800"/>
              <a:buNone/>
            </a:pPr>
            <a:r>
              <a:rPr b="1" i="0" lang="en-US" sz="4400" u="none" strike="noStrike">
                <a:solidFill>
                  <a:srgbClr val="0097A7"/>
                </a:solidFill>
                <a:latin typeface="Arial"/>
                <a:ea typeface="Arial"/>
                <a:cs typeface="Arial"/>
                <a:sym typeface="Arial"/>
              </a:rPr>
              <a:t>CPS</a:t>
            </a:r>
            <a:r>
              <a:rPr b="1" lang="en-US" sz="4400"/>
              <a:t> </a:t>
            </a:r>
            <a:endParaRPr/>
          </a:p>
          <a:p>
            <a:pPr indent="0" lvl="0" marL="114300" rtl="0" algn="ctr">
              <a:lnSpc>
                <a:spcPct val="125000"/>
              </a:lnSpc>
              <a:spcBef>
                <a:spcPts val="1600"/>
              </a:spcBef>
              <a:spcAft>
                <a:spcPts val="0"/>
              </a:spcAft>
              <a:buSzPts val="1800"/>
              <a:buNone/>
            </a:pPr>
            <a:r>
              <a:rPr b="1" i="0" lang="en-US" sz="4400" u="none" strike="noStrike">
                <a:solidFill>
                  <a:srgbClr val="0097A7"/>
                </a:solidFill>
                <a:latin typeface="Arial"/>
                <a:ea typeface="Arial"/>
                <a:cs typeface="Arial"/>
                <a:sym typeface="Arial"/>
              </a:rPr>
              <a:t>101</a:t>
            </a:r>
            <a:endParaRPr b="1" sz="4400"/>
          </a:p>
          <a:p>
            <a:pPr indent="0" lvl="0" marL="114300" rtl="0" algn="l">
              <a:lnSpc>
                <a:spcPct val="125000"/>
              </a:lnSpc>
              <a:spcBef>
                <a:spcPts val="2600"/>
              </a:spcBef>
              <a:spcAft>
                <a:spcPts val="0"/>
              </a:spcAft>
              <a:buSzPts val="1800"/>
              <a:buNone/>
            </a:pPr>
            <a:br>
              <a:rPr lang="en-US"/>
            </a:br>
            <a:endParaRPr/>
          </a:p>
        </p:txBody>
      </p:sp>
      <p:sp>
        <p:nvSpPr>
          <p:cNvPr id="396" name="Google Shape;396;p24"/>
          <p:cNvSpPr txBox="1"/>
          <p:nvPr>
            <p:ph idx="2" type="body"/>
          </p:nvPr>
        </p:nvSpPr>
        <p:spPr>
          <a:xfrm>
            <a:off x="3616960" y="1005840"/>
            <a:ext cx="8024176" cy="5308560"/>
          </a:xfrm>
          <a:prstGeom prst="rect">
            <a:avLst/>
          </a:prstGeom>
          <a:noFill/>
          <a:ln>
            <a:noFill/>
          </a:ln>
        </p:spPr>
        <p:txBody>
          <a:bodyPr anchorCtr="0" anchor="t" bIns="45700" lIns="91425" spcFirstLastPara="1" rIns="91425" wrap="square" tIns="45700">
            <a:normAutofit fontScale="77500" lnSpcReduction="20000"/>
          </a:bodyPr>
          <a:lstStyle/>
          <a:p>
            <a:pPr indent="0" lvl="0" marL="114300" rtl="0" algn="ctr">
              <a:lnSpc>
                <a:spcPct val="125000"/>
              </a:lnSpc>
              <a:spcBef>
                <a:spcPts val="0"/>
              </a:spcBef>
              <a:spcAft>
                <a:spcPts val="0"/>
              </a:spcAft>
              <a:buSzPct val="88452"/>
              <a:buNone/>
            </a:pPr>
            <a:r>
              <a:rPr b="1" i="0" lang="en-US" sz="2200" u="none" strike="noStrike">
                <a:solidFill>
                  <a:srgbClr val="0097A7"/>
                </a:solidFill>
                <a:latin typeface="Arial"/>
                <a:ea typeface="Arial"/>
                <a:cs typeface="Arial"/>
                <a:sym typeface="Arial"/>
              </a:rPr>
              <a:t>Child P</a:t>
            </a:r>
            <a:r>
              <a:rPr b="1" lang="en-US" sz="2200">
                <a:solidFill>
                  <a:srgbClr val="0097A7"/>
                </a:solidFill>
                <a:latin typeface="Arial"/>
                <a:ea typeface="Arial"/>
                <a:cs typeface="Arial"/>
                <a:sym typeface="Arial"/>
              </a:rPr>
              <a:t>rotective Services</a:t>
            </a:r>
            <a:r>
              <a:rPr b="1" i="0" lang="en-US" sz="2200" u="none" strike="noStrike">
                <a:solidFill>
                  <a:srgbClr val="0097A7"/>
                </a:solidFill>
                <a:latin typeface="Arial"/>
                <a:ea typeface="Arial"/>
                <a:cs typeface="Arial"/>
                <a:sym typeface="Arial"/>
              </a:rPr>
              <a:t> or Law Enforcem</a:t>
            </a:r>
            <a:r>
              <a:rPr b="1" lang="en-US" sz="2200">
                <a:solidFill>
                  <a:srgbClr val="0097A7"/>
                </a:solidFill>
                <a:latin typeface="Arial"/>
                <a:ea typeface="Arial"/>
                <a:cs typeface="Arial"/>
                <a:sym typeface="Arial"/>
              </a:rPr>
              <a:t>ent Referral </a:t>
            </a:r>
            <a:r>
              <a:rPr b="1" i="0" lang="en-US" sz="2200" u="none" strike="noStrike">
                <a:solidFill>
                  <a:srgbClr val="0097A7"/>
                </a:solidFill>
                <a:latin typeface="Arial"/>
                <a:ea typeface="Arial"/>
                <a:cs typeface="Arial"/>
                <a:sym typeface="Arial"/>
              </a:rPr>
              <a:t>Case? </a:t>
            </a:r>
            <a:endParaRPr b="1" sz="2200"/>
          </a:p>
          <a:p>
            <a:pPr indent="0" lvl="0" marL="114300" rtl="0" algn="ctr">
              <a:lnSpc>
                <a:spcPct val="125000"/>
              </a:lnSpc>
              <a:spcBef>
                <a:spcPts val="0"/>
              </a:spcBef>
              <a:spcAft>
                <a:spcPts val="0"/>
              </a:spcAft>
              <a:buSzPct val="88452"/>
              <a:buNone/>
            </a:pPr>
            <a:r>
              <a:rPr lang="en-US" sz="2200">
                <a:solidFill>
                  <a:schemeClr val="accent3"/>
                </a:solidFill>
                <a:latin typeface="Arial"/>
                <a:ea typeface="Arial"/>
                <a:cs typeface="Arial"/>
                <a:sym typeface="Arial"/>
              </a:rPr>
              <a:t>CPS is contacted i</a:t>
            </a:r>
            <a:r>
              <a:rPr b="0" i="0" lang="en-US" sz="2200" u="none" strike="noStrike">
                <a:solidFill>
                  <a:schemeClr val="accent3"/>
                </a:solidFill>
                <a:latin typeface="Arial"/>
                <a:ea typeface="Arial"/>
                <a:cs typeface="Arial"/>
                <a:sym typeface="Arial"/>
              </a:rPr>
              <a:t>f the suspected</a:t>
            </a:r>
            <a:r>
              <a:rPr b="0" i="0" lang="en-US" sz="2200" u="none" strike="noStrike">
                <a:solidFill>
                  <a:schemeClr val="accent3"/>
                </a:solidFill>
                <a:latin typeface="Arial"/>
                <a:ea typeface="Arial"/>
                <a:cs typeface="Arial"/>
                <a:sym typeface="Arial"/>
              </a:rPr>
              <a:t> abuser of a “child” is 18 years and OLDER and has regular and consistent contact with that child. </a:t>
            </a:r>
            <a:r>
              <a:rPr lang="en-US" sz="2200">
                <a:solidFill>
                  <a:schemeClr val="accent3"/>
                </a:solidFill>
                <a:latin typeface="Arial"/>
                <a:ea typeface="Arial"/>
                <a:cs typeface="Arial"/>
                <a:sym typeface="Arial"/>
              </a:rPr>
              <a:t>i</a:t>
            </a:r>
            <a:r>
              <a:rPr b="0" i="0" lang="en-US" sz="2200" u="none" strike="noStrike">
                <a:solidFill>
                  <a:schemeClr val="accent3"/>
                </a:solidFill>
                <a:latin typeface="Arial"/>
                <a:ea typeface="Arial"/>
                <a:cs typeface="Arial"/>
                <a:sym typeface="Arial"/>
              </a:rPr>
              <a:t>e</a:t>
            </a:r>
            <a:r>
              <a:rPr lang="en-US" sz="2200">
                <a:solidFill>
                  <a:schemeClr val="accent3"/>
                </a:solidFill>
                <a:latin typeface="Arial"/>
                <a:ea typeface="Arial"/>
                <a:cs typeface="Arial"/>
                <a:sym typeface="Arial"/>
              </a:rPr>
              <a:t>:</a:t>
            </a:r>
            <a:r>
              <a:rPr b="0" i="0" lang="en-US" sz="2200" u="none" strike="noStrike">
                <a:solidFill>
                  <a:schemeClr val="accent3"/>
                </a:solidFill>
                <a:latin typeface="Arial"/>
                <a:ea typeface="Arial"/>
                <a:cs typeface="Arial"/>
                <a:sym typeface="Arial"/>
              </a:rPr>
              <a:t> parents, babysitters, day care or adults living in the home. </a:t>
            </a:r>
            <a:endParaRPr b="0" sz="2200">
              <a:solidFill>
                <a:schemeClr val="accent3"/>
              </a:solidFill>
            </a:endParaRPr>
          </a:p>
          <a:p>
            <a:pPr indent="0" lvl="0" marL="114300" rtl="0" algn="ctr">
              <a:lnSpc>
                <a:spcPct val="125000"/>
              </a:lnSpc>
              <a:spcBef>
                <a:spcPts val="0"/>
              </a:spcBef>
              <a:spcAft>
                <a:spcPts val="0"/>
              </a:spcAft>
              <a:buSzPct val="88452"/>
              <a:buNone/>
            </a:pPr>
            <a:r>
              <a:t/>
            </a:r>
            <a:endParaRPr sz="2200"/>
          </a:p>
          <a:p>
            <a:pPr indent="0" lvl="0" marL="114300" rtl="0" algn="ctr">
              <a:lnSpc>
                <a:spcPct val="125000"/>
              </a:lnSpc>
              <a:spcBef>
                <a:spcPts val="0"/>
              </a:spcBef>
              <a:spcAft>
                <a:spcPts val="0"/>
              </a:spcAft>
              <a:buSzPct val="88452"/>
              <a:buNone/>
            </a:pPr>
            <a:r>
              <a:rPr lang="en-US" sz="2200"/>
              <a:t>Law Enforcement is contacted in ALL other </a:t>
            </a:r>
            <a:r>
              <a:rPr lang="en-US" sz="2200"/>
              <a:t>instances</a:t>
            </a:r>
            <a:br>
              <a:rPr b="0" lang="en-US" sz="2200"/>
            </a:br>
            <a:endParaRPr b="0" sz="2200"/>
          </a:p>
          <a:p>
            <a:pPr indent="0" lvl="0" marL="114300" rtl="0" algn="ctr">
              <a:lnSpc>
                <a:spcPct val="125000"/>
              </a:lnSpc>
              <a:spcBef>
                <a:spcPts val="0"/>
              </a:spcBef>
              <a:spcAft>
                <a:spcPts val="0"/>
              </a:spcAft>
              <a:buSzPct val="88452"/>
              <a:buNone/>
            </a:pPr>
            <a:r>
              <a:rPr b="1" i="0" lang="en-US" sz="2200" u="none" strike="noStrike">
                <a:solidFill>
                  <a:srgbClr val="0097A7"/>
                </a:solidFill>
                <a:latin typeface="Arial"/>
                <a:ea typeface="Arial"/>
                <a:cs typeface="Arial"/>
                <a:sym typeface="Arial"/>
              </a:rPr>
              <a:t>What is needed to make a report?</a:t>
            </a:r>
            <a:r>
              <a:rPr b="0" i="0" lang="en-US" sz="2200" u="none" strike="noStrike">
                <a:solidFill>
                  <a:srgbClr val="0097A7"/>
                </a:solidFill>
                <a:latin typeface="Arial"/>
                <a:ea typeface="Arial"/>
                <a:cs typeface="Arial"/>
                <a:sym typeface="Arial"/>
              </a:rPr>
              <a:t> </a:t>
            </a:r>
            <a:endParaRPr b="0" sz="2200"/>
          </a:p>
          <a:p>
            <a:pPr indent="0" lvl="0" marL="114300" rtl="0" algn="ctr">
              <a:lnSpc>
                <a:spcPct val="125000"/>
              </a:lnSpc>
              <a:spcBef>
                <a:spcPts val="0"/>
              </a:spcBef>
              <a:spcAft>
                <a:spcPts val="0"/>
              </a:spcAft>
              <a:buSzPct val="88452"/>
              <a:buNone/>
            </a:pPr>
            <a:r>
              <a:rPr b="0" i="0" lang="en-US" sz="2200" u="none" strike="noStrike">
                <a:solidFill>
                  <a:schemeClr val="accent3"/>
                </a:solidFill>
                <a:latin typeface="Arial"/>
                <a:ea typeface="Arial"/>
                <a:cs typeface="Arial"/>
                <a:sym typeface="Arial"/>
              </a:rPr>
              <a:t>Reasonable Cause to Suspect </a:t>
            </a:r>
            <a:endParaRPr b="0" sz="2200">
              <a:solidFill>
                <a:schemeClr val="accent3"/>
              </a:solidFill>
            </a:endParaRPr>
          </a:p>
          <a:p>
            <a:pPr indent="0" lvl="0" marL="114300" rtl="0" algn="ctr">
              <a:lnSpc>
                <a:spcPct val="125000"/>
              </a:lnSpc>
              <a:spcBef>
                <a:spcPts val="0"/>
              </a:spcBef>
              <a:spcAft>
                <a:spcPts val="0"/>
              </a:spcAft>
              <a:buSzPct val="88452"/>
              <a:buNone/>
            </a:pPr>
            <a:br>
              <a:rPr b="0" lang="en-US" sz="2200"/>
            </a:br>
            <a:r>
              <a:rPr b="1" i="0" lang="en-US" sz="2200" u="none" strike="noStrike">
                <a:solidFill>
                  <a:srgbClr val="0097A7"/>
                </a:solidFill>
                <a:latin typeface="Arial"/>
                <a:ea typeface="Arial"/>
                <a:cs typeface="Arial"/>
                <a:sym typeface="Arial"/>
              </a:rPr>
              <a:t>When should a report be made?</a:t>
            </a:r>
            <a:endParaRPr b="0" sz="2200"/>
          </a:p>
          <a:p>
            <a:pPr indent="0" lvl="0" marL="114300" rtl="0" algn="ctr">
              <a:lnSpc>
                <a:spcPct val="125000"/>
              </a:lnSpc>
              <a:spcBef>
                <a:spcPts val="0"/>
              </a:spcBef>
              <a:spcAft>
                <a:spcPts val="0"/>
              </a:spcAft>
              <a:buSzPct val="88452"/>
              <a:buNone/>
            </a:pPr>
            <a:r>
              <a:rPr b="0" i="0" lang="en-US" sz="2200" u="none" strike="noStrike">
                <a:solidFill>
                  <a:schemeClr val="accent3"/>
                </a:solidFill>
                <a:latin typeface="Arial"/>
                <a:ea typeface="Arial"/>
                <a:cs typeface="Arial"/>
                <a:sym typeface="Arial"/>
              </a:rPr>
              <a:t>Immediately</a:t>
            </a:r>
            <a:endParaRPr b="0" sz="2200">
              <a:solidFill>
                <a:schemeClr val="accent3"/>
              </a:solidFill>
            </a:endParaRPr>
          </a:p>
          <a:p>
            <a:pPr indent="0" lvl="0" marL="114300" rtl="0" algn="ctr">
              <a:lnSpc>
                <a:spcPct val="125000"/>
              </a:lnSpc>
              <a:spcBef>
                <a:spcPts val="0"/>
              </a:spcBef>
              <a:spcAft>
                <a:spcPts val="0"/>
              </a:spcAft>
              <a:buSzPct val="88452"/>
              <a:buNone/>
            </a:pPr>
            <a:br>
              <a:rPr b="0" lang="en-US" sz="2200"/>
            </a:br>
            <a:r>
              <a:rPr b="1" i="0" lang="en-US" sz="2200" u="none" strike="noStrike">
                <a:solidFill>
                  <a:srgbClr val="CC0000"/>
                </a:solidFill>
                <a:latin typeface="Arial"/>
                <a:ea typeface="Arial"/>
                <a:cs typeface="Arial"/>
                <a:sym typeface="Arial"/>
              </a:rPr>
              <a:t> KEY Statement “I suspect ___ child has been physically or sexually abused because………”</a:t>
            </a:r>
            <a:endParaRPr b="0" sz="2200"/>
          </a:p>
          <a:p>
            <a:pPr indent="0" lvl="0" marL="114300" rtl="0" algn="l">
              <a:lnSpc>
                <a:spcPct val="125000"/>
              </a:lnSpc>
              <a:spcBef>
                <a:spcPts val="2600"/>
              </a:spcBef>
              <a:spcAft>
                <a:spcPts val="0"/>
              </a:spcAft>
              <a:buSzPct val="108108"/>
              <a:buNone/>
            </a:pPr>
            <a:br>
              <a:rPr lang="en-US"/>
            </a:b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ea334d726b_0_0"/>
          <p:cNvSpPr txBox="1"/>
          <p:nvPr>
            <p:ph type="title"/>
          </p:nvPr>
        </p:nvSpPr>
        <p:spPr>
          <a:xfrm>
            <a:off x="540000" y="540000"/>
            <a:ext cx="11090400" cy="18003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SzPts val="990"/>
              <a:buNone/>
            </a:pPr>
            <a:r>
              <a:rPr lang="en-US" sz="5300">
                <a:solidFill>
                  <a:srgbClr val="00D17D"/>
                </a:solidFill>
              </a:rPr>
              <a:t>For more information on this </a:t>
            </a:r>
            <a:r>
              <a:rPr lang="en-US" sz="5300">
                <a:solidFill>
                  <a:srgbClr val="00D17D"/>
                </a:solidFill>
              </a:rPr>
              <a:t>mandate</a:t>
            </a:r>
            <a:r>
              <a:rPr lang="en-US" sz="5300">
                <a:solidFill>
                  <a:srgbClr val="00D17D"/>
                </a:solidFill>
              </a:rPr>
              <a:t>, please utilize the following resources:</a:t>
            </a:r>
            <a:endParaRPr sz="5300">
              <a:solidFill>
                <a:srgbClr val="00D17D"/>
              </a:solidFill>
            </a:endParaRPr>
          </a:p>
        </p:txBody>
      </p:sp>
      <p:sp>
        <p:nvSpPr>
          <p:cNvPr id="403" name="Google Shape;403;gea334d726b_0_0"/>
          <p:cNvSpPr txBox="1"/>
          <p:nvPr>
            <p:ph idx="1" type="body"/>
          </p:nvPr>
        </p:nvSpPr>
        <p:spPr>
          <a:xfrm>
            <a:off x="1391675" y="2565700"/>
            <a:ext cx="8984100" cy="33726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2100"/>
              <a:t>I.e:</a:t>
            </a:r>
            <a:endParaRPr sz="2100"/>
          </a:p>
          <a:p>
            <a:pPr indent="-361950" lvl="0" marL="457200" rtl="0" algn="l">
              <a:spcBef>
                <a:spcPts val="1000"/>
              </a:spcBef>
              <a:spcAft>
                <a:spcPts val="0"/>
              </a:spcAft>
              <a:buClr>
                <a:srgbClr val="45F1FF"/>
              </a:buClr>
              <a:buSzPts val="2100"/>
              <a:buChar char="•"/>
            </a:pPr>
            <a:r>
              <a:rPr lang="en-US" sz="2100">
                <a:solidFill>
                  <a:srgbClr val="45F1FF"/>
                </a:solidFill>
              </a:rPr>
              <a:t>Administrators</a:t>
            </a:r>
            <a:endParaRPr sz="2100">
              <a:solidFill>
                <a:srgbClr val="45F1FF"/>
              </a:solidFill>
            </a:endParaRPr>
          </a:p>
          <a:p>
            <a:pPr indent="-361950" lvl="0" marL="457200" rtl="0" algn="l">
              <a:spcBef>
                <a:spcPts val="0"/>
              </a:spcBef>
              <a:spcAft>
                <a:spcPts val="0"/>
              </a:spcAft>
              <a:buClr>
                <a:srgbClr val="45F1FF"/>
              </a:buClr>
              <a:buSzPts val="2100"/>
              <a:buChar char="•"/>
            </a:pPr>
            <a:r>
              <a:rPr lang="en-US" sz="2100">
                <a:solidFill>
                  <a:srgbClr val="45F1FF"/>
                </a:solidFill>
              </a:rPr>
              <a:t>Mental Health Support Staff</a:t>
            </a:r>
            <a:endParaRPr sz="2100">
              <a:solidFill>
                <a:srgbClr val="45F1FF"/>
              </a:solidFill>
            </a:endParaRPr>
          </a:p>
          <a:p>
            <a:pPr indent="-361950" lvl="0" marL="457200" rtl="0" algn="l">
              <a:spcBef>
                <a:spcPts val="0"/>
              </a:spcBef>
              <a:spcAft>
                <a:spcPts val="0"/>
              </a:spcAft>
              <a:buClr>
                <a:srgbClr val="45F1FF"/>
              </a:buClr>
              <a:buSzPts val="2100"/>
              <a:buChar char="•"/>
            </a:pPr>
            <a:r>
              <a:rPr lang="en-US" sz="2100">
                <a:solidFill>
                  <a:srgbClr val="45F1FF"/>
                </a:solidFill>
              </a:rPr>
              <a:t>Erin’s Law website  </a:t>
            </a:r>
            <a:endParaRPr sz="2100">
              <a:solidFill>
                <a:srgbClr val="45F1FF"/>
              </a:solidFill>
            </a:endParaRPr>
          </a:p>
          <a:p>
            <a:pPr indent="0" lvl="0" marL="457200" rtl="0" algn="l">
              <a:spcBef>
                <a:spcPts val="1000"/>
              </a:spcBef>
              <a:spcAft>
                <a:spcPts val="0"/>
              </a:spcAft>
              <a:buNone/>
            </a:pPr>
            <a:r>
              <a:rPr lang="en-US" sz="2100" u="sng">
                <a:solidFill>
                  <a:schemeClr val="hlink"/>
                </a:solidFill>
                <a:hlinkClick r:id="rId3"/>
              </a:rPr>
              <a:t>https://www.erinslaw.org/</a:t>
            </a:r>
            <a:endParaRPr sz="21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lowVTI">
  <a:themeElements>
    <a:clrScheme name="Glow">
      <a:dk1>
        <a:srgbClr val="000000"/>
      </a:dk1>
      <a:lt1>
        <a:srgbClr val="FFFFFF"/>
      </a:lt1>
      <a:dk2>
        <a:srgbClr val="000000"/>
      </a:dk2>
      <a:lt2>
        <a:srgbClr val="F2F2F2"/>
      </a:lt2>
      <a:accent1>
        <a:srgbClr val="00BAC8"/>
      </a:accent1>
      <a:accent2>
        <a:srgbClr val="794DFF"/>
      </a:accent2>
      <a:accent3>
        <a:srgbClr val="00D17D"/>
      </a:accent3>
      <a:accent4>
        <a:srgbClr val="E69500"/>
      </a:accent4>
      <a:accent5>
        <a:srgbClr val="FE5D21"/>
      </a:accent5>
      <a:accent6>
        <a:srgbClr val="404040"/>
      </a:accent6>
      <a:hlink>
        <a:srgbClr val="3E8FF1"/>
      </a:hlink>
      <a:folHlink>
        <a:srgbClr val="93939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2021-08-02T02:21:58Z</dcterms:created>
  <dc:creator>Lynn Michalowski</dc:creator>
</cp:coreProperties>
</file>