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y="6858000" cx="12192000"/>
  <p:notesSz cx="6858000" cy="9144000"/>
  <p:embeddedFontLst>
    <p:embeddedFont>
      <p:font typeface="Raleway"/>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0" roundtripDataSignature="AMtx7mhfevuWmjNBHmgSMMWoBryjxasHW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aleway-regular.fntdata"/><Relationship Id="rId25" Type="http://schemas.openxmlformats.org/officeDocument/2006/relationships/slide" Target="slides/slide21.xml"/><Relationship Id="rId28" Type="http://schemas.openxmlformats.org/officeDocument/2006/relationships/font" Target="fonts/Raleway-italic.fntdata"/><Relationship Id="rId27" Type="http://schemas.openxmlformats.org/officeDocument/2006/relationships/font" Target="fonts/Raleway-bold.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Raleway-boldItalic.fntdata"/><Relationship Id="rId7" Type="http://schemas.openxmlformats.org/officeDocument/2006/relationships/slide" Target="slides/slide3.xml"/><Relationship Id="rId8" Type="http://schemas.openxmlformats.org/officeDocument/2006/relationships/slide" Target="slides/slide4.xml"/><Relationship Id="rId3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8" name="Google Shape;58;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ea9f7c0309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9" name="Google Shape;69;gea9f7c0309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ea02bd1dcc_1_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9" name="Google Shape;79;gea02bd1dcc_1_1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9" name="Google Shape;89;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ea9f7c0309_3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 name="Google Shape;95;gea9f7c0309_3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ea9f7c0309_5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 name="Google Shape;102;gea9f7c0309_5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8" name="Google Shape;10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e7107d8f7a_5_2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ge7107d8f7a_5_2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8" name="Google Shape;15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ec2a482ae5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9" name="Google Shape;169;gec2a482ae5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0" name="Google Shape;180;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1" name="Google Shape;221;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ea02bd1b5c_0_1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0" name="Google Shape;250;gea02bd1b5c_0_1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ea02bd1b5c_0_1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1" name="Google Shape;261;gea02bd1b5c_0_1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e7107d8f7a_1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2" name="Google Shape;272;ge7107d8f7a_1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e7107d8f7a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7" name="Google Shape;277;ge7107d8f7a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ea02bd1dcc_1_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2" name="Google Shape;282;gea02bd1dcc_1_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5" name="Google Shape;315;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6" name="Google Shape;326;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e8d57209ce_0_1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Presenter to share with parents that if they come across child pornography or concerns of seeing sexual abuse on the internet this is the website they can report the inofmraiton to. </a:t>
            </a:r>
            <a:endParaRPr/>
          </a:p>
        </p:txBody>
      </p:sp>
      <p:sp>
        <p:nvSpPr>
          <p:cNvPr id="360" name="Google Shape;360;ge8d57209ce_0_1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gea02bd1dcc_1_29"/>
          <p:cNvSpPr txBox="1"/>
          <p:nvPr>
            <p:ph type="ctrTitle"/>
          </p:nvPr>
        </p:nvSpPr>
        <p:spPr>
          <a:xfrm>
            <a:off x="415611" y="992767"/>
            <a:ext cx="11360700" cy="27369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SzPts val="6900"/>
              <a:buNone/>
              <a:defRPr sz="6900"/>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p:txBody>
      </p:sp>
      <p:sp>
        <p:nvSpPr>
          <p:cNvPr id="11" name="Google Shape;11;gea02bd1dcc_1_29"/>
          <p:cNvSpPr txBox="1"/>
          <p:nvPr>
            <p:ph idx="1" type="subTitle"/>
          </p:nvPr>
        </p:nvSpPr>
        <p:spPr>
          <a:xfrm>
            <a:off x="415600" y="3778833"/>
            <a:ext cx="11360700" cy="1056900"/>
          </a:xfrm>
          <a:prstGeom prst="rect">
            <a:avLst/>
          </a:prstGeom>
          <a:noFill/>
          <a:ln>
            <a:noFill/>
          </a:ln>
        </p:spPr>
        <p:txBody>
          <a:bodyPr anchorCtr="0" anchor="t" bIns="121900" lIns="121900" spcFirstLastPara="1" rIns="121900" wrap="square" tIns="12190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2" name="Google Shape;12;gea02bd1dcc_1_29"/>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 name="Shape 13"/>
        <p:cNvGrpSpPr/>
        <p:nvPr/>
      </p:nvGrpSpPr>
      <p:grpSpPr>
        <a:xfrm>
          <a:off x="0" y="0"/>
          <a:ext cx="0" cy="0"/>
          <a:chOff x="0" y="0"/>
          <a:chExt cx="0" cy="0"/>
        </a:xfrm>
      </p:grpSpPr>
      <p:sp>
        <p:nvSpPr>
          <p:cNvPr id="14" name="Google Shape;14;gea02bd1dcc_1_7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15" name="Google Shape;15;gea02bd1dcc_1_7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1600"/>
              </a:spcAft>
              <a:buClr>
                <a:schemeClr val="dk1"/>
              </a:buClr>
              <a:buSzPts val="1800"/>
              <a:buChar char="■"/>
              <a:defRPr/>
            </a:lvl9pPr>
          </a:lstStyle>
          <a:p/>
        </p:txBody>
      </p:sp>
      <p:sp>
        <p:nvSpPr>
          <p:cNvPr id="16" name="Google Shape;16;gea02bd1dcc_1_7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7" name="Google Shape;17;gea02bd1dcc_1_7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 name="Google Shape;18;gea02bd1dcc_1_7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9" name="Shape 19"/>
        <p:cNvGrpSpPr/>
        <p:nvPr/>
      </p:nvGrpSpPr>
      <p:grpSpPr>
        <a:xfrm>
          <a:off x="0" y="0"/>
          <a:ext cx="0" cy="0"/>
          <a:chOff x="0" y="0"/>
          <a:chExt cx="0" cy="0"/>
        </a:xfrm>
      </p:grpSpPr>
      <p:sp>
        <p:nvSpPr>
          <p:cNvPr id="20" name="Google Shape;20;gea02bd1dcc_1_45"/>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21" name="Google Shape;21;gea02bd1dcc_1_45"/>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 name="Shape 22"/>
        <p:cNvGrpSpPr/>
        <p:nvPr/>
      </p:nvGrpSpPr>
      <p:grpSpPr>
        <a:xfrm>
          <a:off x="0" y="0"/>
          <a:ext cx="0" cy="0"/>
          <a:chOff x="0" y="0"/>
          <a:chExt cx="0" cy="0"/>
        </a:xfrm>
      </p:grpSpPr>
      <p:sp>
        <p:nvSpPr>
          <p:cNvPr id="23" name="Google Shape;23;gea02bd1dcc_1_68"/>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gea02bd1dcc_1_40"/>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26" name="Google Shape;26;gea02bd1dcc_1_40"/>
          <p:cNvSpPr txBox="1"/>
          <p:nvPr>
            <p:ph idx="1" type="body"/>
          </p:nvPr>
        </p:nvSpPr>
        <p:spPr>
          <a:xfrm>
            <a:off x="415600" y="1536633"/>
            <a:ext cx="5333100" cy="4555200"/>
          </a:xfrm>
          <a:prstGeom prst="rect">
            <a:avLst/>
          </a:prstGeom>
          <a:noFill/>
          <a:ln>
            <a:noFill/>
          </a:ln>
        </p:spPr>
        <p:txBody>
          <a:bodyPr anchorCtr="0" anchor="t" bIns="121900" lIns="121900" spcFirstLastPara="1" rIns="121900" wrap="square" tIns="121900">
            <a:normAutofit/>
          </a:bodyPr>
          <a:lstStyle>
            <a:lvl1pPr indent="-349250" lvl="0" marL="457200" algn="l">
              <a:lnSpc>
                <a:spcPct val="115000"/>
              </a:lnSpc>
              <a:spcBef>
                <a:spcPts val="0"/>
              </a:spcBef>
              <a:spcAft>
                <a:spcPts val="0"/>
              </a:spcAft>
              <a:buSzPts val="1900"/>
              <a:buChar char="●"/>
              <a:defRPr sz="19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27" name="Google Shape;27;gea02bd1dcc_1_40"/>
          <p:cNvSpPr txBox="1"/>
          <p:nvPr>
            <p:ph idx="2" type="body"/>
          </p:nvPr>
        </p:nvSpPr>
        <p:spPr>
          <a:xfrm>
            <a:off x="6443200" y="1536633"/>
            <a:ext cx="5333100" cy="4555200"/>
          </a:xfrm>
          <a:prstGeom prst="rect">
            <a:avLst/>
          </a:prstGeom>
          <a:noFill/>
          <a:ln>
            <a:noFill/>
          </a:ln>
        </p:spPr>
        <p:txBody>
          <a:bodyPr anchorCtr="0" anchor="t" bIns="121900" lIns="121900" spcFirstLastPara="1" rIns="121900" wrap="square" tIns="121900">
            <a:normAutofit/>
          </a:bodyPr>
          <a:lstStyle>
            <a:lvl1pPr indent="-349250" lvl="0" marL="457200" algn="l">
              <a:lnSpc>
                <a:spcPct val="115000"/>
              </a:lnSpc>
              <a:spcBef>
                <a:spcPts val="0"/>
              </a:spcBef>
              <a:spcAft>
                <a:spcPts val="0"/>
              </a:spcAft>
              <a:buSzPts val="1900"/>
              <a:buChar char="●"/>
              <a:defRPr sz="19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28" name="Google Shape;28;gea02bd1dcc_1_40"/>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9" name="Shape 29"/>
        <p:cNvGrpSpPr/>
        <p:nvPr/>
      </p:nvGrpSpPr>
      <p:grpSpPr>
        <a:xfrm>
          <a:off x="0" y="0"/>
          <a:ext cx="0" cy="0"/>
          <a:chOff x="0" y="0"/>
          <a:chExt cx="0" cy="0"/>
        </a:xfrm>
      </p:grpSpPr>
      <p:sp>
        <p:nvSpPr>
          <p:cNvPr id="30" name="Google Shape;30;gea02bd1dcc_1_33"/>
          <p:cNvSpPr txBox="1"/>
          <p:nvPr>
            <p:ph type="title"/>
          </p:nvPr>
        </p:nvSpPr>
        <p:spPr>
          <a:xfrm>
            <a:off x="415600" y="2867800"/>
            <a:ext cx="11360700" cy="1122300"/>
          </a:xfrm>
          <a:prstGeom prst="rect">
            <a:avLst/>
          </a:prstGeom>
          <a:noFill/>
          <a:ln>
            <a:noFill/>
          </a:ln>
        </p:spPr>
        <p:txBody>
          <a:bodyPr anchorCtr="0" anchor="ctr" bIns="121900" lIns="121900" spcFirstLastPara="1" rIns="121900" wrap="square" tIns="12190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31" name="Google Shape;31;gea02bd1dcc_1_33"/>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2" name="Shape 32"/>
        <p:cNvGrpSpPr/>
        <p:nvPr/>
      </p:nvGrpSpPr>
      <p:grpSpPr>
        <a:xfrm>
          <a:off x="0" y="0"/>
          <a:ext cx="0" cy="0"/>
          <a:chOff x="0" y="0"/>
          <a:chExt cx="0" cy="0"/>
        </a:xfrm>
      </p:grpSpPr>
      <p:sp>
        <p:nvSpPr>
          <p:cNvPr id="33" name="Google Shape;33;gea02bd1dcc_1_36"/>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34" name="Google Shape;34;gea02bd1dcc_1_36"/>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gn="l">
              <a:lnSpc>
                <a:spcPct val="115000"/>
              </a:lnSpc>
              <a:spcBef>
                <a:spcPts val="0"/>
              </a:spcBef>
              <a:spcAft>
                <a:spcPts val="0"/>
              </a:spcAft>
              <a:buSzPts val="2400"/>
              <a:buChar char="●"/>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sp>
        <p:nvSpPr>
          <p:cNvPr id="35" name="Google Shape;35;gea02bd1dcc_1_36"/>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gea02bd1dcc_1_48"/>
          <p:cNvSpPr txBox="1"/>
          <p:nvPr>
            <p:ph type="title"/>
          </p:nvPr>
        </p:nvSpPr>
        <p:spPr>
          <a:xfrm>
            <a:off x="415600" y="740800"/>
            <a:ext cx="3744000" cy="1007700"/>
          </a:xfrm>
          <a:prstGeom prst="rect">
            <a:avLst/>
          </a:prstGeom>
          <a:noFill/>
          <a:ln>
            <a:noFill/>
          </a:ln>
        </p:spPr>
        <p:txBody>
          <a:bodyPr anchorCtr="0" anchor="b" bIns="121900" lIns="121900" spcFirstLastPara="1" rIns="121900" wrap="square" tIns="12190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p:txBody>
      </p:sp>
      <p:sp>
        <p:nvSpPr>
          <p:cNvPr id="38" name="Google Shape;38;gea02bd1dcc_1_48"/>
          <p:cNvSpPr txBox="1"/>
          <p:nvPr>
            <p:ph idx="1" type="body"/>
          </p:nvPr>
        </p:nvSpPr>
        <p:spPr>
          <a:xfrm>
            <a:off x="415600" y="1852800"/>
            <a:ext cx="3744000" cy="4239300"/>
          </a:xfrm>
          <a:prstGeom prst="rect">
            <a:avLst/>
          </a:prstGeom>
          <a:noFill/>
          <a:ln>
            <a:noFill/>
          </a:ln>
        </p:spPr>
        <p:txBody>
          <a:bodyPr anchorCtr="0" anchor="t" bIns="121900" lIns="121900" spcFirstLastPara="1" rIns="121900" wrap="square" tIns="121900">
            <a:normAutofit/>
          </a:bodyPr>
          <a:lstStyle>
            <a:lvl1pPr indent="-330200" lvl="0" marL="457200" algn="l">
              <a:lnSpc>
                <a:spcPct val="115000"/>
              </a:lnSpc>
              <a:spcBef>
                <a:spcPts val="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39" name="Google Shape;39;gea02bd1dcc_1_48"/>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0" name="Shape 40"/>
        <p:cNvGrpSpPr/>
        <p:nvPr/>
      </p:nvGrpSpPr>
      <p:grpSpPr>
        <a:xfrm>
          <a:off x="0" y="0"/>
          <a:ext cx="0" cy="0"/>
          <a:chOff x="0" y="0"/>
          <a:chExt cx="0" cy="0"/>
        </a:xfrm>
      </p:grpSpPr>
      <p:sp>
        <p:nvSpPr>
          <p:cNvPr id="41" name="Google Shape;41;gea02bd1dcc_1_52"/>
          <p:cNvSpPr txBox="1"/>
          <p:nvPr>
            <p:ph type="title"/>
          </p:nvPr>
        </p:nvSpPr>
        <p:spPr>
          <a:xfrm>
            <a:off x="653667" y="600200"/>
            <a:ext cx="8490300" cy="5454300"/>
          </a:xfrm>
          <a:prstGeom prst="rect">
            <a:avLst/>
          </a:prstGeom>
          <a:noFill/>
          <a:ln>
            <a:noFill/>
          </a:ln>
        </p:spPr>
        <p:txBody>
          <a:bodyPr anchorCtr="0" anchor="ctr" bIns="121900" lIns="121900" spcFirstLastPara="1" rIns="121900" wrap="square" tIns="121900">
            <a:norm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p:txBody>
      </p:sp>
      <p:sp>
        <p:nvSpPr>
          <p:cNvPr id="42" name="Google Shape;42;gea02bd1dcc_1_52"/>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3" name="Shape 43"/>
        <p:cNvGrpSpPr/>
        <p:nvPr/>
      </p:nvGrpSpPr>
      <p:grpSpPr>
        <a:xfrm>
          <a:off x="0" y="0"/>
          <a:ext cx="0" cy="0"/>
          <a:chOff x="0" y="0"/>
          <a:chExt cx="0" cy="0"/>
        </a:xfrm>
      </p:grpSpPr>
      <p:sp>
        <p:nvSpPr>
          <p:cNvPr id="44" name="Google Shape;44;gea02bd1dcc_1_55"/>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gea02bd1dcc_1_55"/>
          <p:cNvSpPr txBox="1"/>
          <p:nvPr>
            <p:ph type="title"/>
          </p:nvPr>
        </p:nvSpPr>
        <p:spPr>
          <a:xfrm>
            <a:off x="354000" y="1644233"/>
            <a:ext cx="5393700" cy="19764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46" name="Google Shape;46;gea02bd1dcc_1_55"/>
          <p:cNvSpPr txBox="1"/>
          <p:nvPr>
            <p:ph idx="1" type="subTitle"/>
          </p:nvPr>
        </p:nvSpPr>
        <p:spPr>
          <a:xfrm>
            <a:off x="354000" y="3737433"/>
            <a:ext cx="5393700" cy="1646700"/>
          </a:xfrm>
          <a:prstGeom prst="rect">
            <a:avLst/>
          </a:prstGeom>
          <a:noFill/>
          <a:ln>
            <a:noFill/>
          </a:ln>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7" name="Google Shape;47;gea02bd1dcc_1_55"/>
          <p:cNvSpPr txBox="1"/>
          <p:nvPr>
            <p:ph idx="2" type="body"/>
          </p:nvPr>
        </p:nvSpPr>
        <p:spPr>
          <a:xfrm>
            <a:off x="6586000" y="965433"/>
            <a:ext cx="5115900" cy="4926900"/>
          </a:xfrm>
          <a:prstGeom prst="rect">
            <a:avLst/>
          </a:prstGeom>
          <a:noFill/>
          <a:ln>
            <a:noFill/>
          </a:ln>
        </p:spPr>
        <p:txBody>
          <a:bodyPr anchorCtr="0" anchor="ctr" bIns="121900" lIns="121900" spcFirstLastPara="1" rIns="121900" wrap="square" tIns="121900">
            <a:normAutofit/>
          </a:bodyPr>
          <a:lstStyle>
            <a:lvl1pPr indent="-381000" lvl="0" marL="457200" algn="l">
              <a:lnSpc>
                <a:spcPct val="115000"/>
              </a:lnSpc>
              <a:spcBef>
                <a:spcPts val="0"/>
              </a:spcBef>
              <a:spcAft>
                <a:spcPts val="0"/>
              </a:spcAft>
              <a:buSzPts val="2400"/>
              <a:buChar char="●"/>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sp>
        <p:nvSpPr>
          <p:cNvPr id="48" name="Google Shape;48;gea02bd1dcc_1_55"/>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gea02bd1dcc_1_61"/>
          <p:cNvSpPr txBox="1"/>
          <p:nvPr>
            <p:ph idx="1" type="body"/>
          </p:nvPr>
        </p:nvSpPr>
        <p:spPr>
          <a:xfrm>
            <a:off x="415600" y="5640767"/>
            <a:ext cx="7998300" cy="806700"/>
          </a:xfrm>
          <a:prstGeom prst="rect">
            <a:avLst/>
          </a:prstGeom>
          <a:noFill/>
          <a:ln>
            <a:noFill/>
          </a:ln>
        </p:spPr>
        <p:txBody>
          <a:bodyPr anchorCtr="0" anchor="ctr" bIns="121900" lIns="121900" spcFirstLastPara="1" rIns="121900" wrap="square" tIns="121900">
            <a:normAutofit/>
          </a:bodyPr>
          <a:lstStyle>
            <a:lvl1pPr indent="-228600" lvl="0" marL="457200" algn="l">
              <a:lnSpc>
                <a:spcPct val="100000"/>
              </a:lnSpc>
              <a:spcBef>
                <a:spcPts val="0"/>
              </a:spcBef>
              <a:spcAft>
                <a:spcPts val="0"/>
              </a:spcAft>
              <a:buSzPts val="2400"/>
              <a:buNone/>
              <a:defRPr/>
            </a:lvl1pPr>
          </a:lstStyle>
          <a:p/>
        </p:txBody>
      </p:sp>
      <p:sp>
        <p:nvSpPr>
          <p:cNvPr id="51" name="Google Shape;51;gea02bd1dcc_1_6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sp>
        <p:nvSpPr>
          <p:cNvPr id="53" name="Google Shape;53;gea02bd1dcc_1_64"/>
          <p:cNvSpPr txBox="1"/>
          <p:nvPr>
            <p:ph hasCustomPrompt="1" type="title"/>
          </p:nvPr>
        </p:nvSpPr>
        <p:spPr>
          <a:xfrm>
            <a:off x="415600" y="1474833"/>
            <a:ext cx="11360700" cy="26181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54" name="Google Shape;54;gea02bd1dcc_1_64"/>
          <p:cNvSpPr txBox="1"/>
          <p:nvPr>
            <p:ph idx="1" type="body"/>
          </p:nvPr>
        </p:nvSpPr>
        <p:spPr>
          <a:xfrm>
            <a:off x="415600" y="4202967"/>
            <a:ext cx="11360700" cy="1734300"/>
          </a:xfrm>
          <a:prstGeom prst="rect">
            <a:avLst/>
          </a:prstGeom>
          <a:noFill/>
          <a:ln>
            <a:noFill/>
          </a:ln>
        </p:spPr>
        <p:txBody>
          <a:bodyPr anchorCtr="0" anchor="t" bIns="121900" lIns="121900" spcFirstLastPara="1" rIns="121900" wrap="square" tIns="121900">
            <a:normAutofit/>
          </a:bodyPr>
          <a:lstStyle>
            <a:lvl1pPr indent="-381000" lvl="0" marL="457200" algn="ctr">
              <a:lnSpc>
                <a:spcPct val="115000"/>
              </a:lnSpc>
              <a:spcBef>
                <a:spcPts val="0"/>
              </a:spcBef>
              <a:spcAft>
                <a:spcPts val="0"/>
              </a:spcAft>
              <a:buSzPts val="2400"/>
              <a:buChar char="●"/>
              <a:defRPr/>
            </a:lvl1pPr>
            <a:lvl2pPr indent="-349250" lvl="1" marL="914400" algn="ctr">
              <a:lnSpc>
                <a:spcPct val="115000"/>
              </a:lnSpc>
              <a:spcBef>
                <a:spcPts val="0"/>
              </a:spcBef>
              <a:spcAft>
                <a:spcPts val="0"/>
              </a:spcAft>
              <a:buSzPts val="1900"/>
              <a:buChar char="○"/>
              <a:defRPr/>
            </a:lvl2pPr>
            <a:lvl3pPr indent="-349250" lvl="2" marL="1371600" algn="ctr">
              <a:lnSpc>
                <a:spcPct val="115000"/>
              </a:lnSpc>
              <a:spcBef>
                <a:spcPts val="0"/>
              </a:spcBef>
              <a:spcAft>
                <a:spcPts val="0"/>
              </a:spcAft>
              <a:buSzPts val="1900"/>
              <a:buChar char="■"/>
              <a:defRPr/>
            </a:lvl3pPr>
            <a:lvl4pPr indent="-349250" lvl="3" marL="1828800" algn="ctr">
              <a:lnSpc>
                <a:spcPct val="115000"/>
              </a:lnSpc>
              <a:spcBef>
                <a:spcPts val="0"/>
              </a:spcBef>
              <a:spcAft>
                <a:spcPts val="0"/>
              </a:spcAft>
              <a:buSzPts val="1900"/>
              <a:buChar char="●"/>
              <a:defRPr/>
            </a:lvl4pPr>
            <a:lvl5pPr indent="-349250" lvl="4" marL="2286000" algn="ctr">
              <a:lnSpc>
                <a:spcPct val="115000"/>
              </a:lnSpc>
              <a:spcBef>
                <a:spcPts val="0"/>
              </a:spcBef>
              <a:spcAft>
                <a:spcPts val="0"/>
              </a:spcAft>
              <a:buSzPts val="1900"/>
              <a:buChar char="○"/>
              <a:defRPr/>
            </a:lvl5pPr>
            <a:lvl6pPr indent="-349250" lvl="5" marL="2743200" algn="ctr">
              <a:lnSpc>
                <a:spcPct val="115000"/>
              </a:lnSpc>
              <a:spcBef>
                <a:spcPts val="0"/>
              </a:spcBef>
              <a:spcAft>
                <a:spcPts val="0"/>
              </a:spcAft>
              <a:buSzPts val="1900"/>
              <a:buChar char="■"/>
              <a:defRPr/>
            </a:lvl6pPr>
            <a:lvl7pPr indent="-349250" lvl="6" marL="3200400" algn="ctr">
              <a:lnSpc>
                <a:spcPct val="115000"/>
              </a:lnSpc>
              <a:spcBef>
                <a:spcPts val="0"/>
              </a:spcBef>
              <a:spcAft>
                <a:spcPts val="0"/>
              </a:spcAft>
              <a:buSzPts val="1900"/>
              <a:buChar char="●"/>
              <a:defRPr/>
            </a:lvl7pPr>
            <a:lvl8pPr indent="-349250" lvl="7" marL="3657600" algn="ctr">
              <a:lnSpc>
                <a:spcPct val="115000"/>
              </a:lnSpc>
              <a:spcBef>
                <a:spcPts val="0"/>
              </a:spcBef>
              <a:spcAft>
                <a:spcPts val="0"/>
              </a:spcAft>
              <a:buSzPts val="1900"/>
              <a:buChar char="○"/>
              <a:defRPr/>
            </a:lvl8pPr>
            <a:lvl9pPr indent="-349250" lvl="8" marL="4114800" algn="ctr">
              <a:lnSpc>
                <a:spcPct val="115000"/>
              </a:lnSpc>
              <a:spcBef>
                <a:spcPts val="0"/>
              </a:spcBef>
              <a:spcAft>
                <a:spcPts val="0"/>
              </a:spcAft>
              <a:buSzPts val="1900"/>
              <a:buChar char="■"/>
              <a:defRPr/>
            </a:lvl9pPr>
          </a:lstStyle>
          <a:p/>
        </p:txBody>
      </p:sp>
      <p:sp>
        <p:nvSpPr>
          <p:cNvPr id="55" name="Google Shape;55;gea02bd1dcc_1_64"/>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gea02bd1dcc_1_25"/>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9pPr>
          </a:lstStyle>
          <a:p/>
        </p:txBody>
      </p:sp>
      <p:sp>
        <p:nvSpPr>
          <p:cNvPr id="7" name="Google Shape;7;gea02bd1dcc_1_25"/>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marR="0" rtl="0" algn="l">
              <a:lnSpc>
                <a:spcPct val="115000"/>
              </a:lnSpc>
              <a:spcBef>
                <a:spcPts val="0"/>
              </a:spcBef>
              <a:spcAft>
                <a:spcPts val="0"/>
              </a:spcAft>
              <a:buClr>
                <a:schemeClr val="dk2"/>
              </a:buClr>
              <a:buSzPts val="2400"/>
              <a:buFont typeface="Arial"/>
              <a:buChar char="●"/>
              <a:defRPr b="0" i="0" sz="2400" u="none" cap="none" strike="noStrike">
                <a:solidFill>
                  <a:schemeClr val="dk2"/>
                </a:solidFill>
                <a:latin typeface="Arial"/>
                <a:ea typeface="Arial"/>
                <a:cs typeface="Arial"/>
                <a:sym typeface="Arial"/>
              </a:defRPr>
            </a:lvl1pPr>
            <a:lvl2pPr indent="-349250" lvl="1" marL="9144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2pPr>
            <a:lvl3pPr indent="-349250" lvl="2" marL="13716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3pPr>
            <a:lvl4pPr indent="-349250" lvl="3" marL="18288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4pPr>
            <a:lvl5pPr indent="-349250" lvl="4" marL="22860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5pPr>
            <a:lvl6pPr indent="-349250" lvl="5" marL="27432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6pPr>
            <a:lvl7pPr indent="-349250" lvl="6" marL="32004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7pPr>
            <a:lvl8pPr indent="-349250" lvl="7" marL="36576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8pPr>
            <a:lvl9pPr indent="-349250" lvl="8" marL="41148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9pPr>
          </a:lstStyle>
          <a:p/>
        </p:txBody>
      </p:sp>
      <p:sp>
        <p:nvSpPr>
          <p:cNvPr id="8" name="Google Shape;8;gea02bd1dcc_1_25"/>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www.cnn.com/videos/justice/2018/05/14/erin-merryn-erins-law-sexual-abuse-safety-education-paul-dnt.cnn"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youtube.com/watch?v=PH_AlfpWx7w" TargetMode="Externa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s://www.missingkids.org/gethelpnow/cybertiplin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 name="Shape 59"/>
        <p:cNvGrpSpPr/>
        <p:nvPr/>
      </p:nvGrpSpPr>
      <p:grpSpPr>
        <a:xfrm>
          <a:off x="0" y="0"/>
          <a:ext cx="0" cy="0"/>
          <a:chOff x="0" y="0"/>
          <a:chExt cx="0" cy="0"/>
        </a:xfrm>
      </p:grpSpPr>
      <p:sp>
        <p:nvSpPr>
          <p:cNvPr id="60" name="Google Shape;60;p1"/>
          <p:cNvSpPr/>
          <p:nvPr/>
        </p:nvSpPr>
        <p:spPr>
          <a:xfrm>
            <a:off x="471485" y="450221"/>
            <a:ext cx="4377035" cy="5948859"/>
          </a:xfrm>
          <a:prstGeom prst="rect">
            <a:avLst/>
          </a:prstGeom>
          <a:solidFill>
            <a:srgbClr val="7F7F7F">
              <a:alpha val="2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1" name="Google Shape;61;p1"/>
          <p:cNvSpPr/>
          <p:nvPr/>
        </p:nvSpPr>
        <p:spPr>
          <a:xfrm>
            <a:off x="5054822" y="475488"/>
            <a:ext cx="6675120" cy="592531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2" name="Google Shape;62;p1"/>
          <p:cNvSpPr txBox="1"/>
          <p:nvPr>
            <p:ph type="ctrTitle"/>
          </p:nvPr>
        </p:nvSpPr>
        <p:spPr>
          <a:xfrm>
            <a:off x="5694902" y="1179576"/>
            <a:ext cx="5507609" cy="340156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FFFFFF"/>
              </a:buClr>
              <a:buSzPts val="6600"/>
              <a:buFont typeface="Calibri"/>
              <a:buNone/>
            </a:pPr>
            <a:r>
              <a:rPr lang="en-US" sz="6600">
                <a:solidFill>
                  <a:srgbClr val="FFFFFF"/>
                </a:solidFill>
              </a:rPr>
              <a:t>Erin’s Law</a:t>
            </a:r>
            <a:endParaRPr sz="6600">
              <a:solidFill>
                <a:srgbClr val="FFFFFF"/>
              </a:solidFill>
            </a:endParaRPr>
          </a:p>
        </p:txBody>
      </p:sp>
      <p:sp>
        <p:nvSpPr>
          <p:cNvPr id="63" name="Google Shape;63;p1"/>
          <p:cNvSpPr txBox="1"/>
          <p:nvPr>
            <p:ph idx="1" type="subTitle"/>
          </p:nvPr>
        </p:nvSpPr>
        <p:spPr>
          <a:xfrm>
            <a:off x="5694902" y="4864608"/>
            <a:ext cx="5507609" cy="124358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None/>
            </a:pPr>
            <a:r>
              <a:rPr lang="en-US" sz="4000">
                <a:solidFill>
                  <a:srgbClr val="FFFFFF"/>
                </a:solidFill>
              </a:rPr>
              <a:t>A Parent’s Guide</a:t>
            </a:r>
            <a:endParaRPr sz="4000">
              <a:solidFill>
                <a:srgbClr val="FFFFFF"/>
              </a:solidFill>
            </a:endParaRPr>
          </a:p>
        </p:txBody>
      </p:sp>
      <p:pic>
        <p:nvPicPr>
          <p:cNvPr descr="Scales of Justice" id="64" name="Google Shape;64;p1"/>
          <p:cNvPicPr preferRelativeResize="0"/>
          <p:nvPr/>
        </p:nvPicPr>
        <p:blipFill rotWithShape="1">
          <a:blip r:embed="rId3">
            <a:alphaModFix/>
          </a:blip>
          <a:srcRect b="0" l="0" r="0" t="0"/>
          <a:stretch/>
        </p:blipFill>
        <p:spPr>
          <a:xfrm>
            <a:off x="683914" y="1451751"/>
            <a:ext cx="3952630" cy="3952630"/>
          </a:xfrm>
          <a:prstGeom prst="rect">
            <a:avLst/>
          </a:prstGeom>
          <a:noFill/>
          <a:ln>
            <a:noFill/>
          </a:ln>
        </p:spPr>
      </p:pic>
      <p:cxnSp>
        <p:nvCxnSpPr>
          <p:cNvPr id="65" name="Google Shape;65;p1"/>
          <p:cNvCxnSpPr/>
          <p:nvPr/>
        </p:nvCxnSpPr>
        <p:spPr>
          <a:xfrm>
            <a:off x="5835400" y="4713662"/>
            <a:ext cx="3657600" cy="0"/>
          </a:xfrm>
          <a:prstGeom prst="straightConnector1">
            <a:avLst/>
          </a:prstGeom>
          <a:noFill/>
          <a:ln cap="flat" cmpd="sng" w="19050">
            <a:solidFill>
              <a:srgbClr val="FFFFFF">
                <a:alpha val="80000"/>
              </a:srgbClr>
            </a:solidFill>
            <a:prstDash val="solid"/>
            <a:miter lim="800000"/>
            <a:headEnd len="sm" w="sm" type="none"/>
            <a:tailEnd len="sm" w="sm" type="none"/>
          </a:ln>
        </p:spPr>
      </p:cxnSp>
      <p:sp>
        <p:nvSpPr>
          <p:cNvPr id="66" name="Google Shape;66;p1"/>
          <p:cNvSpPr txBox="1"/>
          <p:nvPr/>
        </p:nvSpPr>
        <p:spPr>
          <a:xfrm>
            <a:off x="5638800" y="2974109"/>
            <a:ext cx="65"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0" name="Shape 70"/>
        <p:cNvGrpSpPr/>
        <p:nvPr/>
      </p:nvGrpSpPr>
      <p:grpSpPr>
        <a:xfrm>
          <a:off x="0" y="0"/>
          <a:ext cx="0" cy="0"/>
          <a:chOff x="0" y="0"/>
          <a:chExt cx="0" cy="0"/>
        </a:xfrm>
      </p:grpSpPr>
      <p:sp>
        <p:nvSpPr>
          <p:cNvPr id="71" name="Google Shape;71;gea9f7c0309_1_0"/>
          <p:cNvSpPr/>
          <p:nvPr/>
        </p:nvSpPr>
        <p:spPr>
          <a:xfrm>
            <a:off x="0" y="0"/>
            <a:ext cx="12189001"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2" name="Google Shape;72;gea9f7c0309_1_0"/>
          <p:cNvSpPr/>
          <p:nvPr/>
        </p:nvSpPr>
        <p:spPr>
          <a:xfrm flipH="1">
            <a:off x="842690" y="1766812"/>
            <a:ext cx="822493" cy="4232694"/>
          </a:xfrm>
          <a:custGeom>
            <a:rect b="b" l="l" r="r" t="t"/>
            <a:pathLst>
              <a:path extrusionOk="0" h="2732" w="491">
                <a:moveTo>
                  <a:pt x="491" y="2247"/>
                </a:moveTo>
                <a:lnTo>
                  <a:pt x="0" y="2732"/>
                </a:lnTo>
                <a:lnTo>
                  <a:pt x="0" y="486"/>
                </a:lnTo>
                <a:lnTo>
                  <a:pt x="491" y="0"/>
                </a:lnTo>
                <a:lnTo>
                  <a:pt x="491" y="2247"/>
                </a:lnTo>
                <a:close/>
              </a:path>
            </a:pathLst>
          </a:custGeom>
          <a:solidFill>
            <a:srgbClr val="1F386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3" name="Google Shape;73;gea9f7c0309_1_0"/>
          <p:cNvSpPr/>
          <p:nvPr/>
        </p:nvSpPr>
        <p:spPr>
          <a:xfrm flipH="1">
            <a:off x="842689" y="1423780"/>
            <a:ext cx="687754" cy="3820238"/>
          </a:xfrm>
          <a:custGeom>
            <a:rect b="b" l="l" r="r" t="t"/>
            <a:pathLst>
              <a:path extrusionOk="0" h="2447" w="414">
                <a:moveTo>
                  <a:pt x="414" y="2447"/>
                </a:moveTo>
                <a:lnTo>
                  <a:pt x="0" y="2247"/>
                </a:lnTo>
                <a:lnTo>
                  <a:pt x="0" y="0"/>
                </a:lnTo>
                <a:lnTo>
                  <a:pt x="414" y="200"/>
                </a:lnTo>
                <a:lnTo>
                  <a:pt x="414" y="2447"/>
                </a:lnTo>
                <a:close/>
              </a:path>
            </a:pathLst>
          </a:custGeom>
          <a:solidFill>
            <a:srgbClr val="2F54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4" name="Google Shape;74;gea9f7c0309_1_0"/>
          <p:cNvSpPr/>
          <p:nvPr/>
        </p:nvSpPr>
        <p:spPr>
          <a:xfrm flipH="1">
            <a:off x="1183243" y="1239381"/>
            <a:ext cx="347200" cy="3699708"/>
          </a:xfrm>
          <a:custGeom>
            <a:rect b="b" l="l" r="r" t="t"/>
            <a:pathLst>
              <a:path extrusionOk="0" h="2358" w="209">
                <a:moveTo>
                  <a:pt x="209" y="2246"/>
                </a:moveTo>
                <a:lnTo>
                  <a:pt x="0" y="2358"/>
                </a:lnTo>
                <a:lnTo>
                  <a:pt x="0" y="111"/>
                </a:lnTo>
                <a:lnTo>
                  <a:pt x="209" y="0"/>
                </a:lnTo>
                <a:lnTo>
                  <a:pt x="209" y="2246"/>
                </a:lnTo>
                <a:close/>
              </a:path>
            </a:pathLst>
          </a:custGeom>
          <a:solidFill>
            <a:srgbClr val="1F386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5" name="Google Shape;75;gea9f7c0309_1_0"/>
          <p:cNvSpPr/>
          <p:nvPr/>
        </p:nvSpPr>
        <p:spPr>
          <a:xfrm flipH="1">
            <a:off x="1183200" y="1230651"/>
            <a:ext cx="10208700" cy="35310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6" name="Google Shape;76;gea9f7c0309_1_0"/>
          <p:cNvSpPr txBox="1"/>
          <p:nvPr>
            <p:ph type="title"/>
          </p:nvPr>
        </p:nvSpPr>
        <p:spPr>
          <a:xfrm>
            <a:off x="1870997" y="1607809"/>
            <a:ext cx="9236100" cy="2876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5600"/>
              <a:buFont typeface="Calibri"/>
              <a:buNone/>
            </a:pPr>
            <a:r>
              <a:rPr lang="en-US" sz="5600">
                <a:solidFill>
                  <a:srgbClr val="FFFFFF"/>
                </a:solidFill>
                <a:latin typeface="Calibri"/>
                <a:ea typeface="Calibri"/>
                <a:cs typeface="Calibri"/>
                <a:sym typeface="Calibri"/>
              </a:rPr>
              <a:t>1 in 4 girls and 1 in 6 boys</a:t>
            </a:r>
            <a:r>
              <a:rPr b="0" i="0" lang="en-US" sz="5600">
                <a:solidFill>
                  <a:srgbClr val="FFFFFF"/>
                </a:solidFill>
                <a:latin typeface="Calibri"/>
                <a:ea typeface="Calibri"/>
                <a:cs typeface="Calibri"/>
                <a:sym typeface="Calibri"/>
              </a:rPr>
              <a:t> are </a:t>
            </a:r>
            <a:r>
              <a:rPr lang="en-US" sz="5600">
                <a:solidFill>
                  <a:srgbClr val="FFFFFF"/>
                </a:solidFill>
                <a:latin typeface="Calibri"/>
                <a:ea typeface="Calibri"/>
                <a:cs typeface="Calibri"/>
                <a:sym typeface="Calibri"/>
              </a:rPr>
              <a:t>victims</a:t>
            </a:r>
            <a:r>
              <a:rPr b="0" i="0" lang="en-US" sz="5600">
                <a:solidFill>
                  <a:srgbClr val="FFFFFF"/>
                </a:solidFill>
                <a:latin typeface="Calibri"/>
                <a:ea typeface="Calibri"/>
                <a:cs typeface="Calibri"/>
                <a:sym typeface="Calibri"/>
              </a:rPr>
              <a:t> of sexual abuse be</a:t>
            </a:r>
            <a:r>
              <a:rPr lang="en-US" sz="5600">
                <a:solidFill>
                  <a:srgbClr val="FFFFFF"/>
                </a:solidFill>
                <a:latin typeface="Calibri"/>
                <a:ea typeface="Calibri"/>
                <a:cs typeface="Calibri"/>
                <a:sym typeface="Calibri"/>
              </a:rPr>
              <a:t>fore the age of 18.</a:t>
            </a:r>
            <a:r>
              <a:rPr b="0" i="0" lang="en-US" sz="5600">
                <a:solidFill>
                  <a:srgbClr val="FFFFFF"/>
                </a:solidFill>
                <a:latin typeface="Calibri"/>
                <a:ea typeface="Calibri"/>
                <a:cs typeface="Calibri"/>
                <a:sym typeface="Calibri"/>
              </a:rPr>
              <a:t> </a:t>
            </a:r>
            <a:endParaRPr sz="5600">
              <a:solidFill>
                <a:srgbClr val="FFFFFF"/>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0" name="Shape 80"/>
        <p:cNvGrpSpPr/>
        <p:nvPr/>
      </p:nvGrpSpPr>
      <p:grpSpPr>
        <a:xfrm>
          <a:off x="0" y="0"/>
          <a:ext cx="0" cy="0"/>
          <a:chOff x="0" y="0"/>
          <a:chExt cx="0" cy="0"/>
        </a:xfrm>
      </p:grpSpPr>
      <p:sp>
        <p:nvSpPr>
          <p:cNvPr id="81" name="Google Shape;81;gea02bd1dcc_1_113"/>
          <p:cNvSpPr/>
          <p:nvPr/>
        </p:nvSpPr>
        <p:spPr>
          <a:xfrm>
            <a:off x="0" y="0"/>
            <a:ext cx="12189001"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2" name="Google Shape;82;gea02bd1dcc_1_113"/>
          <p:cNvSpPr/>
          <p:nvPr/>
        </p:nvSpPr>
        <p:spPr>
          <a:xfrm flipH="1">
            <a:off x="842689" y="1766812"/>
            <a:ext cx="822493" cy="4232694"/>
          </a:xfrm>
          <a:custGeom>
            <a:rect b="b" l="l" r="r" t="t"/>
            <a:pathLst>
              <a:path extrusionOk="0" h="2732" w="491">
                <a:moveTo>
                  <a:pt x="491" y="2247"/>
                </a:moveTo>
                <a:lnTo>
                  <a:pt x="0" y="2732"/>
                </a:lnTo>
                <a:lnTo>
                  <a:pt x="0" y="486"/>
                </a:lnTo>
                <a:lnTo>
                  <a:pt x="491" y="0"/>
                </a:lnTo>
                <a:lnTo>
                  <a:pt x="491" y="2247"/>
                </a:lnTo>
                <a:close/>
              </a:path>
            </a:pathLst>
          </a:custGeom>
          <a:solidFill>
            <a:srgbClr val="1F386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3" name="Google Shape;83;gea02bd1dcc_1_113"/>
          <p:cNvSpPr/>
          <p:nvPr/>
        </p:nvSpPr>
        <p:spPr>
          <a:xfrm flipH="1">
            <a:off x="842689" y="1423780"/>
            <a:ext cx="687754" cy="3820238"/>
          </a:xfrm>
          <a:custGeom>
            <a:rect b="b" l="l" r="r" t="t"/>
            <a:pathLst>
              <a:path extrusionOk="0" h="2447" w="414">
                <a:moveTo>
                  <a:pt x="414" y="2447"/>
                </a:moveTo>
                <a:lnTo>
                  <a:pt x="0" y="2247"/>
                </a:lnTo>
                <a:lnTo>
                  <a:pt x="0" y="0"/>
                </a:lnTo>
                <a:lnTo>
                  <a:pt x="414" y="200"/>
                </a:lnTo>
                <a:lnTo>
                  <a:pt x="414" y="2447"/>
                </a:lnTo>
                <a:close/>
              </a:path>
            </a:pathLst>
          </a:custGeom>
          <a:solidFill>
            <a:srgbClr val="2F54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4" name="Google Shape;84;gea02bd1dcc_1_113"/>
          <p:cNvSpPr/>
          <p:nvPr/>
        </p:nvSpPr>
        <p:spPr>
          <a:xfrm flipH="1">
            <a:off x="1183243" y="1239381"/>
            <a:ext cx="347200" cy="3699708"/>
          </a:xfrm>
          <a:custGeom>
            <a:rect b="b" l="l" r="r" t="t"/>
            <a:pathLst>
              <a:path extrusionOk="0" h="2358" w="209">
                <a:moveTo>
                  <a:pt x="209" y="2246"/>
                </a:moveTo>
                <a:lnTo>
                  <a:pt x="0" y="2358"/>
                </a:lnTo>
                <a:lnTo>
                  <a:pt x="0" y="111"/>
                </a:lnTo>
                <a:lnTo>
                  <a:pt x="209" y="0"/>
                </a:lnTo>
                <a:lnTo>
                  <a:pt x="209" y="2246"/>
                </a:lnTo>
                <a:close/>
              </a:path>
            </a:pathLst>
          </a:custGeom>
          <a:solidFill>
            <a:srgbClr val="1F386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5" name="Google Shape;85;gea02bd1dcc_1_113"/>
          <p:cNvSpPr/>
          <p:nvPr/>
        </p:nvSpPr>
        <p:spPr>
          <a:xfrm flipH="1">
            <a:off x="1183200" y="1230651"/>
            <a:ext cx="10208700" cy="35310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gea02bd1dcc_1_113"/>
          <p:cNvSpPr txBox="1"/>
          <p:nvPr>
            <p:ph type="title"/>
          </p:nvPr>
        </p:nvSpPr>
        <p:spPr>
          <a:xfrm>
            <a:off x="1870997" y="1607809"/>
            <a:ext cx="9236100" cy="2876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FFFFFF"/>
              </a:buClr>
              <a:buSzPts val="5600"/>
              <a:buFont typeface="Calibri"/>
              <a:buNone/>
            </a:pPr>
            <a:r>
              <a:rPr lang="en-US" sz="5600">
                <a:solidFill>
                  <a:srgbClr val="FFFFFF"/>
                </a:solidFill>
                <a:latin typeface="Calibri"/>
                <a:ea typeface="Calibri"/>
                <a:cs typeface="Calibri"/>
                <a:sym typeface="Calibri"/>
              </a:rPr>
              <a:t>O</a:t>
            </a:r>
            <a:r>
              <a:rPr b="0" i="0" lang="en-US" sz="5600">
                <a:solidFill>
                  <a:srgbClr val="FFFFFF"/>
                </a:solidFill>
                <a:latin typeface="Calibri"/>
                <a:ea typeface="Calibri"/>
                <a:cs typeface="Calibri"/>
                <a:sym typeface="Calibri"/>
              </a:rPr>
              <a:t>ver 90% of the time children are being abused by someone they know and trust.</a:t>
            </a:r>
            <a:endParaRPr sz="5600">
              <a:solidFill>
                <a:srgbClr val="FFFFFF"/>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CBAD5"/>
        </a:solidFill>
      </p:bgPr>
    </p:bg>
    <p:spTree>
      <p:nvGrpSpPr>
        <p:cNvPr id="90" name="Shape 90"/>
        <p:cNvGrpSpPr/>
        <p:nvPr/>
      </p:nvGrpSpPr>
      <p:grpSpPr>
        <a:xfrm>
          <a:off x="0" y="0"/>
          <a:ext cx="0" cy="0"/>
          <a:chOff x="0" y="0"/>
          <a:chExt cx="0" cy="0"/>
        </a:xfrm>
      </p:grpSpPr>
      <p:sp>
        <p:nvSpPr>
          <p:cNvPr id="91" name="Google Shape;91;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sz="4000"/>
              <a:t>Erin’s Powerful Message:</a:t>
            </a:r>
            <a:endParaRPr sz="4000"/>
          </a:p>
        </p:txBody>
      </p:sp>
      <p:sp>
        <p:nvSpPr>
          <p:cNvPr id="92" name="Google Shape;92;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accent1"/>
              </a:buClr>
              <a:buSzPts val="2800"/>
              <a:buNone/>
            </a:pPr>
            <a:r>
              <a:rPr b="0" i="0" lang="en-US" sz="3100">
                <a:solidFill>
                  <a:schemeClr val="accent1"/>
                </a:solidFill>
                <a:latin typeface="Raleway"/>
                <a:ea typeface="Raleway"/>
                <a:cs typeface="Raleway"/>
                <a:sym typeface="Raleway"/>
              </a:rPr>
              <a:t>This is Erin’s recent interview on CNN.</a:t>
            </a:r>
            <a:endParaRPr sz="2700"/>
          </a:p>
          <a:p>
            <a:pPr indent="-228600" lvl="0" marL="228600" rtl="0" algn="just">
              <a:lnSpc>
                <a:spcPct val="90000"/>
              </a:lnSpc>
              <a:spcBef>
                <a:spcPts val="1000"/>
              </a:spcBef>
              <a:spcAft>
                <a:spcPts val="0"/>
              </a:spcAft>
              <a:buClr>
                <a:srgbClr val="337AB7"/>
              </a:buClr>
              <a:buSzPts val="3100"/>
              <a:buChar char="●"/>
            </a:pPr>
            <a:r>
              <a:rPr b="0" i="0" lang="en-US" sz="3100" u="sng" strike="noStrike">
                <a:solidFill>
                  <a:srgbClr val="337AB7"/>
                </a:solidFill>
                <a:latin typeface="Raleway"/>
                <a:ea typeface="Raleway"/>
                <a:cs typeface="Raleway"/>
                <a:sym typeface="Raleway"/>
                <a:hlinkClick r:id="rId3">
                  <a:extLst>
                    <a:ext uri="{A12FA001-AC4F-418D-AE19-62706E023703}">
                      <ahyp:hlinkClr val="tx"/>
                    </a:ext>
                  </a:extLst>
                </a:hlinkClick>
              </a:rPr>
              <a:t>https://www.cnn.com/videos/justice/2018/05/14/erin-merryn-erins-law-sexual-abuse-safety-education-paul-dnt.cnn</a:t>
            </a:r>
            <a:endParaRPr b="0" i="0" sz="3100">
              <a:solidFill>
                <a:srgbClr val="363636"/>
              </a:solidFill>
              <a:latin typeface="Raleway"/>
              <a:ea typeface="Raleway"/>
              <a:cs typeface="Raleway"/>
              <a:sym typeface="Raleway"/>
            </a:endParaRPr>
          </a:p>
          <a:p>
            <a:pPr indent="-50800" lvl="0" marL="228600" rtl="0" algn="l">
              <a:lnSpc>
                <a:spcPct val="90000"/>
              </a:lnSpc>
              <a:spcBef>
                <a:spcPts val="1000"/>
              </a:spcBef>
              <a:spcAft>
                <a:spcPts val="1600"/>
              </a:spcAft>
              <a:buClr>
                <a:schemeClr val="dk1"/>
              </a:buClr>
              <a:buSzPts val="28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CBAD5"/>
        </a:solidFill>
      </p:bgPr>
    </p:bg>
    <p:spTree>
      <p:nvGrpSpPr>
        <p:cNvPr id="96" name="Shape 96"/>
        <p:cNvGrpSpPr/>
        <p:nvPr/>
      </p:nvGrpSpPr>
      <p:grpSpPr>
        <a:xfrm>
          <a:off x="0" y="0"/>
          <a:ext cx="0" cy="0"/>
          <a:chOff x="0" y="0"/>
          <a:chExt cx="0" cy="0"/>
        </a:xfrm>
      </p:grpSpPr>
      <p:sp>
        <p:nvSpPr>
          <p:cNvPr id="97" name="Google Shape;97;gea9f7c0309_3_0"/>
          <p:cNvSpPr txBox="1"/>
          <p:nvPr>
            <p:ph type="title"/>
          </p:nvPr>
        </p:nvSpPr>
        <p:spPr>
          <a:xfrm>
            <a:off x="838200" y="124700"/>
            <a:ext cx="10515600" cy="8415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sz="4000">
                <a:solidFill>
                  <a:schemeClr val="accent4"/>
                </a:solidFill>
              </a:rPr>
              <a:t>What is Erin’s Law?</a:t>
            </a:r>
            <a:endParaRPr b="1" sz="4000">
              <a:solidFill>
                <a:schemeClr val="accent4"/>
              </a:solidFill>
            </a:endParaRPr>
          </a:p>
        </p:txBody>
      </p:sp>
      <p:sp>
        <p:nvSpPr>
          <p:cNvPr id="98" name="Google Shape;98;gea9f7c0309_3_0"/>
          <p:cNvSpPr txBox="1"/>
          <p:nvPr>
            <p:ph idx="1" type="body"/>
          </p:nvPr>
        </p:nvSpPr>
        <p:spPr>
          <a:xfrm>
            <a:off x="838200" y="1215725"/>
            <a:ext cx="10515600" cy="4960800"/>
          </a:xfrm>
          <a:prstGeom prst="rect">
            <a:avLst/>
          </a:prstGeom>
          <a:noFill/>
          <a:ln>
            <a:noFill/>
          </a:ln>
        </p:spPr>
        <p:txBody>
          <a:bodyPr anchorCtr="0" anchor="t" bIns="45700" lIns="91425" spcFirstLastPara="1" rIns="91425" wrap="square" tIns="45700">
            <a:normAutofit/>
          </a:bodyPr>
          <a:lstStyle/>
          <a:p>
            <a:pPr indent="-381000" lvl="0" marL="457200" rtl="0" algn="l">
              <a:lnSpc>
                <a:spcPct val="150000"/>
              </a:lnSpc>
              <a:spcBef>
                <a:spcPts val="1400"/>
              </a:spcBef>
              <a:spcAft>
                <a:spcPts val="0"/>
              </a:spcAft>
              <a:buClr>
                <a:schemeClr val="lt1"/>
              </a:buClr>
              <a:buSzPts val="2400"/>
              <a:buFont typeface="Raleway"/>
              <a:buChar char="●"/>
            </a:pPr>
            <a:r>
              <a:rPr b="1" lang="en-US">
                <a:solidFill>
                  <a:schemeClr val="lt1"/>
                </a:solidFill>
                <a:latin typeface="Raleway"/>
                <a:ea typeface="Raleway"/>
                <a:cs typeface="Raleway"/>
                <a:sym typeface="Raleway"/>
              </a:rPr>
              <a:t>Erin’s Law is named after childhood sexual assault survivor, author, speaker and activist Erin Merryn..</a:t>
            </a:r>
            <a:endParaRPr b="1">
              <a:solidFill>
                <a:schemeClr val="lt1"/>
              </a:solidFill>
              <a:latin typeface="Raleway"/>
              <a:ea typeface="Raleway"/>
              <a:cs typeface="Raleway"/>
              <a:sym typeface="Raleway"/>
            </a:endParaRPr>
          </a:p>
          <a:p>
            <a:pPr indent="-381000" lvl="0" marL="457200" rtl="0" algn="l">
              <a:lnSpc>
                <a:spcPct val="150000"/>
              </a:lnSpc>
              <a:spcBef>
                <a:spcPts val="0"/>
              </a:spcBef>
              <a:spcAft>
                <a:spcPts val="0"/>
              </a:spcAft>
              <a:buClr>
                <a:schemeClr val="lt1"/>
              </a:buClr>
              <a:buSzPts val="2400"/>
              <a:buFont typeface="Raleway"/>
              <a:buChar char="●"/>
            </a:pPr>
            <a:r>
              <a:rPr b="1" lang="en-US">
                <a:solidFill>
                  <a:schemeClr val="lt1"/>
                </a:solidFill>
                <a:latin typeface="Raleway"/>
                <a:ea typeface="Raleway"/>
                <a:cs typeface="Raleway"/>
                <a:sym typeface="Raleway"/>
              </a:rPr>
              <a:t>After Erin introduced the legislation in her home state of Illinois, the bill was named “Erin’s Law” after her.  Illinois was the first state by law to mandate child sexual abuse prevention.</a:t>
            </a:r>
            <a:endParaRPr b="1">
              <a:solidFill>
                <a:schemeClr val="lt1"/>
              </a:solidFill>
              <a:latin typeface="Raleway"/>
              <a:ea typeface="Raleway"/>
              <a:cs typeface="Raleway"/>
              <a:sym typeface="Raleway"/>
            </a:endParaRPr>
          </a:p>
          <a:p>
            <a:pPr indent="-381000" lvl="0" marL="457200" rtl="0" algn="l">
              <a:lnSpc>
                <a:spcPct val="150000"/>
              </a:lnSpc>
              <a:spcBef>
                <a:spcPts val="0"/>
              </a:spcBef>
              <a:spcAft>
                <a:spcPts val="0"/>
              </a:spcAft>
              <a:buClr>
                <a:schemeClr val="lt1"/>
              </a:buClr>
              <a:buSzPts val="2400"/>
              <a:buFont typeface="Raleway"/>
              <a:buChar char="●"/>
            </a:pPr>
            <a:r>
              <a:rPr b="1" lang="en-US">
                <a:solidFill>
                  <a:schemeClr val="lt1"/>
                </a:solidFill>
                <a:latin typeface="Raleway"/>
                <a:ea typeface="Raleway"/>
                <a:cs typeface="Raleway"/>
                <a:sym typeface="Raleway"/>
              </a:rPr>
              <a:t>As of July 2019 Erin’s Law has been passed in 37 states.</a:t>
            </a:r>
            <a:endParaRPr b="1">
              <a:solidFill>
                <a:schemeClr val="lt1"/>
              </a:solidFill>
              <a:latin typeface="Raleway"/>
              <a:ea typeface="Raleway"/>
              <a:cs typeface="Raleway"/>
              <a:sym typeface="Raleway"/>
            </a:endParaRPr>
          </a:p>
          <a:p>
            <a:pPr indent="0" lvl="0" marL="0" rtl="0" algn="l">
              <a:lnSpc>
                <a:spcPct val="90000"/>
              </a:lnSpc>
              <a:spcBef>
                <a:spcPts val="1800"/>
              </a:spcBef>
              <a:spcAft>
                <a:spcPts val="0"/>
              </a:spcAft>
              <a:buSzPts val="1800"/>
              <a:buNone/>
            </a:pPr>
            <a:r>
              <a:t/>
            </a:r>
            <a:endParaRPr/>
          </a:p>
        </p:txBody>
      </p:sp>
      <p:pic>
        <p:nvPicPr>
          <p:cNvPr id="99" name="Google Shape;99;gea9f7c0309_3_0"/>
          <p:cNvPicPr preferRelativeResize="0"/>
          <p:nvPr/>
        </p:nvPicPr>
        <p:blipFill rotWithShape="1">
          <a:blip r:embed="rId3">
            <a:alphaModFix/>
          </a:blip>
          <a:srcRect b="0" l="0" r="0" t="0"/>
          <a:stretch/>
        </p:blipFill>
        <p:spPr>
          <a:xfrm>
            <a:off x="9008850" y="4624313"/>
            <a:ext cx="3028950" cy="215055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CBAD5"/>
        </a:solidFill>
      </p:bgPr>
    </p:bg>
    <p:spTree>
      <p:nvGrpSpPr>
        <p:cNvPr id="103" name="Shape 103"/>
        <p:cNvGrpSpPr/>
        <p:nvPr/>
      </p:nvGrpSpPr>
      <p:grpSpPr>
        <a:xfrm>
          <a:off x="0" y="0"/>
          <a:ext cx="0" cy="0"/>
          <a:chOff x="0" y="0"/>
          <a:chExt cx="0" cy="0"/>
        </a:xfrm>
      </p:grpSpPr>
      <p:sp>
        <p:nvSpPr>
          <p:cNvPr id="104" name="Google Shape;104;gea9f7c0309_5_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sz="4000">
                <a:solidFill>
                  <a:schemeClr val="accent4"/>
                </a:solidFill>
              </a:rPr>
              <a:t>Requirements</a:t>
            </a:r>
            <a:endParaRPr b="1" sz="4000">
              <a:solidFill>
                <a:schemeClr val="accent4"/>
              </a:solidFill>
            </a:endParaRPr>
          </a:p>
        </p:txBody>
      </p:sp>
      <p:sp>
        <p:nvSpPr>
          <p:cNvPr id="105" name="Google Shape;105;gea9f7c0309_5_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fontScale="62500" lnSpcReduction="10000"/>
          </a:bodyPr>
          <a:lstStyle/>
          <a:p>
            <a:pPr indent="0" lvl="0" marL="457200" rtl="0" algn="l">
              <a:lnSpc>
                <a:spcPct val="100000"/>
              </a:lnSpc>
              <a:spcBef>
                <a:spcPts val="900"/>
              </a:spcBef>
              <a:spcAft>
                <a:spcPts val="0"/>
              </a:spcAft>
              <a:buSzPct val="66949"/>
              <a:buNone/>
            </a:pPr>
            <a:r>
              <a:rPr b="1" lang="en-US" sz="3840">
                <a:solidFill>
                  <a:schemeClr val="lt1"/>
                </a:solidFill>
                <a:latin typeface="Raleway"/>
                <a:ea typeface="Raleway"/>
                <a:cs typeface="Raleway"/>
                <a:sym typeface="Raleway"/>
              </a:rPr>
              <a:t>Erin’s Law requires that all public schools in each state implement a prevention-oriented child sexual abuse program which teaches:</a:t>
            </a:r>
            <a:endParaRPr b="1" sz="3840">
              <a:solidFill>
                <a:schemeClr val="lt1"/>
              </a:solidFill>
              <a:latin typeface="Raleway"/>
              <a:ea typeface="Raleway"/>
              <a:cs typeface="Raleway"/>
              <a:sym typeface="Raleway"/>
            </a:endParaRPr>
          </a:p>
          <a:p>
            <a:pPr indent="0" lvl="0" marL="914400" rtl="0" algn="l">
              <a:lnSpc>
                <a:spcPct val="100000"/>
              </a:lnSpc>
              <a:spcBef>
                <a:spcPts val="4000"/>
              </a:spcBef>
              <a:spcAft>
                <a:spcPts val="0"/>
              </a:spcAft>
              <a:buClr>
                <a:schemeClr val="dk1"/>
              </a:buClr>
              <a:buSzPct val="57668"/>
              <a:buFont typeface="Arial"/>
              <a:buNone/>
            </a:pPr>
            <a:r>
              <a:rPr b="1" lang="en-US" sz="4459">
                <a:solidFill>
                  <a:schemeClr val="lt1"/>
                </a:solidFill>
                <a:highlight>
                  <a:srgbClr val="FFFF00"/>
                </a:highlight>
                <a:latin typeface="Raleway"/>
                <a:ea typeface="Raleway"/>
                <a:cs typeface="Raleway"/>
                <a:sym typeface="Raleway"/>
              </a:rPr>
              <a:t>1 </a:t>
            </a:r>
            <a:r>
              <a:rPr b="1" lang="en-US" sz="4459">
                <a:solidFill>
                  <a:schemeClr val="lt1"/>
                </a:solidFill>
                <a:latin typeface="Raleway"/>
                <a:ea typeface="Raleway"/>
                <a:cs typeface="Raleway"/>
                <a:sym typeface="Raleway"/>
              </a:rPr>
              <a:t> </a:t>
            </a:r>
            <a:r>
              <a:rPr b="1" lang="en-US" sz="3659">
                <a:solidFill>
                  <a:schemeClr val="lt1"/>
                </a:solidFill>
                <a:latin typeface="Raleway"/>
                <a:ea typeface="Raleway"/>
                <a:cs typeface="Raleway"/>
                <a:sym typeface="Raleway"/>
              </a:rPr>
              <a:t>School personnel</a:t>
            </a:r>
            <a:r>
              <a:rPr lang="en-US" sz="3659">
                <a:solidFill>
                  <a:schemeClr val="lt1"/>
                </a:solidFill>
                <a:latin typeface="Raleway"/>
                <a:ea typeface="Raleway"/>
                <a:cs typeface="Raleway"/>
                <a:sym typeface="Raleway"/>
              </a:rPr>
              <a:t> all about child sexual abuse</a:t>
            </a:r>
            <a:endParaRPr b="1" sz="3979">
              <a:solidFill>
                <a:schemeClr val="lt1"/>
              </a:solidFill>
              <a:highlight>
                <a:srgbClr val="61C475"/>
              </a:highlight>
              <a:latin typeface="Raleway"/>
              <a:ea typeface="Raleway"/>
              <a:cs typeface="Raleway"/>
              <a:sym typeface="Raleway"/>
            </a:endParaRPr>
          </a:p>
          <a:p>
            <a:pPr indent="0" lvl="0" marL="914400" rtl="0" algn="l">
              <a:lnSpc>
                <a:spcPct val="100000"/>
              </a:lnSpc>
              <a:spcBef>
                <a:spcPts val="4000"/>
              </a:spcBef>
              <a:spcAft>
                <a:spcPts val="0"/>
              </a:spcAft>
              <a:buSzPct val="64624"/>
              <a:buNone/>
            </a:pPr>
            <a:r>
              <a:rPr b="1" lang="en-US" sz="3979">
                <a:solidFill>
                  <a:schemeClr val="lt1"/>
                </a:solidFill>
                <a:highlight>
                  <a:srgbClr val="61C475"/>
                </a:highlight>
                <a:latin typeface="Raleway"/>
                <a:ea typeface="Raleway"/>
                <a:cs typeface="Raleway"/>
                <a:sym typeface="Raleway"/>
              </a:rPr>
              <a:t>2</a:t>
            </a:r>
            <a:r>
              <a:rPr b="1" lang="en-US" sz="3979">
                <a:solidFill>
                  <a:schemeClr val="lt1"/>
                </a:solidFill>
                <a:highlight>
                  <a:srgbClr val="61C475"/>
                </a:highlight>
                <a:latin typeface="Raleway"/>
                <a:ea typeface="Raleway"/>
                <a:cs typeface="Raleway"/>
                <a:sym typeface="Raleway"/>
              </a:rPr>
              <a:t>  </a:t>
            </a:r>
            <a:r>
              <a:rPr b="1" lang="en-US" sz="3979">
                <a:solidFill>
                  <a:schemeClr val="lt1"/>
                </a:solidFill>
                <a:latin typeface="Raleway"/>
                <a:ea typeface="Raleway"/>
                <a:cs typeface="Raleway"/>
                <a:sym typeface="Raleway"/>
              </a:rPr>
              <a:t> </a:t>
            </a:r>
            <a:r>
              <a:rPr b="1" lang="en-US" sz="3659">
                <a:solidFill>
                  <a:schemeClr val="lt1"/>
                </a:solidFill>
                <a:latin typeface="Raleway"/>
                <a:ea typeface="Raleway"/>
                <a:cs typeface="Raleway"/>
                <a:sym typeface="Raleway"/>
              </a:rPr>
              <a:t>Students</a:t>
            </a:r>
            <a:r>
              <a:rPr lang="en-US" sz="3659">
                <a:solidFill>
                  <a:schemeClr val="lt1"/>
                </a:solidFill>
                <a:latin typeface="Raleway"/>
                <a:ea typeface="Raleway"/>
                <a:cs typeface="Raleway"/>
                <a:sym typeface="Raleway"/>
              </a:rPr>
              <a:t> in grades K – 8th, age-appropriate techniques to recognize and report child sexual abuse </a:t>
            </a:r>
            <a:endParaRPr sz="3659">
              <a:solidFill>
                <a:schemeClr val="lt1"/>
              </a:solidFill>
              <a:latin typeface="Raleway"/>
              <a:ea typeface="Raleway"/>
              <a:cs typeface="Raleway"/>
              <a:sym typeface="Raleway"/>
            </a:endParaRPr>
          </a:p>
          <a:p>
            <a:pPr indent="0" lvl="0" marL="914400" rtl="0" algn="l">
              <a:lnSpc>
                <a:spcPct val="100000"/>
              </a:lnSpc>
              <a:spcBef>
                <a:spcPts val="4000"/>
              </a:spcBef>
              <a:spcAft>
                <a:spcPts val="0"/>
              </a:spcAft>
              <a:buSzPct val="57668"/>
              <a:buNone/>
            </a:pPr>
            <a:r>
              <a:rPr b="1" lang="en-US" sz="4459">
                <a:solidFill>
                  <a:schemeClr val="lt1"/>
                </a:solidFill>
                <a:highlight>
                  <a:srgbClr val="A53BD6"/>
                </a:highlight>
                <a:latin typeface="Raleway"/>
                <a:ea typeface="Raleway"/>
                <a:cs typeface="Raleway"/>
                <a:sym typeface="Raleway"/>
              </a:rPr>
              <a:t>3</a:t>
            </a:r>
            <a:r>
              <a:rPr b="1" lang="en-US" sz="4459">
                <a:solidFill>
                  <a:schemeClr val="lt1"/>
                </a:solidFill>
                <a:latin typeface="Raleway"/>
                <a:ea typeface="Raleway"/>
                <a:cs typeface="Raleway"/>
                <a:sym typeface="Raleway"/>
              </a:rPr>
              <a:t>  </a:t>
            </a:r>
            <a:r>
              <a:rPr b="1" lang="en-US" sz="3659">
                <a:solidFill>
                  <a:schemeClr val="lt1"/>
                </a:solidFill>
                <a:latin typeface="Raleway"/>
                <a:ea typeface="Raleway"/>
                <a:cs typeface="Raleway"/>
                <a:sym typeface="Raleway"/>
              </a:rPr>
              <a:t>Parents &amp; guardians</a:t>
            </a:r>
            <a:r>
              <a:rPr lang="en-US" sz="3659">
                <a:solidFill>
                  <a:schemeClr val="lt1"/>
                </a:solidFill>
                <a:latin typeface="Raleway"/>
                <a:ea typeface="Raleway"/>
                <a:cs typeface="Raleway"/>
                <a:sym typeface="Raleway"/>
              </a:rPr>
              <a:t> the warning signs of child sexual abuse, plus needed assistance, referral, or resource information to support sexually abused children and their families </a:t>
            </a:r>
            <a:endParaRPr sz="2880">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9" name="Shape 109"/>
        <p:cNvGrpSpPr/>
        <p:nvPr/>
      </p:nvGrpSpPr>
      <p:grpSpPr>
        <a:xfrm>
          <a:off x="0" y="0"/>
          <a:ext cx="0" cy="0"/>
          <a:chOff x="0" y="0"/>
          <a:chExt cx="0" cy="0"/>
        </a:xfrm>
      </p:grpSpPr>
      <p:sp>
        <p:nvSpPr>
          <p:cNvPr id="110" name="Google Shape;110;p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1" name="Google Shape;111;p3"/>
          <p:cNvSpPr/>
          <p:nvPr/>
        </p:nvSpPr>
        <p:spPr>
          <a:xfrm flipH="1" rot="5400000">
            <a:off x="-1410084" y="1410082"/>
            <a:ext cx="6858000" cy="4037836"/>
          </a:xfrm>
          <a:prstGeom prst="rect">
            <a:avLst/>
          </a:prstGeom>
          <a:gradFill>
            <a:gsLst>
              <a:gs pos="0">
                <a:srgbClr val="000000"/>
              </a:gs>
              <a:gs pos="8000">
                <a:srgbClr val="000000"/>
              </a:gs>
              <a:gs pos="100000">
                <a:srgbClr val="2F5496"/>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2" name="Google Shape;112;p3"/>
          <p:cNvSpPr/>
          <p:nvPr/>
        </p:nvSpPr>
        <p:spPr>
          <a:xfrm flipH="1" rot="5400000">
            <a:off x="-1410085" y="1420219"/>
            <a:ext cx="6857999" cy="4037839"/>
          </a:xfrm>
          <a:prstGeom prst="rect">
            <a:avLst/>
          </a:prstGeom>
          <a:gradFill>
            <a:gsLst>
              <a:gs pos="0">
                <a:srgbClr val="000000">
                  <a:alpha val="0"/>
                </a:srgbClr>
              </a:gs>
              <a:gs pos="99000">
                <a:srgbClr val="4472C4">
                  <a:alpha val="45098"/>
                </a:srgbClr>
              </a:gs>
              <a:gs pos="100000">
                <a:srgbClr val="4472C4">
                  <a:alpha val="45098"/>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3" name="Google Shape;113;p3"/>
          <p:cNvSpPr/>
          <p:nvPr/>
        </p:nvSpPr>
        <p:spPr>
          <a:xfrm flipH="1" rot="5400000">
            <a:off x="767923" y="3588085"/>
            <a:ext cx="2501979" cy="4037841"/>
          </a:xfrm>
          <a:prstGeom prst="rect">
            <a:avLst/>
          </a:prstGeom>
          <a:gradFill>
            <a:gsLst>
              <a:gs pos="0">
                <a:srgbClr val="4472C4">
                  <a:alpha val="27843"/>
                </a:srgbClr>
              </a:gs>
              <a:gs pos="2000">
                <a:srgbClr val="4472C4">
                  <a:alpha val="27843"/>
                </a:srgbClr>
              </a:gs>
              <a:gs pos="100000">
                <a:srgbClr val="000000">
                  <a:alpha val="29019"/>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4" name="Google Shape;114;p3"/>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4472C4">
                  <a:alpha val="41960"/>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5" name="Google Shape;115;p3"/>
          <p:cNvSpPr/>
          <p:nvPr/>
        </p:nvSpPr>
        <p:spPr>
          <a:xfrm flipH="1" rot="5400000">
            <a:off x="-1410095" y="1410079"/>
            <a:ext cx="6858003" cy="4037835"/>
          </a:xfrm>
          <a:prstGeom prst="rect">
            <a:avLst/>
          </a:prstGeom>
          <a:gradFill>
            <a:gsLst>
              <a:gs pos="0">
                <a:srgbClr val="000000">
                  <a:alpha val="0"/>
                </a:srgbClr>
              </a:gs>
              <a:gs pos="99000">
                <a:srgbClr val="8DA9DB">
                  <a:alpha val="10196"/>
                </a:srgbClr>
              </a:gs>
              <a:gs pos="100000">
                <a:srgbClr val="8DA9DB">
                  <a:alpha val="10196"/>
                </a:srgbClr>
              </a:gs>
            </a:gsLst>
            <a:lin ang="7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6" name="Google Shape;116;p3"/>
          <p:cNvSpPr txBox="1"/>
          <p:nvPr>
            <p:ph type="title"/>
          </p:nvPr>
        </p:nvSpPr>
        <p:spPr>
          <a:xfrm>
            <a:off x="586478" y="1683756"/>
            <a:ext cx="3115265" cy="2396359"/>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lt1"/>
              </a:buClr>
              <a:buSzPts val="3960"/>
              <a:buFont typeface="Calibri"/>
              <a:buNone/>
            </a:pPr>
            <a:r>
              <a:rPr lang="en-US" sz="4300">
                <a:solidFill>
                  <a:schemeClr val="lt1"/>
                </a:solidFill>
                <a:latin typeface="Calibri"/>
                <a:ea typeface="Calibri"/>
                <a:cs typeface="Calibri"/>
                <a:sym typeface="Calibri"/>
              </a:rPr>
              <a:t>What will my child be learning?</a:t>
            </a:r>
            <a:endParaRPr sz="3130"/>
          </a:p>
        </p:txBody>
      </p:sp>
      <p:grpSp>
        <p:nvGrpSpPr>
          <p:cNvPr id="117" name="Google Shape;117;p3"/>
          <p:cNvGrpSpPr/>
          <p:nvPr/>
        </p:nvGrpSpPr>
        <p:grpSpPr>
          <a:xfrm>
            <a:off x="4905050" y="808326"/>
            <a:ext cx="6666833" cy="5662722"/>
            <a:chOff x="0" y="57878"/>
            <a:chExt cx="6666833" cy="5338162"/>
          </a:xfrm>
        </p:grpSpPr>
        <p:sp>
          <p:nvSpPr>
            <p:cNvPr id="118" name="Google Shape;118;p3"/>
            <p:cNvSpPr/>
            <p:nvPr/>
          </p:nvSpPr>
          <p:spPr>
            <a:xfrm>
              <a:off x="0" y="57878"/>
              <a:ext cx="6666833" cy="1284860"/>
            </a:xfrm>
            <a:prstGeom prst="roundRect">
              <a:avLst>
                <a:gd fmla="val 16667" name="adj"/>
              </a:avLst>
            </a:prstGeom>
            <a:gradFill>
              <a:gsLst>
                <a:gs pos="0">
                  <a:srgbClr val="6EA5DA"/>
                </a:gs>
                <a:gs pos="50000">
                  <a:srgbClr val="529BDA"/>
                </a:gs>
                <a:gs pos="100000">
                  <a:srgbClr val="4188C8"/>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3"/>
            <p:cNvSpPr txBox="1"/>
            <p:nvPr/>
          </p:nvSpPr>
          <p:spPr>
            <a:xfrm>
              <a:off x="62722" y="120600"/>
              <a:ext cx="6541389" cy="1159416"/>
            </a:xfrm>
            <a:prstGeom prst="rect">
              <a:avLst/>
            </a:prstGeom>
            <a:noFill/>
            <a:ln>
              <a:noFill/>
            </a:ln>
          </p:spPr>
          <p:txBody>
            <a:bodyPr anchorCtr="0" anchor="ctr" bIns="87625" lIns="87625" spcFirstLastPara="1" rIns="87625" wrap="square" tIns="87625">
              <a:noAutofit/>
            </a:bodyPr>
            <a:lstStyle/>
            <a:p>
              <a:pPr indent="0" lvl="0" marL="0" marR="0" rtl="0" algn="l">
                <a:lnSpc>
                  <a:spcPct val="90000"/>
                </a:lnSpc>
                <a:spcBef>
                  <a:spcPts val="0"/>
                </a:spcBef>
                <a:spcAft>
                  <a:spcPts val="0"/>
                </a:spcAft>
                <a:buClr>
                  <a:schemeClr val="lt1"/>
                </a:buClr>
                <a:buSzPts val="2300"/>
                <a:buFont typeface="Calibri"/>
                <a:buNone/>
              </a:pPr>
              <a:r>
                <a:rPr b="0" i="0" lang="en-US" sz="2300" u="none" cap="none" strike="noStrike">
                  <a:solidFill>
                    <a:schemeClr val="lt1"/>
                  </a:solidFill>
                  <a:latin typeface="Calibri"/>
                  <a:ea typeface="Calibri"/>
                  <a:cs typeface="Calibri"/>
                  <a:sym typeface="Calibri"/>
                </a:rPr>
                <a:t>Erin’s Law is </a:t>
              </a:r>
              <a:r>
                <a:rPr b="0" i="0" lang="en-US" sz="2300" u="sng" cap="none" strike="noStrike">
                  <a:solidFill>
                    <a:schemeClr val="lt1"/>
                  </a:solidFill>
                  <a:latin typeface="Calibri"/>
                  <a:ea typeface="Calibri"/>
                  <a:cs typeface="Calibri"/>
                  <a:sym typeface="Calibri"/>
                </a:rPr>
                <a:t>not</a:t>
              </a:r>
              <a:r>
                <a:rPr b="0" i="0" lang="en-US" sz="2300" u="none" cap="none" strike="noStrike">
                  <a:solidFill>
                    <a:schemeClr val="lt1"/>
                  </a:solidFill>
                  <a:latin typeface="Calibri"/>
                  <a:ea typeface="Calibri"/>
                  <a:cs typeface="Calibri"/>
                  <a:sym typeface="Calibri"/>
                </a:rPr>
                <a:t> sex education</a:t>
              </a:r>
              <a:endParaRPr b="0" i="0" sz="1400" u="none" cap="none" strike="noStrike">
                <a:solidFill>
                  <a:srgbClr val="000000"/>
                </a:solidFill>
                <a:latin typeface="Arial"/>
                <a:ea typeface="Arial"/>
                <a:cs typeface="Arial"/>
                <a:sym typeface="Arial"/>
              </a:endParaRPr>
            </a:p>
          </p:txBody>
        </p:sp>
        <p:sp>
          <p:nvSpPr>
            <p:cNvPr id="120" name="Google Shape;120;p3"/>
            <p:cNvSpPr/>
            <p:nvPr/>
          </p:nvSpPr>
          <p:spPr>
            <a:xfrm>
              <a:off x="0" y="1408979"/>
              <a:ext cx="6666833" cy="1284860"/>
            </a:xfrm>
            <a:prstGeom prst="roundRect">
              <a:avLst>
                <a:gd fmla="val 16667" name="adj"/>
              </a:avLst>
            </a:prstGeom>
            <a:gradFill>
              <a:gsLst>
                <a:gs pos="0">
                  <a:srgbClr val="67CFBD"/>
                </a:gs>
                <a:gs pos="50000">
                  <a:srgbClr val="49CEBA"/>
                </a:gs>
                <a:gs pos="100000">
                  <a:srgbClr val="39BDA8"/>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3"/>
            <p:cNvSpPr txBox="1"/>
            <p:nvPr/>
          </p:nvSpPr>
          <p:spPr>
            <a:xfrm>
              <a:off x="62722" y="1471701"/>
              <a:ext cx="6541389" cy="1159416"/>
            </a:xfrm>
            <a:prstGeom prst="rect">
              <a:avLst/>
            </a:prstGeom>
            <a:noFill/>
            <a:ln>
              <a:noFill/>
            </a:ln>
          </p:spPr>
          <p:txBody>
            <a:bodyPr anchorCtr="0" anchor="ctr" bIns="87625" lIns="87625" spcFirstLastPara="1" rIns="87625" wrap="square" tIns="87625">
              <a:noAutofit/>
            </a:bodyPr>
            <a:lstStyle/>
            <a:p>
              <a:pPr indent="0" lvl="0" marL="0" marR="0" rtl="0" algn="l">
                <a:lnSpc>
                  <a:spcPct val="107916"/>
                </a:lnSpc>
                <a:spcBef>
                  <a:spcPts val="0"/>
                </a:spcBef>
                <a:spcAft>
                  <a:spcPts val="0"/>
                </a:spcAft>
                <a:buClr>
                  <a:schemeClr val="dk1"/>
                </a:buClr>
                <a:buSzPts val="1100"/>
                <a:buFont typeface="Arial"/>
                <a:buNone/>
              </a:pPr>
              <a:r>
                <a:t/>
              </a:r>
              <a:endParaRPr b="0" i="0" sz="1999" u="none" cap="none" strike="noStrike">
                <a:solidFill>
                  <a:schemeClr val="lt1"/>
                </a:solidFill>
                <a:latin typeface="Arial"/>
                <a:ea typeface="Arial"/>
                <a:cs typeface="Arial"/>
                <a:sym typeface="Arial"/>
              </a:endParaRPr>
            </a:p>
            <a:p>
              <a:pPr indent="0" lvl="0" marL="0" marR="0" rtl="0" algn="l">
                <a:lnSpc>
                  <a:spcPct val="107916"/>
                </a:lnSpc>
                <a:spcBef>
                  <a:spcPts val="800"/>
                </a:spcBef>
                <a:spcAft>
                  <a:spcPts val="0"/>
                </a:spcAft>
                <a:buClr>
                  <a:schemeClr val="dk1"/>
                </a:buClr>
                <a:buSzPts val="1100"/>
                <a:buFont typeface="Arial"/>
                <a:buNone/>
              </a:pPr>
              <a:r>
                <a:rPr b="0" i="0" lang="en-US" sz="1999" u="none" cap="none" strike="noStrike">
                  <a:solidFill>
                    <a:schemeClr val="lt1"/>
                  </a:solidFill>
                  <a:latin typeface="Arial"/>
                  <a:ea typeface="Arial"/>
                  <a:cs typeface="Arial"/>
                  <a:sym typeface="Arial"/>
                </a:rPr>
                <a:t>It teaches personal body safety, what is a good secret versus a bad secret, &amp; it empowers kids to find a safe adult if they feel something isn’t right.</a:t>
              </a:r>
              <a:endParaRPr b="0" i="0" sz="2559" u="none" cap="none" strike="noStrike">
                <a:solidFill>
                  <a:schemeClr val="lt1"/>
                </a:solidFill>
                <a:latin typeface="Arial"/>
                <a:ea typeface="Arial"/>
                <a:cs typeface="Arial"/>
                <a:sym typeface="Arial"/>
              </a:endParaRPr>
            </a:p>
            <a:p>
              <a:pPr indent="0" lvl="0" marL="0" marR="0" rtl="0" algn="l">
                <a:lnSpc>
                  <a:spcPct val="90000"/>
                </a:lnSpc>
                <a:spcBef>
                  <a:spcPts val="800"/>
                </a:spcBef>
                <a:spcAft>
                  <a:spcPts val="0"/>
                </a:spcAft>
                <a:buClr>
                  <a:schemeClr val="lt1"/>
                </a:buClr>
                <a:buSzPts val="2300"/>
                <a:buFont typeface="Calibri"/>
                <a:buNone/>
              </a:pPr>
              <a:r>
                <a:t/>
              </a:r>
              <a:endParaRPr b="0" i="0" sz="2300" u="none" cap="none" strike="noStrike">
                <a:solidFill>
                  <a:schemeClr val="lt1"/>
                </a:solidFill>
                <a:latin typeface="Calibri"/>
                <a:ea typeface="Calibri"/>
                <a:cs typeface="Calibri"/>
                <a:sym typeface="Calibri"/>
              </a:endParaRPr>
            </a:p>
          </p:txBody>
        </p:sp>
        <p:sp>
          <p:nvSpPr>
            <p:cNvPr id="122" name="Google Shape;122;p3"/>
            <p:cNvSpPr/>
            <p:nvPr/>
          </p:nvSpPr>
          <p:spPr>
            <a:xfrm>
              <a:off x="0" y="2760080"/>
              <a:ext cx="6666833" cy="1284860"/>
            </a:xfrm>
            <a:prstGeom prst="roundRect">
              <a:avLst>
                <a:gd fmla="val 16667" name="adj"/>
              </a:avLst>
            </a:prstGeom>
            <a:gradFill>
              <a:gsLst>
                <a:gs pos="0">
                  <a:srgbClr val="61C475"/>
                </a:gs>
                <a:gs pos="50000">
                  <a:srgbClr val="42C25D"/>
                </a:gs>
                <a:gs pos="100000">
                  <a:srgbClr val="33B14F"/>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3"/>
            <p:cNvSpPr txBox="1"/>
            <p:nvPr/>
          </p:nvSpPr>
          <p:spPr>
            <a:xfrm>
              <a:off x="62722" y="2822802"/>
              <a:ext cx="6541389" cy="1159416"/>
            </a:xfrm>
            <a:prstGeom prst="rect">
              <a:avLst/>
            </a:prstGeom>
            <a:noFill/>
            <a:ln>
              <a:noFill/>
            </a:ln>
          </p:spPr>
          <p:txBody>
            <a:bodyPr anchorCtr="0" anchor="ctr" bIns="87625" lIns="87625" spcFirstLastPara="1" rIns="87625" wrap="square" tIns="87625">
              <a:noAutofit/>
            </a:bodyPr>
            <a:lstStyle/>
            <a:p>
              <a:pPr indent="0" lvl="0" marL="0" marR="0" rtl="0" algn="l">
                <a:lnSpc>
                  <a:spcPct val="107916"/>
                </a:lnSpc>
                <a:spcBef>
                  <a:spcPts val="0"/>
                </a:spcBef>
                <a:spcAft>
                  <a:spcPts val="800"/>
                </a:spcAft>
                <a:buClr>
                  <a:schemeClr val="dk1"/>
                </a:buClr>
                <a:buSzPts val="1100"/>
                <a:buFont typeface="Arial"/>
                <a:buNone/>
              </a:pPr>
              <a:r>
                <a:rPr b="0" i="0" lang="en-US" sz="1800" u="none" cap="none" strike="noStrike">
                  <a:solidFill>
                    <a:schemeClr val="lt1"/>
                  </a:solidFill>
                  <a:latin typeface="Arial"/>
                  <a:ea typeface="Arial"/>
                  <a:cs typeface="Arial"/>
                  <a:sym typeface="Arial"/>
                </a:rPr>
                <a:t>Erin’s Law teaches kids about safe and unsafe touches by giving them examples. </a:t>
              </a:r>
              <a:endParaRPr b="0" i="0" sz="2300" u="none" cap="none" strike="noStrike">
                <a:solidFill>
                  <a:schemeClr val="lt1"/>
                </a:solidFill>
                <a:latin typeface="Calibri"/>
                <a:ea typeface="Calibri"/>
                <a:cs typeface="Calibri"/>
                <a:sym typeface="Calibri"/>
              </a:endParaRPr>
            </a:p>
          </p:txBody>
        </p:sp>
        <p:sp>
          <p:nvSpPr>
            <p:cNvPr id="124" name="Google Shape;124;p3"/>
            <p:cNvSpPr/>
            <p:nvPr/>
          </p:nvSpPr>
          <p:spPr>
            <a:xfrm>
              <a:off x="0" y="4111180"/>
              <a:ext cx="6666833" cy="1284860"/>
            </a:xfrm>
            <a:prstGeom prst="roundRect">
              <a:avLst>
                <a:gd fmla="val 16667" name="adj"/>
              </a:avLst>
            </a:prstGeom>
            <a:gradFill>
              <a:gsLst>
                <a:gs pos="0">
                  <a:srgbClr val="7EB55F"/>
                </a:gs>
                <a:gs pos="50000">
                  <a:srgbClr val="6EB03F"/>
                </a:gs>
                <a:gs pos="100000">
                  <a:srgbClr val="5F9F34"/>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3"/>
            <p:cNvSpPr txBox="1"/>
            <p:nvPr/>
          </p:nvSpPr>
          <p:spPr>
            <a:xfrm>
              <a:off x="62722" y="4173902"/>
              <a:ext cx="6541389" cy="1159416"/>
            </a:xfrm>
            <a:prstGeom prst="rect">
              <a:avLst/>
            </a:prstGeom>
            <a:noFill/>
            <a:ln>
              <a:noFill/>
            </a:ln>
          </p:spPr>
          <p:txBody>
            <a:bodyPr anchorCtr="0" anchor="ctr" bIns="87625" lIns="87625" spcFirstLastPara="1" rIns="87625" wrap="square" tIns="87625">
              <a:noAutofit/>
            </a:bodyPr>
            <a:lstStyle/>
            <a:p>
              <a:pPr indent="0" lvl="0" marL="0" marR="0" rtl="0" algn="l">
                <a:lnSpc>
                  <a:spcPct val="107916"/>
                </a:lnSpc>
                <a:spcBef>
                  <a:spcPts val="0"/>
                </a:spcBef>
                <a:spcAft>
                  <a:spcPts val="0"/>
                </a:spcAft>
                <a:buClr>
                  <a:schemeClr val="dk1"/>
                </a:buClr>
                <a:buSzPts val="1100"/>
                <a:buFont typeface="Arial"/>
                <a:buNone/>
              </a:pPr>
              <a:r>
                <a:t/>
              </a:r>
              <a:endParaRPr b="0" i="0" sz="1800" u="none" cap="none" strike="noStrike">
                <a:solidFill>
                  <a:srgbClr val="0000FF"/>
                </a:solidFill>
                <a:latin typeface="Arial"/>
                <a:ea typeface="Arial"/>
                <a:cs typeface="Arial"/>
                <a:sym typeface="Arial"/>
              </a:endParaRPr>
            </a:p>
            <a:p>
              <a:pPr indent="0" lvl="0" marL="0" marR="0" rtl="0" algn="l">
                <a:lnSpc>
                  <a:spcPct val="107916"/>
                </a:lnSpc>
                <a:spcBef>
                  <a:spcPts val="800"/>
                </a:spcBef>
                <a:spcAft>
                  <a:spcPts val="0"/>
                </a:spcAft>
                <a:buClr>
                  <a:schemeClr val="dk1"/>
                </a:buClr>
                <a:buSzPts val="1100"/>
                <a:buFont typeface="Arial"/>
                <a:buNone/>
              </a:pPr>
              <a:r>
                <a:t/>
              </a:r>
              <a:endParaRPr b="0" i="0" sz="1800" u="none" cap="none" strike="noStrike">
                <a:solidFill>
                  <a:srgbClr val="0000FF"/>
                </a:solidFill>
                <a:latin typeface="Arial"/>
                <a:ea typeface="Arial"/>
                <a:cs typeface="Arial"/>
                <a:sym typeface="Arial"/>
              </a:endParaRPr>
            </a:p>
            <a:p>
              <a:pPr indent="0" lvl="0" marL="0" marR="0" rtl="0" algn="l">
                <a:lnSpc>
                  <a:spcPct val="107916"/>
                </a:lnSpc>
                <a:spcBef>
                  <a:spcPts val="800"/>
                </a:spcBef>
                <a:spcAft>
                  <a:spcPts val="0"/>
                </a:spcAft>
                <a:buClr>
                  <a:schemeClr val="dk1"/>
                </a:buClr>
                <a:buSzPts val="1100"/>
                <a:buFont typeface="Arial"/>
                <a:buNone/>
              </a:pPr>
              <a:r>
                <a:rPr b="0" i="0" lang="en-US" sz="1800" u="none" cap="none" strike="noStrike">
                  <a:solidFill>
                    <a:schemeClr val="lt1"/>
                  </a:solidFill>
                  <a:latin typeface="Arial"/>
                  <a:ea typeface="Arial"/>
                  <a:cs typeface="Arial"/>
                  <a:sym typeface="Arial"/>
                </a:rPr>
                <a:t>It teaches that parents should never force their children to give people hugs and kisses.  Allow them to make that decision. They need to be empowered and know they are the boss of their own bodies.</a:t>
              </a:r>
              <a:endParaRPr b="0" i="0" sz="500" u="none" cap="none" strike="noStrike">
                <a:solidFill>
                  <a:schemeClr val="lt1"/>
                </a:solidFill>
                <a:latin typeface="Arial"/>
                <a:ea typeface="Arial"/>
                <a:cs typeface="Arial"/>
                <a:sym typeface="Arial"/>
              </a:endParaRPr>
            </a:p>
            <a:p>
              <a:pPr indent="0" lvl="0" marL="0" marR="0" rtl="0" algn="l">
                <a:lnSpc>
                  <a:spcPct val="90000"/>
                </a:lnSpc>
                <a:spcBef>
                  <a:spcPts val="800"/>
                </a:spcBef>
                <a:spcAft>
                  <a:spcPts val="0"/>
                </a:spcAft>
                <a:buClr>
                  <a:schemeClr val="lt1"/>
                </a:buClr>
                <a:buSzPts val="2300"/>
                <a:buFont typeface="Calibri"/>
                <a:buNone/>
              </a:pPr>
              <a:r>
                <a:t/>
              </a:r>
              <a:endParaRPr b="0" i="1" sz="2300" u="sng" cap="none" strike="noStrike">
                <a:solidFill>
                  <a:schemeClr val="lt1"/>
                </a:solidFill>
                <a:latin typeface="Calibri"/>
                <a:ea typeface="Calibri"/>
                <a:cs typeface="Calibri"/>
                <a:sym typeface="Calibri"/>
              </a:endParaRPr>
            </a:p>
            <a:p>
              <a:pPr indent="0" lvl="0" marL="0" marR="0" rtl="0" algn="l">
                <a:lnSpc>
                  <a:spcPct val="90000"/>
                </a:lnSpc>
                <a:spcBef>
                  <a:spcPts val="0"/>
                </a:spcBef>
                <a:spcAft>
                  <a:spcPts val="0"/>
                </a:spcAft>
                <a:buClr>
                  <a:schemeClr val="lt1"/>
                </a:buClr>
                <a:buSzPts val="2300"/>
                <a:buFont typeface="Calibri"/>
                <a:buNone/>
              </a:pPr>
              <a:r>
                <a:t/>
              </a:r>
              <a:endParaRPr b="0" i="0" sz="2300" u="none" cap="none" strike="noStrike">
                <a:solidFill>
                  <a:schemeClr val="lt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9" name="Shape 129"/>
        <p:cNvGrpSpPr/>
        <p:nvPr/>
      </p:nvGrpSpPr>
      <p:grpSpPr>
        <a:xfrm>
          <a:off x="0" y="0"/>
          <a:ext cx="0" cy="0"/>
          <a:chOff x="0" y="0"/>
          <a:chExt cx="0" cy="0"/>
        </a:xfrm>
      </p:grpSpPr>
      <p:sp>
        <p:nvSpPr>
          <p:cNvPr id="130" name="Google Shape;130;p2"/>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1" name="Google Shape;131;p2"/>
          <p:cNvSpPr/>
          <p:nvPr/>
        </p:nvSpPr>
        <p:spPr>
          <a:xfrm flipH="1">
            <a:off x="842688" y="1766812"/>
            <a:ext cx="822493" cy="4232692"/>
          </a:xfrm>
          <a:custGeom>
            <a:rect b="b" l="l" r="r" t="t"/>
            <a:pathLst>
              <a:path extrusionOk="0" h="2732" w="491">
                <a:moveTo>
                  <a:pt x="491" y="2247"/>
                </a:moveTo>
                <a:lnTo>
                  <a:pt x="0" y="2732"/>
                </a:lnTo>
                <a:lnTo>
                  <a:pt x="0" y="486"/>
                </a:lnTo>
                <a:lnTo>
                  <a:pt x="491" y="0"/>
                </a:lnTo>
                <a:lnTo>
                  <a:pt x="491" y="2247"/>
                </a:lnTo>
                <a:close/>
              </a:path>
            </a:pathLst>
          </a:custGeom>
          <a:solidFill>
            <a:srgbClr val="1F386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2" name="Google Shape;132;p2"/>
          <p:cNvSpPr/>
          <p:nvPr/>
        </p:nvSpPr>
        <p:spPr>
          <a:xfrm flipH="1">
            <a:off x="842689" y="1423780"/>
            <a:ext cx="687754" cy="3820236"/>
          </a:xfrm>
          <a:custGeom>
            <a:rect b="b" l="l" r="r" t="t"/>
            <a:pathLst>
              <a:path extrusionOk="0" h="2447" w="414">
                <a:moveTo>
                  <a:pt x="414" y="2447"/>
                </a:moveTo>
                <a:lnTo>
                  <a:pt x="0" y="2247"/>
                </a:lnTo>
                <a:lnTo>
                  <a:pt x="0" y="0"/>
                </a:lnTo>
                <a:lnTo>
                  <a:pt x="414" y="200"/>
                </a:lnTo>
                <a:lnTo>
                  <a:pt x="414" y="2447"/>
                </a:lnTo>
                <a:close/>
              </a:path>
            </a:pathLst>
          </a:custGeom>
          <a:solidFill>
            <a:srgbClr val="2F54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3" name="Google Shape;133;p2"/>
          <p:cNvSpPr/>
          <p:nvPr/>
        </p:nvSpPr>
        <p:spPr>
          <a:xfrm flipH="1">
            <a:off x="1183243" y="1239381"/>
            <a:ext cx="347200" cy="3699705"/>
          </a:xfrm>
          <a:custGeom>
            <a:rect b="b" l="l" r="r" t="t"/>
            <a:pathLst>
              <a:path extrusionOk="0" h="2358" w="209">
                <a:moveTo>
                  <a:pt x="209" y="2246"/>
                </a:moveTo>
                <a:lnTo>
                  <a:pt x="0" y="2358"/>
                </a:lnTo>
                <a:lnTo>
                  <a:pt x="0" y="111"/>
                </a:lnTo>
                <a:lnTo>
                  <a:pt x="209" y="0"/>
                </a:lnTo>
                <a:lnTo>
                  <a:pt x="209" y="2246"/>
                </a:lnTo>
                <a:close/>
              </a:path>
            </a:pathLst>
          </a:custGeom>
          <a:solidFill>
            <a:srgbClr val="1F386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4" name="Google Shape;134;p2"/>
          <p:cNvSpPr/>
          <p:nvPr/>
        </p:nvSpPr>
        <p:spPr>
          <a:xfrm flipH="1">
            <a:off x="1183242" y="1230651"/>
            <a:ext cx="10208658" cy="3531073"/>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5" name="Google Shape;135;p2"/>
          <p:cNvSpPr txBox="1"/>
          <p:nvPr>
            <p:ph type="title"/>
          </p:nvPr>
        </p:nvSpPr>
        <p:spPr>
          <a:xfrm>
            <a:off x="1871000" y="731100"/>
            <a:ext cx="9236100" cy="49734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1100"/>
              <a:buFont typeface="Arial"/>
              <a:buNone/>
            </a:pPr>
            <a:r>
              <a:t/>
            </a:r>
            <a:endParaRPr sz="4000">
              <a:solidFill>
                <a:schemeClr val="lt1"/>
              </a:solidFill>
            </a:endParaRPr>
          </a:p>
          <a:p>
            <a:pPr indent="0" lvl="0" marL="0" rtl="0" algn="ctr">
              <a:lnSpc>
                <a:spcPct val="90000"/>
              </a:lnSpc>
              <a:spcBef>
                <a:spcPts val="0"/>
              </a:spcBef>
              <a:spcAft>
                <a:spcPts val="0"/>
              </a:spcAft>
              <a:buClr>
                <a:schemeClr val="dk1"/>
              </a:buClr>
              <a:buSzPts val="1100"/>
              <a:buFont typeface="Arial"/>
              <a:buNone/>
            </a:pPr>
            <a:r>
              <a:rPr lang="en-US" sz="4000">
                <a:solidFill>
                  <a:schemeClr val="accent4"/>
                </a:solidFill>
              </a:rPr>
              <a:t>Can I opt out of this curriculum?</a:t>
            </a:r>
            <a:endParaRPr sz="4000">
              <a:solidFill>
                <a:schemeClr val="accent4"/>
              </a:solidFill>
            </a:endParaRPr>
          </a:p>
          <a:p>
            <a:pPr indent="0" lvl="0" marL="0" rtl="0" algn="ctr">
              <a:lnSpc>
                <a:spcPct val="90000"/>
              </a:lnSpc>
              <a:spcBef>
                <a:spcPts val="0"/>
              </a:spcBef>
              <a:spcAft>
                <a:spcPts val="0"/>
              </a:spcAft>
              <a:buClr>
                <a:schemeClr val="dk1"/>
              </a:buClr>
              <a:buSzPts val="1100"/>
              <a:buFont typeface="Arial"/>
              <a:buNone/>
            </a:pPr>
            <a:r>
              <a:t/>
            </a:r>
            <a:endParaRPr sz="4000">
              <a:solidFill>
                <a:schemeClr val="lt1"/>
              </a:solidFill>
            </a:endParaRPr>
          </a:p>
          <a:p>
            <a:pPr indent="0" lvl="0" marL="0" rtl="0" algn="l">
              <a:lnSpc>
                <a:spcPct val="115000"/>
              </a:lnSpc>
              <a:spcBef>
                <a:spcPts val="900"/>
              </a:spcBef>
              <a:spcAft>
                <a:spcPts val="0"/>
              </a:spcAft>
              <a:buClr>
                <a:schemeClr val="dk1"/>
              </a:buClr>
              <a:buSzPts val="1100"/>
              <a:buFont typeface="Arial"/>
              <a:buNone/>
            </a:pPr>
            <a:r>
              <a:rPr lang="en-US" sz="3500">
                <a:solidFill>
                  <a:schemeClr val="lt1"/>
                </a:solidFill>
              </a:rPr>
              <a:t>The New York State Mandate does not allow for parents to opt their children out of the lessons presented.</a:t>
            </a:r>
            <a:endParaRPr sz="3500">
              <a:solidFill>
                <a:schemeClr val="lt1"/>
              </a:solidFill>
            </a:endParaRPr>
          </a:p>
          <a:p>
            <a:pPr indent="0" lvl="0" marL="0" rtl="0" algn="l">
              <a:lnSpc>
                <a:spcPct val="90000"/>
              </a:lnSpc>
              <a:spcBef>
                <a:spcPts val="1800"/>
              </a:spcBef>
              <a:spcAft>
                <a:spcPts val="0"/>
              </a:spcAft>
              <a:buClr>
                <a:schemeClr val="dk1"/>
              </a:buClr>
              <a:buSzPts val="1100"/>
              <a:buFont typeface="Arial"/>
              <a:buNone/>
            </a:pPr>
            <a:r>
              <a:t/>
            </a:r>
            <a:endParaRPr/>
          </a:p>
          <a:p>
            <a:pPr indent="0" lvl="0" marL="0" rtl="0" algn="l">
              <a:lnSpc>
                <a:spcPct val="90000"/>
              </a:lnSpc>
              <a:spcBef>
                <a:spcPts val="0"/>
              </a:spcBef>
              <a:spcAft>
                <a:spcPts val="0"/>
              </a:spcAft>
              <a:buClr>
                <a:schemeClr val="dk1"/>
              </a:buClr>
              <a:buSzPts val="1100"/>
              <a:buFont typeface="Arial"/>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9" name="Shape 139"/>
        <p:cNvGrpSpPr/>
        <p:nvPr/>
      </p:nvGrpSpPr>
      <p:grpSpPr>
        <a:xfrm>
          <a:off x="0" y="0"/>
          <a:ext cx="0" cy="0"/>
          <a:chOff x="0" y="0"/>
          <a:chExt cx="0" cy="0"/>
        </a:xfrm>
      </p:grpSpPr>
      <p:sp>
        <p:nvSpPr>
          <p:cNvPr id="140" name="Google Shape;140;ge7107d8f7a_5_28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1" name="Google Shape;141;ge7107d8f7a_5_285"/>
          <p:cNvSpPr/>
          <p:nvPr/>
        </p:nvSpPr>
        <p:spPr>
          <a:xfrm flipH="1" rot="5400000">
            <a:off x="-1410016" y="1410150"/>
            <a:ext cx="6858000" cy="4037700"/>
          </a:xfrm>
          <a:prstGeom prst="rect">
            <a:avLst/>
          </a:prstGeom>
          <a:gradFill>
            <a:gsLst>
              <a:gs pos="0">
                <a:srgbClr val="000000"/>
              </a:gs>
              <a:gs pos="8000">
                <a:srgbClr val="000000"/>
              </a:gs>
              <a:gs pos="100000">
                <a:srgbClr val="2F5496"/>
              </a:gs>
            </a:gsLst>
            <a:lin ang="300012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2" name="Google Shape;142;ge7107d8f7a_5_285"/>
          <p:cNvSpPr/>
          <p:nvPr/>
        </p:nvSpPr>
        <p:spPr>
          <a:xfrm flipH="1" rot="5400000">
            <a:off x="-1410016" y="1420288"/>
            <a:ext cx="6858000" cy="4037700"/>
          </a:xfrm>
          <a:prstGeom prst="rect">
            <a:avLst/>
          </a:prstGeom>
          <a:gradFill>
            <a:gsLst>
              <a:gs pos="0">
                <a:srgbClr val="000000">
                  <a:alpha val="0"/>
                </a:srgbClr>
              </a:gs>
              <a:gs pos="99000">
                <a:srgbClr val="4472C4">
                  <a:alpha val="45098"/>
                </a:srgbClr>
              </a:gs>
              <a:gs pos="100000">
                <a:srgbClr val="4472C4">
                  <a:alpha val="45098"/>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3" name="Google Shape;143;ge7107d8f7a_5_285"/>
          <p:cNvSpPr/>
          <p:nvPr/>
        </p:nvSpPr>
        <p:spPr>
          <a:xfrm flipH="1" rot="5400000">
            <a:off x="767983" y="3588145"/>
            <a:ext cx="2502000" cy="4037700"/>
          </a:xfrm>
          <a:prstGeom prst="rect">
            <a:avLst/>
          </a:prstGeom>
          <a:gradFill>
            <a:gsLst>
              <a:gs pos="0">
                <a:srgbClr val="4472C4">
                  <a:alpha val="27843"/>
                </a:srgbClr>
              </a:gs>
              <a:gs pos="2000">
                <a:srgbClr val="4472C4">
                  <a:alpha val="27843"/>
                </a:srgbClr>
              </a:gs>
              <a:gs pos="100000">
                <a:srgbClr val="000000">
                  <a:alpha val="29019"/>
                </a:srgbClr>
              </a:gs>
            </a:gsLst>
            <a:lin ang="779990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4" name="Google Shape;144;ge7107d8f7a_5_285"/>
          <p:cNvSpPr/>
          <p:nvPr/>
        </p:nvSpPr>
        <p:spPr>
          <a:xfrm rot="-967356">
            <a:off x="-500907" y="968177"/>
            <a:ext cx="3897638" cy="4176045"/>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4472C4">
                  <a:alpha val="41960"/>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5" name="Google Shape;145;ge7107d8f7a_5_285"/>
          <p:cNvSpPr/>
          <p:nvPr/>
        </p:nvSpPr>
        <p:spPr>
          <a:xfrm flipH="1" rot="5400000">
            <a:off x="-1410026" y="1410148"/>
            <a:ext cx="6858000" cy="4037700"/>
          </a:xfrm>
          <a:prstGeom prst="rect">
            <a:avLst/>
          </a:prstGeom>
          <a:gradFill>
            <a:gsLst>
              <a:gs pos="0">
                <a:srgbClr val="000000">
                  <a:alpha val="0"/>
                </a:srgbClr>
              </a:gs>
              <a:gs pos="99000">
                <a:srgbClr val="8DA9DB">
                  <a:alpha val="10196"/>
                </a:srgbClr>
              </a:gs>
              <a:gs pos="100000">
                <a:srgbClr val="8DA9DB">
                  <a:alpha val="10196"/>
                </a:srgbClr>
              </a:gs>
            </a:gsLst>
            <a:lin ang="720001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6" name="Google Shape;146;ge7107d8f7a_5_285"/>
          <p:cNvSpPr txBox="1"/>
          <p:nvPr>
            <p:ph type="title"/>
          </p:nvPr>
        </p:nvSpPr>
        <p:spPr>
          <a:xfrm>
            <a:off x="586478" y="1683756"/>
            <a:ext cx="3115200" cy="23964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3600"/>
              <a:buFont typeface="Raleway"/>
              <a:buNone/>
            </a:pPr>
            <a:r>
              <a:rPr lang="en-US" sz="3600">
                <a:solidFill>
                  <a:srgbClr val="FFFFFF"/>
                </a:solidFill>
                <a:latin typeface="Raleway"/>
                <a:ea typeface="Raleway"/>
                <a:cs typeface="Raleway"/>
                <a:sym typeface="Raleway"/>
              </a:rPr>
              <a:t>Talking with Your Child About Body Safety</a:t>
            </a:r>
            <a:endParaRPr/>
          </a:p>
        </p:txBody>
      </p:sp>
      <p:grpSp>
        <p:nvGrpSpPr>
          <p:cNvPr id="147" name="Google Shape;147;ge7107d8f7a_5_285"/>
          <p:cNvGrpSpPr/>
          <p:nvPr/>
        </p:nvGrpSpPr>
        <p:grpSpPr>
          <a:xfrm>
            <a:off x="4905052" y="808318"/>
            <a:ext cx="6666900" cy="5338202"/>
            <a:chOff x="0" y="57878"/>
            <a:chExt cx="6666900" cy="5338202"/>
          </a:xfrm>
        </p:grpSpPr>
        <p:sp>
          <p:nvSpPr>
            <p:cNvPr id="148" name="Google Shape;148;ge7107d8f7a_5_285"/>
            <p:cNvSpPr/>
            <p:nvPr/>
          </p:nvSpPr>
          <p:spPr>
            <a:xfrm>
              <a:off x="0" y="57878"/>
              <a:ext cx="6666900" cy="1284900"/>
            </a:xfrm>
            <a:prstGeom prst="roundRect">
              <a:avLst>
                <a:gd fmla="val 16667" name="adj"/>
              </a:avLst>
            </a:prstGeom>
            <a:gradFill>
              <a:gsLst>
                <a:gs pos="0">
                  <a:srgbClr val="6EA5DA"/>
                </a:gs>
                <a:gs pos="50000">
                  <a:srgbClr val="529BDA"/>
                </a:gs>
                <a:gs pos="100000">
                  <a:srgbClr val="4188C8"/>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ge7107d8f7a_5_285"/>
            <p:cNvSpPr/>
            <p:nvPr/>
          </p:nvSpPr>
          <p:spPr>
            <a:xfrm>
              <a:off x="0" y="1408979"/>
              <a:ext cx="6666900" cy="1284900"/>
            </a:xfrm>
            <a:prstGeom prst="roundRect">
              <a:avLst>
                <a:gd fmla="val 16667" name="adj"/>
              </a:avLst>
            </a:prstGeom>
            <a:gradFill>
              <a:gsLst>
                <a:gs pos="0">
                  <a:srgbClr val="67CFBD"/>
                </a:gs>
                <a:gs pos="50000">
                  <a:srgbClr val="49CEBA"/>
                </a:gs>
                <a:gs pos="100000">
                  <a:srgbClr val="39BDA8"/>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ge7107d8f7a_5_285"/>
            <p:cNvSpPr txBox="1"/>
            <p:nvPr/>
          </p:nvSpPr>
          <p:spPr>
            <a:xfrm>
              <a:off x="62722" y="1471701"/>
              <a:ext cx="6541500" cy="1159500"/>
            </a:xfrm>
            <a:prstGeom prst="rect">
              <a:avLst/>
            </a:prstGeom>
            <a:noFill/>
            <a:ln>
              <a:noFill/>
            </a:ln>
          </p:spPr>
          <p:txBody>
            <a:bodyPr anchorCtr="0" anchor="ctr" bIns="87625" lIns="87625" spcFirstLastPara="1" rIns="87625" wrap="square" tIns="87625">
              <a:noAutofit/>
            </a:bodyPr>
            <a:lstStyle/>
            <a:p>
              <a:pPr indent="0" lvl="0" marL="0" marR="0" rtl="0" algn="l">
                <a:lnSpc>
                  <a:spcPct val="90000"/>
                </a:lnSpc>
                <a:spcBef>
                  <a:spcPts val="0"/>
                </a:spcBef>
                <a:spcAft>
                  <a:spcPts val="0"/>
                </a:spcAft>
                <a:buClr>
                  <a:schemeClr val="lt1"/>
                </a:buClr>
                <a:buSzPts val="2300"/>
                <a:buFont typeface="Calibri"/>
                <a:buNone/>
              </a:pPr>
              <a:r>
                <a:rPr b="0" i="0" lang="en-US" sz="2300" u="none" cap="none" strike="noStrike">
                  <a:solidFill>
                    <a:schemeClr val="lt1"/>
                  </a:solidFill>
                  <a:latin typeface="Calibri"/>
                  <a:ea typeface="Calibri"/>
                  <a:cs typeface="Calibri"/>
                  <a:sym typeface="Calibri"/>
                </a:rPr>
                <a:t>Explain to them their private parts are “the areas covered by your swimsuit”. </a:t>
              </a:r>
              <a:endParaRPr b="0" i="0" sz="2300" u="none" cap="none" strike="noStrike">
                <a:solidFill>
                  <a:schemeClr val="lt1"/>
                </a:solidFill>
                <a:latin typeface="Calibri"/>
                <a:ea typeface="Calibri"/>
                <a:cs typeface="Calibri"/>
                <a:sym typeface="Calibri"/>
              </a:endParaRPr>
            </a:p>
          </p:txBody>
        </p:sp>
        <p:sp>
          <p:nvSpPr>
            <p:cNvPr id="151" name="Google Shape;151;ge7107d8f7a_5_285"/>
            <p:cNvSpPr/>
            <p:nvPr/>
          </p:nvSpPr>
          <p:spPr>
            <a:xfrm>
              <a:off x="0" y="2760080"/>
              <a:ext cx="6666900" cy="1284900"/>
            </a:xfrm>
            <a:prstGeom prst="roundRect">
              <a:avLst>
                <a:gd fmla="val 16667" name="adj"/>
              </a:avLst>
            </a:prstGeom>
            <a:gradFill>
              <a:gsLst>
                <a:gs pos="0">
                  <a:srgbClr val="61C475"/>
                </a:gs>
                <a:gs pos="50000">
                  <a:srgbClr val="42C25D"/>
                </a:gs>
                <a:gs pos="100000">
                  <a:srgbClr val="33B14F"/>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ge7107d8f7a_5_285"/>
            <p:cNvSpPr txBox="1"/>
            <p:nvPr/>
          </p:nvSpPr>
          <p:spPr>
            <a:xfrm>
              <a:off x="62722" y="2822802"/>
              <a:ext cx="6541500" cy="1159500"/>
            </a:xfrm>
            <a:prstGeom prst="rect">
              <a:avLst/>
            </a:prstGeom>
            <a:noFill/>
            <a:ln>
              <a:noFill/>
            </a:ln>
          </p:spPr>
          <p:txBody>
            <a:bodyPr anchorCtr="0" anchor="ctr" bIns="87625" lIns="87625" spcFirstLastPara="1" rIns="87625" wrap="square" tIns="87625">
              <a:noAutofit/>
            </a:bodyPr>
            <a:lstStyle/>
            <a:p>
              <a:pPr indent="0" lvl="0" marL="0" marR="0" rtl="0" algn="l">
                <a:lnSpc>
                  <a:spcPct val="90000"/>
                </a:lnSpc>
                <a:spcBef>
                  <a:spcPts val="0"/>
                </a:spcBef>
                <a:spcAft>
                  <a:spcPts val="0"/>
                </a:spcAft>
                <a:buClr>
                  <a:schemeClr val="lt1"/>
                </a:buClr>
                <a:buSzPts val="2300"/>
                <a:buFont typeface="Calibri"/>
                <a:buNone/>
              </a:pPr>
              <a:r>
                <a:rPr b="0" i="0" lang="en-US" sz="2300" u="none" cap="none" strike="noStrike">
                  <a:solidFill>
                    <a:schemeClr val="lt1"/>
                  </a:solidFill>
                  <a:latin typeface="Calibri"/>
                  <a:ea typeface="Calibri"/>
                  <a:cs typeface="Calibri"/>
                  <a:sym typeface="Calibri"/>
                </a:rPr>
                <a:t>Nobody including a parent or caregiver – should see or touch them unless they’re keeping them clean, safe, or healthy.</a:t>
              </a:r>
              <a:endParaRPr b="0" i="0" sz="2300" u="none" cap="none" strike="noStrike">
                <a:solidFill>
                  <a:schemeClr val="lt1"/>
                </a:solidFill>
                <a:latin typeface="Calibri"/>
                <a:ea typeface="Calibri"/>
                <a:cs typeface="Calibri"/>
                <a:sym typeface="Calibri"/>
              </a:endParaRPr>
            </a:p>
          </p:txBody>
        </p:sp>
        <p:sp>
          <p:nvSpPr>
            <p:cNvPr id="153" name="Google Shape;153;ge7107d8f7a_5_285"/>
            <p:cNvSpPr/>
            <p:nvPr/>
          </p:nvSpPr>
          <p:spPr>
            <a:xfrm>
              <a:off x="0" y="4111180"/>
              <a:ext cx="6666900" cy="1284900"/>
            </a:xfrm>
            <a:prstGeom prst="roundRect">
              <a:avLst>
                <a:gd fmla="val 16667" name="adj"/>
              </a:avLst>
            </a:prstGeom>
            <a:gradFill>
              <a:gsLst>
                <a:gs pos="0">
                  <a:srgbClr val="7EB55F"/>
                </a:gs>
                <a:gs pos="50000">
                  <a:srgbClr val="6EB03F"/>
                </a:gs>
                <a:gs pos="100000">
                  <a:srgbClr val="5F9F34"/>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ge7107d8f7a_5_285"/>
            <p:cNvSpPr txBox="1"/>
            <p:nvPr/>
          </p:nvSpPr>
          <p:spPr>
            <a:xfrm>
              <a:off x="62722" y="4173902"/>
              <a:ext cx="6541500" cy="1159500"/>
            </a:xfrm>
            <a:prstGeom prst="rect">
              <a:avLst/>
            </a:prstGeom>
            <a:noFill/>
            <a:ln>
              <a:noFill/>
            </a:ln>
          </p:spPr>
          <p:txBody>
            <a:bodyPr anchorCtr="0" anchor="ctr" bIns="87625" lIns="87625" spcFirstLastPara="1" rIns="87625" wrap="square" tIns="87625">
              <a:noAutofit/>
            </a:bodyPr>
            <a:lstStyle/>
            <a:p>
              <a:pPr indent="0" lvl="0" marL="0" marR="0" rtl="0" algn="l">
                <a:lnSpc>
                  <a:spcPct val="90000"/>
                </a:lnSpc>
                <a:spcBef>
                  <a:spcPts val="0"/>
                </a:spcBef>
                <a:spcAft>
                  <a:spcPts val="0"/>
                </a:spcAft>
                <a:buClr>
                  <a:schemeClr val="lt1"/>
                </a:buClr>
                <a:buSzPts val="2300"/>
                <a:buFont typeface="Calibri"/>
                <a:buNone/>
              </a:pPr>
              <a:r>
                <a:rPr b="0" i="1" lang="en-US" sz="2300" u="sng" cap="none" strike="noStrike">
                  <a:solidFill>
                    <a:schemeClr val="lt1"/>
                  </a:solidFill>
                  <a:latin typeface="Calibri"/>
                  <a:ea typeface="Calibri"/>
                  <a:cs typeface="Calibri"/>
                  <a:sym typeface="Calibri"/>
                </a:rPr>
                <a:t> I Said No</a:t>
              </a:r>
              <a:r>
                <a:rPr b="0" i="0" lang="en-US" sz="2300" u="sng" cap="none" strike="noStrike">
                  <a:solidFill>
                    <a:schemeClr val="lt1"/>
                  </a:solidFill>
                  <a:latin typeface="Calibri"/>
                  <a:ea typeface="Calibri"/>
                  <a:cs typeface="Calibri"/>
                  <a:sym typeface="Calibri"/>
                </a:rPr>
                <a:t>!</a:t>
              </a:r>
              <a:r>
                <a:rPr b="0" i="0" lang="en-US" sz="2300" u="none" cap="none" strike="noStrike">
                  <a:solidFill>
                    <a:schemeClr val="lt1"/>
                  </a:solidFill>
                  <a:latin typeface="Calibri"/>
                  <a:ea typeface="Calibri"/>
                  <a:cs typeface="Calibri"/>
                  <a:sym typeface="Calibri"/>
                </a:rPr>
                <a:t> Kimberly King</a:t>
              </a:r>
              <a:endParaRPr b="0" i="0" sz="2300" u="none" cap="none" strike="noStrike">
                <a:solidFill>
                  <a:schemeClr val="lt1"/>
                </a:solidFill>
                <a:latin typeface="Calibri"/>
                <a:ea typeface="Calibri"/>
                <a:cs typeface="Calibri"/>
                <a:sym typeface="Calibri"/>
              </a:endParaRPr>
            </a:p>
            <a:p>
              <a:pPr indent="0" lvl="0" marL="0" marR="0" rtl="0" algn="l">
                <a:lnSpc>
                  <a:spcPct val="90000"/>
                </a:lnSpc>
                <a:spcBef>
                  <a:spcPts val="0"/>
                </a:spcBef>
                <a:spcAft>
                  <a:spcPts val="0"/>
                </a:spcAft>
                <a:buClr>
                  <a:schemeClr val="lt1"/>
                </a:buClr>
                <a:buSzPts val="2300"/>
                <a:buFont typeface="Calibri"/>
                <a:buNone/>
              </a:pPr>
              <a:r>
                <a:t/>
              </a:r>
              <a:endParaRPr b="0" i="0" sz="2300" u="none" cap="none" strike="noStrike">
                <a:solidFill>
                  <a:schemeClr val="lt1"/>
                </a:solidFill>
                <a:latin typeface="Calibri"/>
                <a:ea typeface="Calibri"/>
                <a:cs typeface="Calibri"/>
                <a:sym typeface="Calibri"/>
              </a:endParaRPr>
            </a:p>
          </p:txBody>
        </p:sp>
        <p:sp>
          <p:nvSpPr>
            <p:cNvPr id="155" name="Google Shape;155;ge7107d8f7a_5_285"/>
            <p:cNvSpPr txBox="1"/>
            <p:nvPr/>
          </p:nvSpPr>
          <p:spPr>
            <a:xfrm>
              <a:off x="62722" y="120600"/>
              <a:ext cx="6541500" cy="1159500"/>
            </a:xfrm>
            <a:prstGeom prst="rect">
              <a:avLst/>
            </a:prstGeom>
            <a:noFill/>
            <a:ln>
              <a:noFill/>
            </a:ln>
          </p:spPr>
          <p:txBody>
            <a:bodyPr anchorCtr="0" anchor="ctr" bIns="87625" lIns="87625" spcFirstLastPara="1" rIns="87625" wrap="square" tIns="87625">
              <a:noAutofit/>
            </a:bodyPr>
            <a:lstStyle/>
            <a:p>
              <a:pPr indent="0" lvl="0" marL="0" marR="0" rtl="0" algn="l">
                <a:lnSpc>
                  <a:spcPct val="90000"/>
                </a:lnSpc>
                <a:spcBef>
                  <a:spcPts val="0"/>
                </a:spcBef>
                <a:spcAft>
                  <a:spcPts val="0"/>
                </a:spcAft>
                <a:buClr>
                  <a:schemeClr val="lt1"/>
                </a:buClr>
                <a:buSzPts val="2300"/>
                <a:buFont typeface="Calibri"/>
                <a:buNone/>
              </a:pPr>
              <a:r>
                <a:rPr b="0" i="0" lang="en-US" sz="2300" u="none" cap="none" strike="noStrike">
                  <a:solidFill>
                    <a:schemeClr val="lt1"/>
                  </a:solidFill>
                  <a:latin typeface="Calibri"/>
                  <a:ea typeface="Calibri"/>
                  <a:cs typeface="Calibri"/>
                  <a:sym typeface="Calibri"/>
                </a:rPr>
                <a:t>Begin </a:t>
              </a:r>
              <a:r>
                <a:rPr b="0" i="0" lang="en-US" sz="2300" u="none" cap="none" strike="noStrike">
                  <a:solidFill>
                    <a:schemeClr val="lt1"/>
                  </a:solidFill>
                  <a:latin typeface="Calibri"/>
                  <a:ea typeface="Calibri"/>
                  <a:cs typeface="Calibri"/>
                  <a:sym typeface="Calibri"/>
                </a:rPr>
                <a:t>as</a:t>
              </a:r>
              <a:r>
                <a:rPr lang="en-US" sz="2300">
                  <a:solidFill>
                    <a:schemeClr val="lt1"/>
                  </a:solidFill>
                  <a:latin typeface="Calibri"/>
                  <a:ea typeface="Calibri"/>
                  <a:cs typeface="Calibri"/>
                  <a:sym typeface="Calibri"/>
                </a:rPr>
                <a:t> soon as language is developed</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9" name="Shape 159"/>
        <p:cNvGrpSpPr/>
        <p:nvPr/>
      </p:nvGrpSpPr>
      <p:grpSpPr>
        <a:xfrm>
          <a:off x="0" y="0"/>
          <a:ext cx="0" cy="0"/>
          <a:chOff x="0" y="0"/>
          <a:chExt cx="0" cy="0"/>
        </a:xfrm>
      </p:grpSpPr>
      <p:sp>
        <p:nvSpPr>
          <p:cNvPr id="160" name="Google Shape;160;p4"/>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1" name="Google Shape;161;p4"/>
          <p:cNvSpPr/>
          <p:nvPr/>
        </p:nvSpPr>
        <p:spPr>
          <a:xfrm>
            <a:off x="4142164" y="900814"/>
            <a:ext cx="759618" cy="5710965"/>
          </a:xfrm>
          <a:custGeom>
            <a:rect b="b" l="l" r="r" t="t"/>
            <a:pathLst>
              <a:path extrusionOk="0" h="2447" w="414">
                <a:moveTo>
                  <a:pt x="414" y="2447"/>
                </a:moveTo>
                <a:lnTo>
                  <a:pt x="0" y="2247"/>
                </a:lnTo>
                <a:lnTo>
                  <a:pt x="0" y="0"/>
                </a:lnTo>
                <a:lnTo>
                  <a:pt x="414" y="200"/>
                </a:lnTo>
                <a:lnTo>
                  <a:pt x="414" y="2447"/>
                </a:lnTo>
                <a:close/>
              </a:path>
            </a:pathLst>
          </a:custGeom>
          <a:solidFill>
            <a:srgbClr val="2F54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2" name="Google Shape;162;p4"/>
          <p:cNvSpPr/>
          <p:nvPr/>
        </p:nvSpPr>
        <p:spPr>
          <a:xfrm>
            <a:off x="4144437" y="633165"/>
            <a:ext cx="482654" cy="5521414"/>
          </a:xfrm>
          <a:custGeom>
            <a:rect b="b" l="l" r="r" t="t"/>
            <a:pathLst>
              <a:path extrusionOk="0" h="2358" w="209">
                <a:moveTo>
                  <a:pt x="209" y="2246"/>
                </a:moveTo>
                <a:lnTo>
                  <a:pt x="0" y="2358"/>
                </a:lnTo>
                <a:lnTo>
                  <a:pt x="0" y="111"/>
                </a:lnTo>
                <a:lnTo>
                  <a:pt x="209" y="0"/>
                </a:lnTo>
                <a:lnTo>
                  <a:pt x="209" y="2246"/>
                </a:lnTo>
                <a:close/>
              </a:path>
            </a:pathLst>
          </a:custGeom>
          <a:solidFill>
            <a:srgbClr val="1F386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3" name="Google Shape;163;p4"/>
          <p:cNvSpPr/>
          <p:nvPr/>
        </p:nvSpPr>
        <p:spPr>
          <a:xfrm>
            <a:off x="634621" y="636723"/>
            <a:ext cx="4000062" cy="5257799"/>
          </a:xfrm>
          <a:custGeom>
            <a:rect b="b" l="l" r="r" t="t"/>
            <a:pathLst>
              <a:path extrusionOk="0" h="5257799" w="4634682">
                <a:moveTo>
                  <a:pt x="0" y="0"/>
                </a:moveTo>
                <a:lnTo>
                  <a:pt x="4634682" y="0"/>
                </a:lnTo>
                <a:lnTo>
                  <a:pt x="4634682" y="5257799"/>
                </a:lnTo>
                <a:lnTo>
                  <a:pt x="0" y="5257799"/>
                </a:lnTo>
                <a:close/>
              </a:path>
            </a:pathLst>
          </a:custGeom>
          <a:solidFill>
            <a:srgbClr val="1F386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4" name="Google Shape;164;p4"/>
          <p:cNvSpPr txBox="1"/>
          <p:nvPr>
            <p:ph type="title"/>
          </p:nvPr>
        </p:nvSpPr>
        <p:spPr>
          <a:xfrm>
            <a:off x="934872" y="982272"/>
            <a:ext cx="3388419" cy="45609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400"/>
              <a:buFont typeface="Calibri"/>
              <a:buNone/>
            </a:pPr>
            <a:r>
              <a:rPr lang="en-US">
                <a:solidFill>
                  <a:srgbClr val="FFFFFF"/>
                </a:solidFill>
              </a:rPr>
              <a:t>Talk with Your Child About…</a:t>
            </a:r>
            <a:endParaRPr/>
          </a:p>
        </p:txBody>
      </p:sp>
      <p:sp>
        <p:nvSpPr>
          <p:cNvPr id="165" name="Google Shape;165;p4"/>
          <p:cNvSpPr/>
          <p:nvPr/>
        </p:nvSpPr>
        <p:spPr>
          <a:xfrm>
            <a:off x="4901782" y="1352302"/>
            <a:ext cx="6655597" cy="5251646"/>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6" name="Google Shape;166;p4"/>
          <p:cNvSpPr txBox="1"/>
          <p:nvPr>
            <p:ph idx="1" type="body"/>
          </p:nvPr>
        </p:nvSpPr>
        <p:spPr>
          <a:xfrm>
            <a:off x="5221862" y="1719618"/>
            <a:ext cx="5948831" cy="4334629"/>
          </a:xfrm>
          <a:prstGeom prst="rect">
            <a:avLst/>
          </a:prstGeom>
          <a:noFill/>
          <a:ln>
            <a:noFill/>
          </a:ln>
        </p:spPr>
        <p:txBody>
          <a:bodyPr anchorCtr="0" anchor="ctr" bIns="45700" lIns="91425" spcFirstLastPara="1" rIns="91425" wrap="square" tIns="45700">
            <a:normAutofit lnSpcReduction="20000"/>
          </a:bodyPr>
          <a:lstStyle/>
          <a:p>
            <a:pPr indent="-228600" lvl="0" marL="228600" rtl="0" algn="l">
              <a:lnSpc>
                <a:spcPct val="90000"/>
              </a:lnSpc>
              <a:spcBef>
                <a:spcPts val="0"/>
              </a:spcBef>
              <a:spcAft>
                <a:spcPts val="0"/>
              </a:spcAft>
              <a:buClr>
                <a:srgbClr val="FEFFFF"/>
              </a:buClr>
              <a:buSzPts val="2400"/>
              <a:buChar char="●"/>
            </a:pPr>
            <a:r>
              <a:rPr lang="en-US" sz="2400">
                <a:solidFill>
                  <a:srgbClr val="FEFFFF"/>
                </a:solidFill>
                <a:latin typeface="Raleway"/>
                <a:ea typeface="Raleway"/>
                <a:cs typeface="Raleway"/>
                <a:sym typeface="Raleway"/>
              </a:rPr>
              <a:t>T</a:t>
            </a:r>
            <a:r>
              <a:rPr b="0" i="0" lang="en-US" sz="2400">
                <a:solidFill>
                  <a:srgbClr val="FEFFFF"/>
                </a:solidFill>
                <a:latin typeface="Raleway"/>
                <a:ea typeface="Raleway"/>
                <a:cs typeface="Raleway"/>
                <a:sym typeface="Raleway"/>
              </a:rPr>
              <a:t>rusting their intuition</a:t>
            </a:r>
            <a:endParaRPr/>
          </a:p>
          <a:p>
            <a:pPr indent="-228600" lvl="0" marL="228600" rtl="0" algn="l">
              <a:lnSpc>
                <a:spcPct val="90000"/>
              </a:lnSpc>
              <a:spcBef>
                <a:spcPts val="1000"/>
              </a:spcBef>
              <a:spcAft>
                <a:spcPts val="0"/>
              </a:spcAft>
              <a:buClr>
                <a:srgbClr val="FEFFFF"/>
              </a:buClr>
              <a:buSzPts val="2400"/>
              <a:buChar char="●"/>
            </a:pPr>
            <a:r>
              <a:rPr lang="en-US" sz="2400">
                <a:solidFill>
                  <a:srgbClr val="FEFFFF"/>
                </a:solidFill>
                <a:latin typeface="Raleway"/>
                <a:ea typeface="Raleway"/>
                <a:cs typeface="Raleway"/>
                <a:sym typeface="Raleway"/>
              </a:rPr>
              <a:t>Leaving an uncomfortable situation and finding a safe adult</a:t>
            </a:r>
            <a:endParaRPr/>
          </a:p>
          <a:p>
            <a:pPr indent="-228600" lvl="0" marL="228600" rtl="0" algn="l">
              <a:lnSpc>
                <a:spcPct val="90000"/>
              </a:lnSpc>
              <a:spcBef>
                <a:spcPts val="1000"/>
              </a:spcBef>
              <a:spcAft>
                <a:spcPts val="0"/>
              </a:spcAft>
              <a:buClr>
                <a:srgbClr val="FEFFFF"/>
              </a:buClr>
              <a:buSzPts val="2400"/>
              <a:buChar char="●"/>
            </a:pPr>
            <a:r>
              <a:rPr lang="en-US" sz="2400">
                <a:solidFill>
                  <a:srgbClr val="FEFFFF"/>
                </a:solidFill>
                <a:latin typeface="Raleway"/>
                <a:ea typeface="Raleway"/>
                <a:cs typeface="Raleway"/>
                <a:sym typeface="Raleway"/>
              </a:rPr>
              <a:t>T</a:t>
            </a:r>
            <a:r>
              <a:rPr b="0" i="0" lang="en-US" sz="2400">
                <a:solidFill>
                  <a:srgbClr val="FEFFFF"/>
                </a:solidFill>
                <a:latin typeface="Raleway"/>
                <a:ea typeface="Raleway"/>
                <a:cs typeface="Raleway"/>
                <a:sym typeface="Raleway"/>
              </a:rPr>
              <a:t>he differences between safe and unsafe secrets</a:t>
            </a:r>
            <a:endParaRPr/>
          </a:p>
          <a:p>
            <a:pPr indent="-228600" lvl="0" marL="228600" rtl="0" algn="l">
              <a:lnSpc>
                <a:spcPct val="90000"/>
              </a:lnSpc>
              <a:spcBef>
                <a:spcPts val="1000"/>
              </a:spcBef>
              <a:spcAft>
                <a:spcPts val="0"/>
              </a:spcAft>
              <a:buClr>
                <a:srgbClr val="FEFFFF"/>
              </a:buClr>
              <a:buSzPts val="2400"/>
              <a:buChar char="●"/>
            </a:pPr>
            <a:r>
              <a:rPr lang="en-US" sz="2400">
                <a:solidFill>
                  <a:srgbClr val="FEFFFF"/>
                </a:solidFill>
                <a:latin typeface="Raleway"/>
                <a:ea typeface="Raleway"/>
                <a:cs typeface="Raleway"/>
                <a:sym typeface="Raleway"/>
              </a:rPr>
              <a:t>S</a:t>
            </a:r>
            <a:r>
              <a:rPr b="0" i="0" lang="en-US" sz="2400">
                <a:solidFill>
                  <a:srgbClr val="FEFFFF"/>
                </a:solidFill>
                <a:latin typeface="Raleway"/>
                <a:ea typeface="Raleway"/>
                <a:cs typeface="Raleway"/>
                <a:sym typeface="Raleway"/>
              </a:rPr>
              <a:t>afe and unsafe touches</a:t>
            </a:r>
            <a:endParaRPr/>
          </a:p>
          <a:p>
            <a:pPr indent="-228600" lvl="0" marL="228600" rtl="0" algn="l">
              <a:lnSpc>
                <a:spcPct val="90000"/>
              </a:lnSpc>
              <a:spcBef>
                <a:spcPts val="1000"/>
              </a:spcBef>
              <a:spcAft>
                <a:spcPts val="0"/>
              </a:spcAft>
              <a:buClr>
                <a:srgbClr val="FEFFFF"/>
              </a:buClr>
              <a:buSzPts val="2400"/>
              <a:buChar char="●"/>
            </a:pPr>
            <a:r>
              <a:rPr lang="en-US" sz="2400">
                <a:solidFill>
                  <a:srgbClr val="FEFFFF"/>
                </a:solidFill>
                <a:latin typeface="Raleway"/>
                <a:ea typeface="Raleway"/>
                <a:cs typeface="Raleway"/>
                <a:sym typeface="Raleway"/>
              </a:rPr>
              <a:t>E</a:t>
            </a:r>
            <a:r>
              <a:rPr b="0" i="0" lang="en-US" sz="2400">
                <a:solidFill>
                  <a:srgbClr val="FEFFFF"/>
                </a:solidFill>
                <a:latin typeface="Raleway"/>
                <a:ea typeface="Raleway"/>
                <a:cs typeface="Raleway"/>
                <a:sym typeface="Raleway"/>
              </a:rPr>
              <a:t>mpower them to know they are the boss of their bodies</a:t>
            </a:r>
            <a:endParaRPr/>
          </a:p>
          <a:p>
            <a:pPr indent="0" lvl="0" marL="0" rtl="0" algn="l">
              <a:lnSpc>
                <a:spcPct val="90000"/>
              </a:lnSpc>
              <a:spcBef>
                <a:spcPts val="1000"/>
              </a:spcBef>
              <a:spcAft>
                <a:spcPts val="0"/>
              </a:spcAft>
              <a:buClr>
                <a:srgbClr val="FEFFFF"/>
              </a:buClr>
              <a:buSzPts val="2400"/>
              <a:buNone/>
            </a:pPr>
            <a:r>
              <a:rPr lang="en-US" sz="2400">
                <a:solidFill>
                  <a:srgbClr val="FEFFFF"/>
                </a:solidFill>
                <a:latin typeface="Raleway"/>
                <a:ea typeface="Raleway"/>
                <a:cs typeface="Raleway"/>
                <a:sym typeface="Raleway"/>
              </a:rPr>
              <a:t>  </a:t>
            </a:r>
            <a:r>
              <a:rPr b="0" i="0" lang="en-US" sz="2400" u="sng">
                <a:solidFill>
                  <a:srgbClr val="FEFFFF"/>
                </a:solidFill>
                <a:latin typeface="Raleway"/>
                <a:ea typeface="Raleway"/>
                <a:cs typeface="Raleway"/>
                <a:sym typeface="Raleway"/>
              </a:rPr>
              <a:t>The Right Touch </a:t>
            </a:r>
            <a:r>
              <a:rPr b="0" i="0" lang="en-US" sz="2400">
                <a:solidFill>
                  <a:srgbClr val="FEFFFF"/>
                </a:solidFill>
                <a:latin typeface="Raleway"/>
                <a:ea typeface="Raleway"/>
                <a:cs typeface="Raleway"/>
                <a:sym typeface="Raleway"/>
              </a:rPr>
              <a:t>by Sandy Kleven</a:t>
            </a:r>
            <a:endParaRPr b="0" i="0" sz="2400">
              <a:solidFill>
                <a:srgbClr val="FEFFFF"/>
              </a:solidFill>
              <a:latin typeface="Raleway"/>
              <a:ea typeface="Raleway"/>
              <a:cs typeface="Raleway"/>
              <a:sym typeface="Raleway"/>
            </a:endParaRPr>
          </a:p>
          <a:p>
            <a:pPr indent="-228600" lvl="0" marL="228600" rtl="0" algn="l">
              <a:lnSpc>
                <a:spcPct val="90000"/>
              </a:lnSpc>
              <a:spcBef>
                <a:spcPts val="1000"/>
              </a:spcBef>
              <a:spcAft>
                <a:spcPts val="0"/>
              </a:spcAft>
              <a:buClr>
                <a:srgbClr val="FEFFFF"/>
              </a:buClr>
              <a:buSzPts val="2400"/>
              <a:buChar char="●"/>
            </a:pPr>
            <a:r>
              <a:rPr lang="en-US" sz="2400">
                <a:solidFill>
                  <a:srgbClr val="FEFFFF"/>
                </a:solidFill>
                <a:latin typeface="Raleway"/>
                <a:ea typeface="Raleway"/>
                <a:cs typeface="Raleway"/>
                <a:sym typeface="Raleway"/>
              </a:rPr>
              <a:t>Have ongoing discussions about personal body safety (every 6 months)</a:t>
            </a:r>
            <a:endParaRPr/>
          </a:p>
          <a:p>
            <a:pPr indent="0" lvl="0" marL="0" rtl="0" algn="l">
              <a:lnSpc>
                <a:spcPct val="90000"/>
              </a:lnSpc>
              <a:spcBef>
                <a:spcPts val="1000"/>
              </a:spcBef>
              <a:spcAft>
                <a:spcPts val="1600"/>
              </a:spcAft>
              <a:buClr>
                <a:schemeClr val="dk1"/>
              </a:buClr>
              <a:buSzPts val="2000"/>
              <a:buNone/>
            </a:pPr>
            <a:r>
              <a:t/>
            </a:r>
            <a:endParaRPr sz="2000">
              <a:solidFill>
                <a:srgbClr val="FE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0" name="Shape 170"/>
        <p:cNvGrpSpPr/>
        <p:nvPr/>
      </p:nvGrpSpPr>
      <p:grpSpPr>
        <a:xfrm>
          <a:off x="0" y="0"/>
          <a:ext cx="0" cy="0"/>
          <a:chOff x="0" y="0"/>
          <a:chExt cx="0" cy="0"/>
        </a:xfrm>
      </p:grpSpPr>
      <p:sp>
        <p:nvSpPr>
          <p:cNvPr id="171" name="Google Shape;171;gec2a482ae5_0_15"/>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2" name="Google Shape;172;gec2a482ae5_0_15"/>
          <p:cNvSpPr/>
          <p:nvPr/>
        </p:nvSpPr>
        <p:spPr>
          <a:xfrm>
            <a:off x="4142164" y="900814"/>
            <a:ext cx="759618" cy="5710968"/>
          </a:xfrm>
          <a:custGeom>
            <a:rect b="b" l="l" r="r" t="t"/>
            <a:pathLst>
              <a:path extrusionOk="0" h="2447" w="414">
                <a:moveTo>
                  <a:pt x="414" y="2447"/>
                </a:moveTo>
                <a:lnTo>
                  <a:pt x="0" y="2247"/>
                </a:lnTo>
                <a:lnTo>
                  <a:pt x="0" y="0"/>
                </a:lnTo>
                <a:lnTo>
                  <a:pt x="414" y="200"/>
                </a:lnTo>
                <a:lnTo>
                  <a:pt x="414" y="2447"/>
                </a:lnTo>
                <a:close/>
              </a:path>
            </a:pathLst>
          </a:custGeom>
          <a:solidFill>
            <a:srgbClr val="2F54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3" name="Google Shape;173;gec2a482ae5_0_15"/>
          <p:cNvSpPr/>
          <p:nvPr/>
        </p:nvSpPr>
        <p:spPr>
          <a:xfrm>
            <a:off x="4144437" y="633165"/>
            <a:ext cx="482654" cy="5521416"/>
          </a:xfrm>
          <a:custGeom>
            <a:rect b="b" l="l" r="r" t="t"/>
            <a:pathLst>
              <a:path extrusionOk="0" h="2358" w="209">
                <a:moveTo>
                  <a:pt x="209" y="2246"/>
                </a:moveTo>
                <a:lnTo>
                  <a:pt x="0" y="2358"/>
                </a:lnTo>
                <a:lnTo>
                  <a:pt x="0" y="111"/>
                </a:lnTo>
                <a:lnTo>
                  <a:pt x="209" y="0"/>
                </a:lnTo>
                <a:lnTo>
                  <a:pt x="209" y="2246"/>
                </a:lnTo>
                <a:close/>
              </a:path>
            </a:pathLst>
          </a:custGeom>
          <a:solidFill>
            <a:srgbClr val="1F386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4" name="Google Shape;174;gec2a482ae5_0_15"/>
          <p:cNvSpPr/>
          <p:nvPr/>
        </p:nvSpPr>
        <p:spPr>
          <a:xfrm>
            <a:off x="634621" y="636723"/>
            <a:ext cx="3997413" cy="5257799"/>
          </a:xfrm>
          <a:custGeom>
            <a:rect b="b" l="l" r="r" t="t"/>
            <a:pathLst>
              <a:path extrusionOk="0" h="5257799" w="4634682">
                <a:moveTo>
                  <a:pt x="0" y="0"/>
                </a:moveTo>
                <a:lnTo>
                  <a:pt x="4634682" y="0"/>
                </a:lnTo>
                <a:lnTo>
                  <a:pt x="4634682" y="5257799"/>
                </a:lnTo>
                <a:lnTo>
                  <a:pt x="0" y="5257799"/>
                </a:lnTo>
                <a:close/>
              </a:path>
            </a:pathLst>
          </a:custGeom>
          <a:solidFill>
            <a:srgbClr val="1F386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5" name="Google Shape;175;gec2a482ae5_0_15"/>
          <p:cNvSpPr txBox="1"/>
          <p:nvPr>
            <p:ph type="title"/>
          </p:nvPr>
        </p:nvSpPr>
        <p:spPr>
          <a:xfrm>
            <a:off x="934872" y="982272"/>
            <a:ext cx="3388500" cy="456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400"/>
              <a:buFont typeface="Calibri"/>
              <a:buNone/>
            </a:pPr>
            <a:r>
              <a:rPr lang="en-US">
                <a:solidFill>
                  <a:srgbClr val="FFFFFF"/>
                </a:solidFill>
              </a:rPr>
              <a:t>Healthy touches for children...</a:t>
            </a:r>
            <a:endParaRPr/>
          </a:p>
        </p:txBody>
      </p:sp>
      <p:sp>
        <p:nvSpPr>
          <p:cNvPr id="176" name="Google Shape;176;gec2a482ae5_0_15"/>
          <p:cNvSpPr/>
          <p:nvPr/>
        </p:nvSpPr>
        <p:spPr>
          <a:xfrm>
            <a:off x="4901782" y="1352302"/>
            <a:ext cx="6655500" cy="52515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Watch this two minute video to learn how healthy touch for children and youth is important in protecting them from sexual abuse. For more in-depth learning, take Darkness to Light’s 30-minute Healthy Touch for Youth training. Visit https://www.d2l.org/education/additional-training/healthy-touch-children/" id="177" name="Google Shape;177;gec2a482ae5_0_15" title="Asking Permission to Touch">
            <a:hlinkClick r:id="rId3"/>
          </p:cNvPr>
          <p:cNvPicPr preferRelativeResize="0"/>
          <p:nvPr/>
        </p:nvPicPr>
        <p:blipFill>
          <a:blip r:embed="rId4">
            <a:alphaModFix/>
          </a:blip>
          <a:stretch>
            <a:fillRect/>
          </a:stretch>
        </p:blipFill>
        <p:spPr>
          <a:xfrm>
            <a:off x="5148700" y="1843600"/>
            <a:ext cx="5883300" cy="4412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gtEl>
                                        <p:attrNameLst>
                                          <p:attrName>style.visibility</p:attrName>
                                        </p:attrNameLst>
                                      </p:cBhvr>
                                      <p:to>
                                        <p:strVal val="visible"/>
                                      </p:to>
                                    </p:set>
                                    <p:animEffect filter="fade" transition="in">
                                      <p:cBhvr>
                                        <p:cTn dur="1000"/>
                                        <p:tgtEl>
                                          <p:spTgt spid="1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1" name="Shape 181"/>
        <p:cNvGrpSpPr/>
        <p:nvPr/>
      </p:nvGrpSpPr>
      <p:grpSpPr>
        <a:xfrm>
          <a:off x="0" y="0"/>
          <a:ext cx="0" cy="0"/>
          <a:chOff x="0" y="0"/>
          <a:chExt cx="0" cy="0"/>
        </a:xfrm>
      </p:grpSpPr>
      <p:sp>
        <p:nvSpPr>
          <p:cNvPr id="182" name="Google Shape;182;p5"/>
          <p:cNvSpPr txBox="1"/>
          <p:nvPr>
            <p:ph type="title"/>
          </p:nvPr>
        </p:nvSpPr>
        <p:spPr>
          <a:xfrm>
            <a:off x="1913468" y="365125"/>
            <a:ext cx="9440332"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accent5"/>
              </a:buClr>
              <a:buSzPct val="100000"/>
              <a:buFont typeface="Raleway"/>
              <a:buNone/>
            </a:pPr>
            <a:r>
              <a:rPr b="0" i="0" lang="en-US" sz="4800">
                <a:solidFill>
                  <a:schemeClr val="accent5"/>
                </a:solidFill>
                <a:latin typeface="Raleway"/>
                <a:ea typeface="Raleway"/>
                <a:cs typeface="Raleway"/>
                <a:sym typeface="Raleway"/>
              </a:rPr>
              <a:t>Warning Signs of an Abused Child</a:t>
            </a:r>
            <a:br>
              <a:rPr b="0" i="0" lang="en-US" sz="4200">
                <a:latin typeface="Raleway"/>
                <a:ea typeface="Raleway"/>
                <a:cs typeface="Raleway"/>
                <a:sym typeface="Raleway"/>
              </a:rPr>
            </a:br>
            <a:endParaRPr sz="4200"/>
          </a:p>
        </p:txBody>
      </p:sp>
      <p:sp>
        <p:nvSpPr>
          <p:cNvPr id="183" name="Google Shape;183;p5"/>
          <p:cNvSpPr/>
          <p:nvPr/>
        </p:nvSpPr>
        <p:spPr>
          <a:xfrm>
            <a:off x="0" y="0"/>
            <a:ext cx="126124" cy="6858000"/>
          </a:xfrm>
          <a:prstGeom prst="rect">
            <a:avLst/>
          </a:prstGeom>
          <a:solidFill>
            <a:srgbClr val="4472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nvGrpSpPr>
          <p:cNvPr id="184" name="Google Shape;184;p5"/>
          <p:cNvGrpSpPr/>
          <p:nvPr/>
        </p:nvGrpSpPr>
        <p:grpSpPr>
          <a:xfrm>
            <a:off x="1223036" y="1303052"/>
            <a:ext cx="9745927" cy="4872963"/>
            <a:chOff x="384836" y="946"/>
            <a:chExt cx="9745927" cy="4872963"/>
          </a:xfrm>
        </p:grpSpPr>
        <p:sp>
          <p:nvSpPr>
            <p:cNvPr id="185" name="Google Shape;185;p5"/>
            <p:cNvSpPr/>
            <p:nvPr/>
          </p:nvSpPr>
          <p:spPr>
            <a:xfrm>
              <a:off x="384836" y="946"/>
              <a:ext cx="1804801" cy="1082880"/>
            </a:xfrm>
            <a:prstGeom prst="rect">
              <a:avLst/>
            </a:prstGeom>
            <a:gradFill>
              <a:gsLst>
                <a:gs pos="0">
                  <a:srgbClr val="6EA5DA"/>
                </a:gs>
                <a:gs pos="50000">
                  <a:srgbClr val="529BDA"/>
                </a:gs>
                <a:gs pos="100000">
                  <a:srgbClr val="4188C8"/>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5"/>
            <p:cNvSpPr txBox="1"/>
            <p:nvPr/>
          </p:nvSpPr>
          <p:spPr>
            <a:xfrm>
              <a:off x="384836" y="946"/>
              <a:ext cx="1804801" cy="1082880"/>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Nightmares</a:t>
              </a:r>
              <a:endParaRPr b="0" i="0" sz="1600" u="none" cap="none" strike="noStrike">
                <a:solidFill>
                  <a:schemeClr val="lt1"/>
                </a:solidFill>
                <a:latin typeface="Calibri"/>
                <a:ea typeface="Calibri"/>
                <a:cs typeface="Calibri"/>
                <a:sym typeface="Calibri"/>
              </a:endParaRPr>
            </a:p>
          </p:txBody>
        </p:sp>
        <p:sp>
          <p:nvSpPr>
            <p:cNvPr id="187" name="Google Shape;187;p5"/>
            <p:cNvSpPr/>
            <p:nvPr/>
          </p:nvSpPr>
          <p:spPr>
            <a:xfrm>
              <a:off x="2370117" y="946"/>
              <a:ext cx="1804801" cy="1082880"/>
            </a:xfrm>
            <a:prstGeom prst="rect">
              <a:avLst/>
            </a:prstGeom>
            <a:gradFill>
              <a:gsLst>
                <a:gs pos="0">
                  <a:srgbClr val="6DAFD7"/>
                </a:gs>
                <a:gs pos="50000">
                  <a:srgbClr val="50A7D8"/>
                </a:gs>
                <a:gs pos="100000">
                  <a:srgbClr val="4095C5"/>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5"/>
            <p:cNvSpPr txBox="1"/>
            <p:nvPr/>
          </p:nvSpPr>
          <p:spPr>
            <a:xfrm>
              <a:off x="2370117" y="946"/>
              <a:ext cx="1804801" cy="1082880"/>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Trouble sleeping</a:t>
              </a:r>
              <a:endParaRPr b="0" i="0" sz="1600" u="none" cap="none" strike="noStrike">
                <a:solidFill>
                  <a:schemeClr val="lt1"/>
                </a:solidFill>
                <a:latin typeface="Calibri"/>
                <a:ea typeface="Calibri"/>
                <a:cs typeface="Calibri"/>
                <a:sym typeface="Calibri"/>
              </a:endParaRPr>
            </a:p>
          </p:txBody>
        </p:sp>
        <p:sp>
          <p:nvSpPr>
            <p:cNvPr id="189" name="Google Shape;189;p5"/>
            <p:cNvSpPr/>
            <p:nvPr/>
          </p:nvSpPr>
          <p:spPr>
            <a:xfrm>
              <a:off x="4355399" y="946"/>
              <a:ext cx="1804801" cy="1082880"/>
            </a:xfrm>
            <a:prstGeom prst="rect">
              <a:avLst/>
            </a:prstGeom>
            <a:gradFill>
              <a:gsLst>
                <a:gs pos="0">
                  <a:srgbClr val="6CBAD5"/>
                </a:gs>
                <a:gs pos="50000">
                  <a:srgbClr val="4EB5D6"/>
                </a:gs>
                <a:gs pos="100000">
                  <a:srgbClr val="3EA2C3"/>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5"/>
            <p:cNvSpPr txBox="1"/>
            <p:nvPr/>
          </p:nvSpPr>
          <p:spPr>
            <a:xfrm>
              <a:off x="4355399" y="946"/>
              <a:ext cx="1804801" cy="1082880"/>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Bed wetting</a:t>
              </a:r>
              <a:endParaRPr b="0" i="0" sz="1600" u="none" cap="none" strike="noStrike">
                <a:solidFill>
                  <a:schemeClr val="lt1"/>
                </a:solidFill>
                <a:latin typeface="Calibri"/>
                <a:ea typeface="Calibri"/>
                <a:cs typeface="Calibri"/>
                <a:sym typeface="Calibri"/>
              </a:endParaRPr>
            </a:p>
          </p:txBody>
        </p:sp>
        <p:sp>
          <p:nvSpPr>
            <p:cNvPr id="191" name="Google Shape;191;p5"/>
            <p:cNvSpPr/>
            <p:nvPr/>
          </p:nvSpPr>
          <p:spPr>
            <a:xfrm>
              <a:off x="6340680" y="946"/>
              <a:ext cx="1804801" cy="1082880"/>
            </a:xfrm>
            <a:prstGeom prst="rect">
              <a:avLst/>
            </a:prstGeom>
            <a:gradFill>
              <a:gsLst>
                <a:gs pos="0">
                  <a:srgbClr val="6AC4D3"/>
                </a:gs>
                <a:gs pos="50000">
                  <a:srgbClr val="4CC2D4"/>
                </a:gs>
                <a:gs pos="100000">
                  <a:srgbClr val="3CB0C1"/>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5"/>
            <p:cNvSpPr txBox="1"/>
            <p:nvPr/>
          </p:nvSpPr>
          <p:spPr>
            <a:xfrm>
              <a:off x="6340680" y="946"/>
              <a:ext cx="1804801" cy="1082880"/>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Change in appetite</a:t>
              </a:r>
              <a:endParaRPr b="0" i="0" sz="1600" u="none" cap="none" strike="noStrike">
                <a:solidFill>
                  <a:schemeClr val="lt1"/>
                </a:solidFill>
                <a:latin typeface="Calibri"/>
                <a:ea typeface="Calibri"/>
                <a:cs typeface="Calibri"/>
                <a:sym typeface="Calibri"/>
              </a:endParaRPr>
            </a:p>
          </p:txBody>
        </p:sp>
        <p:sp>
          <p:nvSpPr>
            <p:cNvPr id="193" name="Google Shape;193;p5"/>
            <p:cNvSpPr/>
            <p:nvPr/>
          </p:nvSpPr>
          <p:spPr>
            <a:xfrm>
              <a:off x="8325962" y="946"/>
              <a:ext cx="1804801" cy="1082880"/>
            </a:xfrm>
            <a:prstGeom prst="rect">
              <a:avLst/>
            </a:prstGeom>
            <a:gradFill>
              <a:gsLst>
                <a:gs pos="0">
                  <a:srgbClr val="69D0D1"/>
                </a:gs>
                <a:gs pos="50000">
                  <a:srgbClr val="4AD0D2"/>
                </a:gs>
                <a:gs pos="100000">
                  <a:srgbClr val="3ABFC0"/>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5"/>
            <p:cNvSpPr txBox="1"/>
            <p:nvPr/>
          </p:nvSpPr>
          <p:spPr>
            <a:xfrm>
              <a:off x="8325962" y="946"/>
              <a:ext cx="1804801" cy="1082880"/>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Fear of certain people, places, activites</a:t>
              </a:r>
              <a:endParaRPr b="0" i="0" sz="1600" u="none" cap="none" strike="noStrike">
                <a:solidFill>
                  <a:schemeClr val="lt1"/>
                </a:solidFill>
                <a:latin typeface="Calibri"/>
                <a:ea typeface="Calibri"/>
                <a:cs typeface="Calibri"/>
                <a:sym typeface="Calibri"/>
              </a:endParaRPr>
            </a:p>
          </p:txBody>
        </p:sp>
        <p:sp>
          <p:nvSpPr>
            <p:cNvPr id="195" name="Google Shape;195;p5"/>
            <p:cNvSpPr/>
            <p:nvPr/>
          </p:nvSpPr>
          <p:spPr>
            <a:xfrm>
              <a:off x="384836" y="1264307"/>
              <a:ext cx="1804801" cy="1082880"/>
            </a:xfrm>
            <a:prstGeom prst="rect">
              <a:avLst/>
            </a:prstGeom>
            <a:gradFill>
              <a:gsLst>
                <a:gs pos="0">
                  <a:srgbClr val="67CFC3"/>
                </a:gs>
                <a:gs pos="50000">
                  <a:srgbClr val="48D0BF"/>
                </a:gs>
                <a:gs pos="100000">
                  <a:srgbClr val="39BEAF"/>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5"/>
            <p:cNvSpPr txBox="1"/>
            <p:nvPr/>
          </p:nvSpPr>
          <p:spPr>
            <a:xfrm>
              <a:off x="384836" y="1264307"/>
              <a:ext cx="1804801" cy="1082880"/>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Mood swings: Rage, Anger, Fear, anxiety, insecure or withdrawn</a:t>
              </a:r>
              <a:endParaRPr b="0" i="0" sz="1600" u="none" cap="none" strike="noStrike">
                <a:solidFill>
                  <a:schemeClr val="lt1"/>
                </a:solidFill>
                <a:latin typeface="Calibri"/>
                <a:ea typeface="Calibri"/>
                <a:cs typeface="Calibri"/>
                <a:sym typeface="Calibri"/>
              </a:endParaRPr>
            </a:p>
          </p:txBody>
        </p:sp>
        <p:sp>
          <p:nvSpPr>
            <p:cNvPr id="197" name="Google Shape;197;p5"/>
            <p:cNvSpPr/>
            <p:nvPr/>
          </p:nvSpPr>
          <p:spPr>
            <a:xfrm>
              <a:off x="2370117" y="1264307"/>
              <a:ext cx="1804801" cy="1082880"/>
            </a:xfrm>
            <a:prstGeom prst="rect">
              <a:avLst/>
            </a:prstGeom>
            <a:gradFill>
              <a:gsLst>
                <a:gs pos="0">
                  <a:srgbClr val="66CEB3"/>
                </a:gs>
                <a:gs pos="50000">
                  <a:srgbClr val="47CDAF"/>
                </a:gs>
                <a:gs pos="100000">
                  <a:srgbClr val="37BC9E"/>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5"/>
            <p:cNvSpPr txBox="1"/>
            <p:nvPr/>
          </p:nvSpPr>
          <p:spPr>
            <a:xfrm>
              <a:off x="2370117" y="1264307"/>
              <a:ext cx="1804801" cy="1082880"/>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Depression</a:t>
              </a:r>
              <a:endParaRPr b="0" i="0" sz="1600" u="none" cap="none" strike="noStrike">
                <a:solidFill>
                  <a:schemeClr val="lt1"/>
                </a:solidFill>
                <a:latin typeface="Calibri"/>
                <a:ea typeface="Calibri"/>
                <a:cs typeface="Calibri"/>
                <a:sym typeface="Calibri"/>
              </a:endParaRPr>
            </a:p>
          </p:txBody>
        </p:sp>
        <p:sp>
          <p:nvSpPr>
            <p:cNvPr id="199" name="Google Shape;199;p5"/>
            <p:cNvSpPr/>
            <p:nvPr/>
          </p:nvSpPr>
          <p:spPr>
            <a:xfrm>
              <a:off x="4355399" y="1264307"/>
              <a:ext cx="1804801" cy="1082880"/>
            </a:xfrm>
            <a:prstGeom prst="rect">
              <a:avLst/>
            </a:prstGeom>
            <a:gradFill>
              <a:gsLst>
                <a:gs pos="0">
                  <a:srgbClr val="65CCA5"/>
                </a:gs>
                <a:gs pos="50000">
                  <a:srgbClr val="45CC9C"/>
                </a:gs>
                <a:gs pos="100000">
                  <a:srgbClr val="36BA8B"/>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5"/>
            <p:cNvSpPr txBox="1"/>
            <p:nvPr/>
          </p:nvSpPr>
          <p:spPr>
            <a:xfrm>
              <a:off x="4355399" y="1264307"/>
              <a:ext cx="1804801" cy="1082880"/>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Aggression</a:t>
              </a:r>
              <a:endParaRPr b="0" i="0" sz="1600" u="none" cap="none" strike="noStrike">
                <a:solidFill>
                  <a:schemeClr val="lt1"/>
                </a:solidFill>
                <a:latin typeface="Calibri"/>
                <a:ea typeface="Calibri"/>
                <a:cs typeface="Calibri"/>
                <a:sym typeface="Calibri"/>
              </a:endParaRPr>
            </a:p>
          </p:txBody>
        </p:sp>
        <p:sp>
          <p:nvSpPr>
            <p:cNvPr id="201" name="Google Shape;201;p5"/>
            <p:cNvSpPr/>
            <p:nvPr/>
          </p:nvSpPr>
          <p:spPr>
            <a:xfrm>
              <a:off x="6340680" y="1264307"/>
              <a:ext cx="1804801" cy="1082880"/>
            </a:xfrm>
            <a:prstGeom prst="rect">
              <a:avLst/>
            </a:prstGeom>
            <a:gradFill>
              <a:gsLst>
                <a:gs pos="0">
                  <a:srgbClr val="65C998"/>
                </a:gs>
                <a:gs pos="50000">
                  <a:srgbClr val="46C78C"/>
                </a:gs>
                <a:gs pos="100000">
                  <a:srgbClr val="35B87B"/>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5"/>
            <p:cNvSpPr txBox="1"/>
            <p:nvPr/>
          </p:nvSpPr>
          <p:spPr>
            <a:xfrm>
              <a:off x="6340680" y="1264307"/>
              <a:ext cx="1804801" cy="1082880"/>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Feeling shameful or guilty</a:t>
              </a:r>
              <a:endParaRPr b="0" i="0" sz="1600" u="none" cap="none" strike="noStrike">
                <a:solidFill>
                  <a:schemeClr val="lt1"/>
                </a:solidFill>
                <a:latin typeface="Calibri"/>
                <a:ea typeface="Calibri"/>
                <a:cs typeface="Calibri"/>
                <a:sym typeface="Calibri"/>
              </a:endParaRPr>
            </a:p>
          </p:txBody>
        </p:sp>
        <p:sp>
          <p:nvSpPr>
            <p:cNvPr id="203" name="Google Shape;203;p5"/>
            <p:cNvSpPr/>
            <p:nvPr/>
          </p:nvSpPr>
          <p:spPr>
            <a:xfrm>
              <a:off x="8325962" y="1264307"/>
              <a:ext cx="1804801" cy="1082880"/>
            </a:xfrm>
            <a:prstGeom prst="rect">
              <a:avLst/>
            </a:prstGeom>
            <a:gradFill>
              <a:gsLst>
                <a:gs pos="0">
                  <a:srgbClr val="63C789"/>
                </a:gs>
                <a:gs pos="50000">
                  <a:srgbClr val="43C67A"/>
                </a:gs>
                <a:gs pos="100000">
                  <a:srgbClr val="35B66A"/>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5"/>
            <p:cNvSpPr txBox="1"/>
            <p:nvPr/>
          </p:nvSpPr>
          <p:spPr>
            <a:xfrm>
              <a:off x="8325962" y="1264307"/>
              <a:ext cx="1804801" cy="1082880"/>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Isolating oneself</a:t>
              </a:r>
              <a:endParaRPr b="0" i="0" sz="1600" u="none" cap="none" strike="noStrike">
                <a:solidFill>
                  <a:schemeClr val="lt1"/>
                </a:solidFill>
                <a:latin typeface="Calibri"/>
                <a:ea typeface="Calibri"/>
                <a:cs typeface="Calibri"/>
                <a:sym typeface="Calibri"/>
              </a:endParaRPr>
            </a:p>
          </p:txBody>
        </p:sp>
        <p:sp>
          <p:nvSpPr>
            <p:cNvPr id="205" name="Google Shape;205;p5"/>
            <p:cNvSpPr/>
            <p:nvPr/>
          </p:nvSpPr>
          <p:spPr>
            <a:xfrm>
              <a:off x="384836" y="2527668"/>
              <a:ext cx="1804801" cy="1082880"/>
            </a:xfrm>
            <a:prstGeom prst="rect">
              <a:avLst/>
            </a:prstGeom>
            <a:gradFill>
              <a:gsLst>
                <a:gs pos="0">
                  <a:srgbClr val="62C57D"/>
                </a:gs>
                <a:gs pos="50000">
                  <a:srgbClr val="42C468"/>
                </a:gs>
                <a:gs pos="100000">
                  <a:srgbClr val="34B35A"/>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5"/>
            <p:cNvSpPr txBox="1"/>
            <p:nvPr/>
          </p:nvSpPr>
          <p:spPr>
            <a:xfrm>
              <a:off x="384836" y="2527668"/>
              <a:ext cx="1804801" cy="1082880"/>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Withdrawal</a:t>
              </a:r>
              <a:r>
                <a:rPr b="0" i="0" lang="en-US" sz="1600" u="none" cap="none" strike="noStrike">
                  <a:solidFill>
                    <a:schemeClr val="lt1"/>
                  </a:solidFill>
                  <a:latin typeface="Calibri"/>
                  <a:ea typeface="Calibri"/>
                  <a:cs typeface="Calibri"/>
                  <a:sym typeface="Calibri"/>
                </a:rPr>
                <a:t> from someone</a:t>
              </a:r>
              <a:endParaRPr b="0" i="0" sz="1600" u="none" cap="none" strike="noStrike">
                <a:solidFill>
                  <a:schemeClr val="lt1"/>
                </a:solidFill>
                <a:latin typeface="Calibri"/>
                <a:ea typeface="Calibri"/>
                <a:cs typeface="Calibri"/>
                <a:sym typeface="Calibri"/>
              </a:endParaRPr>
            </a:p>
          </p:txBody>
        </p:sp>
        <p:sp>
          <p:nvSpPr>
            <p:cNvPr id="207" name="Google Shape;207;p5"/>
            <p:cNvSpPr/>
            <p:nvPr/>
          </p:nvSpPr>
          <p:spPr>
            <a:xfrm>
              <a:off x="2370117" y="2527668"/>
              <a:ext cx="1804801" cy="1082880"/>
            </a:xfrm>
            <a:prstGeom prst="rect">
              <a:avLst/>
            </a:prstGeom>
            <a:gradFill>
              <a:gsLst>
                <a:gs pos="0">
                  <a:srgbClr val="61C470"/>
                </a:gs>
                <a:gs pos="50000">
                  <a:srgbClr val="41C159"/>
                </a:gs>
                <a:gs pos="100000">
                  <a:srgbClr val="32B14A"/>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5"/>
            <p:cNvSpPr txBox="1"/>
            <p:nvPr/>
          </p:nvSpPr>
          <p:spPr>
            <a:xfrm>
              <a:off x="2370117" y="2527668"/>
              <a:ext cx="1804801" cy="1082880"/>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Resisting removing clothes when appropriate times (bedtime, bathtime)</a:t>
              </a:r>
              <a:endParaRPr b="0" i="0" sz="1600" u="none" cap="none" strike="noStrike">
                <a:solidFill>
                  <a:schemeClr val="lt1"/>
                </a:solidFill>
                <a:latin typeface="Calibri"/>
                <a:ea typeface="Calibri"/>
                <a:cs typeface="Calibri"/>
                <a:sym typeface="Calibri"/>
              </a:endParaRPr>
            </a:p>
          </p:txBody>
        </p:sp>
        <p:sp>
          <p:nvSpPr>
            <p:cNvPr id="209" name="Google Shape;209;p5"/>
            <p:cNvSpPr/>
            <p:nvPr/>
          </p:nvSpPr>
          <p:spPr>
            <a:xfrm>
              <a:off x="4355399" y="2527668"/>
              <a:ext cx="1804801" cy="1082880"/>
            </a:xfrm>
            <a:prstGeom prst="rect">
              <a:avLst/>
            </a:prstGeom>
            <a:gradFill>
              <a:gsLst>
                <a:gs pos="0">
                  <a:srgbClr val="60C165"/>
                </a:gs>
                <a:gs pos="50000">
                  <a:srgbClr val="3FBF47"/>
                </a:gs>
                <a:gs pos="100000">
                  <a:srgbClr val="32AE3A"/>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5"/>
            <p:cNvSpPr txBox="1"/>
            <p:nvPr/>
          </p:nvSpPr>
          <p:spPr>
            <a:xfrm>
              <a:off x="4355399" y="2527668"/>
              <a:ext cx="1804801" cy="1082880"/>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Change in academics</a:t>
              </a:r>
              <a:endParaRPr b="0" i="0" sz="1600" u="none" cap="none" strike="noStrike">
                <a:solidFill>
                  <a:schemeClr val="lt1"/>
                </a:solidFill>
                <a:latin typeface="Calibri"/>
                <a:ea typeface="Calibri"/>
                <a:cs typeface="Calibri"/>
                <a:sym typeface="Calibri"/>
              </a:endParaRPr>
            </a:p>
          </p:txBody>
        </p:sp>
        <p:sp>
          <p:nvSpPr>
            <p:cNvPr id="211" name="Google Shape;211;p5"/>
            <p:cNvSpPr/>
            <p:nvPr/>
          </p:nvSpPr>
          <p:spPr>
            <a:xfrm>
              <a:off x="6340680" y="2527668"/>
              <a:ext cx="1804801" cy="1082880"/>
            </a:xfrm>
            <a:prstGeom prst="rect">
              <a:avLst/>
            </a:prstGeom>
            <a:gradFill>
              <a:gsLst>
                <a:gs pos="0">
                  <a:srgbClr val="62C05E"/>
                </a:gs>
                <a:gs pos="50000">
                  <a:srgbClr val="45BC3E"/>
                </a:gs>
                <a:gs pos="100000">
                  <a:srgbClr val="38AB32"/>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5"/>
            <p:cNvSpPr txBox="1"/>
            <p:nvPr/>
          </p:nvSpPr>
          <p:spPr>
            <a:xfrm>
              <a:off x="6340680" y="2527668"/>
              <a:ext cx="1804801" cy="1082880"/>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Running away from home</a:t>
              </a:r>
              <a:endParaRPr b="0" i="0" sz="1600" u="none" cap="none" strike="noStrike">
                <a:solidFill>
                  <a:schemeClr val="lt1"/>
                </a:solidFill>
                <a:latin typeface="Calibri"/>
                <a:ea typeface="Calibri"/>
                <a:cs typeface="Calibri"/>
                <a:sym typeface="Calibri"/>
              </a:endParaRPr>
            </a:p>
          </p:txBody>
        </p:sp>
        <p:sp>
          <p:nvSpPr>
            <p:cNvPr id="213" name="Google Shape;213;p5"/>
            <p:cNvSpPr/>
            <p:nvPr/>
          </p:nvSpPr>
          <p:spPr>
            <a:xfrm>
              <a:off x="8325962" y="2527668"/>
              <a:ext cx="1804801" cy="1082880"/>
            </a:xfrm>
            <a:prstGeom prst="rect">
              <a:avLst/>
            </a:prstGeom>
            <a:gradFill>
              <a:gsLst>
                <a:gs pos="0">
                  <a:srgbClr val="6BBC5E"/>
                </a:gs>
                <a:gs pos="50000">
                  <a:srgbClr val="53B83E"/>
                </a:gs>
                <a:gs pos="100000">
                  <a:srgbClr val="46A732"/>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5"/>
            <p:cNvSpPr txBox="1"/>
            <p:nvPr/>
          </p:nvSpPr>
          <p:spPr>
            <a:xfrm>
              <a:off x="8325962" y="2527668"/>
              <a:ext cx="1804801" cy="1082880"/>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Suicidal thoughts</a:t>
              </a:r>
              <a:endParaRPr b="0" i="0" sz="1600" u="none" cap="none" strike="noStrike">
                <a:solidFill>
                  <a:schemeClr val="lt1"/>
                </a:solidFill>
                <a:latin typeface="Calibri"/>
                <a:ea typeface="Calibri"/>
                <a:cs typeface="Calibri"/>
                <a:sym typeface="Calibri"/>
              </a:endParaRPr>
            </a:p>
          </p:txBody>
        </p:sp>
        <p:sp>
          <p:nvSpPr>
            <p:cNvPr id="215" name="Google Shape;215;p5"/>
            <p:cNvSpPr/>
            <p:nvPr/>
          </p:nvSpPr>
          <p:spPr>
            <a:xfrm>
              <a:off x="3362758" y="3791029"/>
              <a:ext cx="1804801" cy="1082880"/>
            </a:xfrm>
            <a:prstGeom prst="rect">
              <a:avLst/>
            </a:prstGeom>
            <a:gradFill>
              <a:gsLst>
                <a:gs pos="0">
                  <a:srgbClr val="75BA5E"/>
                </a:gs>
                <a:gs pos="50000">
                  <a:srgbClr val="60B53E"/>
                </a:gs>
                <a:gs pos="100000">
                  <a:srgbClr val="53A432"/>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5"/>
            <p:cNvSpPr txBox="1"/>
            <p:nvPr/>
          </p:nvSpPr>
          <p:spPr>
            <a:xfrm>
              <a:off x="3362758" y="3791029"/>
              <a:ext cx="1804801" cy="1082880"/>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Acting out sexually</a:t>
              </a:r>
              <a:endParaRPr b="0" i="0" sz="1600" u="none" cap="none" strike="noStrike">
                <a:solidFill>
                  <a:schemeClr val="lt1"/>
                </a:solidFill>
                <a:latin typeface="Calibri"/>
                <a:ea typeface="Calibri"/>
                <a:cs typeface="Calibri"/>
                <a:sym typeface="Calibri"/>
              </a:endParaRPr>
            </a:p>
          </p:txBody>
        </p:sp>
        <p:sp>
          <p:nvSpPr>
            <p:cNvPr id="217" name="Google Shape;217;p5"/>
            <p:cNvSpPr/>
            <p:nvPr/>
          </p:nvSpPr>
          <p:spPr>
            <a:xfrm>
              <a:off x="5348040" y="3791029"/>
              <a:ext cx="1804801" cy="1082880"/>
            </a:xfrm>
            <a:prstGeom prst="rect">
              <a:avLst/>
            </a:prstGeom>
            <a:gradFill>
              <a:gsLst>
                <a:gs pos="0">
                  <a:srgbClr val="7EB55F"/>
                </a:gs>
                <a:gs pos="50000">
                  <a:srgbClr val="6EB03F"/>
                </a:gs>
                <a:gs pos="100000">
                  <a:srgbClr val="5F9F34"/>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5"/>
            <p:cNvSpPr txBox="1"/>
            <p:nvPr/>
          </p:nvSpPr>
          <p:spPr>
            <a:xfrm>
              <a:off x="5348040" y="3791029"/>
              <a:ext cx="1804801" cy="1082880"/>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Exhibits adult sexual behaviors, knowledge, and language.</a:t>
              </a:r>
              <a:endParaRPr b="0" i="0" sz="1600" u="none" cap="none" strike="noStrike">
                <a:solidFill>
                  <a:schemeClr val="lt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2" name="Shape 222"/>
        <p:cNvGrpSpPr/>
        <p:nvPr/>
      </p:nvGrpSpPr>
      <p:grpSpPr>
        <a:xfrm>
          <a:off x="0" y="0"/>
          <a:ext cx="0" cy="0"/>
          <a:chOff x="0" y="0"/>
          <a:chExt cx="0" cy="0"/>
        </a:xfrm>
      </p:grpSpPr>
      <p:sp>
        <p:nvSpPr>
          <p:cNvPr id="223" name="Google Shape;223;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4" name="Google Shape;224;p6"/>
          <p:cNvSpPr/>
          <p:nvPr/>
        </p:nvSpPr>
        <p:spPr>
          <a:xfrm flipH="1" rot="5400000">
            <a:off x="-1417539" y="1417538"/>
            <a:ext cx="6875818" cy="4040744"/>
          </a:xfrm>
          <a:prstGeom prst="rect">
            <a:avLst/>
          </a:prstGeom>
          <a:gradFill>
            <a:gsLst>
              <a:gs pos="0">
                <a:srgbClr val="000000"/>
              </a:gs>
              <a:gs pos="100000">
                <a:srgbClr val="2F5496"/>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5" name="Google Shape;225;p6"/>
          <p:cNvSpPr/>
          <p:nvPr/>
        </p:nvSpPr>
        <p:spPr>
          <a:xfrm rot="-5400000">
            <a:off x="-158495" y="2660473"/>
            <a:ext cx="4355594" cy="4038603"/>
          </a:xfrm>
          <a:prstGeom prst="rect">
            <a:avLst/>
          </a:prstGeom>
          <a:gradFill>
            <a:gsLst>
              <a:gs pos="0">
                <a:srgbClr val="4472C4">
                  <a:alpha val="49019"/>
                </a:srgbClr>
              </a:gs>
              <a:gs pos="100000">
                <a:srgbClr val="1F3864">
                  <a:alpha val="0"/>
                </a:srgbClr>
              </a:gs>
            </a:gsLst>
            <a:lin ang="11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6" name="Google Shape;226;p6"/>
          <p:cNvSpPr/>
          <p:nvPr/>
        </p:nvSpPr>
        <p:spPr>
          <a:xfrm flipH="1" rot="-5400000">
            <a:off x="-1180882" y="1638085"/>
            <a:ext cx="6857572" cy="3581401"/>
          </a:xfrm>
          <a:prstGeom prst="rect">
            <a:avLst/>
          </a:prstGeom>
          <a:gradFill>
            <a:gsLst>
              <a:gs pos="0">
                <a:srgbClr val="000000">
                  <a:alpha val="58039"/>
                </a:srgbClr>
              </a:gs>
              <a:gs pos="69000">
                <a:srgbClr val="4472C4">
                  <a:alpha val="0"/>
                </a:srgbClr>
              </a:gs>
              <a:gs pos="100000">
                <a:srgbClr val="4472C4">
                  <a:alpha val="0"/>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7" name="Google Shape;227;p6"/>
          <p:cNvSpPr/>
          <p:nvPr/>
        </p:nvSpPr>
        <p:spPr>
          <a:xfrm rot="6097846">
            <a:off x="-747355" y="1201312"/>
            <a:ext cx="4808302" cy="4088666"/>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8DA9DB">
                  <a:alpha val="0"/>
                </a:srgbClr>
              </a:gs>
              <a:gs pos="39000">
                <a:srgbClr val="8DA9DB">
                  <a:alpha val="0"/>
                </a:srgbClr>
              </a:gs>
              <a:gs pos="100000">
                <a:srgbClr val="2F5496">
                  <a:alpha val="25098"/>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8" name="Google Shape;228;p6"/>
          <p:cNvSpPr txBox="1"/>
          <p:nvPr>
            <p:ph type="title"/>
          </p:nvPr>
        </p:nvSpPr>
        <p:spPr>
          <a:xfrm>
            <a:off x="660041" y="2767106"/>
            <a:ext cx="2880828" cy="3071906"/>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Calibri"/>
              <a:buNone/>
            </a:pPr>
            <a:r>
              <a:rPr b="0" i="0" lang="en-US" sz="4000">
                <a:solidFill>
                  <a:srgbClr val="FFFFFF"/>
                </a:solidFill>
                <a:latin typeface="Calibri"/>
                <a:ea typeface="Calibri"/>
                <a:cs typeface="Calibri"/>
                <a:sym typeface="Calibri"/>
              </a:rPr>
              <a:t>Signs more common in Adolescents</a:t>
            </a:r>
            <a:br>
              <a:rPr b="0" i="0" lang="en-US" sz="4000">
                <a:solidFill>
                  <a:srgbClr val="FFFFFF"/>
                </a:solidFill>
                <a:latin typeface="Calibri"/>
                <a:ea typeface="Calibri"/>
                <a:cs typeface="Calibri"/>
                <a:sym typeface="Calibri"/>
              </a:rPr>
            </a:br>
            <a:endParaRPr sz="4000">
              <a:solidFill>
                <a:srgbClr val="FFFFFF"/>
              </a:solidFill>
              <a:latin typeface="Calibri"/>
              <a:ea typeface="Calibri"/>
              <a:cs typeface="Calibri"/>
              <a:sym typeface="Calibri"/>
            </a:endParaRPr>
          </a:p>
        </p:txBody>
      </p:sp>
      <p:grpSp>
        <p:nvGrpSpPr>
          <p:cNvPr id="229" name="Google Shape;229;p6"/>
          <p:cNvGrpSpPr/>
          <p:nvPr/>
        </p:nvGrpSpPr>
        <p:grpSpPr>
          <a:xfrm>
            <a:off x="5468389" y="1415348"/>
            <a:ext cx="6263639" cy="3914775"/>
            <a:chOff x="0" y="794956"/>
            <a:chExt cx="6263639" cy="3914775"/>
          </a:xfrm>
        </p:grpSpPr>
        <p:sp>
          <p:nvSpPr>
            <p:cNvPr id="230" name="Google Shape;230;p6"/>
            <p:cNvSpPr/>
            <p:nvPr/>
          </p:nvSpPr>
          <p:spPr>
            <a:xfrm>
              <a:off x="0" y="794956"/>
              <a:ext cx="1957387" cy="1174432"/>
            </a:xfrm>
            <a:prstGeom prst="rect">
              <a:avLst/>
            </a:prstGeom>
            <a:solidFill>
              <a:srgbClr val="599BD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6"/>
            <p:cNvSpPr txBox="1"/>
            <p:nvPr/>
          </p:nvSpPr>
          <p:spPr>
            <a:xfrm>
              <a:off x="0" y="794956"/>
              <a:ext cx="1957387" cy="1174432"/>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lt1"/>
                </a:buClr>
                <a:buSzPts val="2400"/>
                <a:buFont typeface="Calibri"/>
                <a:buNone/>
              </a:pPr>
              <a:r>
                <a:rPr b="0" i="0" lang="en-US" sz="2400" u="none" cap="none" strike="noStrike">
                  <a:solidFill>
                    <a:schemeClr val="lt1"/>
                  </a:solidFill>
                  <a:latin typeface="Calibri"/>
                  <a:ea typeface="Calibri"/>
                  <a:cs typeface="Calibri"/>
                  <a:sym typeface="Calibri"/>
                </a:rPr>
                <a:t>Eating Disorders</a:t>
              </a:r>
              <a:endParaRPr b="0" i="0" sz="2400" u="none" cap="none" strike="noStrike">
                <a:solidFill>
                  <a:schemeClr val="lt1"/>
                </a:solidFill>
                <a:latin typeface="Calibri"/>
                <a:ea typeface="Calibri"/>
                <a:cs typeface="Calibri"/>
                <a:sym typeface="Calibri"/>
              </a:endParaRPr>
            </a:p>
          </p:txBody>
        </p:sp>
        <p:sp>
          <p:nvSpPr>
            <p:cNvPr id="232" name="Google Shape;232;p6"/>
            <p:cNvSpPr/>
            <p:nvPr/>
          </p:nvSpPr>
          <p:spPr>
            <a:xfrm>
              <a:off x="2153126" y="794956"/>
              <a:ext cx="1957387" cy="1174432"/>
            </a:xfrm>
            <a:prstGeom prst="rect">
              <a:avLst/>
            </a:prstGeom>
            <a:solidFill>
              <a:srgbClr val="56B2D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6"/>
            <p:cNvSpPr txBox="1"/>
            <p:nvPr/>
          </p:nvSpPr>
          <p:spPr>
            <a:xfrm>
              <a:off x="2153126" y="794956"/>
              <a:ext cx="1957387" cy="1174432"/>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lt1"/>
                </a:buClr>
                <a:buSzPts val="2400"/>
                <a:buFont typeface="Calibri"/>
                <a:buNone/>
              </a:pPr>
              <a:r>
                <a:rPr b="0" i="0" lang="en-US" sz="2400" u="none" cap="none" strike="noStrike">
                  <a:solidFill>
                    <a:schemeClr val="lt1"/>
                  </a:solidFill>
                  <a:latin typeface="Calibri"/>
                  <a:ea typeface="Calibri"/>
                  <a:cs typeface="Calibri"/>
                  <a:sym typeface="Calibri"/>
                </a:rPr>
                <a:t>Self Injury</a:t>
              </a:r>
              <a:endParaRPr b="0" i="0" sz="2400" u="none" cap="none" strike="noStrike">
                <a:solidFill>
                  <a:schemeClr val="lt1"/>
                </a:solidFill>
                <a:latin typeface="Calibri"/>
                <a:ea typeface="Calibri"/>
                <a:cs typeface="Calibri"/>
                <a:sym typeface="Calibri"/>
              </a:endParaRPr>
            </a:p>
          </p:txBody>
        </p:sp>
        <p:sp>
          <p:nvSpPr>
            <p:cNvPr id="234" name="Google Shape;234;p6"/>
            <p:cNvSpPr/>
            <p:nvPr/>
          </p:nvSpPr>
          <p:spPr>
            <a:xfrm>
              <a:off x="4306252" y="794956"/>
              <a:ext cx="1957387" cy="1174432"/>
            </a:xfrm>
            <a:prstGeom prst="rect">
              <a:avLst/>
            </a:prstGeom>
            <a:solidFill>
              <a:srgbClr val="52CBC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6"/>
            <p:cNvSpPr txBox="1"/>
            <p:nvPr/>
          </p:nvSpPr>
          <p:spPr>
            <a:xfrm>
              <a:off x="4306252" y="794956"/>
              <a:ext cx="1957387" cy="1174432"/>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lt1"/>
                </a:buClr>
                <a:buSzPts val="2400"/>
                <a:buFont typeface="Calibri"/>
                <a:buNone/>
              </a:pPr>
              <a:r>
                <a:rPr b="0" i="0" lang="en-US" sz="2400" u="none" cap="none" strike="noStrike">
                  <a:solidFill>
                    <a:schemeClr val="lt1"/>
                  </a:solidFill>
                  <a:latin typeface="Calibri"/>
                  <a:ea typeface="Calibri"/>
                  <a:cs typeface="Calibri"/>
                  <a:sym typeface="Calibri"/>
                </a:rPr>
                <a:t>Drug and Alcohol Abuse</a:t>
              </a:r>
              <a:endParaRPr b="0" i="0" sz="2400" u="none" cap="none" strike="noStrike">
                <a:solidFill>
                  <a:schemeClr val="lt1"/>
                </a:solidFill>
                <a:latin typeface="Calibri"/>
                <a:ea typeface="Calibri"/>
                <a:cs typeface="Calibri"/>
                <a:sym typeface="Calibri"/>
              </a:endParaRPr>
            </a:p>
          </p:txBody>
        </p:sp>
        <p:sp>
          <p:nvSpPr>
            <p:cNvPr id="236" name="Google Shape;236;p6"/>
            <p:cNvSpPr/>
            <p:nvPr/>
          </p:nvSpPr>
          <p:spPr>
            <a:xfrm>
              <a:off x="0" y="2165127"/>
              <a:ext cx="1957387" cy="1174432"/>
            </a:xfrm>
            <a:prstGeom prst="rect">
              <a:avLst/>
            </a:prstGeom>
            <a:solidFill>
              <a:srgbClr val="4EC8A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6"/>
            <p:cNvSpPr txBox="1"/>
            <p:nvPr/>
          </p:nvSpPr>
          <p:spPr>
            <a:xfrm>
              <a:off x="0" y="2165127"/>
              <a:ext cx="1957387" cy="1174432"/>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lt1"/>
                </a:buClr>
                <a:buSzPts val="2400"/>
                <a:buFont typeface="Calibri"/>
                <a:buNone/>
              </a:pPr>
              <a:r>
                <a:rPr b="0" i="0" lang="en-US" sz="2400" u="none" cap="none" strike="noStrike">
                  <a:solidFill>
                    <a:schemeClr val="lt1"/>
                  </a:solidFill>
                  <a:latin typeface="Calibri"/>
                  <a:ea typeface="Calibri"/>
                  <a:cs typeface="Calibri"/>
                  <a:sym typeface="Calibri"/>
                </a:rPr>
                <a:t>Promiscuous activity</a:t>
              </a:r>
              <a:endParaRPr b="0" i="0" sz="2400" u="none" cap="none" strike="noStrike">
                <a:solidFill>
                  <a:schemeClr val="lt1"/>
                </a:solidFill>
                <a:latin typeface="Calibri"/>
                <a:ea typeface="Calibri"/>
                <a:cs typeface="Calibri"/>
                <a:sym typeface="Calibri"/>
              </a:endParaRPr>
            </a:p>
          </p:txBody>
        </p:sp>
        <p:sp>
          <p:nvSpPr>
            <p:cNvPr id="238" name="Google Shape;238;p6"/>
            <p:cNvSpPr/>
            <p:nvPr/>
          </p:nvSpPr>
          <p:spPr>
            <a:xfrm>
              <a:off x="2153126" y="2165127"/>
              <a:ext cx="1957387" cy="1174432"/>
            </a:xfrm>
            <a:prstGeom prst="rect">
              <a:avLst/>
            </a:prstGeom>
            <a:solidFill>
              <a:srgbClr val="4CC38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6"/>
            <p:cNvSpPr txBox="1"/>
            <p:nvPr/>
          </p:nvSpPr>
          <p:spPr>
            <a:xfrm>
              <a:off x="2153126" y="2165127"/>
              <a:ext cx="1957387" cy="1174432"/>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lt1"/>
                </a:buClr>
                <a:buSzPts val="2400"/>
                <a:buFont typeface="Calibri"/>
                <a:buNone/>
              </a:pPr>
              <a:r>
                <a:rPr b="0" i="0" lang="en-US" sz="2400" u="none" cap="none" strike="noStrike">
                  <a:solidFill>
                    <a:schemeClr val="lt1"/>
                  </a:solidFill>
                  <a:latin typeface="Calibri"/>
                  <a:ea typeface="Calibri"/>
                  <a:cs typeface="Calibri"/>
                  <a:sym typeface="Calibri"/>
                </a:rPr>
                <a:t>Running away</a:t>
              </a:r>
              <a:endParaRPr b="0" i="0" sz="2400" u="none" cap="none" strike="noStrike">
                <a:solidFill>
                  <a:schemeClr val="lt1"/>
                </a:solidFill>
                <a:latin typeface="Calibri"/>
                <a:ea typeface="Calibri"/>
                <a:cs typeface="Calibri"/>
                <a:sym typeface="Calibri"/>
              </a:endParaRPr>
            </a:p>
          </p:txBody>
        </p:sp>
        <p:sp>
          <p:nvSpPr>
            <p:cNvPr id="240" name="Google Shape;240;p6"/>
            <p:cNvSpPr/>
            <p:nvPr/>
          </p:nvSpPr>
          <p:spPr>
            <a:xfrm>
              <a:off x="4306252" y="2165127"/>
              <a:ext cx="1957387" cy="1174432"/>
            </a:xfrm>
            <a:prstGeom prst="rect">
              <a:avLst/>
            </a:prstGeom>
            <a:solidFill>
              <a:srgbClr val="49BF6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6"/>
            <p:cNvSpPr txBox="1"/>
            <p:nvPr/>
          </p:nvSpPr>
          <p:spPr>
            <a:xfrm>
              <a:off x="4306252" y="2165127"/>
              <a:ext cx="1957387" cy="1174432"/>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lt1"/>
                </a:buClr>
                <a:buSzPts val="2400"/>
                <a:buFont typeface="Calibri"/>
                <a:buNone/>
              </a:pPr>
              <a:r>
                <a:rPr b="0" i="0" lang="en-US" sz="2400" u="none" cap="none" strike="noStrike">
                  <a:solidFill>
                    <a:schemeClr val="lt1"/>
                  </a:solidFill>
                  <a:latin typeface="Calibri"/>
                  <a:ea typeface="Calibri"/>
                  <a:cs typeface="Calibri"/>
                  <a:sym typeface="Calibri"/>
                </a:rPr>
                <a:t>Suicidal</a:t>
              </a:r>
              <a:endParaRPr b="0" i="0" sz="2400" u="none" cap="none" strike="noStrike">
                <a:solidFill>
                  <a:schemeClr val="lt1"/>
                </a:solidFill>
                <a:latin typeface="Calibri"/>
                <a:ea typeface="Calibri"/>
                <a:cs typeface="Calibri"/>
                <a:sym typeface="Calibri"/>
              </a:endParaRPr>
            </a:p>
          </p:txBody>
        </p:sp>
        <p:sp>
          <p:nvSpPr>
            <p:cNvPr id="242" name="Google Shape;242;p6"/>
            <p:cNvSpPr/>
            <p:nvPr/>
          </p:nvSpPr>
          <p:spPr>
            <a:xfrm>
              <a:off x="0" y="3535299"/>
              <a:ext cx="1957387" cy="1174432"/>
            </a:xfrm>
            <a:prstGeom prst="rect">
              <a:avLst/>
            </a:prstGeom>
            <a:solidFill>
              <a:srgbClr val="46BA4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6"/>
            <p:cNvSpPr txBox="1"/>
            <p:nvPr/>
          </p:nvSpPr>
          <p:spPr>
            <a:xfrm>
              <a:off x="0" y="3535299"/>
              <a:ext cx="1957387" cy="1174432"/>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lt1"/>
                </a:buClr>
                <a:buSzPts val="2400"/>
                <a:buFont typeface="Calibri"/>
                <a:buNone/>
              </a:pPr>
              <a:r>
                <a:rPr b="0" i="0" lang="en-US" sz="2400" u="none" cap="none" strike="noStrike">
                  <a:solidFill>
                    <a:schemeClr val="lt1"/>
                  </a:solidFill>
                  <a:latin typeface="Calibri"/>
                  <a:ea typeface="Calibri"/>
                  <a:cs typeface="Calibri"/>
                  <a:sym typeface="Calibri"/>
                </a:rPr>
                <a:t>Depression and Anxiety</a:t>
              </a:r>
              <a:endParaRPr b="0" i="0" sz="2400" u="none" cap="none" strike="noStrike">
                <a:solidFill>
                  <a:schemeClr val="lt1"/>
                </a:solidFill>
                <a:latin typeface="Calibri"/>
                <a:ea typeface="Calibri"/>
                <a:cs typeface="Calibri"/>
                <a:sym typeface="Calibri"/>
              </a:endParaRPr>
            </a:p>
          </p:txBody>
        </p:sp>
        <p:sp>
          <p:nvSpPr>
            <p:cNvPr id="244" name="Google Shape;244;p6"/>
            <p:cNvSpPr/>
            <p:nvPr/>
          </p:nvSpPr>
          <p:spPr>
            <a:xfrm>
              <a:off x="2153126" y="3535299"/>
              <a:ext cx="1957387" cy="1174432"/>
            </a:xfrm>
            <a:prstGeom prst="rect">
              <a:avLst/>
            </a:prstGeom>
            <a:solidFill>
              <a:srgbClr val="58B34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6"/>
            <p:cNvSpPr txBox="1"/>
            <p:nvPr/>
          </p:nvSpPr>
          <p:spPr>
            <a:xfrm>
              <a:off x="2153126" y="3535299"/>
              <a:ext cx="1957387" cy="1174432"/>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lt1"/>
                </a:buClr>
                <a:buSzPts val="2400"/>
                <a:buFont typeface="Calibri"/>
                <a:buNone/>
              </a:pPr>
              <a:r>
                <a:rPr b="0" i="0" lang="en-US" sz="2400" u="none" cap="none" strike="noStrike">
                  <a:solidFill>
                    <a:schemeClr val="lt1"/>
                  </a:solidFill>
                  <a:latin typeface="Calibri"/>
                  <a:ea typeface="Calibri"/>
                  <a:cs typeface="Calibri"/>
                  <a:sym typeface="Calibri"/>
                </a:rPr>
                <a:t>Fear</a:t>
              </a:r>
              <a:endParaRPr b="0" i="0" sz="2400" u="none" cap="none" strike="noStrike">
                <a:solidFill>
                  <a:schemeClr val="lt1"/>
                </a:solidFill>
                <a:latin typeface="Calibri"/>
                <a:ea typeface="Calibri"/>
                <a:cs typeface="Calibri"/>
                <a:sym typeface="Calibri"/>
              </a:endParaRPr>
            </a:p>
          </p:txBody>
        </p:sp>
        <p:sp>
          <p:nvSpPr>
            <p:cNvPr id="246" name="Google Shape;246;p6"/>
            <p:cNvSpPr/>
            <p:nvPr/>
          </p:nvSpPr>
          <p:spPr>
            <a:xfrm>
              <a:off x="4306252" y="3535299"/>
              <a:ext cx="1957387" cy="1174432"/>
            </a:xfrm>
            <a:prstGeom prst="rect">
              <a:avLst/>
            </a:prstGeom>
            <a:solidFill>
              <a:srgbClr val="6FAB4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6"/>
            <p:cNvSpPr txBox="1"/>
            <p:nvPr/>
          </p:nvSpPr>
          <p:spPr>
            <a:xfrm>
              <a:off x="4306252" y="3535299"/>
              <a:ext cx="1957387" cy="1174432"/>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lt1"/>
                </a:buClr>
                <a:buSzPts val="2400"/>
                <a:buFont typeface="Calibri"/>
                <a:buNone/>
              </a:pPr>
              <a:r>
                <a:rPr b="0" i="0" lang="en-US" sz="2400" u="none" cap="none" strike="noStrike">
                  <a:solidFill>
                    <a:schemeClr val="lt1"/>
                  </a:solidFill>
                  <a:latin typeface="Calibri"/>
                  <a:ea typeface="Calibri"/>
                  <a:cs typeface="Calibri"/>
                  <a:sym typeface="Calibri"/>
                </a:rPr>
                <a:t>Academic problems</a:t>
              </a:r>
              <a:endParaRPr b="0" i="0" sz="2400" u="none" cap="none" strike="noStrike">
                <a:solidFill>
                  <a:schemeClr val="lt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1" name="Shape 251"/>
        <p:cNvGrpSpPr/>
        <p:nvPr/>
      </p:nvGrpSpPr>
      <p:grpSpPr>
        <a:xfrm>
          <a:off x="0" y="0"/>
          <a:ext cx="0" cy="0"/>
          <a:chOff x="0" y="0"/>
          <a:chExt cx="0" cy="0"/>
        </a:xfrm>
      </p:grpSpPr>
      <p:sp>
        <p:nvSpPr>
          <p:cNvPr id="252" name="Google Shape;252;gea02bd1b5c_0_132"/>
          <p:cNvSpPr/>
          <p:nvPr/>
        </p:nvSpPr>
        <p:spPr>
          <a:xfrm>
            <a:off x="0" y="0"/>
            <a:ext cx="12189001"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53" name="Google Shape;253;gea02bd1b5c_0_132"/>
          <p:cNvSpPr/>
          <p:nvPr/>
        </p:nvSpPr>
        <p:spPr>
          <a:xfrm>
            <a:off x="4142164" y="900814"/>
            <a:ext cx="759618" cy="5710968"/>
          </a:xfrm>
          <a:custGeom>
            <a:rect b="b" l="l" r="r" t="t"/>
            <a:pathLst>
              <a:path extrusionOk="0" h="2447" w="414">
                <a:moveTo>
                  <a:pt x="414" y="2447"/>
                </a:moveTo>
                <a:lnTo>
                  <a:pt x="0" y="2247"/>
                </a:lnTo>
                <a:lnTo>
                  <a:pt x="0" y="0"/>
                </a:lnTo>
                <a:lnTo>
                  <a:pt x="414" y="200"/>
                </a:lnTo>
                <a:lnTo>
                  <a:pt x="414" y="2447"/>
                </a:lnTo>
                <a:close/>
              </a:path>
            </a:pathLst>
          </a:custGeom>
          <a:solidFill>
            <a:srgbClr val="2F54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4" name="Google Shape;254;gea02bd1b5c_0_132"/>
          <p:cNvSpPr/>
          <p:nvPr/>
        </p:nvSpPr>
        <p:spPr>
          <a:xfrm>
            <a:off x="4144437" y="633165"/>
            <a:ext cx="482654" cy="5521416"/>
          </a:xfrm>
          <a:custGeom>
            <a:rect b="b" l="l" r="r" t="t"/>
            <a:pathLst>
              <a:path extrusionOk="0" h="2358" w="209">
                <a:moveTo>
                  <a:pt x="209" y="2246"/>
                </a:moveTo>
                <a:lnTo>
                  <a:pt x="0" y="2358"/>
                </a:lnTo>
                <a:lnTo>
                  <a:pt x="0" y="111"/>
                </a:lnTo>
                <a:lnTo>
                  <a:pt x="209" y="0"/>
                </a:lnTo>
                <a:lnTo>
                  <a:pt x="209" y="2246"/>
                </a:lnTo>
                <a:close/>
              </a:path>
            </a:pathLst>
          </a:custGeom>
          <a:solidFill>
            <a:srgbClr val="1F386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5" name="Google Shape;255;gea02bd1b5c_0_132"/>
          <p:cNvSpPr/>
          <p:nvPr/>
        </p:nvSpPr>
        <p:spPr>
          <a:xfrm>
            <a:off x="634621" y="636723"/>
            <a:ext cx="3997413" cy="5257799"/>
          </a:xfrm>
          <a:custGeom>
            <a:rect b="b" l="l" r="r" t="t"/>
            <a:pathLst>
              <a:path extrusionOk="0" h="5257799" w="4634682">
                <a:moveTo>
                  <a:pt x="0" y="0"/>
                </a:moveTo>
                <a:lnTo>
                  <a:pt x="4634682" y="0"/>
                </a:lnTo>
                <a:lnTo>
                  <a:pt x="4634682" y="5257799"/>
                </a:lnTo>
                <a:lnTo>
                  <a:pt x="0" y="5257799"/>
                </a:lnTo>
                <a:close/>
              </a:path>
            </a:pathLst>
          </a:custGeom>
          <a:solidFill>
            <a:srgbClr val="1F386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56" name="Google Shape;256;gea02bd1b5c_0_132"/>
          <p:cNvSpPr txBox="1"/>
          <p:nvPr>
            <p:ph type="title"/>
          </p:nvPr>
        </p:nvSpPr>
        <p:spPr>
          <a:xfrm>
            <a:off x="934872" y="982272"/>
            <a:ext cx="3388500" cy="45609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FFFF"/>
              </a:buClr>
              <a:buSzPts val="4400"/>
              <a:buFont typeface="Calibri"/>
              <a:buNone/>
            </a:pPr>
            <a:r>
              <a:rPr lang="en-US" sz="5000">
                <a:solidFill>
                  <a:srgbClr val="FFFFFF"/>
                </a:solidFill>
                <a:latin typeface="Calibri"/>
                <a:ea typeface="Calibri"/>
                <a:cs typeface="Calibri"/>
                <a:sym typeface="Calibri"/>
              </a:rPr>
              <a:t>Definition of Grooming</a:t>
            </a:r>
            <a:br>
              <a:rPr b="0" i="0" lang="en-US" sz="4000">
                <a:solidFill>
                  <a:srgbClr val="FFFFFF"/>
                </a:solidFill>
                <a:latin typeface="Calibri"/>
                <a:ea typeface="Calibri"/>
                <a:cs typeface="Calibri"/>
                <a:sym typeface="Calibri"/>
              </a:rPr>
            </a:br>
            <a:endParaRPr sz="4000">
              <a:solidFill>
                <a:srgbClr val="FFFFFF"/>
              </a:solidFill>
              <a:latin typeface="Calibri"/>
              <a:ea typeface="Calibri"/>
              <a:cs typeface="Calibri"/>
              <a:sym typeface="Calibri"/>
            </a:endParaRPr>
          </a:p>
        </p:txBody>
      </p:sp>
      <p:sp>
        <p:nvSpPr>
          <p:cNvPr id="257" name="Google Shape;257;gea02bd1b5c_0_132"/>
          <p:cNvSpPr/>
          <p:nvPr/>
        </p:nvSpPr>
        <p:spPr>
          <a:xfrm>
            <a:off x="4901782" y="1352302"/>
            <a:ext cx="6655500" cy="52515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8" name="Google Shape;258;gea02bd1b5c_0_132"/>
          <p:cNvSpPr txBox="1"/>
          <p:nvPr/>
        </p:nvSpPr>
        <p:spPr>
          <a:xfrm>
            <a:off x="5221862" y="1719618"/>
            <a:ext cx="5948700" cy="4334700"/>
          </a:xfrm>
          <a:prstGeom prst="rect">
            <a:avLst/>
          </a:prstGeom>
          <a:noFill/>
          <a:ln>
            <a:noFill/>
          </a:ln>
        </p:spPr>
        <p:txBody>
          <a:bodyPr anchorCtr="0" anchor="ctr" bIns="45700" lIns="91425" spcFirstLastPara="1" rIns="91425" wrap="square" tIns="45700">
            <a:noAutofit/>
          </a:bodyPr>
          <a:lstStyle/>
          <a:p>
            <a:pPr indent="0" lvl="0" marL="457200" marR="0" rtl="0" algn="l">
              <a:lnSpc>
                <a:spcPct val="90000"/>
              </a:lnSpc>
              <a:spcBef>
                <a:spcPts val="600"/>
              </a:spcBef>
              <a:spcAft>
                <a:spcPts val="0"/>
              </a:spcAft>
              <a:buClr>
                <a:srgbClr val="000000"/>
              </a:buClr>
              <a:buSzPts val="4000"/>
              <a:buFont typeface="Arial"/>
              <a:buNone/>
            </a:pPr>
            <a:r>
              <a:rPr b="0" i="0" lang="en-US" sz="4000" u="none" cap="none" strike="noStrike">
                <a:solidFill>
                  <a:srgbClr val="FEFFFF"/>
                </a:solidFill>
                <a:latin typeface="Calibri"/>
                <a:ea typeface="Calibri"/>
                <a:cs typeface="Calibri"/>
                <a:sym typeface="Calibri"/>
              </a:rPr>
              <a:t>A process by which a person prepares a child, significant adults, and the environment for the abuse of a child.</a:t>
            </a:r>
            <a:endParaRPr b="0" i="0" sz="4000" u="none" cap="none" strike="noStrike">
              <a:solidFill>
                <a:srgbClr val="FEFFF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2" name="Shape 262"/>
        <p:cNvGrpSpPr/>
        <p:nvPr/>
      </p:nvGrpSpPr>
      <p:grpSpPr>
        <a:xfrm>
          <a:off x="0" y="0"/>
          <a:ext cx="0" cy="0"/>
          <a:chOff x="0" y="0"/>
          <a:chExt cx="0" cy="0"/>
        </a:xfrm>
      </p:grpSpPr>
      <p:sp>
        <p:nvSpPr>
          <p:cNvPr id="263" name="Google Shape;263;gea02bd1b5c_0_153"/>
          <p:cNvSpPr/>
          <p:nvPr/>
        </p:nvSpPr>
        <p:spPr>
          <a:xfrm>
            <a:off x="0" y="0"/>
            <a:ext cx="12189001"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4" name="Google Shape;264;gea02bd1b5c_0_153"/>
          <p:cNvSpPr/>
          <p:nvPr/>
        </p:nvSpPr>
        <p:spPr>
          <a:xfrm>
            <a:off x="4142164" y="900814"/>
            <a:ext cx="759618" cy="5710968"/>
          </a:xfrm>
          <a:custGeom>
            <a:rect b="b" l="l" r="r" t="t"/>
            <a:pathLst>
              <a:path extrusionOk="0" h="2447" w="414">
                <a:moveTo>
                  <a:pt x="414" y="2447"/>
                </a:moveTo>
                <a:lnTo>
                  <a:pt x="0" y="2247"/>
                </a:lnTo>
                <a:lnTo>
                  <a:pt x="0" y="0"/>
                </a:lnTo>
                <a:lnTo>
                  <a:pt x="414" y="200"/>
                </a:lnTo>
                <a:lnTo>
                  <a:pt x="414" y="2447"/>
                </a:lnTo>
                <a:close/>
              </a:path>
            </a:pathLst>
          </a:custGeom>
          <a:solidFill>
            <a:srgbClr val="2F54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5" name="Google Shape;265;gea02bd1b5c_0_153"/>
          <p:cNvSpPr/>
          <p:nvPr/>
        </p:nvSpPr>
        <p:spPr>
          <a:xfrm>
            <a:off x="4144437" y="633165"/>
            <a:ext cx="482654" cy="5521416"/>
          </a:xfrm>
          <a:custGeom>
            <a:rect b="b" l="l" r="r" t="t"/>
            <a:pathLst>
              <a:path extrusionOk="0" h="2358" w="209">
                <a:moveTo>
                  <a:pt x="209" y="2246"/>
                </a:moveTo>
                <a:lnTo>
                  <a:pt x="0" y="2358"/>
                </a:lnTo>
                <a:lnTo>
                  <a:pt x="0" y="111"/>
                </a:lnTo>
                <a:lnTo>
                  <a:pt x="209" y="0"/>
                </a:lnTo>
                <a:lnTo>
                  <a:pt x="209" y="2246"/>
                </a:lnTo>
                <a:close/>
              </a:path>
            </a:pathLst>
          </a:custGeom>
          <a:solidFill>
            <a:srgbClr val="1F386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6" name="Google Shape;266;gea02bd1b5c_0_153"/>
          <p:cNvSpPr/>
          <p:nvPr/>
        </p:nvSpPr>
        <p:spPr>
          <a:xfrm>
            <a:off x="634621" y="636723"/>
            <a:ext cx="3997413" cy="5257799"/>
          </a:xfrm>
          <a:custGeom>
            <a:rect b="b" l="l" r="r" t="t"/>
            <a:pathLst>
              <a:path extrusionOk="0" h="5257799" w="4634682">
                <a:moveTo>
                  <a:pt x="0" y="0"/>
                </a:moveTo>
                <a:lnTo>
                  <a:pt x="4634682" y="0"/>
                </a:lnTo>
                <a:lnTo>
                  <a:pt x="4634682" y="5257799"/>
                </a:lnTo>
                <a:lnTo>
                  <a:pt x="0" y="5257799"/>
                </a:lnTo>
                <a:close/>
              </a:path>
            </a:pathLst>
          </a:custGeom>
          <a:solidFill>
            <a:srgbClr val="1F386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7" name="Google Shape;267;gea02bd1b5c_0_153"/>
          <p:cNvSpPr txBox="1"/>
          <p:nvPr>
            <p:ph type="title"/>
          </p:nvPr>
        </p:nvSpPr>
        <p:spPr>
          <a:xfrm>
            <a:off x="934872" y="982272"/>
            <a:ext cx="3388500" cy="456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400"/>
              <a:buFont typeface="Calibri"/>
              <a:buNone/>
            </a:pPr>
            <a:r>
              <a:rPr lang="en-US" sz="5000">
                <a:solidFill>
                  <a:schemeClr val="lt1"/>
                </a:solidFill>
                <a:latin typeface="Calibri"/>
                <a:ea typeface="Calibri"/>
                <a:cs typeface="Calibri"/>
                <a:sym typeface="Calibri"/>
              </a:rPr>
              <a:t>Goals of Grooming</a:t>
            </a:r>
            <a:br>
              <a:rPr b="0" i="0" lang="en-US" sz="4000">
                <a:solidFill>
                  <a:srgbClr val="FFFFFF"/>
                </a:solidFill>
                <a:latin typeface="Calibri"/>
                <a:ea typeface="Calibri"/>
                <a:cs typeface="Calibri"/>
                <a:sym typeface="Calibri"/>
              </a:rPr>
            </a:br>
            <a:endParaRPr sz="4000">
              <a:solidFill>
                <a:srgbClr val="FFFFFF"/>
              </a:solidFill>
              <a:latin typeface="Calibri"/>
              <a:ea typeface="Calibri"/>
              <a:cs typeface="Calibri"/>
              <a:sym typeface="Calibri"/>
            </a:endParaRPr>
          </a:p>
        </p:txBody>
      </p:sp>
      <p:sp>
        <p:nvSpPr>
          <p:cNvPr id="268" name="Google Shape;268;gea02bd1b5c_0_153"/>
          <p:cNvSpPr/>
          <p:nvPr/>
        </p:nvSpPr>
        <p:spPr>
          <a:xfrm>
            <a:off x="4901782" y="1352302"/>
            <a:ext cx="6655500" cy="52515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9" name="Google Shape;269;gea02bd1b5c_0_153"/>
          <p:cNvSpPr txBox="1"/>
          <p:nvPr/>
        </p:nvSpPr>
        <p:spPr>
          <a:xfrm>
            <a:off x="5221850" y="1352425"/>
            <a:ext cx="5948700" cy="5251500"/>
          </a:xfrm>
          <a:prstGeom prst="rect">
            <a:avLst/>
          </a:prstGeom>
          <a:noFill/>
          <a:ln>
            <a:noFill/>
          </a:ln>
        </p:spPr>
        <p:txBody>
          <a:bodyPr anchorCtr="0" anchor="ctr" bIns="45700" lIns="91425" spcFirstLastPara="1" rIns="91425" wrap="square" tIns="45700">
            <a:noAutofit/>
          </a:bodyPr>
          <a:lstStyle/>
          <a:p>
            <a:pPr indent="177800" lvl="0" marL="0" marR="0" rtl="0" algn="l">
              <a:lnSpc>
                <a:spcPct val="90000"/>
              </a:lnSpc>
              <a:spcBef>
                <a:spcPts val="0"/>
              </a:spcBef>
              <a:spcAft>
                <a:spcPts val="0"/>
              </a:spcAft>
              <a:buClr>
                <a:schemeClr val="dk1"/>
              </a:buClr>
              <a:buSzPts val="2800"/>
              <a:buFont typeface="Arial"/>
              <a:buNone/>
            </a:pPr>
            <a:r>
              <a:t/>
            </a:r>
            <a:endParaRPr b="0" i="0" sz="4600" u="none" cap="none" strike="noStrike">
              <a:solidFill>
                <a:srgbClr val="FEFFFF"/>
              </a:solidFill>
              <a:latin typeface="Calibri"/>
              <a:ea typeface="Calibri"/>
              <a:cs typeface="Calibri"/>
              <a:sym typeface="Calibri"/>
            </a:endParaRPr>
          </a:p>
          <a:p>
            <a:pPr indent="0" lvl="0" marL="0" marR="0" rtl="0" algn="l">
              <a:lnSpc>
                <a:spcPct val="90000"/>
              </a:lnSpc>
              <a:spcBef>
                <a:spcPts val="600"/>
              </a:spcBef>
              <a:spcAft>
                <a:spcPts val="0"/>
              </a:spcAft>
              <a:buClr>
                <a:srgbClr val="FEFFFF"/>
              </a:buClr>
              <a:buSzPts val="4200"/>
              <a:buFont typeface="Arial"/>
              <a:buChar char="•"/>
            </a:pPr>
            <a:r>
              <a:rPr b="0" i="0" lang="en-US" sz="4200" u="none" cap="none" strike="noStrike">
                <a:solidFill>
                  <a:srgbClr val="FEFFFF"/>
                </a:solidFill>
                <a:latin typeface="Calibri"/>
                <a:ea typeface="Calibri"/>
                <a:cs typeface="Calibri"/>
                <a:sym typeface="Calibri"/>
              </a:rPr>
              <a:t>Gaining access to the </a:t>
            </a:r>
            <a:endParaRPr b="0" i="0" sz="4200" u="none" cap="none" strike="noStrike">
              <a:solidFill>
                <a:srgbClr val="FEFFFF"/>
              </a:solidFill>
              <a:latin typeface="Calibri"/>
              <a:ea typeface="Calibri"/>
              <a:cs typeface="Calibri"/>
              <a:sym typeface="Calibri"/>
            </a:endParaRPr>
          </a:p>
          <a:p>
            <a:pPr indent="0" lvl="0" marL="457200" marR="0" rtl="0" algn="l">
              <a:lnSpc>
                <a:spcPct val="90000"/>
              </a:lnSpc>
              <a:spcBef>
                <a:spcPts val="600"/>
              </a:spcBef>
              <a:spcAft>
                <a:spcPts val="0"/>
              </a:spcAft>
              <a:buClr>
                <a:srgbClr val="000000"/>
              </a:buClr>
              <a:buSzPts val="4200"/>
              <a:buFont typeface="Arial"/>
              <a:buNone/>
            </a:pPr>
            <a:r>
              <a:rPr b="0" i="0" lang="en-US" sz="4200" u="none" cap="none" strike="noStrike">
                <a:solidFill>
                  <a:srgbClr val="FEFFFF"/>
                </a:solidFill>
                <a:latin typeface="Calibri"/>
                <a:ea typeface="Calibri"/>
                <a:cs typeface="Calibri"/>
                <a:sym typeface="Calibri"/>
              </a:rPr>
              <a:t>child       </a:t>
            </a:r>
            <a:endParaRPr b="0" i="0" sz="4200" u="none" cap="none" strike="noStrike">
              <a:solidFill>
                <a:srgbClr val="000000"/>
              </a:solidFill>
              <a:latin typeface="Arial"/>
              <a:ea typeface="Arial"/>
              <a:cs typeface="Arial"/>
              <a:sym typeface="Arial"/>
            </a:endParaRPr>
          </a:p>
          <a:p>
            <a:pPr indent="0" lvl="0" marL="0" marR="0" rtl="0" algn="l">
              <a:lnSpc>
                <a:spcPct val="90000"/>
              </a:lnSpc>
              <a:spcBef>
                <a:spcPts val="600"/>
              </a:spcBef>
              <a:spcAft>
                <a:spcPts val="0"/>
              </a:spcAft>
              <a:buClr>
                <a:srgbClr val="FEFFFF"/>
              </a:buClr>
              <a:buSzPts val="4200"/>
              <a:buFont typeface="Arial"/>
              <a:buChar char="•"/>
            </a:pPr>
            <a:r>
              <a:rPr b="0" i="0" lang="en-US" sz="4200" u="none" cap="none" strike="noStrike">
                <a:solidFill>
                  <a:srgbClr val="FEFFFF"/>
                </a:solidFill>
                <a:latin typeface="Calibri"/>
                <a:ea typeface="Calibri"/>
                <a:cs typeface="Calibri"/>
                <a:sym typeface="Calibri"/>
              </a:rPr>
              <a:t>Assessing the child’s </a:t>
            </a:r>
            <a:endParaRPr b="0" i="0" sz="4200" u="none" cap="none" strike="noStrike">
              <a:solidFill>
                <a:srgbClr val="FEFFFF"/>
              </a:solidFill>
              <a:latin typeface="Calibri"/>
              <a:ea typeface="Calibri"/>
              <a:cs typeface="Calibri"/>
              <a:sym typeface="Calibri"/>
            </a:endParaRPr>
          </a:p>
          <a:p>
            <a:pPr indent="0" lvl="0" marL="457200" marR="0" rtl="0" algn="l">
              <a:lnSpc>
                <a:spcPct val="90000"/>
              </a:lnSpc>
              <a:spcBef>
                <a:spcPts val="600"/>
              </a:spcBef>
              <a:spcAft>
                <a:spcPts val="0"/>
              </a:spcAft>
              <a:buClr>
                <a:srgbClr val="000000"/>
              </a:buClr>
              <a:buSzPts val="4200"/>
              <a:buFont typeface="Arial"/>
              <a:buNone/>
            </a:pPr>
            <a:r>
              <a:rPr b="0" i="0" lang="en-US" sz="4200" u="none" cap="none" strike="noStrike">
                <a:solidFill>
                  <a:srgbClr val="FEFFFF"/>
                </a:solidFill>
                <a:latin typeface="Calibri"/>
                <a:ea typeface="Calibri"/>
                <a:cs typeface="Calibri"/>
                <a:sym typeface="Calibri"/>
              </a:rPr>
              <a:t>compliance</a:t>
            </a:r>
            <a:endParaRPr b="0" i="0" sz="4200" u="none" cap="none" strike="noStrike">
              <a:solidFill>
                <a:srgbClr val="FEFFFF"/>
              </a:solidFill>
              <a:latin typeface="Calibri"/>
              <a:ea typeface="Calibri"/>
              <a:cs typeface="Calibri"/>
              <a:sym typeface="Calibri"/>
            </a:endParaRPr>
          </a:p>
          <a:p>
            <a:pPr indent="0" lvl="0" marL="0" marR="0" rtl="0" algn="l">
              <a:lnSpc>
                <a:spcPct val="90000"/>
              </a:lnSpc>
              <a:spcBef>
                <a:spcPts val="600"/>
              </a:spcBef>
              <a:spcAft>
                <a:spcPts val="0"/>
              </a:spcAft>
              <a:buClr>
                <a:srgbClr val="FEFFFF"/>
              </a:buClr>
              <a:buSzPts val="4200"/>
              <a:buFont typeface="Arial"/>
              <a:buChar char="•"/>
            </a:pPr>
            <a:r>
              <a:rPr b="0" i="0" lang="en-US" sz="4200" u="none" cap="none" strike="noStrike">
                <a:solidFill>
                  <a:srgbClr val="FEFFFF"/>
                </a:solidFill>
                <a:latin typeface="Calibri"/>
                <a:ea typeface="Calibri"/>
                <a:cs typeface="Calibri"/>
                <a:sym typeface="Calibri"/>
              </a:rPr>
              <a:t>Maintaining the child’s</a:t>
            </a:r>
            <a:endParaRPr b="0" i="0" sz="4200" u="none" cap="none" strike="noStrike">
              <a:solidFill>
                <a:srgbClr val="FEFFFF"/>
              </a:solidFill>
              <a:latin typeface="Calibri"/>
              <a:ea typeface="Calibri"/>
              <a:cs typeface="Calibri"/>
              <a:sym typeface="Calibri"/>
            </a:endParaRPr>
          </a:p>
          <a:p>
            <a:pPr indent="0" lvl="0" marL="457200" marR="0" rtl="0" algn="l">
              <a:lnSpc>
                <a:spcPct val="90000"/>
              </a:lnSpc>
              <a:spcBef>
                <a:spcPts val="600"/>
              </a:spcBef>
              <a:spcAft>
                <a:spcPts val="0"/>
              </a:spcAft>
              <a:buClr>
                <a:srgbClr val="000000"/>
              </a:buClr>
              <a:buSzPts val="4200"/>
              <a:buFont typeface="Arial"/>
              <a:buNone/>
            </a:pPr>
            <a:r>
              <a:rPr b="0" i="0" lang="en-US" sz="4200" u="none" cap="none" strike="noStrike">
                <a:solidFill>
                  <a:srgbClr val="FEFFFF"/>
                </a:solidFill>
                <a:latin typeface="Calibri"/>
                <a:ea typeface="Calibri"/>
                <a:cs typeface="Calibri"/>
                <a:sym typeface="Calibri"/>
              </a:rPr>
              <a:t>secrecy to avoid disclosure</a:t>
            </a:r>
            <a:endParaRPr b="0" i="0" sz="4200" u="none" cap="none" strike="noStrike">
              <a:solidFill>
                <a:srgbClr val="FEFFFF"/>
              </a:solidFill>
              <a:latin typeface="Calibri"/>
              <a:ea typeface="Calibri"/>
              <a:cs typeface="Calibri"/>
              <a:sym typeface="Calibri"/>
            </a:endParaRPr>
          </a:p>
          <a:p>
            <a:pPr indent="0" lvl="0" marL="0" marR="0" rtl="0" algn="l">
              <a:lnSpc>
                <a:spcPct val="90000"/>
              </a:lnSpc>
              <a:spcBef>
                <a:spcPts val="600"/>
              </a:spcBef>
              <a:spcAft>
                <a:spcPts val="0"/>
              </a:spcAft>
              <a:buClr>
                <a:srgbClr val="000000"/>
              </a:buClr>
              <a:buSzPts val="2800"/>
              <a:buFont typeface="Arial"/>
              <a:buNone/>
            </a:pPr>
            <a:r>
              <a:t/>
            </a:r>
            <a:endParaRPr b="0" i="0" sz="2800" u="none" cap="none" strike="noStrike">
              <a:solidFill>
                <a:srgbClr val="FEFFFF"/>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pic>
        <p:nvPicPr>
          <p:cNvPr id="274" name="Google Shape;274;ge7107d8f7a_1_6"/>
          <p:cNvPicPr preferRelativeResize="0"/>
          <p:nvPr/>
        </p:nvPicPr>
        <p:blipFill rotWithShape="1">
          <a:blip r:embed="rId3">
            <a:alphaModFix/>
          </a:blip>
          <a:srcRect b="0" l="0" r="0" t="0"/>
          <a:stretch/>
        </p:blipFill>
        <p:spPr>
          <a:xfrm>
            <a:off x="1465075" y="0"/>
            <a:ext cx="9261850" cy="6858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pic>
        <p:nvPicPr>
          <p:cNvPr id="279" name="Google Shape;279;ge7107d8f7a_1_0"/>
          <p:cNvPicPr preferRelativeResize="0"/>
          <p:nvPr/>
        </p:nvPicPr>
        <p:blipFill rotWithShape="1">
          <a:blip r:embed="rId3">
            <a:alphaModFix/>
          </a:blip>
          <a:srcRect b="0" l="0" r="0" t="0"/>
          <a:stretch/>
        </p:blipFill>
        <p:spPr>
          <a:xfrm>
            <a:off x="1508763" y="0"/>
            <a:ext cx="9174475" cy="688085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3" name="Shape 283"/>
        <p:cNvGrpSpPr/>
        <p:nvPr/>
      </p:nvGrpSpPr>
      <p:grpSpPr>
        <a:xfrm>
          <a:off x="0" y="0"/>
          <a:ext cx="0" cy="0"/>
          <a:chOff x="0" y="0"/>
          <a:chExt cx="0" cy="0"/>
        </a:xfrm>
      </p:grpSpPr>
      <p:sp>
        <p:nvSpPr>
          <p:cNvPr id="284" name="Google Shape;284;gea02bd1dcc_1_76"/>
          <p:cNvSpPr/>
          <p:nvPr/>
        </p:nvSpPr>
        <p:spPr>
          <a:xfrm>
            <a:off x="0" y="0"/>
            <a:ext cx="12189001"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85" name="Google Shape;285;gea02bd1dcc_1_76"/>
          <p:cNvSpPr/>
          <p:nvPr/>
        </p:nvSpPr>
        <p:spPr>
          <a:xfrm>
            <a:off x="409710" y="837744"/>
            <a:ext cx="403225" cy="1344169"/>
          </a:xfrm>
          <a:custGeom>
            <a:rect b="b" l="l" r="r" t="t"/>
            <a:pathLst>
              <a:path extrusionOk="0" h="1109" w="254">
                <a:moveTo>
                  <a:pt x="254" y="987"/>
                </a:moveTo>
                <a:lnTo>
                  <a:pt x="0" y="1109"/>
                </a:lnTo>
                <a:lnTo>
                  <a:pt x="0" y="119"/>
                </a:lnTo>
                <a:lnTo>
                  <a:pt x="254" y="0"/>
                </a:lnTo>
                <a:lnTo>
                  <a:pt x="254" y="987"/>
                </a:lnTo>
                <a:close/>
              </a:path>
            </a:pathLst>
          </a:custGeom>
          <a:solidFill>
            <a:srgbClr val="2F54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gea02bd1dcc_1_76"/>
          <p:cNvSpPr/>
          <p:nvPr/>
        </p:nvSpPr>
        <p:spPr>
          <a:xfrm>
            <a:off x="644660" y="640894"/>
            <a:ext cx="168275" cy="1344169"/>
          </a:xfrm>
          <a:custGeom>
            <a:rect b="b" l="l" r="r" t="t"/>
            <a:pathLst>
              <a:path extrusionOk="0" h="1114" w="106">
                <a:moveTo>
                  <a:pt x="106" y="1114"/>
                </a:moveTo>
                <a:lnTo>
                  <a:pt x="0" y="1005"/>
                </a:lnTo>
                <a:lnTo>
                  <a:pt x="0" y="0"/>
                </a:lnTo>
                <a:lnTo>
                  <a:pt x="106" y="110"/>
                </a:lnTo>
                <a:lnTo>
                  <a:pt x="106" y="1114"/>
                </a:lnTo>
                <a:close/>
              </a:path>
            </a:pathLst>
          </a:custGeom>
          <a:solidFill>
            <a:srgbClr val="1F386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7" name="Google Shape;287;gea02bd1dcc_1_76"/>
          <p:cNvSpPr/>
          <p:nvPr/>
        </p:nvSpPr>
        <p:spPr>
          <a:xfrm>
            <a:off x="644055" y="635715"/>
            <a:ext cx="11544900" cy="11796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8" name="Google Shape;288;gea02bd1dcc_1_76"/>
          <p:cNvSpPr txBox="1"/>
          <p:nvPr>
            <p:ph type="title"/>
          </p:nvPr>
        </p:nvSpPr>
        <p:spPr>
          <a:xfrm>
            <a:off x="1047275" y="640900"/>
            <a:ext cx="10306500" cy="13443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FFFFFF"/>
              </a:buClr>
              <a:buSzPct val="65116"/>
              <a:buFont typeface="Calibri"/>
              <a:buNone/>
            </a:pPr>
            <a:r>
              <a:rPr lang="en-US" sz="4300">
                <a:solidFill>
                  <a:srgbClr val="FFFFFF"/>
                </a:solidFill>
                <a:latin typeface="Calibri"/>
                <a:ea typeface="Calibri"/>
                <a:cs typeface="Calibri"/>
                <a:sym typeface="Calibri"/>
              </a:rPr>
              <a:t>What is </a:t>
            </a:r>
            <a:r>
              <a:rPr lang="en-US" sz="4333">
                <a:solidFill>
                  <a:srgbClr val="FFFFFF"/>
                </a:solidFill>
                <a:latin typeface="Calibri"/>
                <a:ea typeface="Calibri"/>
                <a:cs typeface="Calibri"/>
                <a:sym typeface="Calibri"/>
              </a:rPr>
              <a:t>Child Sexual Exploitation?</a:t>
            </a:r>
            <a:endParaRPr sz="4333">
              <a:solidFill>
                <a:srgbClr val="FFFFFF"/>
              </a:solidFill>
              <a:latin typeface="Calibri"/>
              <a:ea typeface="Calibri"/>
              <a:cs typeface="Calibri"/>
              <a:sym typeface="Calibri"/>
            </a:endParaRPr>
          </a:p>
          <a:p>
            <a:pPr indent="0" lvl="0" marL="0" rtl="0" algn="l">
              <a:lnSpc>
                <a:spcPct val="90000"/>
              </a:lnSpc>
              <a:spcBef>
                <a:spcPts val="0"/>
              </a:spcBef>
              <a:spcAft>
                <a:spcPts val="0"/>
              </a:spcAft>
              <a:buClr>
                <a:srgbClr val="FFFFFF"/>
              </a:buClr>
              <a:buSzPct val="100000"/>
              <a:buFont typeface="Calibri"/>
              <a:buNone/>
            </a:pPr>
            <a:br>
              <a:rPr b="0" i="0" lang="en-US" sz="2800">
                <a:solidFill>
                  <a:srgbClr val="FFFFFF"/>
                </a:solidFill>
                <a:latin typeface="Calibri"/>
                <a:ea typeface="Calibri"/>
                <a:cs typeface="Calibri"/>
                <a:sym typeface="Calibri"/>
              </a:rPr>
            </a:br>
            <a:endParaRPr sz="2800">
              <a:solidFill>
                <a:srgbClr val="FFFFFF"/>
              </a:solidFill>
              <a:latin typeface="Calibri"/>
              <a:ea typeface="Calibri"/>
              <a:cs typeface="Calibri"/>
              <a:sym typeface="Calibri"/>
            </a:endParaRPr>
          </a:p>
        </p:txBody>
      </p:sp>
      <p:grpSp>
        <p:nvGrpSpPr>
          <p:cNvPr id="289" name="Google Shape;289;gea02bd1dcc_1_76"/>
          <p:cNvGrpSpPr/>
          <p:nvPr/>
        </p:nvGrpSpPr>
        <p:grpSpPr>
          <a:xfrm>
            <a:off x="1057626" y="2906975"/>
            <a:ext cx="10074988" cy="2598062"/>
            <a:chOff x="10346" y="717311"/>
            <a:chExt cx="10074988" cy="2598062"/>
          </a:xfrm>
        </p:grpSpPr>
        <p:sp>
          <p:nvSpPr>
            <p:cNvPr id="290" name="Google Shape;290;gea02bd1dcc_1_76"/>
            <p:cNvSpPr/>
            <p:nvPr/>
          </p:nvSpPr>
          <p:spPr>
            <a:xfrm>
              <a:off x="10346" y="717311"/>
              <a:ext cx="1721100" cy="516300"/>
            </a:xfrm>
            <a:prstGeom prst="chevron">
              <a:avLst>
                <a:gd fmla="val 30000" name="adj"/>
              </a:avLst>
            </a:prstGeom>
            <a:solidFill>
              <a:srgbClr val="599BD5"/>
            </a:solidFill>
            <a:ln cap="flat" cmpd="sng" w="12700">
              <a:solidFill>
                <a:srgbClr val="599BD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gea02bd1dcc_1_76"/>
            <p:cNvSpPr txBox="1"/>
            <p:nvPr/>
          </p:nvSpPr>
          <p:spPr>
            <a:xfrm>
              <a:off x="165255" y="717311"/>
              <a:ext cx="1411500" cy="516300"/>
            </a:xfrm>
            <a:prstGeom prst="rect">
              <a:avLst/>
            </a:prstGeom>
            <a:noFill/>
            <a:ln>
              <a:noFill/>
            </a:ln>
          </p:spPr>
          <p:txBody>
            <a:bodyPr anchorCtr="0" anchor="ctr" bIns="63750" lIns="63750" spcFirstLastPara="1" rIns="63750" wrap="square" tIns="63750">
              <a:noAutofit/>
            </a:bodyPr>
            <a:lstStyle/>
            <a:p>
              <a:pPr indent="0" lvl="0" marL="0" marR="0" rtl="0" algn="ctr">
                <a:lnSpc>
                  <a:spcPct val="90000"/>
                </a:lnSpc>
                <a:spcBef>
                  <a:spcPts val="0"/>
                </a:spcBef>
                <a:spcAft>
                  <a:spcPts val="0"/>
                </a:spcAft>
                <a:buClr>
                  <a:schemeClr val="lt1"/>
                </a:buClr>
                <a:buSzPts val="2700"/>
                <a:buFont typeface="Calibri"/>
                <a:buNone/>
              </a:pPr>
              <a:r>
                <a:t/>
              </a:r>
              <a:endParaRPr b="0" i="0" sz="1400" u="none" cap="none" strike="noStrike">
                <a:solidFill>
                  <a:srgbClr val="000000"/>
                </a:solidFill>
                <a:latin typeface="Arial"/>
                <a:ea typeface="Arial"/>
                <a:cs typeface="Arial"/>
                <a:sym typeface="Arial"/>
              </a:endParaRPr>
            </a:p>
          </p:txBody>
        </p:sp>
        <p:sp>
          <p:nvSpPr>
            <p:cNvPr id="292" name="Google Shape;292;gea02bd1dcc_1_76"/>
            <p:cNvSpPr/>
            <p:nvPr/>
          </p:nvSpPr>
          <p:spPr>
            <a:xfrm>
              <a:off x="10346" y="1233673"/>
              <a:ext cx="1566300" cy="2081700"/>
            </a:xfrm>
            <a:prstGeom prst="rect">
              <a:avLst/>
            </a:prstGeom>
            <a:solidFill>
              <a:srgbClr val="CFDEEF">
                <a:alpha val="89019"/>
              </a:srgbClr>
            </a:solidFill>
            <a:ln cap="flat" cmpd="sng" w="12700">
              <a:solidFill>
                <a:srgbClr val="CFDEEF">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gea02bd1dcc_1_76"/>
            <p:cNvSpPr txBox="1"/>
            <p:nvPr/>
          </p:nvSpPr>
          <p:spPr>
            <a:xfrm>
              <a:off x="10346" y="1233673"/>
              <a:ext cx="1566300" cy="2081700"/>
            </a:xfrm>
            <a:prstGeom prst="rect">
              <a:avLst/>
            </a:prstGeom>
            <a:noFill/>
            <a:ln>
              <a:noFill/>
            </a:ln>
          </p:spPr>
          <p:txBody>
            <a:bodyPr anchorCtr="0" anchor="t" bIns="247525" lIns="123750" spcFirstLastPara="1" rIns="123750" wrap="square" tIns="123750">
              <a:noAutofit/>
            </a:bodyPr>
            <a:lstStyle/>
            <a:p>
              <a:pPr indent="0" lvl="0" marL="0" marR="0" rtl="0" algn="ctr">
                <a:lnSpc>
                  <a:spcPct val="90000"/>
                </a:lnSpc>
                <a:spcBef>
                  <a:spcPts val="0"/>
                </a:spcBef>
                <a:spcAft>
                  <a:spcPts val="0"/>
                </a:spcAft>
                <a:buClr>
                  <a:schemeClr val="dk1"/>
                </a:buClr>
                <a:buSzPts val="2000"/>
                <a:buFont typeface="Calibri"/>
                <a:buNone/>
              </a:pPr>
              <a:r>
                <a:rPr b="0" i="0" lang="en-US" sz="2100" u="none" cap="none" strike="noStrike">
                  <a:solidFill>
                    <a:srgbClr val="000000"/>
                  </a:solidFill>
                  <a:latin typeface="Arial"/>
                  <a:ea typeface="Arial"/>
                  <a:cs typeface="Arial"/>
                  <a:sym typeface="Arial"/>
                </a:rPr>
                <a:t>Online enticement of children for sexual acts</a:t>
              </a:r>
              <a:endParaRPr b="0" i="0" sz="2100" u="none" cap="none" strike="noStrike">
                <a:solidFill>
                  <a:srgbClr val="000000"/>
                </a:solidFill>
                <a:latin typeface="Arial"/>
                <a:ea typeface="Arial"/>
                <a:cs typeface="Arial"/>
                <a:sym typeface="Arial"/>
              </a:endParaRPr>
            </a:p>
          </p:txBody>
        </p:sp>
        <p:sp>
          <p:nvSpPr>
            <p:cNvPr id="294" name="Google Shape;294;gea02bd1dcc_1_76"/>
            <p:cNvSpPr/>
            <p:nvPr/>
          </p:nvSpPr>
          <p:spPr>
            <a:xfrm>
              <a:off x="1681124" y="717311"/>
              <a:ext cx="1721100" cy="516300"/>
            </a:xfrm>
            <a:prstGeom prst="chevron">
              <a:avLst>
                <a:gd fmla="val 30000" name="adj"/>
              </a:avLst>
            </a:prstGeom>
            <a:solidFill>
              <a:srgbClr val="53C1CE"/>
            </a:solidFill>
            <a:ln cap="flat" cmpd="sng" w="12700">
              <a:solidFill>
                <a:srgbClr val="53C1CE"/>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gea02bd1dcc_1_76"/>
            <p:cNvSpPr txBox="1"/>
            <p:nvPr/>
          </p:nvSpPr>
          <p:spPr>
            <a:xfrm>
              <a:off x="1836033" y="717311"/>
              <a:ext cx="1411500" cy="516300"/>
            </a:xfrm>
            <a:prstGeom prst="rect">
              <a:avLst/>
            </a:prstGeom>
            <a:noFill/>
            <a:ln>
              <a:noFill/>
            </a:ln>
          </p:spPr>
          <p:txBody>
            <a:bodyPr anchorCtr="0" anchor="ctr" bIns="63750" lIns="63750" spcFirstLastPara="1" rIns="63750" wrap="square" tIns="63750">
              <a:noAutofit/>
            </a:bodyPr>
            <a:lstStyle/>
            <a:p>
              <a:pPr indent="0" lvl="0" marL="0" marR="0" rtl="0" algn="l">
                <a:lnSpc>
                  <a:spcPct val="90000"/>
                </a:lnSpc>
                <a:spcBef>
                  <a:spcPts val="0"/>
                </a:spcBef>
                <a:spcAft>
                  <a:spcPts val="0"/>
                </a:spcAft>
                <a:buClr>
                  <a:schemeClr val="lt1"/>
                </a:buClr>
                <a:buSzPts val="2700"/>
                <a:buFont typeface="Calibri"/>
                <a:buNone/>
              </a:pPr>
              <a:r>
                <a:t/>
              </a:r>
              <a:endParaRPr b="0" i="0" sz="1400" u="none" cap="none" strike="noStrike">
                <a:solidFill>
                  <a:srgbClr val="000000"/>
                </a:solidFill>
                <a:latin typeface="Arial"/>
                <a:ea typeface="Arial"/>
                <a:cs typeface="Arial"/>
                <a:sym typeface="Arial"/>
              </a:endParaRPr>
            </a:p>
          </p:txBody>
        </p:sp>
        <p:sp>
          <p:nvSpPr>
            <p:cNvPr id="296" name="Google Shape;296;gea02bd1dcc_1_76"/>
            <p:cNvSpPr/>
            <p:nvPr/>
          </p:nvSpPr>
          <p:spPr>
            <a:xfrm>
              <a:off x="1681124" y="1233673"/>
              <a:ext cx="1566300" cy="2081700"/>
            </a:xfrm>
            <a:prstGeom prst="rect">
              <a:avLst/>
            </a:prstGeom>
            <a:solidFill>
              <a:srgbClr val="CDE6EC">
                <a:alpha val="89019"/>
              </a:srgbClr>
            </a:solidFill>
            <a:ln cap="flat" cmpd="sng" w="12700">
              <a:solidFill>
                <a:srgbClr val="CDE6EC">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gea02bd1dcc_1_76"/>
            <p:cNvSpPr txBox="1"/>
            <p:nvPr/>
          </p:nvSpPr>
          <p:spPr>
            <a:xfrm>
              <a:off x="1681124" y="1233673"/>
              <a:ext cx="1566300" cy="2081700"/>
            </a:xfrm>
            <a:prstGeom prst="rect">
              <a:avLst/>
            </a:prstGeom>
            <a:noFill/>
            <a:ln>
              <a:noFill/>
            </a:ln>
          </p:spPr>
          <p:txBody>
            <a:bodyPr anchorCtr="0" anchor="t" bIns="247525" lIns="123750" spcFirstLastPara="1" rIns="123750" wrap="square" tIns="123750">
              <a:noAutofit/>
            </a:bodyPr>
            <a:lstStyle/>
            <a:p>
              <a:pPr indent="0" lvl="0" marL="0" marR="0" rtl="0" algn="ctr">
                <a:lnSpc>
                  <a:spcPct val="90000"/>
                </a:lnSpc>
                <a:spcBef>
                  <a:spcPts val="0"/>
                </a:spcBef>
                <a:spcAft>
                  <a:spcPts val="0"/>
                </a:spcAft>
                <a:buClr>
                  <a:schemeClr val="dk1"/>
                </a:buClr>
                <a:buSzPts val="2000"/>
                <a:buFont typeface="Calibri"/>
                <a:buNone/>
              </a:pPr>
              <a:r>
                <a:rPr b="0" i="0" lang="en-US" sz="2500" u="none" cap="none" strike="noStrike">
                  <a:solidFill>
                    <a:schemeClr val="dk1"/>
                  </a:solidFill>
                  <a:latin typeface="Calibri"/>
                  <a:ea typeface="Calibri"/>
                  <a:cs typeface="Calibri"/>
                  <a:sym typeface="Calibri"/>
                </a:rPr>
                <a:t>Child Sex Trafficking</a:t>
              </a:r>
              <a:endParaRPr b="0" i="0" sz="2500" u="none" cap="none" strike="noStrike">
                <a:solidFill>
                  <a:schemeClr val="dk1"/>
                </a:solidFill>
                <a:latin typeface="Calibri"/>
                <a:ea typeface="Calibri"/>
                <a:cs typeface="Calibri"/>
                <a:sym typeface="Calibri"/>
              </a:endParaRPr>
            </a:p>
            <a:p>
              <a:pPr indent="0" lvl="0" marL="0" marR="0" rtl="0" algn="ctr">
                <a:lnSpc>
                  <a:spcPct val="90000"/>
                </a:lnSpc>
                <a:spcBef>
                  <a:spcPts val="0"/>
                </a:spcBef>
                <a:spcAft>
                  <a:spcPts val="0"/>
                </a:spcAft>
                <a:buClr>
                  <a:schemeClr val="dk1"/>
                </a:buClr>
                <a:buSzPts val="2000"/>
                <a:buFont typeface="Calibri"/>
                <a:buNone/>
              </a:pPr>
              <a:r>
                <a:rPr b="0" i="0" lang="en-US" sz="2500" u="none" cap="none" strike="noStrike">
                  <a:solidFill>
                    <a:schemeClr val="dk1"/>
                  </a:solidFill>
                  <a:latin typeface="Calibri"/>
                  <a:ea typeface="Calibri"/>
                  <a:cs typeface="Calibri"/>
                  <a:sym typeface="Calibri"/>
                </a:rPr>
                <a:t>&amp;</a:t>
              </a:r>
              <a:endParaRPr b="0" i="0" sz="2500" u="none" cap="none" strike="noStrike">
                <a:solidFill>
                  <a:schemeClr val="dk1"/>
                </a:solidFill>
                <a:latin typeface="Calibri"/>
                <a:ea typeface="Calibri"/>
                <a:cs typeface="Calibri"/>
                <a:sym typeface="Calibri"/>
              </a:endParaRPr>
            </a:p>
            <a:p>
              <a:pPr indent="0" lvl="0" marL="0" marR="0" rtl="0" algn="ctr">
                <a:lnSpc>
                  <a:spcPct val="90000"/>
                </a:lnSpc>
                <a:spcBef>
                  <a:spcPts val="0"/>
                </a:spcBef>
                <a:spcAft>
                  <a:spcPts val="0"/>
                </a:spcAft>
                <a:buClr>
                  <a:schemeClr val="dk1"/>
                </a:buClr>
                <a:buSzPts val="2000"/>
                <a:buFont typeface="Calibri"/>
                <a:buNone/>
              </a:pPr>
              <a:r>
                <a:rPr b="0" i="0" lang="en-US" sz="2500" u="none" cap="none" strike="noStrike">
                  <a:solidFill>
                    <a:schemeClr val="dk1"/>
                  </a:solidFill>
                  <a:latin typeface="Calibri"/>
                  <a:ea typeface="Calibri"/>
                  <a:cs typeface="Calibri"/>
                  <a:sym typeface="Calibri"/>
                </a:rPr>
                <a:t>Tourism</a:t>
              </a:r>
              <a:endParaRPr b="0" i="0" sz="2500" u="none" cap="none" strike="noStrike">
                <a:solidFill>
                  <a:schemeClr val="dk1"/>
                </a:solidFill>
                <a:latin typeface="Calibri"/>
                <a:ea typeface="Calibri"/>
                <a:cs typeface="Calibri"/>
                <a:sym typeface="Calibri"/>
              </a:endParaRPr>
            </a:p>
          </p:txBody>
        </p:sp>
        <p:sp>
          <p:nvSpPr>
            <p:cNvPr id="298" name="Google Shape;298;gea02bd1dcc_1_76"/>
            <p:cNvSpPr/>
            <p:nvPr/>
          </p:nvSpPr>
          <p:spPr>
            <a:xfrm>
              <a:off x="3351902" y="717311"/>
              <a:ext cx="1721100" cy="516300"/>
            </a:xfrm>
            <a:prstGeom prst="chevron">
              <a:avLst>
                <a:gd fmla="val 30000" name="adj"/>
              </a:avLst>
            </a:prstGeom>
            <a:solidFill>
              <a:srgbClr val="4EC7A5"/>
            </a:solidFill>
            <a:ln cap="flat" cmpd="sng" w="12700">
              <a:solidFill>
                <a:srgbClr val="4EC7A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gea02bd1dcc_1_76"/>
            <p:cNvSpPr txBox="1"/>
            <p:nvPr/>
          </p:nvSpPr>
          <p:spPr>
            <a:xfrm>
              <a:off x="3506811" y="717311"/>
              <a:ext cx="1411500" cy="516300"/>
            </a:xfrm>
            <a:prstGeom prst="rect">
              <a:avLst/>
            </a:prstGeom>
            <a:noFill/>
            <a:ln>
              <a:noFill/>
            </a:ln>
          </p:spPr>
          <p:txBody>
            <a:bodyPr anchorCtr="0" anchor="ctr" bIns="63750" lIns="63750" spcFirstLastPara="1" rIns="63750" wrap="square" tIns="63750">
              <a:noAutofit/>
            </a:bodyPr>
            <a:lstStyle/>
            <a:p>
              <a:pPr indent="0" lvl="0" marL="0" marR="0" rtl="0" algn="ctr">
                <a:lnSpc>
                  <a:spcPct val="90000"/>
                </a:lnSpc>
                <a:spcBef>
                  <a:spcPts val="0"/>
                </a:spcBef>
                <a:spcAft>
                  <a:spcPts val="0"/>
                </a:spcAft>
                <a:buClr>
                  <a:schemeClr val="lt1"/>
                </a:buClr>
                <a:buSzPts val="2700"/>
                <a:buFont typeface="Calibri"/>
                <a:buNone/>
              </a:pPr>
              <a:r>
                <a:t/>
              </a:r>
              <a:endParaRPr b="0" i="0" sz="1400" u="none" cap="none" strike="noStrike">
                <a:solidFill>
                  <a:srgbClr val="000000"/>
                </a:solidFill>
                <a:latin typeface="Arial"/>
                <a:ea typeface="Arial"/>
                <a:cs typeface="Arial"/>
                <a:sym typeface="Arial"/>
              </a:endParaRPr>
            </a:p>
          </p:txBody>
        </p:sp>
        <p:sp>
          <p:nvSpPr>
            <p:cNvPr id="300" name="Google Shape;300;gea02bd1dcc_1_76"/>
            <p:cNvSpPr/>
            <p:nvPr/>
          </p:nvSpPr>
          <p:spPr>
            <a:xfrm>
              <a:off x="3351902" y="1233673"/>
              <a:ext cx="1566300" cy="2081700"/>
            </a:xfrm>
            <a:prstGeom prst="rect">
              <a:avLst/>
            </a:prstGeom>
            <a:solidFill>
              <a:srgbClr val="CCEAE3">
                <a:alpha val="89019"/>
              </a:srgbClr>
            </a:solidFill>
            <a:ln cap="flat" cmpd="sng" w="12700">
              <a:solidFill>
                <a:srgbClr val="CCEAE3">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 name="Google Shape;301;gea02bd1dcc_1_76"/>
            <p:cNvSpPr txBox="1"/>
            <p:nvPr/>
          </p:nvSpPr>
          <p:spPr>
            <a:xfrm>
              <a:off x="3351902" y="1233673"/>
              <a:ext cx="1566300" cy="2081700"/>
            </a:xfrm>
            <a:prstGeom prst="rect">
              <a:avLst/>
            </a:prstGeom>
            <a:noFill/>
            <a:ln>
              <a:noFill/>
            </a:ln>
          </p:spPr>
          <p:txBody>
            <a:bodyPr anchorCtr="0" anchor="t" bIns="247525" lIns="123750" spcFirstLastPara="1" rIns="123750" wrap="square" tIns="123750">
              <a:noAutofit/>
            </a:bodyPr>
            <a:lstStyle/>
            <a:p>
              <a:pPr indent="0" lvl="0" marL="0" marR="0" rtl="0" algn="ctr">
                <a:lnSpc>
                  <a:spcPct val="90000"/>
                </a:lnSpc>
                <a:spcBef>
                  <a:spcPts val="0"/>
                </a:spcBef>
                <a:spcAft>
                  <a:spcPts val="0"/>
                </a:spcAft>
                <a:buClr>
                  <a:schemeClr val="dk1"/>
                </a:buClr>
                <a:buSzPts val="2000"/>
                <a:buFont typeface="Calibri"/>
                <a:buNone/>
              </a:pPr>
              <a:r>
                <a:rPr b="0" i="0" lang="en-US" sz="2200" u="none" cap="none" strike="noStrike">
                  <a:solidFill>
                    <a:schemeClr val="dk1"/>
                  </a:solidFill>
                  <a:latin typeface="Calibri"/>
                  <a:ea typeface="Calibri"/>
                  <a:cs typeface="Calibri"/>
                  <a:sym typeface="Calibri"/>
                </a:rPr>
                <a:t>Unsolicited obscene </a:t>
              </a:r>
              <a:endParaRPr b="0" i="0" sz="2200" u="none" cap="none" strike="noStrike">
                <a:solidFill>
                  <a:schemeClr val="dk1"/>
                </a:solidFill>
                <a:latin typeface="Calibri"/>
                <a:ea typeface="Calibri"/>
                <a:cs typeface="Calibri"/>
                <a:sym typeface="Calibri"/>
              </a:endParaRPr>
            </a:p>
            <a:p>
              <a:pPr indent="0" lvl="0" marL="0" marR="0" rtl="0" algn="ctr">
                <a:lnSpc>
                  <a:spcPct val="90000"/>
                </a:lnSpc>
                <a:spcBef>
                  <a:spcPts val="0"/>
                </a:spcBef>
                <a:spcAft>
                  <a:spcPts val="0"/>
                </a:spcAft>
                <a:buClr>
                  <a:schemeClr val="dk1"/>
                </a:buClr>
                <a:buSzPts val="2000"/>
                <a:buFont typeface="Calibri"/>
                <a:buNone/>
              </a:pPr>
              <a:r>
                <a:rPr b="0" i="0" lang="en-US" sz="2200" u="none" cap="none" strike="noStrike">
                  <a:solidFill>
                    <a:schemeClr val="dk1"/>
                  </a:solidFill>
                  <a:latin typeface="Calibri"/>
                  <a:ea typeface="Calibri"/>
                  <a:cs typeface="Calibri"/>
                  <a:sym typeface="Calibri"/>
                </a:rPr>
                <a:t>materials </a:t>
              </a:r>
              <a:endParaRPr b="0" i="0" sz="2200" u="none" cap="none" strike="noStrike">
                <a:solidFill>
                  <a:schemeClr val="dk1"/>
                </a:solidFill>
                <a:latin typeface="Calibri"/>
                <a:ea typeface="Calibri"/>
                <a:cs typeface="Calibri"/>
                <a:sym typeface="Calibri"/>
              </a:endParaRPr>
            </a:p>
            <a:p>
              <a:pPr indent="0" lvl="0" marL="0" marR="0" rtl="0" algn="ctr">
                <a:lnSpc>
                  <a:spcPct val="90000"/>
                </a:lnSpc>
                <a:spcBef>
                  <a:spcPts val="0"/>
                </a:spcBef>
                <a:spcAft>
                  <a:spcPts val="0"/>
                </a:spcAft>
                <a:buClr>
                  <a:schemeClr val="dk1"/>
                </a:buClr>
                <a:buSzPts val="2000"/>
                <a:buFont typeface="Calibri"/>
                <a:buNone/>
              </a:pPr>
              <a:r>
                <a:rPr b="0" i="0" lang="en-US" sz="2200" u="none" cap="none" strike="noStrike">
                  <a:solidFill>
                    <a:schemeClr val="dk1"/>
                  </a:solidFill>
                  <a:latin typeface="Calibri"/>
                  <a:ea typeface="Calibri"/>
                  <a:cs typeface="Calibri"/>
                  <a:sym typeface="Calibri"/>
                </a:rPr>
                <a:t>sent to </a:t>
              </a:r>
              <a:endParaRPr b="0" i="0" sz="2200" u="none" cap="none" strike="noStrike">
                <a:solidFill>
                  <a:schemeClr val="dk1"/>
                </a:solidFill>
                <a:latin typeface="Calibri"/>
                <a:ea typeface="Calibri"/>
                <a:cs typeface="Calibri"/>
                <a:sym typeface="Calibri"/>
              </a:endParaRPr>
            </a:p>
            <a:p>
              <a:pPr indent="0" lvl="0" marL="0" marR="0" rtl="0" algn="ctr">
                <a:lnSpc>
                  <a:spcPct val="90000"/>
                </a:lnSpc>
                <a:spcBef>
                  <a:spcPts val="0"/>
                </a:spcBef>
                <a:spcAft>
                  <a:spcPts val="0"/>
                </a:spcAft>
                <a:buClr>
                  <a:schemeClr val="dk1"/>
                </a:buClr>
                <a:buSzPts val="2000"/>
                <a:buFont typeface="Calibri"/>
                <a:buNone/>
              </a:pPr>
              <a:r>
                <a:rPr b="0" i="0" lang="en-US" sz="2200" u="none" cap="none" strike="noStrike">
                  <a:solidFill>
                    <a:schemeClr val="dk1"/>
                  </a:solidFill>
                  <a:latin typeface="Calibri"/>
                  <a:ea typeface="Calibri"/>
                  <a:cs typeface="Calibri"/>
                  <a:sym typeface="Calibri"/>
                </a:rPr>
                <a:t>children</a:t>
              </a:r>
              <a:endParaRPr b="0" i="0" sz="2500" u="none" cap="none" strike="noStrike">
                <a:solidFill>
                  <a:schemeClr val="dk1"/>
                </a:solidFill>
                <a:latin typeface="Calibri"/>
                <a:ea typeface="Calibri"/>
                <a:cs typeface="Calibri"/>
                <a:sym typeface="Calibri"/>
              </a:endParaRPr>
            </a:p>
          </p:txBody>
        </p:sp>
        <p:sp>
          <p:nvSpPr>
            <p:cNvPr id="302" name="Google Shape;302;gea02bd1dcc_1_76"/>
            <p:cNvSpPr/>
            <p:nvPr/>
          </p:nvSpPr>
          <p:spPr>
            <a:xfrm>
              <a:off x="5022679" y="717311"/>
              <a:ext cx="1721100" cy="516300"/>
            </a:xfrm>
            <a:prstGeom prst="chevron">
              <a:avLst>
                <a:gd fmla="val 30000" name="adj"/>
              </a:avLst>
            </a:prstGeom>
            <a:solidFill>
              <a:srgbClr val="49C073"/>
            </a:solidFill>
            <a:ln cap="flat" cmpd="sng" w="12700">
              <a:solidFill>
                <a:srgbClr val="49C07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gea02bd1dcc_1_76"/>
            <p:cNvSpPr txBox="1"/>
            <p:nvPr/>
          </p:nvSpPr>
          <p:spPr>
            <a:xfrm>
              <a:off x="5177588" y="717311"/>
              <a:ext cx="1411500" cy="516300"/>
            </a:xfrm>
            <a:prstGeom prst="rect">
              <a:avLst/>
            </a:prstGeom>
            <a:noFill/>
            <a:ln>
              <a:noFill/>
            </a:ln>
          </p:spPr>
          <p:txBody>
            <a:bodyPr anchorCtr="0" anchor="ctr" bIns="63750" lIns="63750" spcFirstLastPara="1" rIns="63750" wrap="square" tIns="63750">
              <a:noAutofit/>
            </a:bodyPr>
            <a:lstStyle/>
            <a:p>
              <a:pPr indent="0" lvl="0" marL="0" marR="0" rtl="0" algn="l">
                <a:lnSpc>
                  <a:spcPct val="90000"/>
                </a:lnSpc>
                <a:spcBef>
                  <a:spcPts val="0"/>
                </a:spcBef>
                <a:spcAft>
                  <a:spcPts val="0"/>
                </a:spcAft>
                <a:buClr>
                  <a:schemeClr val="lt1"/>
                </a:buClr>
                <a:buSzPts val="2700"/>
                <a:buFont typeface="Calibri"/>
                <a:buNone/>
              </a:pPr>
              <a:r>
                <a:t/>
              </a:r>
              <a:endParaRPr b="0" i="0" sz="1400" u="none" cap="none" strike="noStrike">
                <a:solidFill>
                  <a:srgbClr val="000000"/>
                </a:solidFill>
                <a:latin typeface="Arial"/>
                <a:ea typeface="Arial"/>
                <a:cs typeface="Arial"/>
                <a:sym typeface="Arial"/>
              </a:endParaRPr>
            </a:p>
          </p:txBody>
        </p:sp>
        <p:sp>
          <p:nvSpPr>
            <p:cNvPr id="304" name="Google Shape;304;gea02bd1dcc_1_76"/>
            <p:cNvSpPr/>
            <p:nvPr/>
          </p:nvSpPr>
          <p:spPr>
            <a:xfrm>
              <a:off x="5022679" y="1233673"/>
              <a:ext cx="1566300" cy="2081700"/>
            </a:xfrm>
            <a:prstGeom prst="rect">
              <a:avLst/>
            </a:prstGeom>
            <a:solidFill>
              <a:srgbClr val="CCE7D8">
                <a:alpha val="89019"/>
              </a:srgbClr>
            </a:solidFill>
            <a:ln cap="flat" cmpd="sng" w="12700">
              <a:solidFill>
                <a:srgbClr val="CCE7D8">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gea02bd1dcc_1_76"/>
            <p:cNvSpPr/>
            <p:nvPr/>
          </p:nvSpPr>
          <p:spPr>
            <a:xfrm>
              <a:off x="6693457" y="717311"/>
              <a:ext cx="1721100" cy="516300"/>
            </a:xfrm>
            <a:prstGeom prst="chevron">
              <a:avLst>
                <a:gd fmla="val 30000" name="adj"/>
              </a:avLst>
            </a:prstGeom>
            <a:solidFill>
              <a:srgbClr val="49B845"/>
            </a:solidFill>
            <a:ln cap="flat" cmpd="sng" w="12700">
              <a:solidFill>
                <a:srgbClr val="49B84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gea02bd1dcc_1_76"/>
            <p:cNvSpPr/>
            <p:nvPr/>
          </p:nvSpPr>
          <p:spPr>
            <a:xfrm>
              <a:off x="6693457" y="1233673"/>
              <a:ext cx="1566300" cy="2081700"/>
            </a:xfrm>
            <a:prstGeom prst="rect">
              <a:avLst/>
            </a:prstGeom>
            <a:solidFill>
              <a:srgbClr val="CCE4CE">
                <a:alpha val="89019"/>
              </a:srgbClr>
            </a:solidFill>
            <a:ln cap="flat" cmpd="sng" w="12700">
              <a:solidFill>
                <a:srgbClr val="CCE4CE">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gea02bd1dcc_1_76"/>
            <p:cNvSpPr txBox="1"/>
            <p:nvPr/>
          </p:nvSpPr>
          <p:spPr>
            <a:xfrm>
              <a:off x="6693457" y="1233673"/>
              <a:ext cx="1566300" cy="2081700"/>
            </a:xfrm>
            <a:prstGeom prst="rect">
              <a:avLst/>
            </a:prstGeom>
            <a:noFill/>
            <a:ln>
              <a:noFill/>
            </a:ln>
          </p:spPr>
          <p:txBody>
            <a:bodyPr anchorCtr="0" anchor="t" bIns="247525" lIns="123750" spcFirstLastPara="1" rIns="123750" wrap="square" tIns="123750">
              <a:noAutofit/>
            </a:bodyPr>
            <a:lstStyle/>
            <a:p>
              <a:pPr indent="0" lvl="0" marL="0" marR="0" rtl="0" algn="ctr">
                <a:lnSpc>
                  <a:spcPct val="90000"/>
                </a:lnSpc>
                <a:spcBef>
                  <a:spcPts val="0"/>
                </a:spcBef>
                <a:spcAft>
                  <a:spcPts val="0"/>
                </a:spcAft>
                <a:buClr>
                  <a:schemeClr val="dk1"/>
                </a:buClr>
                <a:buSzPts val="2000"/>
                <a:buFont typeface="Calibri"/>
                <a:buNone/>
              </a:pPr>
              <a:r>
                <a:rPr b="0" i="0" lang="en-US" sz="2100" u="none" cap="none" strike="noStrike">
                  <a:solidFill>
                    <a:srgbClr val="000000"/>
                  </a:solidFill>
                  <a:latin typeface="Arial"/>
                  <a:ea typeface="Arial"/>
                  <a:cs typeface="Arial"/>
                  <a:sym typeface="Arial"/>
                </a:rPr>
                <a:t>Misleading</a:t>
              </a:r>
              <a:endParaRPr b="0" i="0" sz="21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chemeClr val="dk1"/>
                </a:buClr>
                <a:buSzPts val="2000"/>
                <a:buFont typeface="Calibri"/>
                <a:buNone/>
              </a:pPr>
              <a:r>
                <a:rPr b="0" i="0" lang="en-US" sz="2100" u="none" cap="none" strike="noStrike">
                  <a:solidFill>
                    <a:srgbClr val="000000"/>
                  </a:solidFill>
                  <a:latin typeface="Arial"/>
                  <a:ea typeface="Arial"/>
                  <a:cs typeface="Arial"/>
                  <a:sym typeface="Arial"/>
                </a:rPr>
                <a:t>Words or</a:t>
              </a:r>
              <a:endParaRPr b="0" i="0" sz="21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chemeClr val="dk1"/>
                </a:buClr>
                <a:buSzPts val="2000"/>
                <a:buFont typeface="Calibri"/>
                <a:buNone/>
              </a:pPr>
              <a:r>
                <a:rPr b="0" i="0" lang="en-US" sz="2100" u="none" cap="none" strike="noStrike">
                  <a:solidFill>
                    <a:srgbClr val="000000"/>
                  </a:solidFill>
                  <a:latin typeface="Arial"/>
                  <a:ea typeface="Arial"/>
                  <a:cs typeface="Arial"/>
                  <a:sym typeface="Arial"/>
                </a:rPr>
                <a:t>Digital </a:t>
              </a:r>
              <a:endParaRPr b="0" i="0" sz="21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chemeClr val="dk1"/>
                </a:buClr>
                <a:buSzPts val="2000"/>
                <a:buFont typeface="Calibri"/>
                <a:buNone/>
              </a:pPr>
              <a:r>
                <a:rPr b="0" i="0" lang="en-US" sz="2100" u="none" cap="none" strike="noStrike">
                  <a:solidFill>
                    <a:srgbClr val="000000"/>
                  </a:solidFill>
                  <a:latin typeface="Arial"/>
                  <a:ea typeface="Arial"/>
                  <a:cs typeface="Arial"/>
                  <a:sym typeface="Arial"/>
                </a:rPr>
                <a:t>Images</a:t>
              </a:r>
              <a:endParaRPr b="0" i="0" sz="21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chemeClr val="dk1"/>
                </a:buClr>
                <a:buSzPts val="2000"/>
                <a:buFont typeface="Calibri"/>
                <a:buNone/>
              </a:pPr>
              <a:r>
                <a:rPr b="0" i="0" lang="en-US" sz="2100" u="none" cap="none" strike="noStrike">
                  <a:solidFill>
                    <a:srgbClr val="000000"/>
                  </a:solidFill>
                  <a:latin typeface="Arial"/>
                  <a:ea typeface="Arial"/>
                  <a:cs typeface="Arial"/>
                  <a:sym typeface="Arial"/>
                </a:rPr>
                <a:t>on the </a:t>
              </a:r>
              <a:endParaRPr b="0" i="0" sz="21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chemeClr val="dk1"/>
                </a:buClr>
                <a:buSzPts val="2000"/>
                <a:buFont typeface="Calibri"/>
                <a:buNone/>
              </a:pPr>
              <a:r>
                <a:rPr b="0" i="0" lang="en-US" sz="2100" u="none" cap="none" strike="noStrike">
                  <a:solidFill>
                    <a:srgbClr val="000000"/>
                  </a:solidFill>
                  <a:latin typeface="Arial"/>
                  <a:ea typeface="Arial"/>
                  <a:cs typeface="Arial"/>
                  <a:sym typeface="Arial"/>
                </a:rPr>
                <a:t>Internet</a:t>
              </a:r>
              <a:endParaRPr b="0" i="0" sz="2100" u="none" cap="none" strike="noStrike">
                <a:solidFill>
                  <a:srgbClr val="000000"/>
                </a:solidFill>
                <a:latin typeface="Arial"/>
                <a:ea typeface="Arial"/>
                <a:cs typeface="Arial"/>
                <a:sym typeface="Arial"/>
              </a:endParaRPr>
            </a:p>
          </p:txBody>
        </p:sp>
        <p:sp>
          <p:nvSpPr>
            <p:cNvPr id="308" name="Google Shape;308;gea02bd1dcc_1_76"/>
            <p:cNvSpPr/>
            <p:nvPr/>
          </p:nvSpPr>
          <p:spPr>
            <a:xfrm>
              <a:off x="8364234" y="717311"/>
              <a:ext cx="1721100" cy="516300"/>
            </a:xfrm>
            <a:prstGeom prst="chevron">
              <a:avLst>
                <a:gd fmla="val 30000" name="adj"/>
              </a:avLst>
            </a:prstGeom>
            <a:solidFill>
              <a:srgbClr val="6FAB46"/>
            </a:solidFill>
            <a:ln cap="flat" cmpd="sng" w="12700">
              <a:solidFill>
                <a:srgbClr val="6FAB4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gea02bd1dcc_1_76"/>
            <p:cNvSpPr txBox="1"/>
            <p:nvPr/>
          </p:nvSpPr>
          <p:spPr>
            <a:xfrm>
              <a:off x="8519143" y="717311"/>
              <a:ext cx="1411500" cy="516300"/>
            </a:xfrm>
            <a:prstGeom prst="rect">
              <a:avLst/>
            </a:prstGeom>
            <a:noFill/>
            <a:ln>
              <a:noFill/>
            </a:ln>
          </p:spPr>
          <p:txBody>
            <a:bodyPr anchorCtr="0" anchor="ctr" bIns="63750" lIns="63750" spcFirstLastPara="1" rIns="63750" wrap="square" tIns="63750">
              <a:noAutofit/>
            </a:bodyPr>
            <a:lstStyle/>
            <a:p>
              <a:pPr indent="0" lvl="0" marL="0" marR="0" rtl="0" algn="ctr">
                <a:lnSpc>
                  <a:spcPct val="90000"/>
                </a:lnSpc>
                <a:spcBef>
                  <a:spcPts val="0"/>
                </a:spcBef>
                <a:spcAft>
                  <a:spcPts val="0"/>
                </a:spcAft>
                <a:buClr>
                  <a:schemeClr val="lt1"/>
                </a:buClr>
                <a:buSzPts val="2700"/>
                <a:buFont typeface="Calibri"/>
                <a:buNone/>
              </a:pPr>
              <a:r>
                <a:rPr b="0" i="0" lang="en-US" sz="2700" u="none" cap="none" strike="noStrike">
                  <a:solidFill>
                    <a:schemeClr val="lt1"/>
                  </a:solidFill>
                  <a:latin typeface="Calibri"/>
                  <a:ea typeface="Calibri"/>
                  <a:cs typeface="Calibri"/>
                  <a:sym typeface="Calibri"/>
                </a:rPr>
                <a:t>Report</a:t>
              </a:r>
              <a:endParaRPr b="0" i="0" sz="1400" u="none" cap="none" strike="noStrike">
                <a:solidFill>
                  <a:srgbClr val="000000"/>
                </a:solidFill>
                <a:latin typeface="Arial"/>
                <a:ea typeface="Arial"/>
                <a:cs typeface="Arial"/>
                <a:sym typeface="Arial"/>
              </a:endParaRPr>
            </a:p>
          </p:txBody>
        </p:sp>
        <p:sp>
          <p:nvSpPr>
            <p:cNvPr id="310" name="Google Shape;310;gea02bd1dcc_1_76"/>
            <p:cNvSpPr/>
            <p:nvPr/>
          </p:nvSpPr>
          <p:spPr>
            <a:xfrm>
              <a:off x="8364234" y="1233673"/>
              <a:ext cx="1566300" cy="2081700"/>
            </a:xfrm>
            <a:prstGeom prst="rect">
              <a:avLst/>
            </a:prstGeom>
            <a:solidFill>
              <a:srgbClr val="D3E1CC">
                <a:alpha val="89019"/>
              </a:srgbClr>
            </a:solidFill>
            <a:ln cap="flat" cmpd="sng" w="12700">
              <a:solidFill>
                <a:srgbClr val="D3E1CC">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gea02bd1dcc_1_76"/>
            <p:cNvSpPr txBox="1"/>
            <p:nvPr/>
          </p:nvSpPr>
          <p:spPr>
            <a:xfrm>
              <a:off x="8364234" y="1233673"/>
              <a:ext cx="1566300" cy="2081700"/>
            </a:xfrm>
            <a:prstGeom prst="rect">
              <a:avLst/>
            </a:prstGeom>
            <a:noFill/>
            <a:ln>
              <a:noFill/>
            </a:ln>
          </p:spPr>
          <p:txBody>
            <a:bodyPr anchorCtr="0" anchor="t" bIns="247525" lIns="123750" spcFirstLastPara="1" rIns="123750" wrap="square" tIns="123750">
              <a:noAutofit/>
            </a:bodyPr>
            <a:lstStyle/>
            <a:p>
              <a:pPr indent="0" lvl="0" marL="0" marR="0" rtl="0" algn="ctr">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Arial"/>
                  <a:ea typeface="Arial"/>
                  <a:cs typeface="Arial"/>
                  <a:sym typeface="Arial"/>
                </a:rPr>
                <a:t>Child</a:t>
              </a:r>
              <a:endParaRPr b="0" i="0" sz="2000" u="none" cap="none" strike="noStrike">
                <a:solidFill>
                  <a:schemeClr val="dk1"/>
                </a:solidFill>
                <a:latin typeface="Arial"/>
                <a:ea typeface="Arial"/>
                <a:cs typeface="Arial"/>
                <a:sym typeface="Arial"/>
              </a:endParaRPr>
            </a:p>
            <a:p>
              <a:pPr indent="0" lvl="0" marL="0" marR="0" rtl="0" algn="ctr">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Arial"/>
                  <a:ea typeface="Arial"/>
                  <a:cs typeface="Arial"/>
                  <a:sym typeface="Arial"/>
                </a:rPr>
                <a:t>Sexual</a:t>
              </a:r>
              <a:endParaRPr b="0" i="0" sz="2000" u="none" cap="none" strike="noStrike">
                <a:solidFill>
                  <a:schemeClr val="dk1"/>
                </a:solidFill>
                <a:latin typeface="Arial"/>
                <a:ea typeface="Arial"/>
                <a:cs typeface="Arial"/>
                <a:sym typeface="Arial"/>
              </a:endParaRPr>
            </a:p>
            <a:p>
              <a:pPr indent="0" lvl="0" marL="0" marR="0" rtl="0" algn="ctr">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Arial"/>
                  <a:ea typeface="Arial"/>
                  <a:cs typeface="Arial"/>
                  <a:sym typeface="Arial"/>
                </a:rPr>
                <a:t>Molestation</a:t>
              </a:r>
              <a:endParaRPr b="0" i="0" sz="2000" u="none" cap="none" strike="noStrike">
                <a:solidFill>
                  <a:schemeClr val="dk1"/>
                </a:solidFill>
                <a:latin typeface="Arial"/>
                <a:ea typeface="Arial"/>
                <a:cs typeface="Arial"/>
                <a:sym typeface="Arial"/>
              </a:endParaRPr>
            </a:p>
            <a:p>
              <a:pPr indent="0" lvl="0" marL="0" marR="0" rtl="0" algn="ctr">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Arial"/>
                  <a:ea typeface="Arial"/>
                  <a:cs typeface="Arial"/>
                  <a:sym typeface="Arial"/>
                </a:rPr>
                <a:t>(Non-</a:t>
              </a:r>
              <a:endParaRPr b="0" i="0" sz="2000" u="none" cap="none" strike="noStrike">
                <a:solidFill>
                  <a:schemeClr val="dk1"/>
                </a:solidFill>
                <a:latin typeface="Arial"/>
                <a:ea typeface="Arial"/>
                <a:cs typeface="Arial"/>
                <a:sym typeface="Arial"/>
              </a:endParaRPr>
            </a:p>
            <a:p>
              <a:pPr indent="0" lvl="0" marL="0" marR="0" rtl="0" algn="ctr">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Arial"/>
                  <a:ea typeface="Arial"/>
                  <a:cs typeface="Arial"/>
                  <a:sym typeface="Arial"/>
                </a:rPr>
                <a:t>Familial)</a:t>
              </a:r>
              <a:endParaRPr b="0" i="0" sz="2000" u="none" cap="none" strike="noStrike">
                <a:solidFill>
                  <a:schemeClr val="dk1"/>
                </a:solidFill>
                <a:latin typeface="Arial"/>
                <a:ea typeface="Arial"/>
                <a:cs typeface="Arial"/>
                <a:sym typeface="Arial"/>
              </a:endParaRPr>
            </a:p>
          </p:txBody>
        </p:sp>
        <p:sp>
          <p:nvSpPr>
            <p:cNvPr id="312" name="Google Shape;312;gea02bd1dcc_1_76"/>
            <p:cNvSpPr txBox="1"/>
            <p:nvPr/>
          </p:nvSpPr>
          <p:spPr>
            <a:xfrm>
              <a:off x="5022679" y="1233673"/>
              <a:ext cx="1566300" cy="2081700"/>
            </a:xfrm>
            <a:prstGeom prst="rect">
              <a:avLst/>
            </a:prstGeom>
            <a:noFill/>
            <a:ln>
              <a:noFill/>
            </a:ln>
          </p:spPr>
          <p:txBody>
            <a:bodyPr anchorCtr="0" anchor="t" bIns="247525" lIns="123750" spcFirstLastPara="1" rIns="123750" wrap="square" tIns="123750">
              <a:noAutofit/>
            </a:bodyPr>
            <a:lstStyle/>
            <a:p>
              <a:pPr indent="0" lvl="0" marL="0" marR="0" rtl="0" algn="ctr">
                <a:lnSpc>
                  <a:spcPct val="90000"/>
                </a:lnSpc>
                <a:spcBef>
                  <a:spcPts val="0"/>
                </a:spcBef>
                <a:spcAft>
                  <a:spcPts val="0"/>
                </a:spcAft>
                <a:buClr>
                  <a:schemeClr val="dk1"/>
                </a:buClr>
                <a:buSzPts val="2000"/>
                <a:buFont typeface="Calibri"/>
                <a:buNone/>
              </a:pPr>
              <a:r>
                <a:rPr b="0" i="0" lang="en-US" sz="2100" u="none" cap="none" strike="noStrike">
                  <a:solidFill>
                    <a:schemeClr val="dk1"/>
                  </a:solidFill>
                  <a:latin typeface="Arial"/>
                  <a:ea typeface="Arial"/>
                  <a:cs typeface="Arial"/>
                  <a:sym typeface="Arial"/>
                </a:rPr>
                <a:t>Misleading</a:t>
              </a:r>
              <a:endParaRPr b="0" i="0" sz="2100" u="none" cap="none" strike="noStrike">
                <a:solidFill>
                  <a:schemeClr val="dk1"/>
                </a:solidFill>
                <a:latin typeface="Arial"/>
                <a:ea typeface="Arial"/>
                <a:cs typeface="Arial"/>
                <a:sym typeface="Arial"/>
              </a:endParaRPr>
            </a:p>
            <a:p>
              <a:pPr indent="0" lvl="0" marL="0" marR="0" rtl="0" algn="ctr">
                <a:lnSpc>
                  <a:spcPct val="90000"/>
                </a:lnSpc>
                <a:spcBef>
                  <a:spcPts val="0"/>
                </a:spcBef>
                <a:spcAft>
                  <a:spcPts val="0"/>
                </a:spcAft>
                <a:buClr>
                  <a:schemeClr val="dk1"/>
                </a:buClr>
                <a:buSzPts val="2000"/>
                <a:buFont typeface="Calibri"/>
                <a:buNone/>
              </a:pPr>
              <a:r>
                <a:rPr b="0" i="0" lang="en-US" sz="2100" u="none" cap="none" strike="noStrike">
                  <a:solidFill>
                    <a:schemeClr val="dk1"/>
                  </a:solidFill>
                  <a:latin typeface="Arial"/>
                  <a:ea typeface="Arial"/>
                  <a:cs typeface="Arial"/>
                  <a:sym typeface="Arial"/>
                </a:rPr>
                <a:t>Domain </a:t>
              </a:r>
              <a:endParaRPr b="0" i="0" sz="2100" u="none" cap="none" strike="noStrike">
                <a:solidFill>
                  <a:schemeClr val="dk1"/>
                </a:solidFill>
                <a:latin typeface="Arial"/>
                <a:ea typeface="Arial"/>
                <a:cs typeface="Arial"/>
                <a:sym typeface="Arial"/>
              </a:endParaRPr>
            </a:p>
            <a:p>
              <a:pPr indent="0" lvl="0" marL="0" marR="0" rtl="0" algn="ctr">
                <a:lnSpc>
                  <a:spcPct val="90000"/>
                </a:lnSpc>
                <a:spcBef>
                  <a:spcPts val="0"/>
                </a:spcBef>
                <a:spcAft>
                  <a:spcPts val="0"/>
                </a:spcAft>
                <a:buClr>
                  <a:schemeClr val="dk1"/>
                </a:buClr>
                <a:buSzPts val="2000"/>
                <a:buFont typeface="Calibri"/>
                <a:buNone/>
              </a:pPr>
              <a:r>
                <a:rPr b="0" i="0" lang="en-US" sz="2100" u="none" cap="none" strike="noStrike">
                  <a:solidFill>
                    <a:schemeClr val="dk1"/>
                  </a:solidFill>
                  <a:latin typeface="Arial"/>
                  <a:ea typeface="Arial"/>
                  <a:cs typeface="Arial"/>
                  <a:sym typeface="Arial"/>
                </a:rPr>
                <a:t>Names</a:t>
              </a:r>
              <a:endParaRPr b="0" i="0" sz="2200" u="none" cap="none" strike="noStrike">
                <a:solidFill>
                  <a:schemeClr val="dk1"/>
                </a:solidFill>
                <a:latin typeface="Calibri"/>
                <a:ea typeface="Calibri"/>
                <a:cs typeface="Calibri"/>
                <a:sym typeface="Calibri"/>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6" name="Shape 316"/>
        <p:cNvGrpSpPr/>
        <p:nvPr/>
      </p:nvGrpSpPr>
      <p:grpSpPr>
        <a:xfrm>
          <a:off x="0" y="0"/>
          <a:ext cx="0" cy="0"/>
          <a:chOff x="0" y="0"/>
          <a:chExt cx="0" cy="0"/>
        </a:xfrm>
      </p:grpSpPr>
      <p:sp>
        <p:nvSpPr>
          <p:cNvPr id="317" name="Google Shape;317;p7"/>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18" name="Google Shape;318;p7"/>
          <p:cNvSpPr/>
          <p:nvPr/>
        </p:nvSpPr>
        <p:spPr>
          <a:xfrm>
            <a:off x="4142164" y="900814"/>
            <a:ext cx="759618" cy="5710965"/>
          </a:xfrm>
          <a:custGeom>
            <a:rect b="b" l="l" r="r" t="t"/>
            <a:pathLst>
              <a:path extrusionOk="0" h="2447" w="414">
                <a:moveTo>
                  <a:pt x="414" y="2447"/>
                </a:moveTo>
                <a:lnTo>
                  <a:pt x="0" y="2247"/>
                </a:lnTo>
                <a:lnTo>
                  <a:pt x="0" y="0"/>
                </a:lnTo>
                <a:lnTo>
                  <a:pt x="414" y="200"/>
                </a:lnTo>
                <a:lnTo>
                  <a:pt x="414" y="2447"/>
                </a:lnTo>
                <a:close/>
              </a:path>
            </a:pathLst>
          </a:custGeom>
          <a:solidFill>
            <a:srgbClr val="2F54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9" name="Google Shape;319;p7"/>
          <p:cNvSpPr/>
          <p:nvPr/>
        </p:nvSpPr>
        <p:spPr>
          <a:xfrm>
            <a:off x="4144437" y="633165"/>
            <a:ext cx="482654" cy="5521414"/>
          </a:xfrm>
          <a:custGeom>
            <a:rect b="b" l="l" r="r" t="t"/>
            <a:pathLst>
              <a:path extrusionOk="0" h="2358" w="209">
                <a:moveTo>
                  <a:pt x="209" y="2246"/>
                </a:moveTo>
                <a:lnTo>
                  <a:pt x="0" y="2358"/>
                </a:lnTo>
                <a:lnTo>
                  <a:pt x="0" y="111"/>
                </a:lnTo>
                <a:lnTo>
                  <a:pt x="209" y="0"/>
                </a:lnTo>
                <a:lnTo>
                  <a:pt x="209" y="2246"/>
                </a:lnTo>
                <a:close/>
              </a:path>
            </a:pathLst>
          </a:custGeom>
          <a:solidFill>
            <a:srgbClr val="1F386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0" name="Google Shape;320;p7"/>
          <p:cNvSpPr/>
          <p:nvPr/>
        </p:nvSpPr>
        <p:spPr>
          <a:xfrm>
            <a:off x="634621" y="636723"/>
            <a:ext cx="4000062" cy="5257799"/>
          </a:xfrm>
          <a:custGeom>
            <a:rect b="b" l="l" r="r" t="t"/>
            <a:pathLst>
              <a:path extrusionOk="0" h="5257799" w="4634682">
                <a:moveTo>
                  <a:pt x="0" y="0"/>
                </a:moveTo>
                <a:lnTo>
                  <a:pt x="4634682" y="0"/>
                </a:lnTo>
                <a:lnTo>
                  <a:pt x="4634682" y="5257799"/>
                </a:lnTo>
                <a:lnTo>
                  <a:pt x="0" y="5257799"/>
                </a:lnTo>
                <a:close/>
              </a:path>
            </a:pathLst>
          </a:custGeom>
          <a:solidFill>
            <a:srgbClr val="1F386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21" name="Google Shape;321;p7"/>
          <p:cNvSpPr txBox="1"/>
          <p:nvPr>
            <p:ph type="title"/>
          </p:nvPr>
        </p:nvSpPr>
        <p:spPr>
          <a:xfrm>
            <a:off x="934872" y="982272"/>
            <a:ext cx="3388419" cy="45609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400"/>
              <a:buFont typeface="Calibri"/>
              <a:buNone/>
            </a:pPr>
            <a:r>
              <a:rPr lang="en-US">
                <a:solidFill>
                  <a:srgbClr val="FFFFFF"/>
                </a:solidFill>
                <a:latin typeface="Calibri"/>
                <a:ea typeface="Calibri"/>
                <a:cs typeface="Calibri"/>
                <a:sym typeface="Calibri"/>
              </a:rPr>
              <a:t>Signs a</a:t>
            </a:r>
            <a:r>
              <a:rPr b="0" i="0" lang="en-US">
                <a:solidFill>
                  <a:srgbClr val="FFFFFF"/>
                </a:solidFill>
                <a:latin typeface="Calibri"/>
                <a:ea typeface="Calibri"/>
                <a:cs typeface="Calibri"/>
                <a:sym typeface="Calibri"/>
              </a:rPr>
              <a:t>n adult</a:t>
            </a:r>
            <a:r>
              <a:rPr lang="en-US">
                <a:solidFill>
                  <a:srgbClr val="FFFFFF"/>
                </a:solidFill>
                <a:latin typeface="Calibri"/>
                <a:ea typeface="Calibri"/>
                <a:cs typeface="Calibri"/>
                <a:sym typeface="Calibri"/>
              </a:rPr>
              <a:t> </a:t>
            </a:r>
            <a:r>
              <a:rPr b="0" i="0" lang="en-US">
                <a:solidFill>
                  <a:srgbClr val="FFFFFF"/>
                </a:solidFill>
                <a:latin typeface="Calibri"/>
                <a:ea typeface="Calibri"/>
                <a:cs typeface="Calibri"/>
                <a:sym typeface="Calibri"/>
              </a:rPr>
              <a:t>may be sexually abusing your child:</a:t>
            </a:r>
            <a:br>
              <a:rPr b="0" i="0" lang="en-US" sz="4000">
                <a:solidFill>
                  <a:srgbClr val="FFFFFF"/>
                </a:solidFill>
                <a:latin typeface="Calibri"/>
                <a:ea typeface="Calibri"/>
                <a:cs typeface="Calibri"/>
                <a:sym typeface="Calibri"/>
              </a:rPr>
            </a:br>
            <a:endParaRPr sz="4000">
              <a:solidFill>
                <a:srgbClr val="FFFFFF"/>
              </a:solidFill>
              <a:latin typeface="Calibri"/>
              <a:ea typeface="Calibri"/>
              <a:cs typeface="Calibri"/>
              <a:sym typeface="Calibri"/>
            </a:endParaRPr>
          </a:p>
        </p:txBody>
      </p:sp>
      <p:sp>
        <p:nvSpPr>
          <p:cNvPr id="322" name="Google Shape;322;p7"/>
          <p:cNvSpPr/>
          <p:nvPr/>
        </p:nvSpPr>
        <p:spPr>
          <a:xfrm>
            <a:off x="4901782" y="1352302"/>
            <a:ext cx="6655597" cy="5251646"/>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3" name="Google Shape;323;p7"/>
          <p:cNvSpPr txBox="1"/>
          <p:nvPr/>
        </p:nvSpPr>
        <p:spPr>
          <a:xfrm>
            <a:off x="5221862" y="1719618"/>
            <a:ext cx="5948831" cy="4334629"/>
          </a:xfrm>
          <a:prstGeom prst="rect">
            <a:avLst/>
          </a:prstGeom>
          <a:noFill/>
          <a:ln>
            <a:noFill/>
          </a:ln>
        </p:spPr>
        <p:txBody>
          <a:bodyPr anchorCtr="0" anchor="ctr" bIns="45700" lIns="91425" spcFirstLastPara="1" rIns="91425" wrap="square" tIns="45700">
            <a:noAutofit/>
          </a:bodyPr>
          <a:lstStyle/>
          <a:p>
            <a:pPr indent="177800" lvl="0" marL="0" marR="0" rtl="0" algn="l">
              <a:lnSpc>
                <a:spcPct val="90000"/>
              </a:lnSpc>
              <a:spcBef>
                <a:spcPts val="0"/>
              </a:spcBef>
              <a:spcAft>
                <a:spcPts val="0"/>
              </a:spcAft>
              <a:buClr>
                <a:schemeClr val="dk1"/>
              </a:buClr>
              <a:buSzPts val="2800"/>
              <a:buFont typeface="Arial"/>
              <a:buNone/>
            </a:pPr>
            <a:r>
              <a:t/>
            </a:r>
            <a:endParaRPr b="0" i="0" sz="2800" u="none" cap="none" strike="noStrike">
              <a:solidFill>
                <a:srgbClr val="FEFFFF"/>
              </a:solidFill>
              <a:latin typeface="Calibri"/>
              <a:ea typeface="Calibri"/>
              <a:cs typeface="Calibri"/>
              <a:sym typeface="Calibri"/>
            </a:endParaRPr>
          </a:p>
          <a:p>
            <a:pPr indent="0" lvl="0" marL="0" marR="0" rtl="0" algn="l">
              <a:lnSpc>
                <a:spcPct val="90000"/>
              </a:lnSpc>
              <a:spcBef>
                <a:spcPts val="600"/>
              </a:spcBef>
              <a:spcAft>
                <a:spcPts val="0"/>
              </a:spcAft>
              <a:buClr>
                <a:srgbClr val="FEFFFF"/>
              </a:buClr>
              <a:buSzPts val="2800"/>
              <a:buFont typeface="Arial"/>
              <a:buChar char="•"/>
            </a:pPr>
            <a:r>
              <a:rPr b="0" i="0" lang="en-US" sz="2800" u="none" cap="none" strike="noStrike">
                <a:solidFill>
                  <a:srgbClr val="FEFFFF"/>
                </a:solidFill>
                <a:latin typeface="Calibri"/>
                <a:ea typeface="Calibri"/>
                <a:cs typeface="Calibri"/>
                <a:sym typeface="Calibri"/>
              </a:rPr>
              <a:t>Giving a child special attention</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600"/>
              </a:spcBef>
              <a:spcAft>
                <a:spcPts val="0"/>
              </a:spcAft>
              <a:buClr>
                <a:srgbClr val="FEFFFF"/>
              </a:buClr>
              <a:buSzPts val="2800"/>
              <a:buFont typeface="Arial"/>
              <a:buChar char="•"/>
            </a:pPr>
            <a:r>
              <a:rPr b="0" i="0" lang="en-US" sz="2800" u="none" cap="none" strike="noStrike">
                <a:solidFill>
                  <a:srgbClr val="FEFFFF"/>
                </a:solidFill>
                <a:latin typeface="Calibri"/>
                <a:ea typeface="Calibri"/>
                <a:cs typeface="Calibri"/>
                <a:sym typeface="Calibri"/>
              </a:rPr>
              <a:t>Trying to spend a lot of time alone with a child</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600"/>
              </a:spcBef>
              <a:spcAft>
                <a:spcPts val="0"/>
              </a:spcAft>
              <a:buClr>
                <a:srgbClr val="FEFFFF"/>
              </a:buClr>
              <a:buSzPts val="2800"/>
              <a:buFont typeface="Arial"/>
              <a:buChar char="•"/>
            </a:pPr>
            <a:r>
              <a:rPr b="0" i="0" lang="en-US" sz="2800" u="none" cap="none" strike="noStrike">
                <a:solidFill>
                  <a:srgbClr val="FEFFFF"/>
                </a:solidFill>
                <a:latin typeface="Calibri"/>
                <a:ea typeface="Calibri"/>
                <a:cs typeface="Calibri"/>
                <a:sym typeface="Calibri"/>
              </a:rPr>
              <a:t>Buying child gifts or giving them money</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600"/>
              </a:spcBef>
              <a:spcAft>
                <a:spcPts val="0"/>
              </a:spcAft>
              <a:buClr>
                <a:srgbClr val="FEFFFF"/>
              </a:buClr>
              <a:buSzPts val="2800"/>
              <a:buFont typeface="Arial"/>
              <a:buChar char="•"/>
            </a:pPr>
            <a:r>
              <a:rPr b="0" i="0" lang="en-US" sz="2800" u="none" cap="none" strike="noStrike">
                <a:solidFill>
                  <a:srgbClr val="FEFFFF"/>
                </a:solidFill>
                <a:latin typeface="Calibri"/>
                <a:ea typeface="Calibri"/>
                <a:cs typeface="Calibri"/>
                <a:sym typeface="Calibri"/>
              </a:rPr>
              <a:t>Treating a child as a “favorite” from other children</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600"/>
              </a:spcBef>
              <a:spcAft>
                <a:spcPts val="0"/>
              </a:spcAft>
              <a:buClr>
                <a:srgbClr val="FEFFFF"/>
              </a:buClr>
              <a:buSzPts val="2800"/>
              <a:buFont typeface="Arial"/>
              <a:buChar char="•"/>
            </a:pPr>
            <a:r>
              <a:rPr b="0" i="0" lang="en-US" sz="2800" u="none" cap="none" strike="noStrike">
                <a:solidFill>
                  <a:srgbClr val="FEFFFF"/>
                </a:solidFill>
                <a:latin typeface="Calibri"/>
                <a:ea typeface="Calibri"/>
                <a:cs typeface="Calibri"/>
                <a:sym typeface="Calibri"/>
              </a:rPr>
              <a:t>Physical affection towards child: Kissing, hugging, holding hands, or wanting to be very close to a child.</a:t>
            </a:r>
            <a:endParaRPr b="0" i="0" sz="2800" u="none" cap="none" strike="noStrike">
              <a:solidFill>
                <a:srgbClr val="FEFFFF"/>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7" name="Shape 327"/>
        <p:cNvGrpSpPr/>
        <p:nvPr/>
      </p:nvGrpSpPr>
      <p:grpSpPr>
        <a:xfrm>
          <a:off x="0" y="0"/>
          <a:ext cx="0" cy="0"/>
          <a:chOff x="0" y="0"/>
          <a:chExt cx="0" cy="0"/>
        </a:xfrm>
      </p:grpSpPr>
      <p:sp>
        <p:nvSpPr>
          <p:cNvPr id="328" name="Google Shape;328;p8"/>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29" name="Google Shape;329;p8"/>
          <p:cNvSpPr/>
          <p:nvPr/>
        </p:nvSpPr>
        <p:spPr>
          <a:xfrm>
            <a:off x="409710" y="837744"/>
            <a:ext cx="403225" cy="1344168"/>
          </a:xfrm>
          <a:custGeom>
            <a:rect b="b" l="l" r="r" t="t"/>
            <a:pathLst>
              <a:path extrusionOk="0" h="1109" w="254">
                <a:moveTo>
                  <a:pt x="254" y="987"/>
                </a:moveTo>
                <a:lnTo>
                  <a:pt x="0" y="1109"/>
                </a:lnTo>
                <a:lnTo>
                  <a:pt x="0" y="119"/>
                </a:lnTo>
                <a:lnTo>
                  <a:pt x="254" y="0"/>
                </a:lnTo>
                <a:lnTo>
                  <a:pt x="254" y="987"/>
                </a:lnTo>
                <a:close/>
              </a:path>
            </a:pathLst>
          </a:custGeom>
          <a:solidFill>
            <a:srgbClr val="2F54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0" name="Google Shape;330;p8"/>
          <p:cNvSpPr/>
          <p:nvPr/>
        </p:nvSpPr>
        <p:spPr>
          <a:xfrm>
            <a:off x="644660" y="640894"/>
            <a:ext cx="168275" cy="1344168"/>
          </a:xfrm>
          <a:custGeom>
            <a:rect b="b" l="l" r="r" t="t"/>
            <a:pathLst>
              <a:path extrusionOk="0" h="1114" w="106">
                <a:moveTo>
                  <a:pt x="106" y="1114"/>
                </a:moveTo>
                <a:lnTo>
                  <a:pt x="0" y="1005"/>
                </a:lnTo>
                <a:lnTo>
                  <a:pt x="0" y="0"/>
                </a:lnTo>
                <a:lnTo>
                  <a:pt x="106" y="110"/>
                </a:lnTo>
                <a:lnTo>
                  <a:pt x="106" y="1114"/>
                </a:lnTo>
                <a:close/>
              </a:path>
            </a:pathLst>
          </a:custGeom>
          <a:solidFill>
            <a:srgbClr val="1F386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1" name="Google Shape;331;p8"/>
          <p:cNvSpPr/>
          <p:nvPr/>
        </p:nvSpPr>
        <p:spPr>
          <a:xfrm>
            <a:off x="644055" y="635715"/>
            <a:ext cx="11544897" cy="1179576"/>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2" name="Google Shape;332;p8"/>
          <p:cNvSpPr txBox="1"/>
          <p:nvPr>
            <p:ph type="title"/>
          </p:nvPr>
        </p:nvSpPr>
        <p:spPr>
          <a:xfrm>
            <a:off x="1047280" y="788894"/>
            <a:ext cx="10306520" cy="88073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FFFFFF"/>
              </a:buClr>
              <a:buSzPct val="64285"/>
              <a:buFont typeface="Calibri"/>
              <a:buNone/>
            </a:pPr>
            <a:r>
              <a:rPr b="0" i="0" lang="en-US" sz="4355">
                <a:solidFill>
                  <a:srgbClr val="FFFFFF"/>
                </a:solidFill>
                <a:latin typeface="Calibri"/>
                <a:ea typeface="Calibri"/>
                <a:cs typeface="Calibri"/>
                <a:sym typeface="Calibri"/>
              </a:rPr>
              <a:t>I</a:t>
            </a:r>
            <a:r>
              <a:rPr b="0" i="0" lang="en-US" sz="4777">
                <a:solidFill>
                  <a:srgbClr val="FFFFFF"/>
                </a:solidFill>
                <a:latin typeface="Calibri"/>
                <a:ea typeface="Calibri"/>
                <a:cs typeface="Calibri"/>
                <a:sym typeface="Calibri"/>
              </a:rPr>
              <a:t>f a </a:t>
            </a:r>
            <a:r>
              <a:rPr lang="en-US" sz="4777">
                <a:solidFill>
                  <a:srgbClr val="FFFFFF"/>
                </a:solidFill>
                <a:latin typeface="Calibri"/>
                <a:ea typeface="Calibri"/>
                <a:cs typeface="Calibri"/>
                <a:sym typeface="Calibri"/>
              </a:rPr>
              <a:t>C</a:t>
            </a:r>
            <a:r>
              <a:rPr b="0" i="0" lang="en-US" sz="4777">
                <a:solidFill>
                  <a:srgbClr val="FFFFFF"/>
                </a:solidFill>
                <a:latin typeface="Calibri"/>
                <a:ea typeface="Calibri"/>
                <a:cs typeface="Calibri"/>
                <a:sym typeface="Calibri"/>
              </a:rPr>
              <a:t>hild </a:t>
            </a:r>
            <a:r>
              <a:rPr lang="en-US" sz="4777">
                <a:solidFill>
                  <a:srgbClr val="FFFFFF"/>
                </a:solidFill>
                <a:latin typeface="Calibri"/>
                <a:ea typeface="Calibri"/>
                <a:cs typeface="Calibri"/>
                <a:sym typeface="Calibri"/>
              </a:rPr>
              <a:t>D</a:t>
            </a:r>
            <a:r>
              <a:rPr b="0" i="0" lang="en-US" sz="4777">
                <a:solidFill>
                  <a:srgbClr val="FFFFFF"/>
                </a:solidFill>
                <a:latin typeface="Calibri"/>
                <a:ea typeface="Calibri"/>
                <a:cs typeface="Calibri"/>
                <a:sym typeface="Calibri"/>
              </a:rPr>
              <a:t>iscloses </a:t>
            </a:r>
            <a:r>
              <a:rPr lang="en-US" sz="4777">
                <a:solidFill>
                  <a:srgbClr val="FFFFFF"/>
                </a:solidFill>
                <a:latin typeface="Calibri"/>
                <a:ea typeface="Calibri"/>
                <a:cs typeface="Calibri"/>
                <a:sym typeface="Calibri"/>
              </a:rPr>
              <a:t>A</a:t>
            </a:r>
            <a:r>
              <a:rPr b="0" i="0" lang="en-US" sz="4777">
                <a:solidFill>
                  <a:srgbClr val="FFFFFF"/>
                </a:solidFill>
                <a:latin typeface="Calibri"/>
                <a:ea typeface="Calibri"/>
                <a:cs typeface="Calibri"/>
                <a:sym typeface="Calibri"/>
              </a:rPr>
              <a:t>buse</a:t>
            </a:r>
            <a:br>
              <a:rPr b="0" i="0" lang="en-US" sz="2800">
                <a:solidFill>
                  <a:srgbClr val="FFFFFF"/>
                </a:solidFill>
                <a:latin typeface="Calibri"/>
                <a:ea typeface="Calibri"/>
                <a:cs typeface="Calibri"/>
                <a:sym typeface="Calibri"/>
              </a:rPr>
            </a:br>
            <a:endParaRPr sz="2800">
              <a:solidFill>
                <a:srgbClr val="FFFFFF"/>
              </a:solidFill>
              <a:latin typeface="Calibri"/>
              <a:ea typeface="Calibri"/>
              <a:cs typeface="Calibri"/>
              <a:sym typeface="Calibri"/>
            </a:endParaRPr>
          </a:p>
        </p:txBody>
      </p:sp>
      <p:grpSp>
        <p:nvGrpSpPr>
          <p:cNvPr id="333" name="Google Shape;333;p8"/>
          <p:cNvGrpSpPr/>
          <p:nvPr/>
        </p:nvGrpSpPr>
        <p:grpSpPr>
          <a:xfrm>
            <a:off x="1057626" y="2906975"/>
            <a:ext cx="10075095" cy="2597998"/>
            <a:chOff x="10346" y="717311"/>
            <a:chExt cx="10075095" cy="2597998"/>
          </a:xfrm>
        </p:grpSpPr>
        <p:sp>
          <p:nvSpPr>
            <p:cNvPr id="334" name="Google Shape;334;p8"/>
            <p:cNvSpPr/>
            <p:nvPr/>
          </p:nvSpPr>
          <p:spPr>
            <a:xfrm>
              <a:off x="10346" y="717311"/>
              <a:ext cx="1721207" cy="516362"/>
            </a:xfrm>
            <a:prstGeom prst="chevron">
              <a:avLst>
                <a:gd fmla="val 30000" name="adj"/>
              </a:avLst>
            </a:prstGeom>
            <a:solidFill>
              <a:srgbClr val="599BD5"/>
            </a:solidFill>
            <a:ln cap="flat" cmpd="sng" w="12700">
              <a:solidFill>
                <a:srgbClr val="599BD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p8"/>
            <p:cNvSpPr txBox="1"/>
            <p:nvPr/>
          </p:nvSpPr>
          <p:spPr>
            <a:xfrm>
              <a:off x="165255" y="717311"/>
              <a:ext cx="1411389" cy="516362"/>
            </a:xfrm>
            <a:prstGeom prst="rect">
              <a:avLst/>
            </a:prstGeom>
            <a:noFill/>
            <a:ln>
              <a:noFill/>
            </a:ln>
          </p:spPr>
          <p:txBody>
            <a:bodyPr anchorCtr="0" anchor="ctr" bIns="63750" lIns="63750" spcFirstLastPara="1" rIns="63750" wrap="square" tIns="63750">
              <a:noAutofit/>
            </a:bodyPr>
            <a:lstStyle/>
            <a:p>
              <a:pPr indent="0" lvl="0" marL="0" marR="0" rtl="0" algn="ctr">
                <a:lnSpc>
                  <a:spcPct val="90000"/>
                </a:lnSpc>
                <a:spcBef>
                  <a:spcPts val="0"/>
                </a:spcBef>
                <a:spcAft>
                  <a:spcPts val="0"/>
                </a:spcAft>
                <a:buClr>
                  <a:schemeClr val="lt1"/>
                </a:buClr>
                <a:buSzPts val="2700"/>
                <a:buFont typeface="Calibri"/>
                <a:buNone/>
              </a:pPr>
              <a:r>
                <a:rPr b="0" i="0" lang="en-US" sz="2700" u="none" cap="none" strike="noStrike">
                  <a:solidFill>
                    <a:schemeClr val="lt1"/>
                  </a:solidFill>
                  <a:latin typeface="Calibri"/>
                  <a:ea typeface="Calibri"/>
                  <a:cs typeface="Calibri"/>
                  <a:sym typeface="Calibri"/>
                </a:rPr>
                <a:t>Listen</a:t>
              </a:r>
              <a:endParaRPr b="0" i="0" sz="1400" u="none" cap="none" strike="noStrike">
                <a:solidFill>
                  <a:srgbClr val="000000"/>
                </a:solidFill>
                <a:latin typeface="Arial"/>
                <a:ea typeface="Arial"/>
                <a:cs typeface="Arial"/>
                <a:sym typeface="Arial"/>
              </a:endParaRPr>
            </a:p>
          </p:txBody>
        </p:sp>
        <p:sp>
          <p:nvSpPr>
            <p:cNvPr id="336" name="Google Shape;336;p8"/>
            <p:cNvSpPr/>
            <p:nvPr/>
          </p:nvSpPr>
          <p:spPr>
            <a:xfrm>
              <a:off x="10346" y="1233673"/>
              <a:ext cx="1566298" cy="2081636"/>
            </a:xfrm>
            <a:prstGeom prst="rect">
              <a:avLst/>
            </a:prstGeom>
            <a:solidFill>
              <a:srgbClr val="CFDEEF">
                <a:alpha val="89019"/>
              </a:srgbClr>
            </a:solidFill>
            <a:ln cap="flat" cmpd="sng" w="12700">
              <a:solidFill>
                <a:srgbClr val="CFDEEF">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8"/>
            <p:cNvSpPr txBox="1"/>
            <p:nvPr/>
          </p:nvSpPr>
          <p:spPr>
            <a:xfrm>
              <a:off x="10346" y="1233673"/>
              <a:ext cx="1566298" cy="2081636"/>
            </a:xfrm>
            <a:prstGeom prst="rect">
              <a:avLst/>
            </a:prstGeom>
            <a:noFill/>
            <a:ln>
              <a:noFill/>
            </a:ln>
          </p:spPr>
          <p:txBody>
            <a:bodyPr anchorCtr="0" anchor="t" bIns="247525" lIns="123750" spcFirstLastPara="1" rIns="123750" wrap="square" tIns="123750">
              <a:noAutofit/>
            </a:bodyPr>
            <a:lstStyle/>
            <a:p>
              <a:pPr indent="0" lvl="0" marL="0" marR="0" rtl="0" algn="l">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Listen to the child</a:t>
              </a:r>
              <a:endParaRPr b="0" i="0" sz="1400" u="none" cap="none" strike="noStrike">
                <a:solidFill>
                  <a:srgbClr val="000000"/>
                </a:solidFill>
                <a:latin typeface="Arial"/>
                <a:ea typeface="Arial"/>
                <a:cs typeface="Arial"/>
                <a:sym typeface="Arial"/>
              </a:endParaRPr>
            </a:p>
          </p:txBody>
        </p:sp>
        <p:sp>
          <p:nvSpPr>
            <p:cNvPr id="338" name="Google Shape;338;p8"/>
            <p:cNvSpPr/>
            <p:nvPr/>
          </p:nvSpPr>
          <p:spPr>
            <a:xfrm>
              <a:off x="1681124" y="717311"/>
              <a:ext cx="1721207" cy="516362"/>
            </a:xfrm>
            <a:prstGeom prst="chevron">
              <a:avLst>
                <a:gd fmla="val 30000" name="adj"/>
              </a:avLst>
            </a:prstGeom>
            <a:solidFill>
              <a:srgbClr val="53C1CE"/>
            </a:solidFill>
            <a:ln cap="flat" cmpd="sng" w="12700">
              <a:solidFill>
                <a:srgbClr val="53C1CE"/>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p8"/>
            <p:cNvSpPr txBox="1"/>
            <p:nvPr/>
          </p:nvSpPr>
          <p:spPr>
            <a:xfrm>
              <a:off x="1836033" y="717311"/>
              <a:ext cx="1411389" cy="516362"/>
            </a:xfrm>
            <a:prstGeom prst="rect">
              <a:avLst/>
            </a:prstGeom>
            <a:noFill/>
            <a:ln>
              <a:noFill/>
            </a:ln>
          </p:spPr>
          <p:txBody>
            <a:bodyPr anchorCtr="0" anchor="ctr" bIns="63750" lIns="63750" spcFirstLastPara="1" rIns="63750" wrap="square" tIns="63750">
              <a:noAutofit/>
            </a:bodyPr>
            <a:lstStyle/>
            <a:p>
              <a:pPr indent="0" lvl="0" marL="0" marR="0" rtl="0" algn="ctr">
                <a:lnSpc>
                  <a:spcPct val="90000"/>
                </a:lnSpc>
                <a:spcBef>
                  <a:spcPts val="0"/>
                </a:spcBef>
                <a:spcAft>
                  <a:spcPts val="0"/>
                </a:spcAft>
                <a:buClr>
                  <a:schemeClr val="lt1"/>
                </a:buClr>
                <a:buSzPts val="2700"/>
                <a:buFont typeface="Calibri"/>
                <a:buNone/>
              </a:pPr>
              <a:r>
                <a:rPr b="0" i="0" lang="en-US" sz="2700" u="none" cap="none" strike="noStrike">
                  <a:solidFill>
                    <a:schemeClr val="lt1"/>
                  </a:solidFill>
                  <a:latin typeface="Calibri"/>
                  <a:ea typeface="Calibri"/>
                  <a:cs typeface="Calibri"/>
                  <a:sym typeface="Calibri"/>
                </a:rPr>
                <a:t>Let</a:t>
              </a:r>
              <a:endParaRPr b="0" i="0" sz="1400" u="none" cap="none" strike="noStrike">
                <a:solidFill>
                  <a:srgbClr val="000000"/>
                </a:solidFill>
                <a:latin typeface="Arial"/>
                <a:ea typeface="Arial"/>
                <a:cs typeface="Arial"/>
                <a:sym typeface="Arial"/>
              </a:endParaRPr>
            </a:p>
          </p:txBody>
        </p:sp>
        <p:sp>
          <p:nvSpPr>
            <p:cNvPr id="340" name="Google Shape;340;p8"/>
            <p:cNvSpPr/>
            <p:nvPr/>
          </p:nvSpPr>
          <p:spPr>
            <a:xfrm>
              <a:off x="1681124" y="1233673"/>
              <a:ext cx="1566298" cy="2081636"/>
            </a:xfrm>
            <a:prstGeom prst="rect">
              <a:avLst/>
            </a:prstGeom>
            <a:solidFill>
              <a:srgbClr val="CDE6EC">
                <a:alpha val="89019"/>
              </a:srgbClr>
            </a:solidFill>
            <a:ln cap="flat" cmpd="sng" w="12700">
              <a:solidFill>
                <a:srgbClr val="CDE6EC">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p8"/>
            <p:cNvSpPr txBox="1"/>
            <p:nvPr/>
          </p:nvSpPr>
          <p:spPr>
            <a:xfrm>
              <a:off x="1681124" y="1233673"/>
              <a:ext cx="1566298" cy="2081636"/>
            </a:xfrm>
            <a:prstGeom prst="rect">
              <a:avLst/>
            </a:prstGeom>
            <a:noFill/>
            <a:ln>
              <a:noFill/>
            </a:ln>
          </p:spPr>
          <p:txBody>
            <a:bodyPr anchorCtr="0" anchor="t" bIns="247525" lIns="123750" spcFirstLastPara="1" rIns="123750" wrap="square" tIns="123750">
              <a:noAutofit/>
            </a:bodyPr>
            <a:lstStyle/>
            <a:p>
              <a:pPr indent="0" lvl="0" marL="0" marR="0" rtl="0" algn="l">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Let them know they did the right thing by telling</a:t>
              </a:r>
              <a:endParaRPr b="0" i="0" sz="1400" u="none" cap="none" strike="noStrike">
                <a:solidFill>
                  <a:srgbClr val="000000"/>
                </a:solidFill>
                <a:latin typeface="Arial"/>
                <a:ea typeface="Arial"/>
                <a:cs typeface="Arial"/>
                <a:sym typeface="Arial"/>
              </a:endParaRPr>
            </a:p>
          </p:txBody>
        </p:sp>
        <p:sp>
          <p:nvSpPr>
            <p:cNvPr id="342" name="Google Shape;342;p8"/>
            <p:cNvSpPr/>
            <p:nvPr/>
          </p:nvSpPr>
          <p:spPr>
            <a:xfrm>
              <a:off x="3351902" y="717311"/>
              <a:ext cx="1721207" cy="516362"/>
            </a:xfrm>
            <a:prstGeom prst="chevron">
              <a:avLst>
                <a:gd fmla="val 30000" name="adj"/>
              </a:avLst>
            </a:prstGeom>
            <a:solidFill>
              <a:srgbClr val="4EC7A5"/>
            </a:solidFill>
            <a:ln cap="flat" cmpd="sng" w="12700">
              <a:solidFill>
                <a:srgbClr val="4EC7A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p8"/>
            <p:cNvSpPr txBox="1"/>
            <p:nvPr/>
          </p:nvSpPr>
          <p:spPr>
            <a:xfrm>
              <a:off x="3506811" y="717311"/>
              <a:ext cx="1411389" cy="516362"/>
            </a:xfrm>
            <a:prstGeom prst="rect">
              <a:avLst/>
            </a:prstGeom>
            <a:noFill/>
            <a:ln>
              <a:noFill/>
            </a:ln>
          </p:spPr>
          <p:txBody>
            <a:bodyPr anchorCtr="0" anchor="ctr" bIns="63750" lIns="63750" spcFirstLastPara="1" rIns="63750" wrap="square" tIns="63750">
              <a:noAutofit/>
            </a:bodyPr>
            <a:lstStyle/>
            <a:p>
              <a:pPr indent="0" lvl="0" marL="0" marR="0" rtl="0" algn="ctr">
                <a:lnSpc>
                  <a:spcPct val="90000"/>
                </a:lnSpc>
                <a:spcBef>
                  <a:spcPts val="0"/>
                </a:spcBef>
                <a:spcAft>
                  <a:spcPts val="0"/>
                </a:spcAft>
                <a:buClr>
                  <a:schemeClr val="lt1"/>
                </a:buClr>
                <a:buSzPts val="2700"/>
                <a:buFont typeface="Calibri"/>
                <a:buNone/>
              </a:pPr>
              <a:r>
                <a:rPr b="0" i="0" lang="en-US" sz="2700" u="none" cap="none" strike="noStrike">
                  <a:solidFill>
                    <a:schemeClr val="lt1"/>
                  </a:solidFill>
                  <a:latin typeface="Calibri"/>
                  <a:ea typeface="Calibri"/>
                  <a:cs typeface="Calibri"/>
                  <a:sym typeface="Calibri"/>
                </a:rPr>
                <a:t>Tell</a:t>
              </a:r>
              <a:endParaRPr b="0" i="0" sz="1400" u="none" cap="none" strike="noStrike">
                <a:solidFill>
                  <a:srgbClr val="000000"/>
                </a:solidFill>
                <a:latin typeface="Arial"/>
                <a:ea typeface="Arial"/>
                <a:cs typeface="Arial"/>
                <a:sym typeface="Arial"/>
              </a:endParaRPr>
            </a:p>
          </p:txBody>
        </p:sp>
        <p:sp>
          <p:nvSpPr>
            <p:cNvPr id="344" name="Google Shape;344;p8"/>
            <p:cNvSpPr/>
            <p:nvPr/>
          </p:nvSpPr>
          <p:spPr>
            <a:xfrm>
              <a:off x="3351902" y="1233673"/>
              <a:ext cx="1566298" cy="2081636"/>
            </a:xfrm>
            <a:prstGeom prst="rect">
              <a:avLst/>
            </a:prstGeom>
            <a:solidFill>
              <a:srgbClr val="CCEAE3">
                <a:alpha val="89019"/>
              </a:srgbClr>
            </a:solidFill>
            <a:ln cap="flat" cmpd="sng" w="12700">
              <a:solidFill>
                <a:srgbClr val="CCEAE3">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8"/>
            <p:cNvSpPr txBox="1"/>
            <p:nvPr/>
          </p:nvSpPr>
          <p:spPr>
            <a:xfrm>
              <a:off x="3351902" y="1233673"/>
              <a:ext cx="1566298" cy="2081636"/>
            </a:xfrm>
            <a:prstGeom prst="rect">
              <a:avLst/>
            </a:prstGeom>
            <a:noFill/>
            <a:ln>
              <a:noFill/>
            </a:ln>
          </p:spPr>
          <p:txBody>
            <a:bodyPr anchorCtr="0" anchor="t" bIns="247525" lIns="123750" spcFirstLastPara="1" rIns="123750" wrap="square" tIns="123750">
              <a:noAutofit/>
            </a:bodyPr>
            <a:lstStyle/>
            <a:p>
              <a:pPr indent="0" lvl="0" marL="0" marR="0" rtl="0" algn="l">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Tell them this is not their fault</a:t>
              </a:r>
              <a:endParaRPr b="0" i="0" sz="1400" u="none" cap="none" strike="noStrike">
                <a:solidFill>
                  <a:srgbClr val="000000"/>
                </a:solidFill>
                <a:latin typeface="Arial"/>
                <a:ea typeface="Arial"/>
                <a:cs typeface="Arial"/>
                <a:sym typeface="Arial"/>
              </a:endParaRPr>
            </a:p>
          </p:txBody>
        </p:sp>
        <p:sp>
          <p:nvSpPr>
            <p:cNvPr id="346" name="Google Shape;346;p8"/>
            <p:cNvSpPr/>
            <p:nvPr/>
          </p:nvSpPr>
          <p:spPr>
            <a:xfrm>
              <a:off x="5022679" y="717311"/>
              <a:ext cx="1721207" cy="516362"/>
            </a:xfrm>
            <a:prstGeom prst="chevron">
              <a:avLst>
                <a:gd fmla="val 30000" name="adj"/>
              </a:avLst>
            </a:prstGeom>
            <a:solidFill>
              <a:srgbClr val="49C073"/>
            </a:solidFill>
            <a:ln cap="flat" cmpd="sng" w="12700">
              <a:solidFill>
                <a:srgbClr val="49C07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p8"/>
            <p:cNvSpPr txBox="1"/>
            <p:nvPr/>
          </p:nvSpPr>
          <p:spPr>
            <a:xfrm>
              <a:off x="5177588" y="717311"/>
              <a:ext cx="1411389" cy="516362"/>
            </a:xfrm>
            <a:prstGeom prst="rect">
              <a:avLst/>
            </a:prstGeom>
            <a:noFill/>
            <a:ln>
              <a:noFill/>
            </a:ln>
          </p:spPr>
          <p:txBody>
            <a:bodyPr anchorCtr="0" anchor="ctr" bIns="63750" lIns="63750" spcFirstLastPara="1" rIns="63750" wrap="square" tIns="63750">
              <a:noAutofit/>
            </a:bodyPr>
            <a:lstStyle/>
            <a:p>
              <a:pPr indent="0" lvl="0" marL="0" marR="0" rtl="0" algn="ctr">
                <a:lnSpc>
                  <a:spcPct val="90000"/>
                </a:lnSpc>
                <a:spcBef>
                  <a:spcPts val="0"/>
                </a:spcBef>
                <a:spcAft>
                  <a:spcPts val="0"/>
                </a:spcAft>
                <a:buClr>
                  <a:schemeClr val="lt1"/>
                </a:buClr>
                <a:buSzPts val="2700"/>
                <a:buFont typeface="Calibri"/>
                <a:buNone/>
              </a:pPr>
              <a:r>
                <a:rPr b="0" i="0" lang="en-US" sz="2700" u="none" cap="none" strike="noStrike">
                  <a:solidFill>
                    <a:schemeClr val="lt1"/>
                  </a:solidFill>
                  <a:latin typeface="Calibri"/>
                  <a:ea typeface="Calibri"/>
                  <a:cs typeface="Calibri"/>
                  <a:sym typeface="Calibri"/>
                </a:rPr>
                <a:t>Say</a:t>
              </a:r>
              <a:endParaRPr b="0" i="0" sz="1400" u="none" cap="none" strike="noStrike">
                <a:solidFill>
                  <a:srgbClr val="000000"/>
                </a:solidFill>
                <a:latin typeface="Arial"/>
                <a:ea typeface="Arial"/>
                <a:cs typeface="Arial"/>
                <a:sym typeface="Arial"/>
              </a:endParaRPr>
            </a:p>
          </p:txBody>
        </p:sp>
        <p:sp>
          <p:nvSpPr>
            <p:cNvPr id="348" name="Google Shape;348;p8"/>
            <p:cNvSpPr/>
            <p:nvPr/>
          </p:nvSpPr>
          <p:spPr>
            <a:xfrm>
              <a:off x="5022679" y="1233673"/>
              <a:ext cx="1566298" cy="2081636"/>
            </a:xfrm>
            <a:prstGeom prst="rect">
              <a:avLst/>
            </a:prstGeom>
            <a:solidFill>
              <a:srgbClr val="CCE7D8">
                <a:alpha val="89019"/>
              </a:srgbClr>
            </a:solidFill>
            <a:ln cap="flat" cmpd="sng" w="12700">
              <a:solidFill>
                <a:srgbClr val="CCE7D8">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8"/>
            <p:cNvSpPr txBox="1"/>
            <p:nvPr/>
          </p:nvSpPr>
          <p:spPr>
            <a:xfrm>
              <a:off x="5022679" y="1233673"/>
              <a:ext cx="1566298" cy="2081636"/>
            </a:xfrm>
            <a:prstGeom prst="rect">
              <a:avLst/>
            </a:prstGeom>
            <a:noFill/>
            <a:ln>
              <a:noFill/>
            </a:ln>
          </p:spPr>
          <p:txBody>
            <a:bodyPr anchorCtr="0" anchor="t" bIns="247525" lIns="123750" spcFirstLastPara="1" rIns="123750" wrap="square" tIns="123750">
              <a:noAutofit/>
            </a:bodyPr>
            <a:lstStyle/>
            <a:p>
              <a:pPr indent="0" lvl="0" marL="0" marR="0" rtl="0" algn="l">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Say you believe them</a:t>
              </a:r>
              <a:endParaRPr b="0" i="0" sz="1400" u="none" cap="none" strike="noStrike">
                <a:solidFill>
                  <a:srgbClr val="000000"/>
                </a:solidFill>
                <a:latin typeface="Arial"/>
                <a:ea typeface="Arial"/>
                <a:cs typeface="Arial"/>
                <a:sym typeface="Arial"/>
              </a:endParaRPr>
            </a:p>
          </p:txBody>
        </p:sp>
        <p:sp>
          <p:nvSpPr>
            <p:cNvPr id="350" name="Google Shape;350;p8"/>
            <p:cNvSpPr/>
            <p:nvPr/>
          </p:nvSpPr>
          <p:spPr>
            <a:xfrm>
              <a:off x="6693457" y="717311"/>
              <a:ext cx="1721207" cy="516362"/>
            </a:xfrm>
            <a:prstGeom prst="chevron">
              <a:avLst>
                <a:gd fmla="val 30000" name="adj"/>
              </a:avLst>
            </a:prstGeom>
            <a:solidFill>
              <a:srgbClr val="49B845"/>
            </a:solidFill>
            <a:ln cap="flat" cmpd="sng" w="12700">
              <a:solidFill>
                <a:srgbClr val="49B84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p8"/>
            <p:cNvSpPr txBox="1"/>
            <p:nvPr/>
          </p:nvSpPr>
          <p:spPr>
            <a:xfrm>
              <a:off x="6848366" y="717311"/>
              <a:ext cx="1411389" cy="516362"/>
            </a:xfrm>
            <a:prstGeom prst="rect">
              <a:avLst/>
            </a:prstGeom>
            <a:noFill/>
            <a:ln>
              <a:noFill/>
            </a:ln>
          </p:spPr>
          <p:txBody>
            <a:bodyPr anchorCtr="0" anchor="ctr" bIns="63750" lIns="63750" spcFirstLastPara="1" rIns="63750" wrap="square" tIns="63750">
              <a:noAutofit/>
            </a:bodyPr>
            <a:lstStyle/>
            <a:p>
              <a:pPr indent="0" lvl="0" marL="0" marR="0" rtl="0" algn="ctr">
                <a:lnSpc>
                  <a:spcPct val="90000"/>
                </a:lnSpc>
                <a:spcBef>
                  <a:spcPts val="0"/>
                </a:spcBef>
                <a:spcAft>
                  <a:spcPts val="0"/>
                </a:spcAft>
                <a:buClr>
                  <a:schemeClr val="lt1"/>
                </a:buClr>
                <a:buSzPts val="2700"/>
                <a:buFont typeface="Calibri"/>
                <a:buNone/>
              </a:pPr>
              <a:r>
                <a:rPr b="0" i="0" lang="en-US" sz="2700" u="none" cap="none" strike="noStrike">
                  <a:solidFill>
                    <a:schemeClr val="lt1"/>
                  </a:solidFill>
                  <a:latin typeface="Calibri"/>
                  <a:ea typeface="Calibri"/>
                  <a:cs typeface="Calibri"/>
                  <a:sym typeface="Calibri"/>
                </a:rPr>
                <a:t>Let</a:t>
              </a:r>
              <a:endParaRPr b="0" i="0" sz="1400" u="none" cap="none" strike="noStrike">
                <a:solidFill>
                  <a:srgbClr val="000000"/>
                </a:solidFill>
                <a:latin typeface="Arial"/>
                <a:ea typeface="Arial"/>
                <a:cs typeface="Arial"/>
                <a:sym typeface="Arial"/>
              </a:endParaRPr>
            </a:p>
          </p:txBody>
        </p:sp>
        <p:sp>
          <p:nvSpPr>
            <p:cNvPr id="352" name="Google Shape;352;p8"/>
            <p:cNvSpPr/>
            <p:nvPr/>
          </p:nvSpPr>
          <p:spPr>
            <a:xfrm>
              <a:off x="6693457" y="1233673"/>
              <a:ext cx="1566298" cy="2081636"/>
            </a:xfrm>
            <a:prstGeom prst="rect">
              <a:avLst/>
            </a:prstGeom>
            <a:solidFill>
              <a:srgbClr val="CCE4CE">
                <a:alpha val="89019"/>
              </a:srgbClr>
            </a:solidFill>
            <a:ln cap="flat" cmpd="sng" w="12700">
              <a:solidFill>
                <a:srgbClr val="CCE4CE">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8"/>
            <p:cNvSpPr txBox="1"/>
            <p:nvPr/>
          </p:nvSpPr>
          <p:spPr>
            <a:xfrm>
              <a:off x="6693457" y="1233673"/>
              <a:ext cx="1566298" cy="2081636"/>
            </a:xfrm>
            <a:prstGeom prst="rect">
              <a:avLst/>
            </a:prstGeom>
            <a:noFill/>
            <a:ln>
              <a:noFill/>
            </a:ln>
          </p:spPr>
          <p:txBody>
            <a:bodyPr anchorCtr="0" anchor="t" bIns="247525" lIns="123750" spcFirstLastPara="1" rIns="123750" wrap="square" tIns="123750">
              <a:noAutofit/>
            </a:bodyPr>
            <a:lstStyle/>
            <a:p>
              <a:pPr indent="0" lvl="0" marL="0" marR="0" rtl="0" algn="l">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Let child know they are safe now and won’t be hurt again</a:t>
              </a:r>
              <a:endParaRPr b="0" i="0" sz="1400" u="none" cap="none" strike="noStrike">
                <a:solidFill>
                  <a:srgbClr val="000000"/>
                </a:solidFill>
                <a:latin typeface="Arial"/>
                <a:ea typeface="Arial"/>
                <a:cs typeface="Arial"/>
                <a:sym typeface="Arial"/>
              </a:endParaRPr>
            </a:p>
          </p:txBody>
        </p:sp>
        <p:sp>
          <p:nvSpPr>
            <p:cNvPr id="354" name="Google Shape;354;p8"/>
            <p:cNvSpPr/>
            <p:nvPr/>
          </p:nvSpPr>
          <p:spPr>
            <a:xfrm>
              <a:off x="8364234" y="717311"/>
              <a:ext cx="1721207" cy="516362"/>
            </a:xfrm>
            <a:prstGeom prst="chevron">
              <a:avLst>
                <a:gd fmla="val 30000" name="adj"/>
              </a:avLst>
            </a:prstGeom>
            <a:solidFill>
              <a:srgbClr val="6FAB46"/>
            </a:solidFill>
            <a:ln cap="flat" cmpd="sng" w="12700">
              <a:solidFill>
                <a:srgbClr val="6FAB4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p8"/>
            <p:cNvSpPr txBox="1"/>
            <p:nvPr/>
          </p:nvSpPr>
          <p:spPr>
            <a:xfrm>
              <a:off x="8519143" y="717311"/>
              <a:ext cx="1411389" cy="516362"/>
            </a:xfrm>
            <a:prstGeom prst="rect">
              <a:avLst/>
            </a:prstGeom>
            <a:noFill/>
            <a:ln>
              <a:noFill/>
            </a:ln>
          </p:spPr>
          <p:txBody>
            <a:bodyPr anchorCtr="0" anchor="ctr" bIns="63750" lIns="63750" spcFirstLastPara="1" rIns="63750" wrap="square" tIns="63750">
              <a:noAutofit/>
            </a:bodyPr>
            <a:lstStyle/>
            <a:p>
              <a:pPr indent="0" lvl="0" marL="0" marR="0" rtl="0" algn="ctr">
                <a:lnSpc>
                  <a:spcPct val="90000"/>
                </a:lnSpc>
                <a:spcBef>
                  <a:spcPts val="0"/>
                </a:spcBef>
                <a:spcAft>
                  <a:spcPts val="0"/>
                </a:spcAft>
                <a:buClr>
                  <a:schemeClr val="lt1"/>
                </a:buClr>
                <a:buSzPts val="2700"/>
                <a:buFont typeface="Calibri"/>
                <a:buNone/>
              </a:pPr>
              <a:r>
                <a:rPr b="0" i="0" lang="en-US" sz="2700" u="none" cap="none" strike="noStrike">
                  <a:solidFill>
                    <a:schemeClr val="lt1"/>
                  </a:solidFill>
                  <a:latin typeface="Calibri"/>
                  <a:ea typeface="Calibri"/>
                  <a:cs typeface="Calibri"/>
                  <a:sym typeface="Calibri"/>
                </a:rPr>
                <a:t>Report</a:t>
              </a:r>
              <a:endParaRPr b="0" i="0" sz="1400" u="none" cap="none" strike="noStrike">
                <a:solidFill>
                  <a:srgbClr val="000000"/>
                </a:solidFill>
                <a:latin typeface="Arial"/>
                <a:ea typeface="Arial"/>
                <a:cs typeface="Arial"/>
                <a:sym typeface="Arial"/>
              </a:endParaRPr>
            </a:p>
          </p:txBody>
        </p:sp>
        <p:sp>
          <p:nvSpPr>
            <p:cNvPr id="356" name="Google Shape;356;p8"/>
            <p:cNvSpPr/>
            <p:nvPr/>
          </p:nvSpPr>
          <p:spPr>
            <a:xfrm>
              <a:off x="8364234" y="1233673"/>
              <a:ext cx="1566298" cy="2081636"/>
            </a:xfrm>
            <a:prstGeom prst="rect">
              <a:avLst/>
            </a:prstGeom>
            <a:solidFill>
              <a:srgbClr val="D3E1CC">
                <a:alpha val="89019"/>
              </a:srgbClr>
            </a:solidFill>
            <a:ln cap="flat" cmpd="sng" w="12700">
              <a:solidFill>
                <a:srgbClr val="D3E1CC">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p8"/>
            <p:cNvSpPr txBox="1"/>
            <p:nvPr/>
          </p:nvSpPr>
          <p:spPr>
            <a:xfrm>
              <a:off x="8364234" y="1233673"/>
              <a:ext cx="1566298" cy="2081636"/>
            </a:xfrm>
            <a:prstGeom prst="rect">
              <a:avLst/>
            </a:prstGeom>
            <a:noFill/>
            <a:ln>
              <a:noFill/>
            </a:ln>
          </p:spPr>
          <p:txBody>
            <a:bodyPr anchorCtr="0" anchor="t" bIns="247525" lIns="123750" spcFirstLastPara="1" rIns="123750" wrap="square" tIns="123750">
              <a:noAutofit/>
            </a:bodyPr>
            <a:lstStyle/>
            <a:p>
              <a:pPr indent="0" lvl="0" marL="0" marR="0" rtl="0" algn="l">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Report abuse immediately to police</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1" name="Shape 361"/>
        <p:cNvGrpSpPr/>
        <p:nvPr/>
      </p:nvGrpSpPr>
      <p:grpSpPr>
        <a:xfrm>
          <a:off x="0" y="0"/>
          <a:ext cx="0" cy="0"/>
          <a:chOff x="0" y="0"/>
          <a:chExt cx="0" cy="0"/>
        </a:xfrm>
      </p:grpSpPr>
      <p:sp>
        <p:nvSpPr>
          <p:cNvPr id="362" name="Google Shape;362;ge8d57209ce_0_125"/>
          <p:cNvSpPr/>
          <p:nvPr/>
        </p:nvSpPr>
        <p:spPr>
          <a:xfrm>
            <a:off x="0" y="0"/>
            <a:ext cx="12189001"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63" name="Google Shape;363;ge8d57209ce_0_125"/>
          <p:cNvSpPr/>
          <p:nvPr/>
        </p:nvSpPr>
        <p:spPr>
          <a:xfrm flipH="1">
            <a:off x="842690" y="1312662"/>
            <a:ext cx="822493" cy="4232694"/>
          </a:xfrm>
          <a:custGeom>
            <a:rect b="b" l="l" r="r" t="t"/>
            <a:pathLst>
              <a:path extrusionOk="0" h="2732" w="491">
                <a:moveTo>
                  <a:pt x="491" y="2247"/>
                </a:moveTo>
                <a:lnTo>
                  <a:pt x="0" y="2732"/>
                </a:lnTo>
                <a:lnTo>
                  <a:pt x="0" y="486"/>
                </a:lnTo>
                <a:lnTo>
                  <a:pt x="491" y="0"/>
                </a:lnTo>
                <a:lnTo>
                  <a:pt x="491" y="2247"/>
                </a:lnTo>
                <a:close/>
              </a:path>
            </a:pathLst>
          </a:custGeom>
          <a:solidFill>
            <a:srgbClr val="1F386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4" name="Google Shape;364;ge8d57209ce_0_125"/>
          <p:cNvSpPr/>
          <p:nvPr/>
        </p:nvSpPr>
        <p:spPr>
          <a:xfrm flipH="1">
            <a:off x="842689" y="1518880"/>
            <a:ext cx="687754" cy="3820238"/>
          </a:xfrm>
          <a:custGeom>
            <a:rect b="b" l="l" r="r" t="t"/>
            <a:pathLst>
              <a:path extrusionOk="0" h="2447" w="414">
                <a:moveTo>
                  <a:pt x="414" y="2447"/>
                </a:moveTo>
                <a:lnTo>
                  <a:pt x="0" y="2247"/>
                </a:lnTo>
                <a:lnTo>
                  <a:pt x="0" y="0"/>
                </a:lnTo>
                <a:lnTo>
                  <a:pt x="414" y="200"/>
                </a:lnTo>
                <a:lnTo>
                  <a:pt x="414" y="2447"/>
                </a:lnTo>
                <a:close/>
              </a:path>
            </a:pathLst>
          </a:custGeom>
          <a:solidFill>
            <a:srgbClr val="2F549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5" name="Google Shape;365;ge8d57209ce_0_125"/>
          <p:cNvSpPr/>
          <p:nvPr/>
        </p:nvSpPr>
        <p:spPr>
          <a:xfrm flipH="1">
            <a:off x="1183243" y="1239381"/>
            <a:ext cx="347200" cy="3699708"/>
          </a:xfrm>
          <a:custGeom>
            <a:rect b="b" l="l" r="r" t="t"/>
            <a:pathLst>
              <a:path extrusionOk="0" h="2358" w="209">
                <a:moveTo>
                  <a:pt x="209" y="2246"/>
                </a:moveTo>
                <a:lnTo>
                  <a:pt x="0" y="2358"/>
                </a:lnTo>
                <a:lnTo>
                  <a:pt x="0" y="111"/>
                </a:lnTo>
                <a:lnTo>
                  <a:pt x="209" y="0"/>
                </a:lnTo>
                <a:lnTo>
                  <a:pt x="209" y="2246"/>
                </a:lnTo>
                <a:close/>
              </a:path>
            </a:pathLst>
          </a:custGeom>
          <a:solidFill>
            <a:srgbClr val="1F386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6" name="Google Shape;366;ge8d57209ce_0_125"/>
          <p:cNvSpPr/>
          <p:nvPr/>
        </p:nvSpPr>
        <p:spPr>
          <a:xfrm flipH="1">
            <a:off x="1183250" y="673625"/>
            <a:ext cx="10208700" cy="45066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7" name="Google Shape;367;ge8d57209ce_0_125"/>
          <p:cNvSpPr txBox="1"/>
          <p:nvPr>
            <p:ph type="title"/>
          </p:nvPr>
        </p:nvSpPr>
        <p:spPr>
          <a:xfrm>
            <a:off x="1860250" y="778775"/>
            <a:ext cx="9236100" cy="42963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FFFFFF"/>
              </a:buClr>
              <a:buSzPct val="100000"/>
              <a:buFont typeface="Calibri"/>
              <a:buNone/>
            </a:pPr>
            <a:r>
              <a:rPr lang="en-US" sz="5600">
                <a:solidFill>
                  <a:srgbClr val="FFFFFF"/>
                </a:solidFill>
                <a:latin typeface="Calibri"/>
                <a:ea typeface="Calibri"/>
                <a:cs typeface="Calibri"/>
                <a:sym typeface="Calibri"/>
              </a:rPr>
              <a:t> </a:t>
            </a:r>
            <a:r>
              <a:rPr lang="en-US" sz="5600" u="sng">
                <a:solidFill>
                  <a:srgbClr val="FFFFFF"/>
                </a:solidFill>
                <a:latin typeface="Calibri"/>
                <a:ea typeface="Calibri"/>
                <a:cs typeface="Calibri"/>
                <a:sym typeface="Calibri"/>
              </a:rPr>
              <a:t>Resource:</a:t>
            </a:r>
            <a:r>
              <a:rPr lang="en-US" sz="5600">
                <a:solidFill>
                  <a:srgbClr val="FFFFFF"/>
                </a:solidFill>
                <a:latin typeface="Calibri"/>
                <a:ea typeface="Calibri"/>
                <a:cs typeface="Calibri"/>
                <a:sym typeface="Calibri"/>
              </a:rPr>
              <a:t> </a:t>
            </a:r>
            <a:endParaRPr sz="5600">
              <a:solidFill>
                <a:srgbClr val="FFFFFF"/>
              </a:solidFill>
              <a:latin typeface="Calibri"/>
              <a:ea typeface="Calibri"/>
              <a:cs typeface="Calibri"/>
              <a:sym typeface="Calibri"/>
            </a:endParaRPr>
          </a:p>
          <a:p>
            <a:pPr indent="0" lvl="0" marL="0" rtl="0" algn="ctr">
              <a:lnSpc>
                <a:spcPct val="90000"/>
              </a:lnSpc>
              <a:spcBef>
                <a:spcPts val="0"/>
              </a:spcBef>
              <a:spcAft>
                <a:spcPts val="0"/>
              </a:spcAft>
              <a:buClr>
                <a:srgbClr val="FFFFFF"/>
              </a:buClr>
              <a:buSzPct val="100000"/>
              <a:buFont typeface="Calibri"/>
              <a:buNone/>
            </a:pPr>
            <a:r>
              <a:rPr lang="en-US" sz="5600">
                <a:solidFill>
                  <a:srgbClr val="FFFFFF"/>
                </a:solidFill>
                <a:latin typeface="Calibri"/>
                <a:ea typeface="Calibri"/>
                <a:cs typeface="Calibri"/>
                <a:sym typeface="Calibri"/>
              </a:rPr>
              <a:t>To report incidents of sexual abuse on-line </a:t>
            </a:r>
            <a:endParaRPr sz="5600">
              <a:solidFill>
                <a:srgbClr val="FFFFFF"/>
              </a:solidFill>
              <a:latin typeface="Calibri"/>
              <a:ea typeface="Calibri"/>
              <a:cs typeface="Calibri"/>
              <a:sym typeface="Calibri"/>
            </a:endParaRPr>
          </a:p>
          <a:p>
            <a:pPr indent="0" lvl="0" marL="0" rtl="0" algn="ctr">
              <a:lnSpc>
                <a:spcPct val="90000"/>
              </a:lnSpc>
              <a:spcBef>
                <a:spcPts val="0"/>
              </a:spcBef>
              <a:spcAft>
                <a:spcPts val="0"/>
              </a:spcAft>
              <a:buClr>
                <a:srgbClr val="FFFFFF"/>
              </a:buClr>
              <a:buSzPct val="100000"/>
              <a:buFont typeface="Calibri"/>
              <a:buNone/>
            </a:pPr>
            <a:r>
              <a:t/>
            </a:r>
            <a:endParaRPr sz="5600">
              <a:solidFill>
                <a:srgbClr val="FFFFFF"/>
              </a:solidFill>
              <a:latin typeface="Calibri"/>
              <a:ea typeface="Calibri"/>
              <a:cs typeface="Calibri"/>
              <a:sym typeface="Calibri"/>
            </a:endParaRPr>
          </a:p>
          <a:p>
            <a:pPr indent="0" lvl="0" marL="0" rtl="0" algn="ctr">
              <a:lnSpc>
                <a:spcPct val="90000"/>
              </a:lnSpc>
              <a:spcBef>
                <a:spcPts val="0"/>
              </a:spcBef>
              <a:spcAft>
                <a:spcPts val="0"/>
              </a:spcAft>
              <a:buClr>
                <a:srgbClr val="FFFFFF"/>
              </a:buClr>
              <a:buSzPct val="100000"/>
              <a:buFont typeface="Calibri"/>
              <a:buNone/>
            </a:pPr>
            <a:r>
              <a:t/>
            </a:r>
            <a:endParaRPr sz="5600">
              <a:solidFill>
                <a:srgbClr val="FFFFFF"/>
              </a:solidFill>
              <a:latin typeface="Calibri"/>
              <a:ea typeface="Calibri"/>
              <a:cs typeface="Calibri"/>
              <a:sym typeface="Calibri"/>
            </a:endParaRPr>
          </a:p>
          <a:p>
            <a:pPr indent="0" lvl="0" marL="0" rtl="0" algn="ctr">
              <a:lnSpc>
                <a:spcPct val="90000"/>
              </a:lnSpc>
              <a:spcBef>
                <a:spcPts val="0"/>
              </a:spcBef>
              <a:spcAft>
                <a:spcPts val="0"/>
              </a:spcAft>
              <a:buClr>
                <a:srgbClr val="FFFFFF"/>
              </a:buClr>
              <a:buSzPct val="100000"/>
              <a:buFont typeface="Calibri"/>
              <a:buNone/>
            </a:pPr>
            <a:r>
              <a:rPr b="1" lang="en-US" sz="5600">
                <a:solidFill>
                  <a:schemeClr val="accent4"/>
                </a:solidFill>
                <a:latin typeface="Calibri"/>
                <a:ea typeface="Calibri"/>
                <a:cs typeface="Calibri"/>
                <a:sym typeface="Calibri"/>
              </a:rPr>
              <a:t>CyberTipline.org</a:t>
            </a:r>
            <a:endParaRPr b="1" sz="5600">
              <a:solidFill>
                <a:schemeClr val="accent4"/>
              </a:solidFill>
              <a:latin typeface="Calibri"/>
              <a:ea typeface="Calibri"/>
              <a:cs typeface="Calibri"/>
              <a:sym typeface="Calibri"/>
            </a:endParaRPr>
          </a:p>
          <a:p>
            <a:pPr indent="0" lvl="0" marL="0" rtl="0" algn="ctr">
              <a:lnSpc>
                <a:spcPct val="90000"/>
              </a:lnSpc>
              <a:spcBef>
                <a:spcPts val="0"/>
              </a:spcBef>
              <a:spcAft>
                <a:spcPts val="0"/>
              </a:spcAft>
              <a:buClr>
                <a:srgbClr val="FFFFFF"/>
              </a:buClr>
              <a:buSzPct val="273913"/>
              <a:buFont typeface="Calibri"/>
              <a:buNone/>
            </a:pPr>
            <a:r>
              <a:rPr b="1" lang="en-US" sz="2044" u="sng">
                <a:solidFill>
                  <a:schemeClr val="lt1"/>
                </a:solidFill>
                <a:latin typeface="Calibri"/>
                <a:ea typeface="Calibri"/>
                <a:cs typeface="Calibri"/>
                <a:sym typeface="Calibri"/>
                <a:hlinkClick r:id="rId3">
                  <a:extLst>
                    <a:ext uri="{A12FA001-AC4F-418D-AE19-62706E023703}">
                      <ahyp:hlinkClr val="tx"/>
                    </a:ext>
                  </a:extLst>
                </a:hlinkClick>
              </a:rPr>
              <a:t>https://www.missingkids.org/gethelpnow/cybertipline</a:t>
            </a:r>
            <a:r>
              <a:rPr b="1" lang="en-US" sz="2044">
                <a:solidFill>
                  <a:schemeClr val="lt1"/>
                </a:solidFill>
                <a:latin typeface="Calibri"/>
                <a:ea typeface="Calibri"/>
                <a:cs typeface="Calibri"/>
                <a:sym typeface="Calibri"/>
              </a:rPr>
              <a:t> </a:t>
            </a:r>
            <a:endParaRPr b="1" sz="2044">
              <a:solidFill>
                <a:schemeClr val="lt1"/>
              </a:solidFill>
              <a:latin typeface="Calibri"/>
              <a:ea typeface="Calibri"/>
              <a:cs typeface="Calibri"/>
              <a:sym typeface="Calibri"/>
            </a:endParaRPr>
          </a:p>
        </p:txBody>
      </p:sp>
      <p:sp>
        <p:nvSpPr>
          <p:cNvPr id="368" name="Google Shape;368;ge8d57209ce_0_125"/>
          <p:cNvSpPr/>
          <p:nvPr/>
        </p:nvSpPr>
        <p:spPr>
          <a:xfrm>
            <a:off x="5929900" y="2835900"/>
            <a:ext cx="1096800" cy="11862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2021-08-02T19:32:21Z</dcterms:created>
  <dc:creator>Lynn Michalowski</dc:creator>
</cp:coreProperties>
</file>