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y="5143500" cx="9144000"/>
  <p:notesSz cx="6858000" cy="9144000"/>
  <p:embeddedFontLst>
    <p:embeddedFont>
      <p:font typeface="Bebas Neue"/>
      <p:regular r:id="rId23"/>
    </p:embeddedFont>
    <p:embeddedFont>
      <p:font typeface="Alice"/>
      <p:regular r:id="rId24"/>
    </p:embeddedFont>
    <p:embeddedFont>
      <p:font typeface="Work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9" roundtripDataSignature="AMtx7mjacfeKrb4MVoS1JoXC7gWNb44/3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font" Target="fonts/Alice-regular.fntdata"/><Relationship Id="rId23" Type="http://schemas.openxmlformats.org/officeDocument/2006/relationships/font" Target="fonts/BebasNeue-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WorkSans-bold.fntdata"/><Relationship Id="rId25" Type="http://schemas.openxmlformats.org/officeDocument/2006/relationships/font" Target="fonts/WorkSans-regular.fntdata"/><Relationship Id="rId28" Type="http://schemas.openxmlformats.org/officeDocument/2006/relationships/font" Target="fonts/WorkSans-boldItalic.fntdata"/><Relationship Id="rId27" Type="http://schemas.openxmlformats.org/officeDocument/2006/relationships/font" Target="fonts/WorkSans-italic.fntdata"/><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The focus of these slides are for elementary and primary school parents.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 name="Google Shape;19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rgbClr val="FF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ec4707b6ef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ec4707b6ef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 name="Google Shape;203;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 name="Google Shape;20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Later in this presentation, we will review the lessons that will be presented to the students throughout the year.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 name="Google Shape;21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Make bullet point</a:t>
            </a:r>
            <a:endParaRPr/>
          </a:p>
          <a:p>
            <a:pPr indent="0" lvl="0" marL="0" rtl="0" algn="l">
              <a:lnSpc>
                <a:spcPct val="100000"/>
              </a:lnSpc>
              <a:spcBef>
                <a:spcPts val="0"/>
              </a:spcBef>
              <a:spcAft>
                <a:spcPts val="0"/>
              </a:spcAft>
              <a:buSzPts val="1100"/>
              <a:buNone/>
            </a:pPr>
            <a:r>
              <a:rPr lang="en"/>
              <a:t>Start the conversation early</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Simple language</a:t>
            </a:r>
            <a:endParaRPr/>
          </a:p>
          <a:p>
            <a:pPr indent="0" lvl="0" marL="0" rtl="0" algn="l">
              <a:lnSpc>
                <a:spcPct val="100000"/>
              </a:lnSpc>
              <a:spcBef>
                <a:spcPts val="0"/>
              </a:spcBef>
              <a:spcAft>
                <a:spcPts val="0"/>
              </a:spcAft>
              <a:buSzPts val="1100"/>
              <a:buNone/>
            </a:pPr>
            <a:r>
              <a:rPr lang="en"/>
              <a:t>Ask me first</a:t>
            </a:r>
            <a:endParaRPr/>
          </a:p>
          <a:p>
            <a:pPr indent="0" lvl="0" marL="0" rtl="0" algn="l">
              <a:lnSpc>
                <a:spcPct val="100000"/>
              </a:lnSpc>
              <a:spcBef>
                <a:spcPts val="0"/>
              </a:spcBef>
              <a:spcAft>
                <a:spcPts val="0"/>
              </a:spcAft>
              <a:buSzPts val="1100"/>
              <a:buNone/>
            </a:pPr>
            <a:r>
              <a:rPr lang="en"/>
              <a:t>No One</a:t>
            </a:r>
            <a:r>
              <a:rPr lang="en"/>
              <a:t> touches your private parts ever</a:t>
            </a:r>
            <a:endParaRPr/>
          </a:p>
          <a:p>
            <a:pPr indent="0" lvl="0" marL="0" rtl="0" algn="l">
              <a:lnSpc>
                <a:spcPct val="100000"/>
              </a:lnSpc>
              <a:spcBef>
                <a:spcPts val="0"/>
              </a:spcBef>
              <a:spcAft>
                <a:spcPts val="0"/>
              </a:spcAft>
              <a:buSzPts val="1100"/>
              <a:buNone/>
            </a:pPr>
            <a:r>
              <a:rPr lang="en"/>
              <a:t>Always tell</a:t>
            </a:r>
            <a:endParaRPr/>
          </a:p>
          <a:p>
            <a:pPr indent="0" lvl="0" marL="0" rtl="0" algn="l">
              <a:lnSpc>
                <a:spcPct val="100000"/>
              </a:lnSpc>
              <a:spcBef>
                <a:spcPts val="0"/>
              </a:spcBef>
              <a:spcAft>
                <a:spcPts val="0"/>
              </a:spcAft>
              <a:buSzPts val="1100"/>
              <a:buNone/>
            </a:pPr>
            <a:r>
              <a:rPr lang="en"/>
              <a:t>Continue</a:t>
            </a:r>
            <a:r>
              <a:rPr lang="en"/>
              <a:t> the </a:t>
            </a:r>
            <a:r>
              <a:rPr lang="en"/>
              <a:t>conversation. </a:t>
            </a:r>
            <a:endParaRPr/>
          </a:p>
          <a:p>
            <a:pPr indent="0" lvl="0" marL="0" rtl="0" algn="l">
              <a:lnSpc>
                <a:spcPct val="100000"/>
              </a:lnSpc>
              <a:spcBef>
                <a:spcPts val="0"/>
              </a:spcBef>
              <a:spcAft>
                <a:spcPts val="0"/>
              </a:spcAft>
              <a:buSzPts val="1100"/>
              <a:buNone/>
            </a:pPr>
            <a:r>
              <a:rPr lang="en"/>
              <a:t>Look for grooming behavior</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 name="Google Shape;22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 name="Google Shape;229;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 name="Google Shape;235;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1" name="Google Shape;241;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h</a:t>
            </a:r>
            <a:r>
              <a:rPr lang="en"/>
              <a:t>uman= Adult;  peer, family member, sibling, coaches, religious powers, </a:t>
            </a:r>
            <a:r>
              <a:rPr lang="en"/>
              <a:t>teachers</a:t>
            </a:r>
            <a:r>
              <a:rPr lang="en"/>
              <a:t>, childcare givers,   </a:t>
            </a:r>
            <a:endParaRPr/>
          </a:p>
          <a:p>
            <a:pPr indent="0" lvl="0" marL="0" rtl="0" algn="l">
              <a:lnSpc>
                <a:spcPct val="100000"/>
              </a:lnSpc>
              <a:spcBef>
                <a:spcPts val="0"/>
              </a:spcBef>
              <a:spcAft>
                <a:spcPts val="0"/>
              </a:spcAft>
              <a:buSzPts val="1100"/>
              <a:buNone/>
            </a:pPr>
            <a:r>
              <a:rPr lang="en"/>
              <a:t>Presenter should say how these are signs of adults (general) however abuse can come from a peer or child slightly older than the </a:t>
            </a:r>
            <a:r>
              <a:rPr lang="en"/>
              <a:t>victim</a:t>
            </a:r>
            <a:r>
              <a:rPr lang="en"/>
              <a:t>.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We know that this conversation is uncomfortable and difficult to have. Here are some videos to help you start the conversation with your child.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 name="Google Shape;26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ec778da15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ec778da15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1" name="Google Shape;27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District will add their individual plan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ec4707b6ef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ec4707b6ef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 name="Google Shape;28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Each district will complete their </a:t>
            </a:r>
            <a:r>
              <a:rPr lang="en"/>
              <a:t>protocol</a:t>
            </a:r>
            <a:r>
              <a:rPr lang="en"/>
              <a:t> of </a:t>
            </a:r>
            <a:r>
              <a:rPr lang="en"/>
              <a:t>procedures</a:t>
            </a:r>
            <a:r>
              <a:rPr lang="en"/>
              <a:t> for support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hyperlink" Target="http://bit.ly/2Tynxth"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jp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noFill/>
      </p:bgPr>
    </p:bg>
    <p:spTree>
      <p:nvGrpSpPr>
        <p:cNvPr id="10" name="Shape 10"/>
        <p:cNvGrpSpPr/>
        <p:nvPr/>
      </p:nvGrpSpPr>
      <p:grpSpPr>
        <a:xfrm>
          <a:off x="0" y="0"/>
          <a:ext cx="0" cy="0"/>
          <a:chOff x="0" y="0"/>
          <a:chExt cx="0" cy="0"/>
        </a:xfrm>
      </p:grpSpPr>
      <p:pic>
        <p:nvPicPr>
          <p:cNvPr id="11" name="Google Shape;11;p20"/>
          <p:cNvPicPr preferRelativeResize="0"/>
          <p:nvPr/>
        </p:nvPicPr>
        <p:blipFill rotWithShape="1">
          <a:blip r:embed="rId2">
            <a:alphaModFix/>
          </a:blip>
          <a:srcRect b="0" l="29" r="39" t="0"/>
          <a:stretch/>
        </p:blipFill>
        <p:spPr>
          <a:xfrm>
            <a:off x="-20650" y="-7975"/>
            <a:ext cx="9185299" cy="5159450"/>
          </a:xfrm>
          <a:prstGeom prst="rect">
            <a:avLst/>
          </a:prstGeom>
          <a:noFill/>
          <a:ln>
            <a:noFill/>
          </a:ln>
        </p:spPr>
      </p:pic>
      <p:sp>
        <p:nvSpPr>
          <p:cNvPr id="12" name="Google Shape;12;p20"/>
          <p:cNvSpPr txBox="1"/>
          <p:nvPr>
            <p:ph type="ctrTitle"/>
          </p:nvPr>
        </p:nvSpPr>
        <p:spPr>
          <a:xfrm>
            <a:off x="1420815" y="1158625"/>
            <a:ext cx="6302400" cy="18369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Clr>
                <a:srgbClr val="191919"/>
              </a:buClr>
              <a:buSzPts val="5200"/>
              <a:buNone/>
              <a:defRPr sz="5200">
                <a:latin typeface="Alice"/>
                <a:ea typeface="Alice"/>
                <a:cs typeface="Alice"/>
                <a:sym typeface="Alice"/>
              </a:defRPr>
            </a:lvl1pPr>
            <a:lvl2pPr lvl="1" algn="ctr">
              <a:lnSpc>
                <a:spcPct val="100000"/>
              </a:lnSpc>
              <a:spcBef>
                <a:spcPts val="0"/>
              </a:spcBef>
              <a:spcAft>
                <a:spcPts val="0"/>
              </a:spcAft>
              <a:buClr>
                <a:srgbClr val="191919"/>
              </a:buClr>
              <a:buSzPts val="5200"/>
              <a:buNone/>
              <a:defRPr sz="5200">
                <a:solidFill>
                  <a:srgbClr val="191919"/>
                </a:solidFill>
              </a:defRPr>
            </a:lvl2pPr>
            <a:lvl3pPr lvl="2" algn="ctr">
              <a:lnSpc>
                <a:spcPct val="100000"/>
              </a:lnSpc>
              <a:spcBef>
                <a:spcPts val="0"/>
              </a:spcBef>
              <a:spcAft>
                <a:spcPts val="0"/>
              </a:spcAft>
              <a:buClr>
                <a:srgbClr val="191919"/>
              </a:buClr>
              <a:buSzPts val="5200"/>
              <a:buNone/>
              <a:defRPr sz="5200">
                <a:solidFill>
                  <a:srgbClr val="191919"/>
                </a:solidFill>
              </a:defRPr>
            </a:lvl3pPr>
            <a:lvl4pPr lvl="3" algn="ctr">
              <a:lnSpc>
                <a:spcPct val="100000"/>
              </a:lnSpc>
              <a:spcBef>
                <a:spcPts val="0"/>
              </a:spcBef>
              <a:spcAft>
                <a:spcPts val="0"/>
              </a:spcAft>
              <a:buClr>
                <a:srgbClr val="191919"/>
              </a:buClr>
              <a:buSzPts val="5200"/>
              <a:buNone/>
              <a:defRPr sz="5200">
                <a:solidFill>
                  <a:srgbClr val="191919"/>
                </a:solidFill>
              </a:defRPr>
            </a:lvl4pPr>
            <a:lvl5pPr lvl="4" algn="ctr">
              <a:lnSpc>
                <a:spcPct val="100000"/>
              </a:lnSpc>
              <a:spcBef>
                <a:spcPts val="0"/>
              </a:spcBef>
              <a:spcAft>
                <a:spcPts val="0"/>
              </a:spcAft>
              <a:buClr>
                <a:srgbClr val="191919"/>
              </a:buClr>
              <a:buSzPts val="5200"/>
              <a:buNone/>
              <a:defRPr sz="5200">
                <a:solidFill>
                  <a:srgbClr val="191919"/>
                </a:solidFill>
              </a:defRPr>
            </a:lvl5pPr>
            <a:lvl6pPr lvl="5" algn="ctr">
              <a:lnSpc>
                <a:spcPct val="100000"/>
              </a:lnSpc>
              <a:spcBef>
                <a:spcPts val="0"/>
              </a:spcBef>
              <a:spcAft>
                <a:spcPts val="0"/>
              </a:spcAft>
              <a:buClr>
                <a:srgbClr val="191919"/>
              </a:buClr>
              <a:buSzPts val="5200"/>
              <a:buNone/>
              <a:defRPr sz="5200">
                <a:solidFill>
                  <a:srgbClr val="191919"/>
                </a:solidFill>
              </a:defRPr>
            </a:lvl6pPr>
            <a:lvl7pPr lvl="6" algn="ctr">
              <a:lnSpc>
                <a:spcPct val="100000"/>
              </a:lnSpc>
              <a:spcBef>
                <a:spcPts val="0"/>
              </a:spcBef>
              <a:spcAft>
                <a:spcPts val="0"/>
              </a:spcAft>
              <a:buClr>
                <a:srgbClr val="191919"/>
              </a:buClr>
              <a:buSzPts val="5200"/>
              <a:buNone/>
              <a:defRPr sz="5200">
                <a:solidFill>
                  <a:srgbClr val="191919"/>
                </a:solidFill>
              </a:defRPr>
            </a:lvl7pPr>
            <a:lvl8pPr lvl="7" algn="ctr">
              <a:lnSpc>
                <a:spcPct val="100000"/>
              </a:lnSpc>
              <a:spcBef>
                <a:spcPts val="0"/>
              </a:spcBef>
              <a:spcAft>
                <a:spcPts val="0"/>
              </a:spcAft>
              <a:buClr>
                <a:srgbClr val="191919"/>
              </a:buClr>
              <a:buSzPts val="5200"/>
              <a:buNone/>
              <a:defRPr sz="5200">
                <a:solidFill>
                  <a:srgbClr val="191919"/>
                </a:solidFill>
              </a:defRPr>
            </a:lvl8pPr>
            <a:lvl9pPr lvl="8" algn="ctr">
              <a:lnSpc>
                <a:spcPct val="100000"/>
              </a:lnSpc>
              <a:spcBef>
                <a:spcPts val="0"/>
              </a:spcBef>
              <a:spcAft>
                <a:spcPts val="0"/>
              </a:spcAft>
              <a:buClr>
                <a:srgbClr val="191919"/>
              </a:buClr>
              <a:buSzPts val="5200"/>
              <a:buNone/>
              <a:defRPr sz="5200">
                <a:solidFill>
                  <a:srgbClr val="191919"/>
                </a:solidFill>
              </a:defRPr>
            </a:lvl9pPr>
          </a:lstStyle>
          <a:p/>
        </p:txBody>
      </p:sp>
      <p:sp>
        <p:nvSpPr>
          <p:cNvPr id="13" name="Google Shape;13;p20"/>
          <p:cNvSpPr txBox="1"/>
          <p:nvPr>
            <p:ph idx="1" type="subTitle"/>
          </p:nvPr>
        </p:nvSpPr>
        <p:spPr>
          <a:xfrm>
            <a:off x="1420800" y="3386925"/>
            <a:ext cx="6302400" cy="409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pic>
        <p:nvPicPr>
          <p:cNvPr id="15" name="Google Shape;15;p21"/>
          <p:cNvPicPr preferRelativeResize="0"/>
          <p:nvPr/>
        </p:nvPicPr>
        <p:blipFill rotWithShape="1">
          <a:blip r:embed="rId2">
            <a:alphaModFix/>
          </a:blip>
          <a:srcRect b="0" l="0" r="0" t="0"/>
          <a:stretch/>
        </p:blipFill>
        <p:spPr>
          <a:xfrm>
            <a:off x="-29375" y="-15950"/>
            <a:ext cx="9202751" cy="5175400"/>
          </a:xfrm>
          <a:prstGeom prst="rect">
            <a:avLst/>
          </a:prstGeom>
          <a:noFill/>
          <a:ln>
            <a:noFill/>
          </a:ln>
        </p:spPr>
      </p:pic>
      <p:sp>
        <p:nvSpPr>
          <p:cNvPr id="16" name="Google Shape;16;p21"/>
          <p:cNvSpPr txBox="1"/>
          <p:nvPr>
            <p:ph idx="1" type="body"/>
          </p:nvPr>
        </p:nvSpPr>
        <p:spPr>
          <a:xfrm>
            <a:off x="720000" y="1102175"/>
            <a:ext cx="7704000" cy="3501300"/>
          </a:xfrm>
          <a:prstGeom prst="rect">
            <a:avLst/>
          </a:prstGeom>
          <a:noFill/>
          <a:ln>
            <a:noFill/>
          </a:ln>
        </p:spPr>
        <p:txBody>
          <a:bodyPr anchorCtr="0" anchor="t" bIns="91425" lIns="91425" spcFirstLastPara="1" rIns="91425" wrap="square" tIns="91425">
            <a:noAutofit/>
          </a:bodyPr>
          <a:lstStyle>
            <a:lvl1pPr indent="-304800" lvl="0" marL="457200" algn="l">
              <a:lnSpc>
                <a:spcPct val="100000"/>
              </a:lnSpc>
              <a:spcBef>
                <a:spcPts val="0"/>
              </a:spcBef>
              <a:spcAft>
                <a:spcPts val="0"/>
              </a:spcAft>
              <a:buClr>
                <a:schemeClr val="dk1"/>
              </a:buClr>
              <a:buSzPts val="1200"/>
              <a:buFont typeface="Work Sans"/>
              <a:buAutoNum type="arabicPeriod"/>
              <a:defRPr sz="1200">
                <a:solidFill>
                  <a:schemeClr val="dk1"/>
                </a:solidFill>
                <a:latin typeface="Work Sans"/>
                <a:ea typeface="Work Sans"/>
                <a:cs typeface="Work Sans"/>
                <a:sym typeface="Work Sans"/>
              </a:defRPr>
            </a:lvl1pPr>
            <a:lvl2pPr indent="-317500" lvl="1" marL="914400" algn="l">
              <a:lnSpc>
                <a:spcPct val="115000"/>
              </a:lnSpc>
              <a:spcBef>
                <a:spcPts val="0"/>
              </a:spcBef>
              <a:spcAft>
                <a:spcPts val="0"/>
              </a:spcAft>
              <a:buClr>
                <a:schemeClr val="dk1"/>
              </a:buClr>
              <a:buSzPts val="1400"/>
              <a:buFont typeface="Work Sans"/>
              <a:buAutoNum type="alphaLcPeriod"/>
              <a:defRPr>
                <a:solidFill>
                  <a:schemeClr val="dk1"/>
                </a:solidFill>
                <a:latin typeface="Work Sans"/>
                <a:ea typeface="Work Sans"/>
                <a:cs typeface="Work Sans"/>
                <a:sym typeface="Work Sans"/>
              </a:defRPr>
            </a:lvl2pPr>
            <a:lvl3pPr indent="-317500" lvl="2" marL="1371600" algn="l">
              <a:lnSpc>
                <a:spcPct val="115000"/>
              </a:lnSpc>
              <a:spcBef>
                <a:spcPts val="0"/>
              </a:spcBef>
              <a:spcAft>
                <a:spcPts val="0"/>
              </a:spcAft>
              <a:buClr>
                <a:schemeClr val="dk1"/>
              </a:buClr>
              <a:buSzPts val="1400"/>
              <a:buFont typeface="Work Sans"/>
              <a:buAutoNum type="romanLcPeriod"/>
              <a:defRPr>
                <a:solidFill>
                  <a:schemeClr val="dk1"/>
                </a:solidFill>
                <a:latin typeface="Work Sans"/>
                <a:ea typeface="Work Sans"/>
                <a:cs typeface="Work Sans"/>
                <a:sym typeface="Work Sans"/>
              </a:defRPr>
            </a:lvl3pPr>
            <a:lvl4pPr indent="-317500" lvl="3" marL="1828800" algn="l">
              <a:lnSpc>
                <a:spcPct val="115000"/>
              </a:lnSpc>
              <a:spcBef>
                <a:spcPts val="0"/>
              </a:spcBef>
              <a:spcAft>
                <a:spcPts val="0"/>
              </a:spcAft>
              <a:buClr>
                <a:schemeClr val="dk1"/>
              </a:buClr>
              <a:buSzPts val="1400"/>
              <a:buFont typeface="Work Sans"/>
              <a:buAutoNum type="arabicPeriod"/>
              <a:defRPr>
                <a:solidFill>
                  <a:schemeClr val="dk1"/>
                </a:solidFill>
                <a:latin typeface="Work Sans"/>
                <a:ea typeface="Work Sans"/>
                <a:cs typeface="Work Sans"/>
                <a:sym typeface="Work Sans"/>
              </a:defRPr>
            </a:lvl4pPr>
            <a:lvl5pPr indent="-317500" lvl="4" marL="2286000" algn="l">
              <a:lnSpc>
                <a:spcPct val="115000"/>
              </a:lnSpc>
              <a:spcBef>
                <a:spcPts val="0"/>
              </a:spcBef>
              <a:spcAft>
                <a:spcPts val="0"/>
              </a:spcAft>
              <a:buClr>
                <a:schemeClr val="dk1"/>
              </a:buClr>
              <a:buSzPts val="1400"/>
              <a:buFont typeface="Work Sans"/>
              <a:buAutoNum type="alphaLcPeriod"/>
              <a:defRPr>
                <a:solidFill>
                  <a:schemeClr val="dk1"/>
                </a:solidFill>
                <a:latin typeface="Work Sans"/>
                <a:ea typeface="Work Sans"/>
                <a:cs typeface="Work Sans"/>
                <a:sym typeface="Work Sans"/>
              </a:defRPr>
            </a:lvl5pPr>
            <a:lvl6pPr indent="-317500" lvl="5" marL="2743200" algn="l">
              <a:lnSpc>
                <a:spcPct val="115000"/>
              </a:lnSpc>
              <a:spcBef>
                <a:spcPts val="0"/>
              </a:spcBef>
              <a:spcAft>
                <a:spcPts val="0"/>
              </a:spcAft>
              <a:buClr>
                <a:schemeClr val="dk1"/>
              </a:buClr>
              <a:buSzPts val="1400"/>
              <a:buFont typeface="Work Sans"/>
              <a:buAutoNum type="romanLcPeriod"/>
              <a:defRPr>
                <a:solidFill>
                  <a:schemeClr val="dk1"/>
                </a:solidFill>
                <a:latin typeface="Work Sans"/>
                <a:ea typeface="Work Sans"/>
                <a:cs typeface="Work Sans"/>
                <a:sym typeface="Work Sans"/>
              </a:defRPr>
            </a:lvl6pPr>
            <a:lvl7pPr indent="-317500" lvl="6" marL="3200400" algn="l">
              <a:lnSpc>
                <a:spcPct val="115000"/>
              </a:lnSpc>
              <a:spcBef>
                <a:spcPts val="0"/>
              </a:spcBef>
              <a:spcAft>
                <a:spcPts val="0"/>
              </a:spcAft>
              <a:buClr>
                <a:schemeClr val="dk1"/>
              </a:buClr>
              <a:buSzPts val="1400"/>
              <a:buFont typeface="Work Sans"/>
              <a:buAutoNum type="arabicPeriod"/>
              <a:defRPr>
                <a:solidFill>
                  <a:schemeClr val="dk1"/>
                </a:solidFill>
                <a:latin typeface="Work Sans"/>
                <a:ea typeface="Work Sans"/>
                <a:cs typeface="Work Sans"/>
                <a:sym typeface="Work Sans"/>
              </a:defRPr>
            </a:lvl7pPr>
            <a:lvl8pPr indent="-317500" lvl="7" marL="3657600" algn="l">
              <a:lnSpc>
                <a:spcPct val="115000"/>
              </a:lnSpc>
              <a:spcBef>
                <a:spcPts val="0"/>
              </a:spcBef>
              <a:spcAft>
                <a:spcPts val="0"/>
              </a:spcAft>
              <a:buClr>
                <a:schemeClr val="dk1"/>
              </a:buClr>
              <a:buSzPts val="1400"/>
              <a:buFont typeface="Work Sans"/>
              <a:buAutoNum type="alphaLcPeriod"/>
              <a:defRPr>
                <a:solidFill>
                  <a:schemeClr val="dk1"/>
                </a:solidFill>
                <a:latin typeface="Work Sans"/>
                <a:ea typeface="Work Sans"/>
                <a:cs typeface="Work Sans"/>
                <a:sym typeface="Work Sans"/>
              </a:defRPr>
            </a:lvl8pPr>
            <a:lvl9pPr indent="-317500" lvl="8" marL="4114800" algn="l">
              <a:lnSpc>
                <a:spcPct val="115000"/>
              </a:lnSpc>
              <a:spcBef>
                <a:spcPts val="0"/>
              </a:spcBef>
              <a:spcAft>
                <a:spcPts val="0"/>
              </a:spcAft>
              <a:buClr>
                <a:schemeClr val="dk1"/>
              </a:buClr>
              <a:buSzPts val="1400"/>
              <a:buFont typeface="Work Sans"/>
              <a:buAutoNum type="romanLcPeriod"/>
              <a:defRPr>
                <a:solidFill>
                  <a:schemeClr val="dk1"/>
                </a:solidFill>
                <a:latin typeface="Work Sans"/>
                <a:ea typeface="Work Sans"/>
                <a:cs typeface="Work Sans"/>
                <a:sym typeface="Work Sans"/>
              </a:defRPr>
            </a:lvl9pPr>
          </a:lstStyle>
          <a:p/>
        </p:txBody>
      </p:sp>
      <p:sp>
        <p:nvSpPr>
          <p:cNvPr id="17" name="Google Shape;17;p21"/>
          <p:cNvSpPr txBox="1"/>
          <p:nvPr>
            <p:ph type="title"/>
          </p:nvPr>
        </p:nvSpPr>
        <p:spPr>
          <a:xfrm>
            <a:off x="726825" y="540000"/>
            <a:ext cx="77040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8" name="Shape 18"/>
        <p:cNvGrpSpPr/>
        <p:nvPr/>
      </p:nvGrpSpPr>
      <p:grpSpPr>
        <a:xfrm>
          <a:off x="0" y="0"/>
          <a:ext cx="0" cy="0"/>
          <a:chOff x="0" y="0"/>
          <a:chExt cx="0" cy="0"/>
        </a:xfrm>
      </p:grpSpPr>
      <p:pic>
        <p:nvPicPr>
          <p:cNvPr id="19" name="Google Shape;19;p22"/>
          <p:cNvPicPr preferRelativeResize="0"/>
          <p:nvPr/>
        </p:nvPicPr>
        <p:blipFill rotWithShape="1">
          <a:blip r:embed="rId2">
            <a:alphaModFix/>
          </a:blip>
          <a:srcRect b="18" l="0" r="0" t="29"/>
          <a:stretch/>
        </p:blipFill>
        <p:spPr>
          <a:xfrm>
            <a:off x="-49050" y="-23925"/>
            <a:ext cx="9242100" cy="5191350"/>
          </a:xfrm>
          <a:prstGeom prst="rect">
            <a:avLst/>
          </a:prstGeom>
          <a:noFill/>
          <a:ln>
            <a:noFill/>
          </a:ln>
        </p:spPr>
      </p:pic>
      <p:sp>
        <p:nvSpPr>
          <p:cNvPr id="20" name="Google Shape;20;p22"/>
          <p:cNvSpPr txBox="1"/>
          <p:nvPr>
            <p:ph type="title"/>
          </p:nvPr>
        </p:nvSpPr>
        <p:spPr>
          <a:xfrm>
            <a:off x="1886250" y="1528800"/>
            <a:ext cx="5371500" cy="2085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9600"/>
              <a:buFont typeface="Alice"/>
              <a:buNone/>
              <a:defRPr sz="8000">
                <a:latin typeface="Alice"/>
                <a:ea typeface="Alice"/>
                <a:cs typeface="Alice"/>
                <a:sym typeface="Alice"/>
              </a:defRPr>
            </a:lvl1pPr>
            <a:lvl2pPr lvl="1" algn="ctr">
              <a:lnSpc>
                <a:spcPct val="100000"/>
              </a:lnSpc>
              <a:spcBef>
                <a:spcPts val="0"/>
              </a:spcBef>
              <a:spcAft>
                <a:spcPts val="0"/>
              </a:spcAft>
              <a:buSzPts val="9600"/>
              <a:buFont typeface="Alice"/>
              <a:buNone/>
              <a:defRPr sz="9600">
                <a:latin typeface="Alice"/>
                <a:ea typeface="Alice"/>
                <a:cs typeface="Alice"/>
                <a:sym typeface="Alice"/>
              </a:defRPr>
            </a:lvl2pPr>
            <a:lvl3pPr lvl="2" algn="ctr">
              <a:lnSpc>
                <a:spcPct val="100000"/>
              </a:lnSpc>
              <a:spcBef>
                <a:spcPts val="0"/>
              </a:spcBef>
              <a:spcAft>
                <a:spcPts val="0"/>
              </a:spcAft>
              <a:buSzPts val="9600"/>
              <a:buFont typeface="Alice"/>
              <a:buNone/>
              <a:defRPr sz="9600">
                <a:latin typeface="Alice"/>
                <a:ea typeface="Alice"/>
                <a:cs typeface="Alice"/>
                <a:sym typeface="Alice"/>
              </a:defRPr>
            </a:lvl3pPr>
            <a:lvl4pPr lvl="3" algn="ctr">
              <a:lnSpc>
                <a:spcPct val="100000"/>
              </a:lnSpc>
              <a:spcBef>
                <a:spcPts val="0"/>
              </a:spcBef>
              <a:spcAft>
                <a:spcPts val="0"/>
              </a:spcAft>
              <a:buSzPts val="9600"/>
              <a:buFont typeface="Alice"/>
              <a:buNone/>
              <a:defRPr sz="9600">
                <a:latin typeface="Alice"/>
                <a:ea typeface="Alice"/>
                <a:cs typeface="Alice"/>
                <a:sym typeface="Alice"/>
              </a:defRPr>
            </a:lvl4pPr>
            <a:lvl5pPr lvl="4" algn="ctr">
              <a:lnSpc>
                <a:spcPct val="100000"/>
              </a:lnSpc>
              <a:spcBef>
                <a:spcPts val="0"/>
              </a:spcBef>
              <a:spcAft>
                <a:spcPts val="0"/>
              </a:spcAft>
              <a:buSzPts val="9600"/>
              <a:buFont typeface="Alice"/>
              <a:buNone/>
              <a:defRPr sz="9600">
                <a:latin typeface="Alice"/>
                <a:ea typeface="Alice"/>
                <a:cs typeface="Alice"/>
                <a:sym typeface="Alice"/>
              </a:defRPr>
            </a:lvl5pPr>
            <a:lvl6pPr lvl="5" algn="ctr">
              <a:lnSpc>
                <a:spcPct val="100000"/>
              </a:lnSpc>
              <a:spcBef>
                <a:spcPts val="0"/>
              </a:spcBef>
              <a:spcAft>
                <a:spcPts val="0"/>
              </a:spcAft>
              <a:buSzPts val="9600"/>
              <a:buFont typeface="Alice"/>
              <a:buNone/>
              <a:defRPr sz="9600">
                <a:latin typeface="Alice"/>
                <a:ea typeface="Alice"/>
                <a:cs typeface="Alice"/>
                <a:sym typeface="Alice"/>
              </a:defRPr>
            </a:lvl6pPr>
            <a:lvl7pPr lvl="6" algn="ctr">
              <a:lnSpc>
                <a:spcPct val="100000"/>
              </a:lnSpc>
              <a:spcBef>
                <a:spcPts val="0"/>
              </a:spcBef>
              <a:spcAft>
                <a:spcPts val="0"/>
              </a:spcAft>
              <a:buSzPts val="9600"/>
              <a:buFont typeface="Alice"/>
              <a:buNone/>
              <a:defRPr sz="9600">
                <a:latin typeface="Alice"/>
                <a:ea typeface="Alice"/>
                <a:cs typeface="Alice"/>
                <a:sym typeface="Alice"/>
              </a:defRPr>
            </a:lvl7pPr>
            <a:lvl8pPr lvl="7" algn="ctr">
              <a:lnSpc>
                <a:spcPct val="100000"/>
              </a:lnSpc>
              <a:spcBef>
                <a:spcPts val="0"/>
              </a:spcBef>
              <a:spcAft>
                <a:spcPts val="0"/>
              </a:spcAft>
              <a:buSzPts val="9600"/>
              <a:buFont typeface="Alice"/>
              <a:buNone/>
              <a:defRPr sz="9600">
                <a:latin typeface="Alice"/>
                <a:ea typeface="Alice"/>
                <a:cs typeface="Alice"/>
                <a:sym typeface="Alice"/>
              </a:defRPr>
            </a:lvl8pPr>
            <a:lvl9pPr lvl="8" algn="ctr">
              <a:lnSpc>
                <a:spcPct val="100000"/>
              </a:lnSpc>
              <a:spcBef>
                <a:spcPts val="0"/>
              </a:spcBef>
              <a:spcAft>
                <a:spcPts val="0"/>
              </a:spcAft>
              <a:buSzPts val="9600"/>
              <a:buFont typeface="Alice"/>
              <a:buNone/>
              <a:defRPr sz="9600">
                <a:latin typeface="Alice"/>
                <a:ea typeface="Alice"/>
                <a:cs typeface="Alice"/>
                <a:sym typeface="Alic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pic>
        <p:nvPicPr>
          <p:cNvPr id="22" name="Google Shape;22;p23"/>
          <p:cNvPicPr preferRelativeResize="0"/>
          <p:nvPr/>
        </p:nvPicPr>
        <p:blipFill rotWithShape="1">
          <a:blip r:embed="rId2">
            <a:alphaModFix/>
          </a:blip>
          <a:srcRect b="18" l="0" r="0" t="29"/>
          <a:stretch/>
        </p:blipFill>
        <p:spPr>
          <a:xfrm>
            <a:off x="-6450" y="0"/>
            <a:ext cx="9156900" cy="5143499"/>
          </a:xfrm>
          <a:prstGeom prst="rect">
            <a:avLst/>
          </a:prstGeom>
          <a:noFill/>
          <a:ln>
            <a:noFill/>
          </a:ln>
        </p:spPr>
      </p:pic>
      <p:sp>
        <p:nvSpPr>
          <p:cNvPr id="23" name="Google Shape;23;p23"/>
          <p:cNvSpPr txBox="1"/>
          <p:nvPr>
            <p:ph type="title"/>
          </p:nvPr>
        </p:nvSpPr>
        <p:spPr>
          <a:xfrm>
            <a:off x="2624788" y="2307063"/>
            <a:ext cx="3894600" cy="841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5200">
                <a:latin typeface="Alice"/>
                <a:ea typeface="Alice"/>
                <a:cs typeface="Alice"/>
                <a:sym typeface="Alice"/>
              </a:defRPr>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4" name="Google Shape;24;p23"/>
          <p:cNvSpPr txBox="1"/>
          <p:nvPr>
            <p:ph idx="2" type="title"/>
          </p:nvPr>
        </p:nvSpPr>
        <p:spPr>
          <a:xfrm>
            <a:off x="3965250" y="866625"/>
            <a:ext cx="1213500" cy="780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6000"/>
              <a:buNone/>
              <a:defRPr sz="6000">
                <a:latin typeface="Alice"/>
                <a:ea typeface="Alice"/>
                <a:cs typeface="Alice"/>
                <a:sym typeface="Alice"/>
              </a:defRPr>
            </a:lvl1pPr>
            <a:lvl2pPr lvl="1" algn="ctr">
              <a:lnSpc>
                <a:spcPct val="100000"/>
              </a:lnSpc>
              <a:spcBef>
                <a:spcPts val="0"/>
              </a:spcBef>
              <a:spcAft>
                <a:spcPts val="0"/>
              </a:spcAft>
              <a:buSzPts val="6000"/>
              <a:buNone/>
              <a:defRPr sz="6000"/>
            </a:lvl2pPr>
            <a:lvl3pPr lvl="2" algn="ctr">
              <a:lnSpc>
                <a:spcPct val="100000"/>
              </a:lnSpc>
              <a:spcBef>
                <a:spcPts val="0"/>
              </a:spcBef>
              <a:spcAft>
                <a:spcPts val="0"/>
              </a:spcAft>
              <a:buSzPts val="6000"/>
              <a:buNone/>
              <a:defRPr sz="6000"/>
            </a:lvl3pPr>
            <a:lvl4pPr lvl="3" algn="ctr">
              <a:lnSpc>
                <a:spcPct val="100000"/>
              </a:lnSpc>
              <a:spcBef>
                <a:spcPts val="0"/>
              </a:spcBef>
              <a:spcAft>
                <a:spcPts val="0"/>
              </a:spcAft>
              <a:buSzPts val="6000"/>
              <a:buNone/>
              <a:defRPr sz="6000"/>
            </a:lvl4pPr>
            <a:lvl5pPr lvl="4" algn="ctr">
              <a:lnSpc>
                <a:spcPct val="100000"/>
              </a:lnSpc>
              <a:spcBef>
                <a:spcPts val="0"/>
              </a:spcBef>
              <a:spcAft>
                <a:spcPts val="0"/>
              </a:spcAft>
              <a:buSzPts val="6000"/>
              <a:buNone/>
              <a:defRPr sz="6000"/>
            </a:lvl5pPr>
            <a:lvl6pPr lvl="5" algn="ctr">
              <a:lnSpc>
                <a:spcPct val="100000"/>
              </a:lnSpc>
              <a:spcBef>
                <a:spcPts val="0"/>
              </a:spcBef>
              <a:spcAft>
                <a:spcPts val="0"/>
              </a:spcAft>
              <a:buSzPts val="6000"/>
              <a:buNone/>
              <a:defRPr sz="6000"/>
            </a:lvl6pPr>
            <a:lvl7pPr lvl="6" algn="ctr">
              <a:lnSpc>
                <a:spcPct val="100000"/>
              </a:lnSpc>
              <a:spcBef>
                <a:spcPts val="0"/>
              </a:spcBef>
              <a:spcAft>
                <a:spcPts val="0"/>
              </a:spcAft>
              <a:buSzPts val="6000"/>
              <a:buNone/>
              <a:defRPr sz="6000"/>
            </a:lvl7pPr>
            <a:lvl8pPr lvl="7" algn="ctr">
              <a:lnSpc>
                <a:spcPct val="100000"/>
              </a:lnSpc>
              <a:spcBef>
                <a:spcPts val="0"/>
              </a:spcBef>
              <a:spcAft>
                <a:spcPts val="0"/>
              </a:spcAft>
              <a:buSzPts val="6000"/>
              <a:buNone/>
              <a:defRPr sz="6000"/>
            </a:lvl8pPr>
            <a:lvl9pPr lvl="8" algn="ctr">
              <a:lnSpc>
                <a:spcPct val="100000"/>
              </a:lnSpc>
              <a:spcBef>
                <a:spcPts val="0"/>
              </a:spcBef>
              <a:spcAft>
                <a:spcPts val="0"/>
              </a:spcAft>
              <a:buSzPts val="6000"/>
              <a:buNone/>
              <a:defRPr sz="6000"/>
            </a:lvl9pPr>
          </a:lstStyle>
          <a:p/>
        </p:txBody>
      </p:sp>
      <p:sp>
        <p:nvSpPr>
          <p:cNvPr id="25" name="Google Shape;25;p23"/>
          <p:cNvSpPr txBox="1"/>
          <p:nvPr>
            <p:ph idx="1" type="subTitle"/>
          </p:nvPr>
        </p:nvSpPr>
        <p:spPr>
          <a:xfrm>
            <a:off x="1816625" y="3551975"/>
            <a:ext cx="5511300" cy="420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6" name="Shape 26"/>
        <p:cNvGrpSpPr/>
        <p:nvPr/>
      </p:nvGrpSpPr>
      <p:grpSpPr>
        <a:xfrm>
          <a:off x="0" y="0"/>
          <a:ext cx="0" cy="0"/>
          <a:chOff x="0" y="0"/>
          <a:chExt cx="0" cy="0"/>
        </a:xfrm>
      </p:grpSpPr>
      <p:pic>
        <p:nvPicPr>
          <p:cNvPr id="27" name="Google Shape;27;p24"/>
          <p:cNvPicPr preferRelativeResize="0"/>
          <p:nvPr/>
        </p:nvPicPr>
        <p:blipFill rotWithShape="1">
          <a:blip r:embed="rId2">
            <a:alphaModFix/>
          </a:blip>
          <a:srcRect b="0" l="0" r="0" t="0"/>
          <a:stretch/>
        </p:blipFill>
        <p:spPr>
          <a:xfrm>
            <a:off x="-20650" y="-7975"/>
            <a:ext cx="9185299" cy="5159450"/>
          </a:xfrm>
          <a:prstGeom prst="rect">
            <a:avLst/>
          </a:prstGeom>
          <a:noFill/>
          <a:ln>
            <a:noFill/>
          </a:ln>
        </p:spPr>
      </p:pic>
      <p:sp>
        <p:nvSpPr>
          <p:cNvPr id="28" name="Google Shape;28;p24"/>
          <p:cNvSpPr txBox="1"/>
          <p:nvPr>
            <p:ph idx="1" type="subTitle"/>
          </p:nvPr>
        </p:nvSpPr>
        <p:spPr>
          <a:xfrm>
            <a:off x="1820329" y="3455025"/>
            <a:ext cx="2137500" cy="418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solidFill>
                  <a:schemeClr val="dk1"/>
                </a:solidFill>
                <a:latin typeface="Alice"/>
                <a:ea typeface="Alice"/>
                <a:cs typeface="Alice"/>
                <a:sym typeface="Alic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29" name="Google Shape;29;p24"/>
          <p:cNvSpPr txBox="1"/>
          <p:nvPr>
            <p:ph idx="2" type="subTitle"/>
          </p:nvPr>
        </p:nvSpPr>
        <p:spPr>
          <a:xfrm>
            <a:off x="5186154" y="3455025"/>
            <a:ext cx="2137500" cy="418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solidFill>
                  <a:schemeClr val="dk1"/>
                </a:solidFill>
                <a:latin typeface="Alice"/>
                <a:ea typeface="Alice"/>
                <a:cs typeface="Alice"/>
                <a:sym typeface="Alic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30" name="Google Shape;30;p24"/>
          <p:cNvSpPr txBox="1"/>
          <p:nvPr>
            <p:ph idx="3" type="subTitle"/>
          </p:nvPr>
        </p:nvSpPr>
        <p:spPr>
          <a:xfrm>
            <a:off x="1820329" y="3850575"/>
            <a:ext cx="2137500" cy="713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1" name="Google Shape;31;p24"/>
          <p:cNvSpPr txBox="1"/>
          <p:nvPr>
            <p:ph idx="4" type="subTitle"/>
          </p:nvPr>
        </p:nvSpPr>
        <p:spPr>
          <a:xfrm>
            <a:off x="5186154" y="3850575"/>
            <a:ext cx="2137500" cy="713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32" name="Google Shape;32;p24"/>
          <p:cNvSpPr txBox="1"/>
          <p:nvPr>
            <p:ph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pic>
        <p:nvPicPr>
          <p:cNvPr id="34" name="Google Shape;34;p25"/>
          <p:cNvPicPr preferRelativeResize="0"/>
          <p:nvPr/>
        </p:nvPicPr>
        <p:blipFill rotWithShape="1">
          <a:blip r:embed="rId2">
            <a:alphaModFix/>
          </a:blip>
          <a:srcRect b="0" l="29" r="39" t="0"/>
          <a:stretch/>
        </p:blipFill>
        <p:spPr>
          <a:xfrm>
            <a:off x="-34850" y="-15950"/>
            <a:ext cx="9213701" cy="5175399"/>
          </a:xfrm>
          <a:prstGeom prst="rect">
            <a:avLst/>
          </a:prstGeom>
          <a:noFill/>
          <a:ln>
            <a:noFill/>
          </a:ln>
        </p:spPr>
      </p:pic>
      <p:sp>
        <p:nvSpPr>
          <p:cNvPr id="35" name="Google Shape;35;p25"/>
          <p:cNvSpPr txBox="1"/>
          <p:nvPr>
            <p:ph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pic>
        <p:nvPicPr>
          <p:cNvPr id="37" name="Google Shape;37;p26"/>
          <p:cNvPicPr preferRelativeResize="0"/>
          <p:nvPr/>
        </p:nvPicPr>
        <p:blipFill rotWithShape="1">
          <a:blip r:embed="rId2">
            <a:alphaModFix/>
          </a:blip>
          <a:srcRect b="18" l="0" r="0" t="29"/>
          <a:stretch/>
        </p:blipFill>
        <p:spPr>
          <a:xfrm>
            <a:off x="-49050" y="-23925"/>
            <a:ext cx="9242100" cy="5191350"/>
          </a:xfrm>
          <a:prstGeom prst="rect">
            <a:avLst/>
          </a:prstGeom>
          <a:noFill/>
          <a:ln>
            <a:noFill/>
          </a:ln>
        </p:spPr>
      </p:pic>
      <p:sp>
        <p:nvSpPr>
          <p:cNvPr id="38" name="Google Shape;38;p26"/>
          <p:cNvSpPr txBox="1"/>
          <p:nvPr>
            <p:ph idx="1" type="body"/>
          </p:nvPr>
        </p:nvSpPr>
        <p:spPr>
          <a:xfrm>
            <a:off x="2762538" y="1393025"/>
            <a:ext cx="4134300" cy="27846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Clr>
                <a:schemeClr val="dk1"/>
              </a:buClr>
              <a:buSzPts val="1400"/>
              <a:buFont typeface="Work Sans"/>
              <a:buChar char="●"/>
              <a:defRPr sz="1400">
                <a:solidFill>
                  <a:schemeClr val="dk1"/>
                </a:solidFill>
                <a:latin typeface="Work Sans"/>
                <a:ea typeface="Work Sans"/>
                <a:cs typeface="Work Sans"/>
                <a:sym typeface="Work Sans"/>
              </a:defRPr>
            </a:lvl1pPr>
            <a:lvl2pPr indent="-317500" lvl="1" marL="9144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2pPr>
            <a:lvl3pPr indent="-317500" lvl="2" marL="13716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3pPr>
            <a:lvl4pPr indent="-317500" lvl="3" marL="18288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4pPr>
            <a:lvl5pPr indent="-317500" lvl="4" marL="22860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5pPr>
            <a:lvl6pPr indent="-317500" lvl="5" marL="27432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6pPr>
            <a:lvl7pPr indent="-317500" lvl="6" marL="32004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7pPr>
            <a:lvl8pPr indent="-317500" lvl="7" marL="36576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8pPr>
            <a:lvl9pPr indent="-317500" lvl="8" marL="4114800" algn="l">
              <a:lnSpc>
                <a:spcPct val="115000"/>
              </a:lnSpc>
              <a:spcBef>
                <a:spcPts val="0"/>
              </a:spcBef>
              <a:spcAft>
                <a:spcPts val="0"/>
              </a:spcAft>
              <a:buClr>
                <a:schemeClr val="dk1"/>
              </a:buClr>
              <a:buSzPts val="1400"/>
              <a:buFont typeface="Work Sans"/>
              <a:buChar char="■"/>
              <a:defRPr>
                <a:solidFill>
                  <a:schemeClr val="dk1"/>
                </a:solidFill>
                <a:latin typeface="Work Sans"/>
                <a:ea typeface="Work Sans"/>
                <a:cs typeface="Work Sans"/>
                <a:sym typeface="Work Sans"/>
              </a:defRPr>
            </a:lvl9pPr>
          </a:lstStyle>
          <a:p/>
        </p:txBody>
      </p:sp>
      <p:sp>
        <p:nvSpPr>
          <p:cNvPr id="39" name="Google Shape;39;p26"/>
          <p:cNvSpPr txBox="1"/>
          <p:nvPr>
            <p:ph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0" name="Shape 40"/>
        <p:cNvGrpSpPr/>
        <p:nvPr/>
      </p:nvGrpSpPr>
      <p:grpSpPr>
        <a:xfrm>
          <a:off x="0" y="0"/>
          <a:ext cx="0" cy="0"/>
          <a:chOff x="0" y="0"/>
          <a:chExt cx="0" cy="0"/>
        </a:xfrm>
      </p:grpSpPr>
      <p:pic>
        <p:nvPicPr>
          <p:cNvPr id="41" name="Google Shape;41;p27"/>
          <p:cNvPicPr preferRelativeResize="0"/>
          <p:nvPr/>
        </p:nvPicPr>
        <p:blipFill rotWithShape="1">
          <a:blip r:embed="rId2">
            <a:alphaModFix/>
          </a:blip>
          <a:srcRect b="0" l="29" r="39" t="0"/>
          <a:stretch/>
        </p:blipFill>
        <p:spPr>
          <a:xfrm rot="10800000">
            <a:off x="-34851" y="-15949"/>
            <a:ext cx="9213701" cy="5175399"/>
          </a:xfrm>
          <a:prstGeom prst="rect">
            <a:avLst/>
          </a:prstGeom>
          <a:noFill/>
          <a:ln>
            <a:noFill/>
          </a:ln>
        </p:spPr>
      </p:pic>
      <p:sp>
        <p:nvSpPr>
          <p:cNvPr id="42" name="Google Shape;42;p27"/>
          <p:cNvSpPr txBox="1"/>
          <p:nvPr>
            <p:ph idx="1" type="subTitle"/>
          </p:nvPr>
        </p:nvSpPr>
        <p:spPr>
          <a:xfrm>
            <a:off x="1097450" y="2269113"/>
            <a:ext cx="3217200" cy="1354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43" name="Google Shape;43;p27"/>
          <p:cNvSpPr txBox="1"/>
          <p:nvPr>
            <p:ph type="title"/>
          </p:nvPr>
        </p:nvSpPr>
        <p:spPr>
          <a:xfrm>
            <a:off x="1097450" y="1520175"/>
            <a:ext cx="4155300" cy="5727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300"/>
              <a:buNone/>
              <a:defRPr sz="40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4" name="Shape 44"/>
        <p:cNvGrpSpPr/>
        <p:nvPr/>
      </p:nvGrpSpPr>
      <p:grpSpPr>
        <a:xfrm>
          <a:off x="0" y="0"/>
          <a:ext cx="0" cy="0"/>
          <a:chOff x="0" y="0"/>
          <a:chExt cx="0" cy="0"/>
        </a:xfrm>
      </p:grpSpPr>
      <p:sp>
        <p:nvSpPr>
          <p:cNvPr id="45" name="Google Shape;45;p28"/>
          <p:cNvSpPr txBox="1"/>
          <p:nvPr>
            <p:ph type="title"/>
          </p:nvPr>
        </p:nvSpPr>
        <p:spPr>
          <a:xfrm>
            <a:off x="4865737" y="1441053"/>
            <a:ext cx="3142800" cy="2261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4000"/>
            </a:lvl1pPr>
            <a:lvl2pPr lvl="1" algn="ctr">
              <a:lnSpc>
                <a:spcPct val="100000"/>
              </a:lnSpc>
              <a:spcBef>
                <a:spcPts val="0"/>
              </a:spcBef>
              <a:spcAft>
                <a:spcPts val="0"/>
              </a:spcAft>
              <a:buSzPts val="3500"/>
              <a:buNone/>
              <a:defRPr/>
            </a:lvl2pPr>
            <a:lvl3pPr lvl="2" algn="ctr">
              <a:lnSpc>
                <a:spcPct val="100000"/>
              </a:lnSpc>
              <a:spcBef>
                <a:spcPts val="0"/>
              </a:spcBef>
              <a:spcAft>
                <a:spcPts val="0"/>
              </a:spcAft>
              <a:buSzPts val="3500"/>
              <a:buNone/>
              <a:defRPr/>
            </a:lvl3pPr>
            <a:lvl4pPr lvl="3" algn="ctr">
              <a:lnSpc>
                <a:spcPct val="100000"/>
              </a:lnSpc>
              <a:spcBef>
                <a:spcPts val="0"/>
              </a:spcBef>
              <a:spcAft>
                <a:spcPts val="0"/>
              </a:spcAft>
              <a:buSzPts val="3500"/>
              <a:buNone/>
              <a:defRPr/>
            </a:lvl4pPr>
            <a:lvl5pPr lvl="4" algn="ctr">
              <a:lnSpc>
                <a:spcPct val="100000"/>
              </a:lnSpc>
              <a:spcBef>
                <a:spcPts val="0"/>
              </a:spcBef>
              <a:spcAft>
                <a:spcPts val="0"/>
              </a:spcAft>
              <a:buSzPts val="3500"/>
              <a:buNone/>
              <a:defRPr/>
            </a:lvl5pPr>
            <a:lvl6pPr lvl="5" algn="ctr">
              <a:lnSpc>
                <a:spcPct val="100000"/>
              </a:lnSpc>
              <a:spcBef>
                <a:spcPts val="0"/>
              </a:spcBef>
              <a:spcAft>
                <a:spcPts val="0"/>
              </a:spcAft>
              <a:buSzPts val="3500"/>
              <a:buNone/>
              <a:defRPr/>
            </a:lvl6pPr>
            <a:lvl7pPr lvl="6" algn="ctr">
              <a:lnSpc>
                <a:spcPct val="100000"/>
              </a:lnSpc>
              <a:spcBef>
                <a:spcPts val="0"/>
              </a:spcBef>
              <a:spcAft>
                <a:spcPts val="0"/>
              </a:spcAft>
              <a:buSzPts val="3500"/>
              <a:buNone/>
              <a:defRPr/>
            </a:lvl7pPr>
            <a:lvl8pPr lvl="7" algn="ctr">
              <a:lnSpc>
                <a:spcPct val="100000"/>
              </a:lnSpc>
              <a:spcBef>
                <a:spcPts val="0"/>
              </a:spcBef>
              <a:spcAft>
                <a:spcPts val="0"/>
              </a:spcAft>
              <a:buSzPts val="3500"/>
              <a:buNone/>
              <a:defRPr/>
            </a:lvl8pPr>
            <a:lvl9pPr lvl="8" algn="ctr">
              <a:lnSpc>
                <a:spcPct val="100000"/>
              </a:lnSpc>
              <a:spcBef>
                <a:spcPts val="0"/>
              </a:spcBef>
              <a:spcAft>
                <a:spcPts val="0"/>
              </a:spcAft>
              <a:buSzPts val="35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pic>
        <p:nvPicPr>
          <p:cNvPr id="47" name="Google Shape;47;p29"/>
          <p:cNvPicPr preferRelativeResize="0"/>
          <p:nvPr/>
        </p:nvPicPr>
        <p:blipFill rotWithShape="1">
          <a:blip r:embed="rId2">
            <a:alphaModFix/>
          </a:blip>
          <a:srcRect b="0" l="0" r="0" t="0"/>
          <a:stretch/>
        </p:blipFill>
        <p:spPr>
          <a:xfrm>
            <a:off x="-9500" y="0"/>
            <a:ext cx="9163001" cy="5143500"/>
          </a:xfrm>
          <a:prstGeom prst="rect">
            <a:avLst/>
          </a:prstGeom>
          <a:noFill/>
          <a:ln>
            <a:noFill/>
          </a:ln>
        </p:spPr>
      </p:pic>
      <p:sp>
        <p:nvSpPr>
          <p:cNvPr id="48" name="Google Shape;48;p29"/>
          <p:cNvSpPr txBox="1"/>
          <p:nvPr>
            <p:ph hasCustomPrompt="1" type="title"/>
          </p:nvPr>
        </p:nvSpPr>
        <p:spPr>
          <a:xfrm>
            <a:off x="1746000" y="1698563"/>
            <a:ext cx="5652000" cy="1216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9600"/>
              <a:buNone/>
              <a:defRPr sz="10000">
                <a:latin typeface="Alice"/>
                <a:ea typeface="Alice"/>
                <a:cs typeface="Alice"/>
                <a:sym typeface="Alice"/>
              </a:defRPr>
            </a:lvl1pPr>
            <a:lvl2pPr lvl="1" algn="ctr">
              <a:lnSpc>
                <a:spcPct val="100000"/>
              </a:lnSpc>
              <a:spcBef>
                <a:spcPts val="0"/>
              </a:spcBef>
              <a:spcAft>
                <a:spcPts val="0"/>
              </a:spcAft>
              <a:buSzPts val="9600"/>
              <a:buNone/>
              <a:defRPr sz="9600"/>
            </a:lvl2pPr>
            <a:lvl3pPr lvl="2" algn="ctr">
              <a:lnSpc>
                <a:spcPct val="100000"/>
              </a:lnSpc>
              <a:spcBef>
                <a:spcPts val="0"/>
              </a:spcBef>
              <a:spcAft>
                <a:spcPts val="0"/>
              </a:spcAft>
              <a:buSzPts val="9600"/>
              <a:buNone/>
              <a:defRPr sz="9600"/>
            </a:lvl3pPr>
            <a:lvl4pPr lvl="3" algn="ctr">
              <a:lnSpc>
                <a:spcPct val="100000"/>
              </a:lnSpc>
              <a:spcBef>
                <a:spcPts val="0"/>
              </a:spcBef>
              <a:spcAft>
                <a:spcPts val="0"/>
              </a:spcAft>
              <a:buSzPts val="9600"/>
              <a:buNone/>
              <a:defRPr sz="9600"/>
            </a:lvl4pPr>
            <a:lvl5pPr lvl="4" algn="ctr">
              <a:lnSpc>
                <a:spcPct val="100000"/>
              </a:lnSpc>
              <a:spcBef>
                <a:spcPts val="0"/>
              </a:spcBef>
              <a:spcAft>
                <a:spcPts val="0"/>
              </a:spcAft>
              <a:buSzPts val="9600"/>
              <a:buNone/>
              <a:defRPr sz="9600"/>
            </a:lvl5pPr>
            <a:lvl6pPr lvl="5" algn="ctr">
              <a:lnSpc>
                <a:spcPct val="100000"/>
              </a:lnSpc>
              <a:spcBef>
                <a:spcPts val="0"/>
              </a:spcBef>
              <a:spcAft>
                <a:spcPts val="0"/>
              </a:spcAft>
              <a:buSzPts val="9600"/>
              <a:buNone/>
              <a:defRPr sz="9600"/>
            </a:lvl6pPr>
            <a:lvl7pPr lvl="6" algn="ctr">
              <a:lnSpc>
                <a:spcPct val="100000"/>
              </a:lnSpc>
              <a:spcBef>
                <a:spcPts val="0"/>
              </a:spcBef>
              <a:spcAft>
                <a:spcPts val="0"/>
              </a:spcAft>
              <a:buSzPts val="9600"/>
              <a:buNone/>
              <a:defRPr sz="9600"/>
            </a:lvl7pPr>
            <a:lvl8pPr lvl="7" algn="ctr">
              <a:lnSpc>
                <a:spcPct val="100000"/>
              </a:lnSpc>
              <a:spcBef>
                <a:spcPts val="0"/>
              </a:spcBef>
              <a:spcAft>
                <a:spcPts val="0"/>
              </a:spcAft>
              <a:buSzPts val="9600"/>
              <a:buNone/>
              <a:defRPr sz="9600"/>
            </a:lvl8pPr>
            <a:lvl9pPr lvl="8" algn="ctr">
              <a:lnSpc>
                <a:spcPct val="100000"/>
              </a:lnSpc>
              <a:spcBef>
                <a:spcPts val="0"/>
              </a:spcBef>
              <a:spcAft>
                <a:spcPts val="0"/>
              </a:spcAft>
              <a:buSzPts val="9600"/>
              <a:buNone/>
              <a:defRPr sz="9600"/>
            </a:lvl9pPr>
          </a:lstStyle>
          <a:p>
            <a:r>
              <a:t>xx%</a:t>
            </a:r>
          </a:p>
        </p:txBody>
      </p:sp>
      <p:sp>
        <p:nvSpPr>
          <p:cNvPr id="49" name="Google Shape;49;p29"/>
          <p:cNvSpPr txBox="1"/>
          <p:nvPr>
            <p:ph idx="1" type="subTitle"/>
          </p:nvPr>
        </p:nvSpPr>
        <p:spPr>
          <a:xfrm>
            <a:off x="1745900" y="3051938"/>
            <a:ext cx="5652000" cy="3930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6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1600"/>
              <a:buNone/>
              <a:defRPr sz="1600"/>
            </a:lvl2pPr>
            <a:lvl3pPr lvl="2" algn="ctr">
              <a:lnSpc>
                <a:spcPct val="100000"/>
              </a:lnSpc>
              <a:spcBef>
                <a:spcPts val="0"/>
              </a:spcBef>
              <a:spcAft>
                <a:spcPts val="0"/>
              </a:spcAft>
              <a:buSzPts val="1600"/>
              <a:buNone/>
              <a:defRPr sz="1600"/>
            </a:lvl3pPr>
            <a:lvl4pPr lvl="3" algn="ctr">
              <a:lnSpc>
                <a:spcPct val="100000"/>
              </a:lnSpc>
              <a:spcBef>
                <a:spcPts val="0"/>
              </a:spcBef>
              <a:spcAft>
                <a:spcPts val="0"/>
              </a:spcAft>
              <a:buSzPts val="1600"/>
              <a:buNone/>
              <a:defRPr sz="1600"/>
            </a:lvl4pPr>
            <a:lvl5pPr lvl="4" algn="ctr">
              <a:lnSpc>
                <a:spcPct val="100000"/>
              </a:lnSpc>
              <a:spcBef>
                <a:spcPts val="0"/>
              </a:spcBef>
              <a:spcAft>
                <a:spcPts val="0"/>
              </a:spcAft>
              <a:buSzPts val="1600"/>
              <a:buNone/>
              <a:defRPr sz="1600"/>
            </a:lvl5pPr>
            <a:lvl6pPr lvl="5" algn="ctr">
              <a:lnSpc>
                <a:spcPct val="100000"/>
              </a:lnSpc>
              <a:spcBef>
                <a:spcPts val="0"/>
              </a:spcBef>
              <a:spcAft>
                <a:spcPts val="0"/>
              </a:spcAft>
              <a:buSzPts val="1600"/>
              <a:buNone/>
              <a:defRPr sz="1600"/>
            </a:lvl6pPr>
            <a:lvl7pPr lvl="6" algn="ctr">
              <a:lnSpc>
                <a:spcPct val="100000"/>
              </a:lnSpc>
              <a:spcBef>
                <a:spcPts val="0"/>
              </a:spcBef>
              <a:spcAft>
                <a:spcPts val="0"/>
              </a:spcAft>
              <a:buSzPts val="1600"/>
              <a:buNone/>
              <a:defRPr sz="1600"/>
            </a:lvl7pPr>
            <a:lvl8pPr lvl="7" algn="ctr">
              <a:lnSpc>
                <a:spcPct val="100000"/>
              </a:lnSpc>
              <a:spcBef>
                <a:spcPts val="0"/>
              </a:spcBef>
              <a:spcAft>
                <a:spcPts val="0"/>
              </a:spcAft>
              <a:buSzPts val="1600"/>
              <a:buNone/>
              <a:defRPr sz="1600"/>
            </a:lvl8pPr>
            <a:lvl9pPr lvl="8"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CUSTOM">
    <p:spTree>
      <p:nvGrpSpPr>
        <p:cNvPr id="51" name="Shape 51"/>
        <p:cNvGrpSpPr/>
        <p:nvPr/>
      </p:nvGrpSpPr>
      <p:grpSpPr>
        <a:xfrm>
          <a:off x="0" y="0"/>
          <a:ext cx="0" cy="0"/>
          <a:chOff x="0" y="0"/>
          <a:chExt cx="0" cy="0"/>
        </a:xfrm>
      </p:grpSpPr>
      <p:pic>
        <p:nvPicPr>
          <p:cNvPr id="52" name="Google Shape;52;p31"/>
          <p:cNvPicPr preferRelativeResize="0"/>
          <p:nvPr/>
        </p:nvPicPr>
        <p:blipFill rotWithShape="1">
          <a:blip r:embed="rId2">
            <a:alphaModFix/>
          </a:blip>
          <a:srcRect b="0" l="0" r="0" t="0"/>
          <a:stretch/>
        </p:blipFill>
        <p:spPr>
          <a:xfrm>
            <a:off x="-63300" y="-31925"/>
            <a:ext cx="9270599" cy="5207349"/>
          </a:xfrm>
          <a:prstGeom prst="rect">
            <a:avLst/>
          </a:prstGeom>
          <a:noFill/>
          <a:ln>
            <a:noFill/>
          </a:ln>
        </p:spPr>
      </p:pic>
      <p:sp>
        <p:nvSpPr>
          <p:cNvPr id="53" name="Google Shape;53;p31"/>
          <p:cNvSpPr txBox="1"/>
          <p:nvPr>
            <p:ph type="title"/>
          </p:nvPr>
        </p:nvSpPr>
        <p:spPr>
          <a:xfrm>
            <a:off x="2163838" y="1565338"/>
            <a:ext cx="2336400" cy="390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500">
                <a:latin typeface="Alice"/>
                <a:ea typeface="Alice"/>
                <a:cs typeface="Alice"/>
                <a:sym typeface="Alice"/>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4" name="Google Shape;54;p31"/>
          <p:cNvSpPr txBox="1"/>
          <p:nvPr>
            <p:ph idx="2" type="title"/>
          </p:nvPr>
        </p:nvSpPr>
        <p:spPr>
          <a:xfrm>
            <a:off x="1242053" y="1844206"/>
            <a:ext cx="863400" cy="593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300">
                <a:latin typeface="Alice"/>
                <a:ea typeface="Alice"/>
                <a:cs typeface="Alice"/>
                <a:sym typeface="Alic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55" name="Google Shape;55;p31"/>
          <p:cNvSpPr txBox="1"/>
          <p:nvPr>
            <p:ph idx="1" type="subTitle"/>
          </p:nvPr>
        </p:nvSpPr>
        <p:spPr>
          <a:xfrm>
            <a:off x="2163838" y="1999463"/>
            <a:ext cx="2336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solidFill>
                  <a:schemeClr val="dk1"/>
                </a:solidFill>
                <a:latin typeface="Work Sans"/>
                <a:ea typeface="Work Sans"/>
                <a:cs typeface="Work Sans"/>
                <a:sym typeface="Work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1"/>
          <p:cNvSpPr txBox="1"/>
          <p:nvPr>
            <p:ph idx="3" type="title"/>
          </p:nvPr>
        </p:nvSpPr>
        <p:spPr>
          <a:xfrm>
            <a:off x="5585788" y="1565338"/>
            <a:ext cx="2336400" cy="390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500">
                <a:latin typeface="Alice"/>
                <a:ea typeface="Alice"/>
                <a:cs typeface="Alice"/>
                <a:sym typeface="Alice"/>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57" name="Google Shape;57;p31"/>
          <p:cNvSpPr txBox="1"/>
          <p:nvPr>
            <p:ph idx="4" type="title"/>
          </p:nvPr>
        </p:nvSpPr>
        <p:spPr>
          <a:xfrm>
            <a:off x="4670648" y="1844206"/>
            <a:ext cx="816600" cy="593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300">
                <a:latin typeface="Alice"/>
                <a:ea typeface="Alice"/>
                <a:cs typeface="Alice"/>
                <a:sym typeface="Alic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58" name="Google Shape;58;p31"/>
          <p:cNvSpPr txBox="1"/>
          <p:nvPr>
            <p:ph idx="5" type="subTitle"/>
          </p:nvPr>
        </p:nvSpPr>
        <p:spPr>
          <a:xfrm>
            <a:off x="5585788" y="1999463"/>
            <a:ext cx="2336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solidFill>
                  <a:schemeClr val="dk1"/>
                </a:solidFill>
                <a:latin typeface="Work Sans"/>
                <a:ea typeface="Work Sans"/>
                <a:cs typeface="Work Sans"/>
                <a:sym typeface="Work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31"/>
          <p:cNvSpPr txBox="1"/>
          <p:nvPr>
            <p:ph idx="6" type="title"/>
          </p:nvPr>
        </p:nvSpPr>
        <p:spPr>
          <a:xfrm>
            <a:off x="2163838" y="2964038"/>
            <a:ext cx="2336400" cy="390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500">
                <a:latin typeface="Alice"/>
                <a:ea typeface="Alice"/>
                <a:cs typeface="Alice"/>
                <a:sym typeface="Alice"/>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0" name="Google Shape;60;p31"/>
          <p:cNvSpPr txBox="1"/>
          <p:nvPr>
            <p:ph idx="7" type="title"/>
          </p:nvPr>
        </p:nvSpPr>
        <p:spPr>
          <a:xfrm>
            <a:off x="1242053" y="3105353"/>
            <a:ext cx="863400" cy="593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300">
                <a:latin typeface="Alice"/>
                <a:ea typeface="Alice"/>
                <a:cs typeface="Alice"/>
                <a:sym typeface="Alic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61" name="Google Shape;61;p31"/>
          <p:cNvSpPr txBox="1"/>
          <p:nvPr>
            <p:ph idx="8" type="subTitle"/>
          </p:nvPr>
        </p:nvSpPr>
        <p:spPr>
          <a:xfrm>
            <a:off x="2163838" y="3398163"/>
            <a:ext cx="2336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solidFill>
                  <a:schemeClr val="dk1"/>
                </a:solidFill>
                <a:latin typeface="Work Sans"/>
                <a:ea typeface="Work Sans"/>
                <a:cs typeface="Work Sans"/>
                <a:sym typeface="Work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31"/>
          <p:cNvSpPr txBox="1"/>
          <p:nvPr>
            <p:ph idx="9" type="title"/>
          </p:nvPr>
        </p:nvSpPr>
        <p:spPr>
          <a:xfrm>
            <a:off x="5585788" y="2964038"/>
            <a:ext cx="2336400" cy="3906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2400"/>
              <a:buNone/>
              <a:defRPr sz="2500">
                <a:latin typeface="Alice"/>
                <a:ea typeface="Alice"/>
                <a:cs typeface="Alice"/>
                <a:sym typeface="Alice"/>
              </a:defRPr>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63" name="Google Shape;63;p31"/>
          <p:cNvSpPr txBox="1"/>
          <p:nvPr>
            <p:ph idx="13" type="title"/>
          </p:nvPr>
        </p:nvSpPr>
        <p:spPr>
          <a:xfrm>
            <a:off x="4670648" y="3105353"/>
            <a:ext cx="816600" cy="593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3300">
                <a:latin typeface="Alice"/>
                <a:ea typeface="Alice"/>
                <a:cs typeface="Alice"/>
                <a:sym typeface="Alice"/>
              </a:defRPr>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p:txBody>
      </p:sp>
      <p:sp>
        <p:nvSpPr>
          <p:cNvPr id="64" name="Google Shape;64;p31"/>
          <p:cNvSpPr txBox="1"/>
          <p:nvPr>
            <p:ph idx="14" type="subTitle"/>
          </p:nvPr>
        </p:nvSpPr>
        <p:spPr>
          <a:xfrm>
            <a:off x="5585788" y="3398163"/>
            <a:ext cx="2336400" cy="4848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sz="1400">
                <a:solidFill>
                  <a:schemeClr val="dk1"/>
                </a:solidFill>
                <a:latin typeface="Work Sans"/>
                <a:ea typeface="Work Sans"/>
                <a:cs typeface="Work Sans"/>
                <a:sym typeface="Work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1"/>
          <p:cNvSpPr txBox="1"/>
          <p:nvPr>
            <p:ph idx="15"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spTree>
      <p:nvGrpSpPr>
        <p:cNvPr id="66" name="Shape 66"/>
        <p:cNvGrpSpPr/>
        <p:nvPr/>
      </p:nvGrpSpPr>
      <p:grpSpPr>
        <a:xfrm>
          <a:off x="0" y="0"/>
          <a:ext cx="0" cy="0"/>
          <a:chOff x="0" y="0"/>
          <a:chExt cx="0" cy="0"/>
        </a:xfrm>
      </p:grpSpPr>
      <p:pic>
        <p:nvPicPr>
          <p:cNvPr id="67" name="Google Shape;67;p32"/>
          <p:cNvPicPr preferRelativeResize="0"/>
          <p:nvPr/>
        </p:nvPicPr>
        <p:blipFill rotWithShape="1">
          <a:blip r:embed="rId2">
            <a:alphaModFix/>
          </a:blip>
          <a:srcRect b="59" l="0" r="0" t="58"/>
          <a:stretch/>
        </p:blipFill>
        <p:spPr>
          <a:xfrm flipH="1">
            <a:off x="-9500" y="0"/>
            <a:ext cx="9163001" cy="5143499"/>
          </a:xfrm>
          <a:prstGeom prst="rect">
            <a:avLst/>
          </a:prstGeom>
          <a:noFill/>
          <a:ln>
            <a:noFill/>
          </a:ln>
        </p:spPr>
      </p:pic>
      <p:sp>
        <p:nvSpPr>
          <p:cNvPr id="68" name="Google Shape;68;p32"/>
          <p:cNvSpPr txBox="1"/>
          <p:nvPr>
            <p:ph type="title"/>
          </p:nvPr>
        </p:nvSpPr>
        <p:spPr>
          <a:xfrm>
            <a:off x="2321075" y="2945800"/>
            <a:ext cx="4501800" cy="531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69" name="Google Shape;69;p32"/>
          <p:cNvSpPr txBox="1"/>
          <p:nvPr>
            <p:ph idx="1" type="subTitle"/>
          </p:nvPr>
        </p:nvSpPr>
        <p:spPr>
          <a:xfrm>
            <a:off x="2321125" y="1665825"/>
            <a:ext cx="4501800" cy="1146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
  <p:cSld name="CUSTOM_2_1">
    <p:spTree>
      <p:nvGrpSpPr>
        <p:cNvPr id="70" name="Shape 70"/>
        <p:cNvGrpSpPr/>
        <p:nvPr/>
      </p:nvGrpSpPr>
      <p:grpSpPr>
        <a:xfrm>
          <a:off x="0" y="0"/>
          <a:ext cx="0" cy="0"/>
          <a:chOff x="0" y="0"/>
          <a:chExt cx="0" cy="0"/>
        </a:xfrm>
      </p:grpSpPr>
      <p:pic>
        <p:nvPicPr>
          <p:cNvPr id="71" name="Google Shape;71;p33"/>
          <p:cNvPicPr preferRelativeResize="0"/>
          <p:nvPr/>
        </p:nvPicPr>
        <p:blipFill rotWithShape="1">
          <a:blip r:embed="rId2">
            <a:alphaModFix/>
          </a:blip>
          <a:srcRect b="18" l="0" r="0" t="29"/>
          <a:stretch/>
        </p:blipFill>
        <p:spPr>
          <a:xfrm rot="10800000">
            <a:off x="-34851" y="-15948"/>
            <a:ext cx="9213701" cy="5175398"/>
          </a:xfrm>
          <a:prstGeom prst="rect">
            <a:avLst/>
          </a:prstGeom>
          <a:noFill/>
          <a:ln>
            <a:noFill/>
          </a:ln>
        </p:spPr>
      </p:pic>
      <p:sp>
        <p:nvSpPr>
          <p:cNvPr id="72" name="Google Shape;72;p33"/>
          <p:cNvSpPr txBox="1"/>
          <p:nvPr>
            <p:ph idx="1" type="subTitle"/>
          </p:nvPr>
        </p:nvSpPr>
        <p:spPr>
          <a:xfrm>
            <a:off x="898175" y="3288600"/>
            <a:ext cx="3862800" cy="952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3" name="Google Shape;73;p33"/>
          <p:cNvSpPr txBox="1"/>
          <p:nvPr>
            <p:ph type="title"/>
          </p:nvPr>
        </p:nvSpPr>
        <p:spPr>
          <a:xfrm>
            <a:off x="898175" y="902700"/>
            <a:ext cx="3862800" cy="23859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300"/>
              <a:buNone/>
              <a:defRPr sz="40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2_1_2">
    <p:spTree>
      <p:nvGrpSpPr>
        <p:cNvPr id="74" name="Shape 74"/>
        <p:cNvGrpSpPr/>
        <p:nvPr/>
      </p:nvGrpSpPr>
      <p:grpSpPr>
        <a:xfrm>
          <a:off x="0" y="0"/>
          <a:ext cx="0" cy="0"/>
          <a:chOff x="0" y="0"/>
          <a:chExt cx="0" cy="0"/>
        </a:xfrm>
      </p:grpSpPr>
      <p:pic>
        <p:nvPicPr>
          <p:cNvPr id="75" name="Google Shape;75;p34"/>
          <p:cNvPicPr preferRelativeResize="0"/>
          <p:nvPr/>
        </p:nvPicPr>
        <p:blipFill rotWithShape="1">
          <a:blip r:embed="rId2">
            <a:alphaModFix/>
          </a:blip>
          <a:srcRect b="0" l="0" r="0" t="0"/>
          <a:stretch/>
        </p:blipFill>
        <p:spPr>
          <a:xfrm rot="10800000">
            <a:off x="-34851" y="-15949"/>
            <a:ext cx="9213701" cy="5175399"/>
          </a:xfrm>
          <a:prstGeom prst="rect">
            <a:avLst/>
          </a:prstGeom>
          <a:noFill/>
          <a:ln>
            <a:noFill/>
          </a:ln>
        </p:spPr>
      </p:pic>
      <p:sp>
        <p:nvSpPr>
          <p:cNvPr id="76" name="Google Shape;76;p34"/>
          <p:cNvSpPr txBox="1"/>
          <p:nvPr>
            <p:ph idx="1" type="subTitle"/>
          </p:nvPr>
        </p:nvSpPr>
        <p:spPr>
          <a:xfrm>
            <a:off x="4911713" y="2807002"/>
            <a:ext cx="3306600" cy="952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77" name="Google Shape;77;p34"/>
          <p:cNvSpPr txBox="1"/>
          <p:nvPr>
            <p:ph type="title"/>
          </p:nvPr>
        </p:nvSpPr>
        <p:spPr>
          <a:xfrm>
            <a:off x="4911713" y="1402414"/>
            <a:ext cx="3306600" cy="1252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300"/>
              <a:buNone/>
              <a:defRPr sz="40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2_1_1">
    <p:spTree>
      <p:nvGrpSpPr>
        <p:cNvPr id="78" name="Shape 78"/>
        <p:cNvGrpSpPr/>
        <p:nvPr/>
      </p:nvGrpSpPr>
      <p:grpSpPr>
        <a:xfrm>
          <a:off x="0" y="0"/>
          <a:ext cx="0" cy="0"/>
          <a:chOff x="0" y="0"/>
          <a:chExt cx="0" cy="0"/>
        </a:xfrm>
      </p:grpSpPr>
      <p:pic>
        <p:nvPicPr>
          <p:cNvPr id="79" name="Google Shape;79;p35"/>
          <p:cNvPicPr preferRelativeResize="0"/>
          <p:nvPr/>
        </p:nvPicPr>
        <p:blipFill rotWithShape="1">
          <a:blip r:embed="rId2">
            <a:alphaModFix/>
          </a:blip>
          <a:srcRect b="0" l="29" r="39" t="0"/>
          <a:stretch/>
        </p:blipFill>
        <p:spPr>
          <a:xfrm rot="10800000">
            <a:off x="-34851" y="-15949"/>
            <a:ext cx="9213701" cy="5175399"/>
          </a:xfrm>
          <a:prstGeom prst="rect">
            <a:avLst/>
          </a:prstGeom>
          <a:noFill/>
          <a:ln>
            <a:noFill/>
          </a:ln>
        </p:spPr>
      </p:pic>
      <p:sp>
        <p:nvSpPr>
          <p:cNvPr id="80" name="Google Shape;80;p35"/>
          <p:cNvSpPr txBox="1"/>
          <p:nvPr>
            <p:ph idx="1" type="subTitle"/>
          </p:nvPr>
        </p:nvSpPr>
        <p:spPr>
          <a:xfrm>
            <a:off x="1552350" y="2804550"/>
            <a:ext cx="6039300" cy="772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81" name="Google Shape;81;p35"/>
          <p:cNvSpPr txBox="1"/>
          <p:nvPr>
            <p:ph type="title"/>
          </p:nvPr>
        </p:nvSpPr>
        <p:spPr>
          <a:xfrm>
            <a:off x="1552350" y="1566150"/>
            <a:ext cx="6039300" cy="1238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80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2_1_1_1">
    <p:spTree>
      <p:nvGrpSpPr>
        <p:cNvPr id="82" name="Shape 82"/>
        <p:cNvGrpSpPr/>
        <p:nvPr/>
      </p:nvGrpSpPr>
      <p:grpSpPr>
        <a:xfrm>
          <a:off x="0" y="0"/>
          <a:ext cx="0" cy="0"/>
          <a:chOff x="0" y="0"/>
          <a:chExt cx="0" cy="0"/>
        </a:xfrm>
      </p:grpSpPr>
      <p:pic>
        <p:nvPicPr>
          <p:cNvPr id="83" name="Google Shape;83;p36"/>
          <p:cNvPicPr preferRelativeResize="0"/>
          <p:nvPr/>
        </p:nvPicPr>
        <p:blipFill rotWithShape="1">
          <a:blip r:embed="rId2">
            <a:alphaModFix/>
          </a:blip>
          <a:srcRect b="0" l="29" r="39" t="0"/>
          <a:stretch/>
        </p:blipFill>
        <p:spPr>
          <a:xfrm rot="10800000">
            <a:off x="-34851" y="-15949"/>
            <a:ext cx="9213701" cy="5175399"/>
          </a:xfrm>
          <a:prstGeom prst="rect">
            <a:avLst/>
          </a:prstGeom>
          <a:noFill/>
          <a:ln>
            <a:noFill/>
          </a:ln>
        </p:spPr>
      </p:pic>
      <p:sp>
        <p:nvSpPr>
          <p:cNvPr id="84" name="Google Shape;84;p36"/>
          <p:cNvSpPr txBox="1"/>
          <p:nvPr>
            <p:ph idx="1" type="subTitle"/>
          </p:nvPr>
        </p:nvSpPr>
        <p:spPr>
          <a:xfrm>
            <a:off x="1143325" y="1837325"/>
            <a:ext cx="3428700" cy="2162400"/>
          </a:xfrm>
          <a:prstGeom prst="rect">
            <a:avLst/>
          </a:prstGeom>
          <a:noFill/>
          <a:ln>
            <a:noFill/>
          </a:ln>
        </p:spPr>
        <p:txBody>
          <a:bodyPr anchorCtr="0" anchor="t" bIns="91425" lIns="91425" spcFirstLastPara="1" rIns="91425" wrap="square" tIns="91425">
            <a:noAutofit/>
          </a:bodyPr>
          <a:lstStyle>
            <a:lvl1pPr lvl="0" marR="50800" algn="l">
              <a:lnSpc>
                <a:spcPct val="115000"/>
              </a:lnSpc>
              <a:spcBef>
                <a:spcPts val="0"/>
              </a:spcBef>
              <a:spcAft>
                <a:spcPts val="0"/>
              </a:spcAft>
              <a:buSzPts val="1400"/>
              <a:buFont typeface="Work Sans"/>
              <a:buChar char="●"/>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Font typeface="Work Sans"/>
              <a:buChar char="○"/>
              <a:defRPr>
                <a:latin typeface="Work Sans"/>
                <a:ea typeface="Work Sans"/>
                <a:cs typeface="Work Sans"/>
                <a:sym typeface="Work Sans"/>
              </a:defRPr>
            </a:lvl2pPr>
            <a:lvl3pPr lvl="2" algn="ctr">
              <a:lnSpc>
                <a:spcPct val="100000"/>
              </a:lnSpc>
              <a:spcBef>
                <a:spcPts val="0"/>
              </a:spcBef>
              <a:spcAft>
                <a:spcPts val="0"/>
              </a:spcAft>
              <a:buSzPts val="1400"/>
              <a:buFont typeface="Work Sans"/>
              <a:buChar char="■"/>
              <a:defRPr>
                <a:latin typeface="Work Sans"/>
                <a:ea typeface="Work Sans"/>
                <a:cs typeface="Work Sans"/>
                <a:sym typeface="Work Sans"/>
              </a:defRPr>
            </a:lvl3pPr>
            <a:lvl4pPr lvl="3" algn="ctr">
              <a:lnSpc>
                <a:spcPct val="100000"/>
              </a:lnSpc>
              <a:spcBef>
                <a:spcPts val="0"/>
              </a:spcBef>
              <a:spcAft>
                <a:spcPts val="0"/>
              </a:spcAft>
              <a:buSzPts val="1400"/>
              <a:buFont typeface="Work Sans"/>
              <a:buChar char="●"/>
              <a:defRPr>
                <a:latin typeface="Work Sans"/>
                <a:ea typeface="Work Sans"/>
                <a:cs typeface="Work Sans"/>
                <a:sym typeface="Work Sans"/>
              </a:defRPr>
            </a:lvl4pPr>
            <a:lvl5pPr lvl="4" algn="ctr">
              <a:lnSpc>
                <a:spcPct val="100000"/>
              </a:lnSpc>
              <a:spcBef>
                <a:spcPts val="0"/>
              </a:spcBef>
              <a:spcAft>
                <a:spcPts val="0"/>
              </a:spcAft>
              <a:buSzPts val="1400"/>
              <a:buFont typeface="Work Sans"/>
              <a:buChar char="○"/>
              <a:defRPr>
                <a:latin typeface="Work Sans"/>
                <a:ea typeface="Work Sans"/>
                <a:cs typeface="Work Sans"/>
                <a:sym typeface="Work Sans"/>
              </a:defRPr>
            </a:lvl5pPr>
            <a:lvl6pPr lvl="5" algn="ctr">
              <a:lnSpc>
                <a:spcPct val="100000"/>
              </a:lnSpc>
              <a:spcBef>
                <a:spcPts val="0"/>
              </a:spcBef>
              <a:spcAft>
                <a:spcPts val="0"/>
              </a:spcAft>
              <a:buSzPts val="1400"/>
              <a:buFont typeface="Work Sans"/>
              <a:buChar char="■"/>
              <a:defRPr>
                <a:latin typeface="Work Sans"/>
                <a:ea typeface="Work Sans"/>
                <a:cs typeface="Work Sans"/>
                <a:sym typeface="Work Sans"/>
              </a:defRPr>
            </a:lvl6pPr>
            <a:lvl7pPr lvl="6" algn="ctr">
              <a:lnSpc>
                <a:spcPct val="100000"/>
              </a:lnSpc>
              <a:spcBef>
                <a:spcPts val="0"/>
              </a:spcBef>
              <a:spcAft>
                <a:spcPts val="0"/>
              </a:spcAft>
              <a:buSzPts val="1400"/>
              <a:buFont typeface="Work Sans"/>
              <a:buChar char="●"/>
              <a:defRPr>
                <a:latin typeface="Work Sans"/>
                <a:ea typeface="Work Sans"/>
                <a:cs typeface="Work Sans"/>
                <a:sym typeface="Work Sans"/>
              </a:defRPr>
            </a:lvl7pPr>
            <a:lvl8pPr lvl="7" algn="ctr">
              <a:lnSpc>
                <a:spcPct val="100000"/>
              </a:lnSpc>
              <a:spcBef>
                <a:spcPts val="0"/>
              </a:spcBef>
              <a:spcAft>
                <a:spcPts val="0"/>
              </a:spcAft>
              <a:buSzPts val="1400"/>
              <a:buFont typeface="Work Sans"/>
              <a:buChar char="○"/>
              <a:defRPr>
                <a:latin typeface="Work Sans"/>
                <a:ea typeface="Work Sans"/>
                <a:cs typeface="Work Sans"/>
                <a:sym typeface="Work Sans"/>
              </a:defRPr>
            </a:lvl8pPr>
            <a:lvl9pPr lvl="8" algn="ctr">
              <a:lnSpc>
                <a:spcPct val="100000"/>
              </a:lnSpc>
              <a:spcBef>
                <a:spcPts val="0"/>
              </a:spcBef>
              <a:spcAft>
                <a:spcPts val="0"/>
              </a:spcAft>
              <a:buSzPts val="1400"/>
              <a:buFont typeface="Work Sans"/>
              <a:buChar char="■"/>
              <a:defRPr>
                <a:latin typeface="Work Sans"/>
                <a:ea typeface="Work Sans"/>
                <a:cs typeface="Work Sans"/>
                <a:sym typeface="Work Sans"/>
              </a:defRPr>
            </a:lvl9pPr>
          </a:lstStyle>
          <a:p/>
        </p:txBody>
      </p:sp>
      <p:sp>
        <p:nvSpPr>
          <p:cNvPr id="85" name="Google Shape;85;p36"/>
          <p:cNvSpPr txBox="1"/>
          <p:nvPr>
            <p:ph type="title"/>
          </p:nvPr>
        </p:nvSpPr>
        <p:spPr>
          <a:xfrm>
            <a:off x="1686175" y="540000"/>
            <a:ext cx="57717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
        <p:nvSpPr>
          <p:cNvPr id="86" name="Google Shape;86;p36"/>
          <p:cNvSpPr txBox="1"/>
          <p:nvPr>
            <p:ph idx="2" type="title"/>
          </p:nvPr>
        </p:nvSpPr>
        <p:spPr>
          <a:xfrm>
            <a:off x="1143325" y="1348375"/>
            <a:ext cx="1925700" cy="415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87" name="Google Shape;87;p36"/>
          <p:cNvSpPr txBox="1"/>
          <p:nvPr>
            <p:ph idx="3" type="subTitle"/>
          </p:nvPr>
        </p:nvSpPr>
        <p:spPr>
          <a:xfrm>
            <a:off x="4572025" y="1837325"/>
            <a:ext cx="3428700" cy="1110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Font typeface="Work Sans"/>
              <a:buChar char="●"/>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Font typeface="Work Sans"/>
              <a:buChar char="○"/>
              <a:defRPr>
                <a:latin typeface="Work Sans"/>
                <a:ea typeface="Work Sans"/>
                <a:cs typeface="Work Sans"/>
                <a:sym typeface="Work Sans"/>
              </a:defRPr>
            </a:lvl2pPr>
            <a:lvl3pPr lvl="2" algn="ctr">
              <a:lnSpc>
                <a:spcPct val="100000"/>
              </a:lnSpc>
              <a:spcBef>
                <a:spcPts val="0"/>
              </a:spcBef>
              <a:spcAft>
                <a:spcPts val="0"/>
              </a:spcAft>
              <a:buSzPts val="1400"/>
              <a:buFont typeface="Work Sans"/>
              <a:buChar char="■"/>
              <a:defRPr>
                <a:latin typeface="Work Sans"/>
                <a:ea typeface="Work Sans"/>
                <a:cs typeface="Work Sans"/>
                <a:sym typeface="Work Sans"/>
              </a:defRPr>
            </a:lvl3pPr>
            <a:lvl4pPr lvl="3" algn="ctr">
              <a:lnSpc>
                <a:spcPct val="100000"/>
              </a:lnSpc>
              <a:spcBef>
                <a:spcPts val="0"/>
              </a:spcBef>
              <a:spcAft>
                <a:spcPts val="0"/>
              </a:spcAft>
              <a:buSzPts val="1400"/>
              <a:buFont typeface="Work Sans"/>
              <a:buChar char="●"/>
              <a:defRPr>
                <a:latin typeface="Work Sans"/>
                <a:ea typeface="Work Sans"/>
                <a:cs typeface="Work Sans"/>
                <a:sym typeface="Work Sans"/>
              </a:defRPr>
            </a:lvl4pPr>
            <a:lvl5pPr lvl="4" algn="ctr">
              <a:lnSpc>
                <a:spcPct val="100000"/>
              </a:lnSpc>
              <a:spcBef>
                <a:spcPts val="0"/>
              </a:spcBef>
              <a:spcAft>
                <a:spcPts val="0"/>
              </a:spcAft>
              <a:buSzPts val="1400"/>
              <a:buFont typeface="Work Sans"/>
              <a:buChar char="○"/>
              <a:defRPr>
                <a:latin typeface="Work Sans"/>
                <a:ea typeface="Work Sans"/>
                <a:cs typeface="Work Sans"/>
                <a:sym typeface="Work Sans"/>
              </a:defRPr>
            </a:lvl5pPr>
            <a:lvl6pPr lvl="5" algn="ctr">
              <a:lnSpc>
                <a:spcPct val="100000"/>
              </a:lnSpc>
              <a:spcBef>
                <a:spcPts val="0"/>
              </a:spcBef>
              <a:spcAft>
                <a:spcPts val="0"/>
              </a:spcAft>
              <a:buSzPts val="1400"/>
              <a:buFont typeface="Work Sans"/>
              <a:buChar char="■"/>
              <a:defRPr>
                <a:latin typeface="Work Sans"/>
                <a:ea typeface="Work Sans"/>
                <a:cs typeface="Work Sans"/>
                <a:sym typeface="Work Sans"/>
              </a:defRPr>
            </a:lvl6pPr>
            <a:lvl7pPr lvl="6" algn="ctr">
              <a:lnSpc>
                <a:spcPct val="100000"/>
              </a:lnSpc>
              <a:spcBef>
                <a:spcPts val="0"/>
              </a:spcBef>
              <a:spcAft>
                <a:spcPts val="0"/>
              </a:spcAft>
              <a:buSzPts val="1400"/>
              <a:buFont typeface="Work Sans"/>
              <a:buChar char="●"/>
              <a:defRPr>
                <a:latin typeface="Work Sans"/>
                <a:ea typeface="Work Sans"/>
                <a:cs typeface="Work Sans"/>
                <a:sym typeface="Work Sans"/>
              </a:defRPr>
            </a:lvl7pPr>
            <a:lvl8pPr lvl="7" algn="ctr">
              <a:lnSpc>
                <a:spcPct val="100000"/>
              </a:lnSpc>
              <a:spcBef>
                <a:spcPts val="0"/>
              </a:spcBef>
              <a:spcAft>
                <a:spcPts val="0"/>
              </a:spcAft>
              <a:buSzPts val="1400"/>
              <a:buFont typeface="Work Sans"/>
              <a:buChar char="○"/>
              <a:defRPr>
                <a:latin typeface="Work Sans"/>
                <a:ea typeface="Work Sans"/>
                <a:cs typeface="Work Sans"/>
                <a:sym typeface="Work Sans"/>
              </a:defRPr>
            </a:lvl8pPr>
            <a:lvl9pPr lvl="8" algn="ctr">
              <a:lnSpc>
                <a:spcPct val="100000"/>
              </a:lnSpc>
              <a:spcBef>
                <a:spcPts val="0"/>
              </a:spcBef>
              <a:spcAft>
                <a:spcPts val="0"/>
              </a:spcAft>
              <a:buSzPts val="1400"/>
              <a:buFont typeface="Work Sans"/>
              <a:buChar char="■"/>
              <a:defRPr>
                <a:latin typeface="Work Sans"/>
                <a:ea typeface="Work Sans"/>
                <a:cs typeface="Work Sans"/>
                <a:sym typeface="Work Sans"/>
              </a:defRPr>
            </a:lvl9pPr>
          </a:lstStyle>
          <a:p/>
        </p:txBody>
      </p:sp>
      <p:sp>
        <p:nvSpPr>
          <p:cNvPr id="88" name="Google Shape;88;p36"/>
          <p:cNvSpPr txBox="1"/>
          <p:nvPr>
            <p:ph idx="4" type="title"/>
          </p:nvPr>
        </p:nvSpPr>
        <p:spPr>
          <a:xfrm>
            <a:off x="4572025" y="1348375"/>
            <a:ext cx="1925700" cy="415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89" name="Google Shape;89;p36"/>
          <p:cNvSpPr txBox="1"/>
          <p:nvPr>
            <p:ph idx="5" type="subTitle"/>
          </p:nvPr>
        </p:nvSpPr>
        <p:spPr>
          <a:xfrm>
            <a:off x="4572025" y="3510025"/>
            <a:ext cx="3428700" cy="489600"/>
          </a:xfrm>
          <a:prstGeom prst="rect">
            <a:avLst/>
          </a:prstGeom>
          <a:noFill/>
          <a:ln>
            <a:noFill/>
          </a:ln>
        </p:spPr>
        <p:txBody>
          <a:bodyPr anchorCtr="0" anchor="t" bIns="91425" lIns="91425" spcFirstLastPara="1" rIns="91425" wrap="square" tIns="91425">
            <a:noAutofit/>
          </a:bodyPr>
          <a:lstStyle>
            <a:lvl1pPr lvl="0" algn="l">
              <a:lnSpc>
                <a:spcPct val="140000"/>
              </a:lnSpc>
              <a:spcBef>
                <a:spcPts val="0"/>
              </a:spcBef>
              <a:spcAft>
                <a:spcPts val="0"/>
              </a:spcAft>
              <a:buSzPts val="1200"/>
              <a:buFont typeface="Work Sans"/>
              <a:buChar char="●"/>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Font typeface="Work Sans"/>
              <a:buChar char="○"/>
              <a:defRPr>
                <a:latin typeface="Work Sans"/>
                <a:ea typeface="Work Sans"/>
                <a:cs typeface="Work Sans"/>
                <a:sym typeface="Work Sans"/>
              </a:defRPr>
            </a:lvl2pPr>
            <a:lvl3pPr lvl="2" algn="ctr">
              <a:lnSpc>
                <a:spcPct val="100000"/>
              </a:lnSpc>
              <a:spcBef>
                <a:spcPts val="0"/>
              </a:spcBef>
              <a:spcAft>
                <a:spcPts val="0"/>
              </a:spcAft>
              <a:buSzPts val="1400"/>
              <a:buFont typeface="Work Sans"/>
              <a:buChar char="■"/>
              <a:defRPr>
                <a:latin typeface="Work Sans"/>
                <a:ea typeface="Work Sans"/>
                <a:cs typeface="Work Sans"/>
                <a:sym typeface="Work Sans"/>
              </a:defRPr>
            </a:lvl3pPr>
            <a:lvl4pPr lvl="3" algn="ctr">
              <a:lnSpc>
                <a:spcPct val="100000"/>
              </a:lnSpc>
              <a:spcBef>
                <a:spcPts val="0"/>
              </a:spcBef>
              <a:spcAft>
                <a:spcPts val="0"/>
              </a:spcAft>
              <a:buSzPts val="1400"/>
              <a:buFont typeface="Work Sans"/>
              <a:buChar char="●"/>
              <a:defRPr>
                <a:latin typeface="Work Sans"/>
                <a:ea typeface="Work Sans"/>
                <a:cs typeface="Work Sans"/>
                <a:sym typeface="Work Sans"/>
              </a:defRPr>
            </a:lvl4pPr>
            <a:lvl5pPr lvl="4" algn="ctr">
              <a:lnSpc>
                <a:spcPct val="100000"/>
              </a:lnSpc>
              <a:spcBef>
                <a:spcPts val="0"/>
              </a:spcBef>
              <a:spcAft>
                <a:spcPts val="0"/>
              </a:spcAft>
              <a:buSzPts val="1400"/>
              <a:buFont typeface="Work Sans"/>
              <a:buChar char="○"/>
              <a:defRPr>
                <a:latin typeface="Work Sans"/>
                <a:ea typeface="Work Sans"/>
                <a:cs typeface="Work Sans"/>
                <a:sym typeface="Work Sans"/>
              </a:defRPr>
            </a:lvl5pPr>
            <a:lvl6pPr lvl="5" algn="ctr">
              <a:lnSpc>
                <a:spcPct val="100000"/>
              </a:lnSpc>
              <a:spcBef>
                <a:spcPts val="0"/>
              </a:spcBef>
              <a:spcAft>
                <a:spcPts val="0"/>
              </a:spcAft>
              <a:buSzPts val="1400"/>
              <a:buFont typeface="Work Sans"/>
              <a:buChar char="■"/>
              <a:defRPr>
                <a:latin typeface="Work Sans"/>
                <a:ea typeface="Work Sans"/>
                <a:cs typeface="Work Sans"/>
                <a:sym typeface="Work Sans"/>
              </a:defRPr>
            </a:lvl6pPr>
            <a:lvl7pPr lvl="6" algn="ctr">
              <a:lnSpc>
                <a:spcPct val="100000"/>
              </a:lnSpc>
              <a:spcBef>
                <a:spcPts val="0"/>
              </a:spcBef>
              <a:spcAft>
                <a:spcPts val="0"/>
              </a:spcAft>
              <a:buSzPts val="1400"/>
              <a:buFont typeface="Work Sans"/>
              <a:buChar char="●"/>
              <a:defRPr>
                <a:latin typeface="Work Sans"/>
                <a:ea typeface="Work Sans"/>
                <a:cs typeface="Work Sans"/>
                <a:sym typeface="Work Sans"/>
              </a:defRPr>
            </a:lvl7pPr>
            <a:lvl8pPr lvl="7" algn="ctr">
              <a:lnSpc>
                <a:spcPct val="100000"/>
              </a:lnSpc>
              <a:spcBef>
                <a:spcPts val="0"/>
              </a:spcBef>
              <a:spcAft>
                <a:spcPts val="0"/>
              </a:spcAft>
              <a:buSzPts val="1400"/>
              <a:buFont typeface="Work Sans"/>
              <a:buChar char="○"/>
              <a:defRPr>
                <a:latin typeface="Work Sans"/>
                <a:ea typeface="Work Sans"/>
                <a:cs typeface="Work Sans"/>
                <a:sym typeface="Work Sans"/>
              </a:defRPr>
            </a:lvl8pPr>
            <a:lvl9pPr lvl="8" algn="ctr">
              <a:lnSpc>
                <a:spcPct val="100000"/>
              </a:lnSpc>
              <a:spcBef>
                <a:spcPts val="0"/>
              </a:spcBef>
              <a:spcAft>
                <a:spcPts val="0"/>
              </a:spcAft>
              <a:buSzPts val="1400"/>
              <a:buFont typeface="Work Sans"/>
              <a:buChar char="■"/>
              <a:defRPr>
                <a:latin typeface="Work Sans"/>
                <a:ea typeface="Work Sans"/>
                <a:cs typeface="Work Sans"/>
                <a:sym typeface="Work Sans"/>
              </a:defRPr>
            </a:lvl9pPr>
          </a:lstStyle>
          <a:p/>
        </p:txBody>
      </p:sp>
      <p:sp>
        <p:nvSpPr>
          <p:cNvPr id="90" name="Google Shape;90;p36"/>
          <p:cNvSpPr txBox="1"/>
          <p:nvPr>
            <p:ph idx="6" type="title"/>
          </p:nvPr>
        </p:nvSpPr>
        <p:spPr>
          <a:xfrm>
            <a:off x="4572025" y="3021075"/>
            <a:ext cx="1925700" cy="415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4">
  <p:cSld name="CUSTOM_2_1_1_1_1">
    <p:spTree>
      <p:nvGrpSpPr>
        <p:cNvPr id="91" name="Shape 91"/>
        <p:cNvGrpSpPr/>
        <p:nvPr/>
      </p:nvGrpSpPr>
      <p:grpSpPr>
        <a:xfrm>
          <a:off x="0" y="0"/>
          <a:ext cx="0" cy="0"/>
          <a:chOff x="0" y="0"/>
          <a:chExt cx="0" cy="0"/>
        </a:xfrm>
      </p:grpSpPr>
      <p:pic>
        <p:nvPicPr>
          <p:cNvPr id="92" name="Google Shape;92;p37"/>
          <p:cNvPicPr preferRelativeResize="0"/>
          <p:nvPr/>
        </p:nvPicPr>
        <p:blipFill rotWithShape="1">
          <a:blip r:embed="rId2">
            <a:alphaModFix/>
          </a:blip>
          <a:srcRect b="59" l="0" r="0" t="58"/>
          <a:stretch/>
        </p:blipFill>
        <p:spPr>
          <a:xfrm>
            <a:off x="-34851" y="-15948"/>
            <a:ext cx="9213701" cy="5175398"/>
          </a:xfrm>
          <a:prstGeom prst="rect">
            <a:avLst/>
          </a:prstGeom>
          <a:noFill/>
          <a:ln>
            <a:noFill/>
          </a:ln>
        </p:spPr>
      </p:pic>
      <p:sp>
        <p:nvSpPr>
          <p:cNvPr id="93" name="Google Shape;93;p37"/>
          <p:cNvSpPr txBox="1"/>
          <p:nvPr>
            <p:ph idx="1" type="subTitle"/>
          </p:nvPr>
        </p:nvSpPr>
        <p:spPr>
          <a:xfrm>
            <a:off x="1143325" y="1837325"/>
            <a:ext cx="3428700" cy="2162400"/>
          </a:xfrm>
          <a:prstGeom prst="rect">
            <a:avLst/>
          </a:prstGeom>
          <a:noFill/>
          <a:ln>
            <a:noFill/>
          </a:ln>
        </p:spPr>
        <p:txBody>
          <a:bodyPr anchorCtr="0" anchor="t" bIns="91425" lIns="91425" spcFirstLastPara="1" rIns="91425" wrap="square" tIns="91425">
            <a:noAutofit/>
          </a:bodyPr>
          <a:lstStyle>
            <a:lvl1pPr lvl="0" marR="50800" algn="l">
              <a:lnSpc>
                <a:spcPct val="115000"/>
              </a:lnSpc>
              <a:spcBef>
                <a:spcPts val="0"/>
              </a:spcBef>
              <a:spcAft>
                <a:spcPts val="0"/>
              </a:spcAft>
              <a:buSzPts val="1400"/>
              <a:buFont typeface="Work Sans"/>
              <a:buChar char="●"/>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Font typeface="Work Sans"/>
              <a:buChar char="○"/>
              <a:defRPr>
                <a:latin typeface="Work Sans"/>
                <a:ea typeface="Work Sans"/>
                <a:cs typeface="Work Sans"/>
                <a:sym typeface="Work Sans"/>
              </a:defRPr>
            </a:lvl2pPr>
            <a:lvl3pPr lvl="2" algn="ctr">
              <a:lnSpc>
                <a:spcPct val="100000"/>
              </a:lnSpc>
              <a:spcBef>
                <a:spcPts val="0"/>
              </a:spcBef>
              <a:spcAft>
                <a:spcPts val="0"/>
              </a:spcAft>
              <a:buSzPts val="1400"/>
              <a:buFont typeface="Work Sans"/>
              <a:buChar char="■"/>
              <a:defRPr>
                <a:latin typeface="Work Sans"/>
                <a:ea typeface="Work Sans"/>
                <a:cs typeface="Work Sans"/>
                <a:sym typeface="Work Sans"/>
              </a:defRPr>
            </a:lvl3pPr>
            <a:lvl4pPr lvl="3" algn="ctr">
              <a:lnSpc>
                <a:spcPct val="100000"/>
              </a:lnSpc>
              <a:spcBef>
                <a:spcPts val="0"/>
              </a:spcBef>
              <a:spcAft>
                <a:spcPts val="0"/>
              </a:spcAft>
              <a:buSzPts val="1400"/>
              <a:buFont typeface="Work Sans"/>
              <a:buChar char="●"/>
              <a:defRPr>
                <a:latin typeface="Work Sans"/>
                <a:ea typeface="Work Sans"/>
                <a:cs typeface="Work Sans"/>
                <a:sym typeface="Work Sans"/>
              </a:defRPr>
            </a:lvl4pPr>
            <a:lvl5pPr lvl="4" algn="ctr">
              <a:lnSpc>
                <a:spcPct val="100000"/>
              </a:lnSpc>
              <a:spcBef>
                <a:spcPts val="0"/>
              </a:spcBef>
              <a:spcAft>
                <a:spcPts val="0"/>
              </a:spcAft>
              <a:buSzPts val="1400"/>
              <a:buFont typeface="Work Sans"/>
              <a:buChar char="○"/>
              <a:defRPr>
                <a:latin typeface="Work Sans"/>
                <a:ea typeface="Work Sans"/>
                <a:cs typeface="Work Sans"/>
                <a:sym typeface="Work Sans"/>
              </a:defRPr>
            </a:lvl5pPr>
            <a:lvl6pPr lvl="5" algn="ctr">
              <a:lnSpc>
                <a:spcPct val="100000"/>
              </a:lnSpc>
              <a:spcBef>
                <a:spcPts val="0"/>
              </a:spcBef>
              <a:spcAft>
                <a:spcPts val="0"/>
              </a:spcAft>
              <a:buSzPts val="1400"/>
              <a:buFont typeface="Work Sans"/>
              <a:buChar char="■"/>
              <a:defRPr>
                <a:latin typeface="Work Sans"/>
                <a:ea typeface="Work Sans"/>
                <a:cs typeface="Work Sans"/>
                <a:sym typeface="Work Sans"/>
              </a:defRPr>
            </a:lvl6pPr>
            <a:lvl7pPr lvl="6" algn="ctr">
              <a:lnSpc>
                <a:spcPct val="100000"/>
              </a:lnSpc>
              <a:spcBef>
                <a:spcPts val="0"/>
              </a:spcBef>
              <a:spcAft>
                <a:spcPts val="0"/>
              </a:spcAft>
              <a:buSzPts val="1400"/>
              <a:buFont typeface="Work Sans"/>
              <a:buChar char="●"/>
              <a:defRPr>
                <a:latin typeface="Work Sans"/>
                <a:ea typeface="Work Sans"/>
                <a:cs typeface="Work Sans"/>
                <a:sym typeface="Work Sans"/>
              </a:defRPr>
            </a:lvl7pPr>
            <a:lvl8pPr lvl="7" algn="ctr">
              <a:lnSpc>
                <a:spcPct val="100000"/>
              </a:lnSpc>
              <a:spcBef>
                <a:spcPts val="0"/>
              </a:spcBef>
              <a:spcAft>
                <a:spcPts val="0"/>
              </a:spcAft>
              <a:buSzPts val="1400"/>
              <a:buFont typeface="Work Sans"/>
              <a:buChar char="○"/>
              <a:defRPr>
                <a:latin typeface="Work Sans"/>
                <a:ea typeface="Work Sans"/>
                <a:cs typeface="Work Sans"/>
                <a:sym typeface="Work Sans"/>
              </a:defRPr>
            </a:lvl8pPr>
            <a:lvl9pPr lvl="8" algn="ctr">
              <a:lnSpc>
                <a:spcPct val="100000"/>
              </a:lnSpc>
              <a:spcBef>
                <a:spcPts val="0"/>
              </a:spcBef>
              <a:spcAft>
                <a:spcPts val="0"/>
              </a:spcAft>
              <a:buSzPts val="1400"/>
              <a:buFont typeface="Work Sans"/>
              <a:buChar char="■"/>
              <a:defRPr>
                <a:latin typeface="Work Sans"/>
                <a:ea typeface="Work Sans"/>
                <a:cs typeface="Work Sans"/>
                <a:sym typeface="Work Sans"/>
              </a:defRPr>
            </a:lvl9pPr>
          </a:lstStyle>
          <a:p/>
        </p:txBody>
      </p:sp>
      <p:sp>
        <p:nvSpPr>
          <p:cNvPr id="94" name="Google Shape;94;p37"/>
          <p:cNvSpPr txBox="1"/>
          <p:nvPr>
            <p:ph type="title"/>
          </p:nvPr>
        </p:nvSpPr>
        <p:spPr>
          <a:xfrm>
            <a:off x="1686175" y="540000"/>
            <a:ext cx="57717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
        <p:nvSpPr>
          <p:cNvPr id="95" name="Google Shape;95;p37"/>
          <p:cNvSpPr txBox="1"/>
          <p:nvPr>
            <p:ph idx="2" type="title"/>
          </p:nvPr>
        </p:nvSpPr>
        <p:spPr>
          <a:xfrm>
            <a:off x="1143325" y="1348375"/>
            <a:ext cx="1925700" cy="415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96" name="Google Shape;96;p37"/>
          <p:cNvSpPr txBox="1"/>
          <p:nvPr>
            <p:ph idx="3" type="subTitle"/>
          </p:nvPr>
        </p:nvSpPr>
        <p:spPr>
          <a:xfrm>
            <a:off x="4572025" y="1837325"/>
            <a:ext cx="3428700" cy="11100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1200"/>
              <a:buFont typeface="Work Sans"/>
              <a:buChar char="●"/>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Font typeface="Work Sans"/>
              <a:buChar char="○"/>
              <a:defRPr>
                <a:latin typeface="Work Sans"/>
                <a:ea typeface="Work Sans"/>
                <a:cs typeface="Work Sans"/>
                <a:sym typeface="Work Sans"/>
              </a:defRPr>
            </a:lvl2pPr>
            <a:lvl3pPr lvl="2" algn="ctr">
              <a:lnSpc>
                <a:spcPct val="100000"/>
              </a:lnSpc>
              <a:spcBef>
                <a:spcPts val="0"/>
              </a:spcBef>
              <a:spcAft>
                <a:spcPts val="0"/>
              </a:spcAft>
              <a:buSzPts val="1400"/>
              <a:buFont typeface="Work Sans"/>
              <a:buChar char="■"/>
              <a:defRPr>
                <a:latin typeface="Work Sans"/>
                <a:ea typeface="Work Sans"/>
                <a:cs typeface="Work Sans"/>
                <a:sym typeface="Work Sans"/>
              </a:defRPr>
            </a:lvl3pPr>
            <a:lvl4pPr lvl="3" algn="ctr">
              <a:lnSpc>
                <a:spcPct val="100000"/>
              </a:lnSpc>
              <a:spcBef>
                <a:spcPts val="0"/>
              </a:spcBef>
              <a:spcAft>
                <a:spcPts val="0"/>
              </a:spcAft>
              <a:buSzPts val="1400"/>
              <a:buFont typeface="Work Sans"/>
              <a:buChar char="●"/>
              <a:defRPr>
                <a:latin typeface="Work Sans"/>
                <a:ea typeface="Work Sans"/>
                <a:cs typeface="Work Sans"/>
                <a:sym typeface="Work Sans"/>
              </a:defRPr>
            </a:lvl4pPr>
            <a:lvl5pPr lvl="4" algn="ctr">
              <a:lnSpc>
                <a:spcPct val="100000"/>
              </a:lnSpc>
              <a:spcBef>
                <a:spcPts val="0"/>
              </a:spcBef>
              <a:spcAft>
                <a:spcPts val="0"/>
              </a:spcAft>
              <a:buSzPts val="1400"/>
              <a:buFont typeface="Work Sans"/>
              <a:buChar char="○"/>
              <a:defRPr>
                <a:latin typeface="Work Sans"/>
                <a:ea typeface="Work Sans"/>
                <a:cs typeface="Work Sans"/>
                <a:sym typeface="Work Sans"/>
              </a:defRPr>
            </a:lvl5pPr>
            <a:lvl6pPr lvl="5" algn="ctr">
              <a:lnSpc>
                <a:spcPct val="100000"/>
              </a:lnSpc>
              <a:spcBef>
                <a:spcPts val="0"/>
              </a:spcBef>
              <a:spcAft>
                <a:spcPts val="0"/>
              </a:spcAft>
              <a:buSzPts val="1400"/>
              <a:buFont typeface="Work Sans"/>
              <a:buChar char="■"/>
              <a:defRPr>
                <a:latin typeface="Work Sans"/>
                <a:ea typeface="Work Sans"/>
                <a:cs typeface="Work Sans"/>
                <a:sym typeface="Work Sans"/>
              </a:defRPr>
            </a:lvl6pPr>
            <a:lvl7pPr lvl="6" algn="ctr">
              <a:lnSpc>
                <a:spcPct val="100000"/>
              </a:lnSpc>
              <a:spcBef>
                <a:spcPts val="0"/>
              </a:spcBef>
              <a:spcAft>
                <a:spcPts val="0"/>
              </a:spcAft>
              <a:buSzPts val="1400"/>
              <a:buFont typeface="Work Sans"/>
              <a:buChar char="●"/>
              <a:defRPr>
                <a:latin typeface="Work Sans"/>
                <a:ea typeface="Work Sans"/>
                <a:cs typeface="Work Sans"/>
                <a:sym typeface="Work Sans"/>
              </a:defRPr>
            </a:lvl7pPr>
            <a:lvl8pPr lvl="7" algn="ctr">
              <a:lnSpc>
                <a:spcPct val="100000"/>
              </a:lnSpc>
              <a:spcBef>
                <a:spcPts val="0"/>
              </a:spcBef>
              <a:spcAft>
                <a:spcPts val="0"/>
              </a:spcAft>
              <a:buSzPts val="1400"/>
              <a:buFont typeface="Work Sans"/>
              <a:buChar char="○"/>
              <a:defRPr>
                <a:latin typeface="Work Sans"/>
                <a:ea typeface="Work Sans"/>
                <a:cs typeface="Work Sans"/>
                <a:sym typeface="Work Sans"/>
              </a:defRPr>
            </a:lvl8pPr>
            <a:lvl9pPr lvl="8" algn="ctr">
              <a:lnSpc>
                <a:spcPct val="100000"/>
              </a:lnSpc>
              <a:spcBef>
                <a:spcPts val="0"/>
              </a:spcBef>
              <a:spcAft>
                <a:spcPts val="0"/>
              </a:spcAft>
              <a:buSzPts val="1400"/>
              <a:buFont typeface="Work Sans"/>
              <a:buChar char="■"/>
              <a:defRPr>
                <a:latin typeface="Work Sans"/>
                <a:ea typeface="Work Sans"/>
                <a:cs typeface="Work Sans"/>
                <a:sym typeface="Work Sans"/>
              </a:defRPr>
            </a:lvl9pPr>
          </a:lstStyle>
          <a:p/>
        </p:txBody>
      </p:sp>
      <p:sp>
        <p:nvSpPr>
          <p:cNvPr id="97" name="Google Shape;97;p37"/>
          <p:cNvSpPr txBox="1"/>
          <p:nvPr>
            <p:ph idx="4" type="title"/>
          </p:nvPr>
        </p:nvSpPr>
        <p:spPr>
          <a:xfrm>
            <a:off x="4572025" y="1348375"/>
            <a:ext cx="1925700" cy="4152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3">
    <p:spTree>
      <p:nvGrpSpPr>
        <p:cNvPr id="98" name="Shape 98"/>
        <p:cNvGrpSpPr/>
        <p:nvPr/>
      </p:nvGrpSpPr>
      <p:grpSpPr>
        <a:xfrm>
          <a:off x="0" y="0"/>
          <a:ext cx="0" cy="0"/>
          <a:chOff x="0" y="0"/>
          <a:chExt cx="0" cy="0"/>
        </a:xfrm>
      </p:grpSpPr>
      <p:pic>
        <p:nvPicPr>
          <p:cNvPr id="99" name="Google Shape;99;p38"/>
          <p:cNvPicPr preferRelativeResize="0"/>
          <p:nvPr/>
        </p:nvPicPr>
        <p:blipFill rotWithShape="1">
          <a:blip r:embed="rId2">
            <a:alphaModFix/>
          </a:blip>
          <a:srcRect b="18" l="0" r="0" t="29"/>
          <a:stretch/>
        </p:blipFill>
        <p:spPr>
          <a:xfrm flipH="1">
            <a:off x="-34851" y="-15950"/>
            <a:ext cx="9213701" cy="5175400"/>
          </a:xfrm>
          <a:prstGeom prst="rect">
            <a:avLst/>
          </a:prstGeom>
          <a:noFill/>
          <a:ln>
            <a:noFill/>
          </a:ln>
        </p:spPr>
      </p:pic>
      <p:sp>
        <p:nvSpPr>
          <p:cNvPr id="100" name="Google Shape;100;p38"/>
          <p:cNvSpPr txBox="1"/>
          <p:nvPr>
            <p:ph idx="1" type="subTitle"/>
          </p:nvPr>
        </p:nvSpPr>
        <p:spPr>
          <a:xfrm>
            <a:off x="1574102" y="1663000"/>
            <a:ext cx="2244000" cy="613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solidFill>
                  <a:schemeClr val="dk1"/>
                </a:solidFill>
                <a:latin typeface="Alice"/>
                <a:ea typeface="Alice"/>
                <a:cs typeface="Alice"/>
                <a:sym typeface="Alic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01" name="Google Shape;101;p38"/>
          <p:cNvSpPr txBox="1"/>
          <p:nvPr>
            <p:ph idx="2" type="subTitle"/>
          </p:nvPr>
        </p:nvSpPr>
        <p:spPr>
          <a:xfrm>
            <a:off x="5196550" y="1663000"/>
            <a:ext cx="2244000" cy="613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Font typeface="Bebas Neue"/>
              <a:buNone/>
              <a:defRPr sz="2500">
                <a:solidFill>
                  <a:schemeClr val="dk1"/>
                </a:solidFill>
                <a:latin typeface="Alice"/>
                <a:ea typeface="Alice"/>
                <a:cs typeface="Alice"/>
                <a:sym typeface="Alice"/>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p:txBody>
      </p:sp>
      <p:sp>
        <p:nvSpPr>
          <p:cNvPr id="102" name="Google Shape;102;p38"/>
          <p:cNvSpPr txBox="1"/>
          <p:nvPr>
            <p:ph idx="3" type="subTitle"/>
          </p:nvPr>
        </p:nvSpPr>
        <p:spPr>
          <a:xfrm>
            <a:off x="1574102" y="2525900"/>
            <a:ext cx="2244000" cy="1259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03" name="Google Shape;103;p38"/>
          <p:cNvSpPr txBox="1"/>
          <p:nvPr>
            <p:ph idx="4" type="subTitle"/>
          </p:nvPr>
        </p:nvSpPr>
        <p:spPr>
          <a:xfrm>
            <a:off x="5196538" y="2525900"/>
            <a:ext cx="2244000" cy="1259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04" name="Google Shape;104;p38"/>
          <p:cNvSpPr txBox="1"/>
          <p:nvPr>
            <p:ph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CUSTOM_3_1">
    <p:spTree>
      <p:nvGrpSpPr>
        <p:cNvPr id="105" name="Shape 105"/>
        <p:cNvGrpSpPr/>
        <p:nvPr/>
      </p:nvGrpSpPr>
      <p:grpSpPr>
        <a:xfrm>
          <a:off x="0" y="0"/>
          <a:ext cx="0" cy="0"/>
          <a:chOff x="0" y="0"/>
          <a:chExt cx="0" cy="0"/>
        </a:xfrm>
      </p:grpSpPr>
      <p:pic>
        <p:nvPicPr>
          <p:cNvPr id="106" name="Google Shape;106;p39"/>
          <p:cNvPicPr preferRelativeResize="0"/>
          <p:nvPr/>
        </p:nvPicPr>
        <p:blipFill rotWithShape="1">
          <a:blip r:embed="rId2">
            <a:alphaModFix/>
          </a:blip>
          <a:srcRect b="59" l="0" r="0" t="58"/>
          <a:stretch/>
        </p:blipFill>
        <p:spPr>
          <a:xfrm rot="10800000">
            <a:off x="-9500" y="0"/>
            <a:ext cx="9163001" cy="5143499"/>
          </a:xfrm>
          <a:prstGeom prst="rect">
            <a:avLst/>
          </a:prstGeom>
          <a:noFill/>
          <a:ln>
            <a:noFill/>
          </a:ln>
        </p:spPr>
      </p:pic>
      <p:sp>
        <p:nvSpPr>
          <p:cNvPr id="107" name="Google Shape;107;p39"/>
          <p:cNvSpPr txBox="1"/>
          <p:nvPr>
            <p:ph type="title"/>
          </p:nvPr>
        </p:nvSpPr>
        <p:spPr>
          <a:xfrm>
            <a:off x="2455375" y="2266067"/>
            <a:ext cx="4233300" cy="531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108" name="Google Shape;108;p39"/>
          <p:cNvSpPr txBox="1"/>
          <p:nvPr>
            <p:ph idx="1" type="subTitle"/>
          </p:nvPr>
        </p:nvSpPr>
        <p:spPr>
          <a:xfrm>
            <a:off x="2455375" y="1442225"/>
            <a:ext cx="4233300" cy="794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
        <p:nvSpPr>
          <p:cNvPr id="109" name="Google Shape;109;p39"/>
          <p:cNvSpPr txBox="1"/>
          <p:nvPr>
            <p:ph idx="2" type="title"/>
          </p:nvPr>
        </p:nvSpPr>
        <p:spPr>
          <a:xfrm>
            <a:off x="1686175" y="540000"/>
            <a:ext cx="57717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
        <p:nvSpPr>
          <p:cNvPr id="110" name="Google Shape;110;p39"/>
          <p:cNvSpPr txBox="1"/>
          <p:nvPr>
            <p:ph idx="3" type="title"/>
          </p:nvPr>
        </p:nvSpPr>
        <p:spPr>
          <a:xfrm>
            <a:off x="2455375" y="3956350"/>
            <a:ext cx="4233300" cy="5319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000"/>
              <a:buNone/>
              <a:defRPr sz="2500">
                <a:latin typeface="Alice"/>
                <a:ea typeface="Alice"/>
                <a:cs typeface="Alice"/>
                <a:sym typeface="Alice"/>
              </a:defRPr>
            </a:lvl1pPr>
            <a:lvl2pPr lvl="1" algn="ctr">
              <a:lnSpc>
                <a:spcPct val="100000"/>
              </a:lnSpc>
              <a:spcBef>
                <a:spcPts val="0"/>
              </a:spcBef>
              <a:spcAft>
                <a:spcPts val="0"/>
              </a:spcAft>
              <a:buSzPts val="3000"/>
              <a:buNone/>
              <a:defRPr sz="3000"/>
            </a:lvl2pPr>
            <a:lvl3pPr lvl="2" algn="ctr">
              <a:lnSpc>
                <a:spcPct val="100000"/>
              </a:lnSpc>
              <a:spcBef>
                <a:spcPts val="0"/>
              </a:spcBef>
              <a:spcAft>
                <a:spcPts val="0"/>
              </a:spcAft>
              <a:buSzPts val="3000"/>
              <a:buNone/>
              <a:defRPr sz="3000"/>
            </a:lvl3pPr>
            <a:lvl4pPr lvl="3" algn="ctr">
              <a:lnSpc>
                <a:spcPct val="100000"/>
              </a:lnSpc>
              <a:spcBef>
                <a:spcPts val="0"/>
              </a:spcBef>
              <a:spcAft>
                <a:spcPts val="0"/>
              </a:spcAft>
              <a:buSzPts val="3000"/>
              <a:buNone/>
              <a:defRPr sz="3000"/>
            </a:lvl4pPr>
            <a:lvl5pPr lvl="4" algn="ctr">
              <a:lnSpc>
                <a:spcPct val="100000"/>
              </a:lnSpc>
              <a:spcBef>
                <a:spcPts val="0"/>
              </a:spcBef>
              <a:spcAft>
                <a:spcPts val="0"/>
              </a:spcAft>
              <a:buSzPts val="3000"/>
              <a:buNone/>
              <a:defRPr sz="3000"/>
            </a:lvl5pPr>
            <a:lvl6pPr lvl="5" algn="ctr">
              <a:lnSpc>
                <a:spcPct val="100000"/>
              </a:lnSpc>
              <a:spcBef>
                <a:spcPts val="0"/>
              </a:spcBef>
              <a:spcAft>
                <a:spcPts val="0"/>
              </a:spcAft>
              <a:buSzPts val="3000"/>
              <a:buNone/>
              <a:defRPr sz="3000"/>
            </a:lvl6pPr>
            <a:lvl7pPr lvl="6" algn="ctr">
              <a:lnSpc>
                <a:spcPct val="100000"/>
              </a:lnSpc>
              <a:spcBef>
                <a:spcPts val="0"/>
              </a:spcBef>
              <a:spcAft>
                <a:spcPts val="0"/>
              </a:spcAft>
              <a:buSzPts val="3000"/>
              <a:buNone/>
              <a:defRPr sz="3000"/>
            </a:lvl7pPr>
            <a:lvl8pPr lvl="7" algn="ctr">
              <a:lnSpc>
                <a:spcPct val="100000"/>
              </a:lnSpc>
              <a:spcBef>
                <a:spcPts val="0"/>
              </a:spcBef>
              <a:spcAft>
                <a:spcPts val="0"/>
              </a:spcAft>
              <a:buSzPts val="3000"/>
              <a:buNone/>
              <a:defRPr sz="3000"/>
            </a:lvl8pPr>
            <a:lvl9pPr lvl="8" algn="ctr">
              <a:lnSpc>
                <a:spcPct val="100000"/>
              </a:lnSpc>
              <a:spcBef>
                <a:spcPts val="0"/>
              </a:spcBef>
              <a:spcAft>
                <a:spcPts val="0"/>
              </a:spcAft>
              <a:buSzPts val="3000"/>
              <a:buNone/>
              <a:defRPr sz="3000"/>
            </a:lvl9pPr>
          </a:lstStyle>
          <a:p/>
        </p:txBody>
      </p:sp>
      <p:sp>
        <p:nvSpPr>
          <p:cNvPr id="111" name="Google Shape;111;p39"/>
          <p:cNvSpPr txBox="1"/>
          <p:nvPr>
            <p:ph idx="4" type="subTitle"/>
          </p:nvPr>
        </p:nvSpPr>
        <p:spPr>
          <a:xfrm>
            <a:off x="2455375" y="3132508"/>
            <a:ext cx="4233300" cy="7941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500"/>
              <a:buNone/>
              <a:defRPr>
                <a:solidFill>
                  <a:schemeClr val="dk1"/>
                </a:solidFill>
                <a:latin typeface="Work Sans"/>
                <a:ea typeface="Work Sans"/>
                <a:cs typeface="Work Sans"/>
                <a:sym typeface="Work Sans"/>
              </a:defRPr>
            </a:lvl1pPr>
            <a:lvl2pPr lvl="1" algn="ctr">
              <a:lnSpc>
                <a:spcPct val="100000"/>
              </a:lnSpc>
              <a:spcBef>
                <a:spcPts val="0"/>
              </a:spcBef>
              <a:spcAft>
                <a:spcPts val="0"/>
              </a:spcAft>
              <a:buSzPts val="2500"/>
              <a:buNone/>
              <a:defRPr sz="2500"/>
            </a:lvl2pPr>
            <a:lvl3pPr lvl="2" algn="ctr">
              <a:lnSpc>
                <a:spcPct val="100000"/>
              </a:lnSpc>
              <a:spcBef>
                <a:spcPts val="0"/>
              </a:spcBef>
              <a:spcAft>
                <a:spcPts val="0"/>
              </a:spcAft>
              <a:buSzPts val="2500"/>
              <a:buNone/>
              <a:defRPr sz="2500"/>
            </a:lvl3pPr>
            <a:lvl4pPr lvl="3" algn="ctr">
              <a:lnSpc>
                <a:spcPct val="100000"/>
              </a:lnSpc>
              <a:spcBef>
                <a:spcPts val="0"/>
              </a:spcBef>
              <a:spcAft>
                <a:spcPts val="0"/>
              </a:spcAft>
              <a:buSzPts val="2500"/>
              <a:buNone/>
              <a:defRPr sz="2500"/>
            </a:lvl4pPr>
            <a:lvl5pPr lvl="4" algn="ctr">
              <a:lnSpc>
                <a:spcPct val="100000"/>
              </a:lnSpc>
              <a:spcBef>
                <a:spcPts val="0"/>
              </a:spcBef>
              <a:spcAft>
                <a:spcPts val="0"/>
              </a:spcAft>
              <a:buSzPts val="2500"/>
              <a:buNone/>
              <a:defRPr sz="2500"/>
            </a:lvl5pPr>
            <a:lvl6pPr lvl="5" algn="ctr">
              <a:lnSpc>
                <a:spcPct val="100000"/>
              </a:lnSpc>
              <a:spcBef>
                <a:spcPts val="0"/>
              </a:spcBef>
              <a:spcAft>
                <a:spcPts val="0"/>
              </a:spcAft>
              <a:buSzPts val="2500"/>
              <a:buNone/>
              <a:defRPr sz="2500"/>
            </a:lvl6pPr>
            <a:lvl7pPr lvl="6" algn="ctr">
              <a:lnSpc>
                <a:spcPct val="100000"/>
              </a:lnSpc>
              <a:spcBef>
                <a:spcPts val="0"/>
              </a:spcBef>
              <a:spcAft>
                <a:spcPts val="0"/>
              </a:spcAft>
              <a:buSzPts val="2500"/>
              <a:buNone/>
              <a:defRPr sz="2500"/>
            </a:lvl7pPr>
            <a:lvl8pPr lvl="7" algn="ctr">
              <a:lnSpc>
                <a:spcPct val="100000"/>
              </a:lnSpc>
              <a:spcBef>
                <a:spcPts val="0"/>
              </a:spcBef>
              <a:spcAft>
                <a:spcPts val="0"/>
              </a:spcAft>
              <a:buSzPts val="2500"/>
              <a:buNone/>
              <a:defRPr sz="2500"/>
            </a:lvl8pPr>
            <a:lvl9pPr lvl="8" algn="ctr">
              <a:lnSpc>
                <a:spcPct val="100000"/>
              </a:lnSpc>
              <a:spcBef>
                <a:spcPts val="0"/>
              </a:spcBef>
              <a:spcAft>
                <a:spcPts val="0"/>
              </a:spcAft>
              <a:buSzPts val="2500"/>
              <a:buNone/>
              <a:defRPr sz="25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4">
    <p:spTree>
      <p:nvGrpSpPr>
        <p:cNvPr id="112" name="Shape 112"/>
        <p:cNvGrpSpPr/>
        <p:nvPr/>
      </p:nvGrpSpPr>
      <p:grpSpPr>
        <a:xfrm>
          <a:off x="0" y="0"/>
          <a:ext cx="0" cy="0"/>
          <a:chOff x="0" y="0"/>
          <a:chExt cx="0" cy="0"/>
        </a:xfrm>
      </p:grpSpPr>
      <p:pic>
        <p:nvPicPr>
          <p:cNvPr id="113" name="Google Shape;113;p40"/>
          <p:cNvPicPr preferRelativeResize="0"/>
          <p:nvPr/>
        </p:nvPicPr>
        <p:blipFill rotWithShape="1">
          <a:blip r:embed="rId2">
            <a:alphaModFix/>
          </a:blip>
          <a:srcRect b="98" l="0" r="0" t="89"/>
          <a:stretch/>
        </p:blipFill>
        <p:spPr>
          <a:xfrm>
            <a:off x="-37925" y="-15950"/>
            <a:ext cx="9219851" cy="5175400"/>
          </a:xfrm>
          <a:prstGeom prst="rect">
            <a:avLst/>
          </a:prstGeom>
          <a:noFill/>
          <a:ln>
            <a:noFill/>
          </a:ln>
        </p:spPr>
      </p:pic>
      <p:sp>
        <p:nvSpPr>
          <p:cNvPr id="114" name="Google Shape;114;p40"/>
          <p:cNvSpPr txBox="1"/>
          <p:nvPr>
            <p:ph type="title"/>
          </p:nvPr>
        </p:nvSpPr>
        <p:spPr>
          <a:xfrm>
            <a:off x="1043922" y="2449075"/>
            <a:ext cx="22983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sz="2400">
                <a:latin typeface="Alice"/>
                <a:ea typeface="Alice"/>
                <a:cs typeface="Alice"/>
                <a:sym typeface="Alice"/>
              </a:defRPr>
            </a:lvl2pPr>
            <a:lvl3pPr lvl="2" algn="ctr">
              <a:lnSpc>
                <a:spcPct val="100000"/>
              </a:lnSpc>
              <a:spcBef>
                <a:spcPts val="0"/>
              </a:spcBef>
              <a:spcAft>
                <a:spcPts val="0"/>
              </a:spcAft>
              <a:buSzPts val="2400"/>
              <a:buFont typeface="Alice"/>
              <a:buNone/>
              <a:defRPr sz="2400">
                <a:latin typeface="Alice"/>
                <a:ea typeface="Alice"/>
                <a:cs typeface="Alice"/>
                <a:sym typeface="Alice"/>
              </a:defRPr>
            </a:lvl3pPr>
            <a:lvl4pPr lvl="3" algn="ctr">
              <a:lnSpc>
                <a:spcPct val="100000"/>
              </a:lnSpc>
              <a:spcBef>
                <a:spcPts val="0"/>
              </a:spcBef>
              <a:spcAft>
                <a:spcPts val="0"/>
              </a:spcAft>
              <a:buSzPts val="2400"/>
              <a:buFont typeface="Alice"/>
              <a:buNone/>
              <a:defRPr sz="2400">
                <a:latin typeface="Alice"/>
                <a:ea typeface="Alice"/>
                <a:cs typeface="Alice"/>
                <a:sym typeface="Alice"/>
              </a:defRPr>
            </a:lvl4pPr>
            <a:lvl5pPr lvl="4" algn="ctr">
              <a:lnSpc>
                <a:spcPct val="100000"/>
              </a:lnSpc>
              <a:spcBef>
                <a:spcPts val="0"/>
              </a:spcBef>
              <a:spcAft>
                <a:spcPts val="0"/>
              </a:spcAft>
              <a:buSzPts val="2400"/>
              <a:buFont typeface="Alice"/>
              <a:buNone/>
              <a:defRPr sz="2400">
                <a:latin typeface="Alice"/>
                <a:ea typeface="Alice"/>
                <a:cs typeface="Alice"/>
                <a:sym typeface="Alice"/>
              </a:defRPr>
            </a:lvl5pPr>
            <a:lvl6pPr lvl="5" algn="ctr">
              <a:lnSpc>
                <a:spcPct val="100000"/>
              </a:lnSpc>
              <a:spcBef>
                <a:spcPts val="0"/>
              </a:spcBef>
              <a:spcAft>
                <a:spcPts val="0"/>
              </a:spcAft>
              <a:buSzPts val="2400"/>
              <a:buFont typeface="Alice"/>
              <a:buNone/>
              <a:defRPr sz="2400">
                <a:latin typeface="Alice"/>
                <a:ea typeface="Alice"/>
                <a:cs typeface="Alice"/>
                <a:sym typeface="Alice"/>
              </a:defRPr>
            </a:lvl6pPr>
            <a:lvl7pPr lvl="6" algn="ctr">
              <a:lnSpc>
                <a:spcPct val="100000"/>
              </a:lnSpc>
              <a:spcBef>
                <a:spcPts val="0"/>
              </a:spcBef>
              <a:spcAft>
                <a:spcPts val="0"/>
              </a:spcAft>
              <a:buSzPts val="2400"/>
              <a:buFont typeface="Alice"/>
              <a:buNone/>
              <a:defRPr sz="2400">
                <a:latin typeface="Alice"/>
                <a:ea typeface="Alice"/>
                <a:cs typeface="Alice"/>
                <a:sym typeface="Alice"/>
              </a:defRPr>
            </a:lvl7pPr>
            <a:lvl8pPr lvl="7" algn="ctr">
              <a:lnSpc>
                <a:spcPct val="100000"/>
              </a:lnSpc>
              <a:spcBef>
                <a:spcPts val="0"/>
              </a:spcBef>
              <a:spcAft>
                <a:spcPts val="0"/>
              </a:spcAft>
              <a:buSzPts val="2400"/>
              <a:buFont typeface="Alice"/>
              <a:buNone/>
              <a:defRPr sz="2400">
                <a:latin typeface="Alice"/>
                <a:ea typeface="Alice"/>
                <a:cs typeface="Alice"/>
                <a:sym typeface="Alice"/>
              </a:defRPr>
            </a:lvl8pPr>
            <a:lvl9pPr lvl="8" algn="ctr">
              <a:lnSpc>
                <a:spcPct val="100000"/>
              </a:lnSpc>
              <a:spcBef>
                <a:spcPts val="0"/>
              </a:spcBef>
              <a:spcAft>
                <a:spcPts val="0"/>
              </a:spcAft>
              <a:buSzPts val="2400"/>
              <a:buFont typeface="Alice"/>
              <a:buNone/>
              <a:defRPr sz="2400">
                <a:latin typeface="Alice"/>
                <a:ea typeface="Alice"/>
                <a:cs typeface="Alice"/>
                <a:sym typeface="Alice"/>
              </a:defRPr>
            </a:lvl9pPr>
          </a:lstStyle>
          <a:p/>
        </p:txBody>
      </p:sp>
      <p:sp>
        <p:nvSpPr>
          <p:cNvPr id="115" name="Google Shape;115;p40"/>
          <p:cNvSpPr txBox="1"/>
          <p:nvPr>
            <p:ph idx="1" type="subTitle"/>
          </p:nvPr>
        </p:nvSpPr>
        <p:spPr>
          <a:xfrm>
            <a:off x="1043922" y="2839677"/>
            <a:ext cx="2298300" cy="745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16" name="Google Shape;116;p40"/>
          <p:cNvSpPr txBox="1"/>
          <p:nvPr>
            <p:ph idx="2" type="title"/>
          </p:nvPr>
        </p:nvSpPr>
        <p:spPr>
          <a:xfrm>
            <a:off x="3422825" y="2448925"/>
            <a:ext cx="22983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sz="2400">
                <a:latin typeface="Alice"/>
                <a:ea typeface="Alice"/>
                <a:cs typeface="Alice"/>
                <a:sym typeface="Alice"/>
              </a:defRPr>
            </a:lvl2pPr>
            <a:lvl3pPr lvl="2" algn="ctr">
              <a:lnSpc>
                <a:spcPct val="100000"/>
              </a:lnSpc>
              <a:spcBef>
                <a:spcPts val="0"/>
              </a:spcBef>
              <a:spcAft>
                <a:spcPts val="0"/>
              </a:spcAft>
              <a:buSzPts val="2400"/>
              <a:buFont typeface="Alice"/>
              <a:buNone/>
              <a:defRPr sz="2400">
                <a:latin typeface="Alice"/>
                <a:ea typeface="Alice"/>
                <a:cs typeface="Alice"/>
                <a:sym typeface="Alice"/>
              </a:defRPr>
            </a:lvl3pPr>
            <a:lvl4pPr lvl="3" algn="ctr">
              <a:lnSpc>
                <a:spcPct val="100000"/>
              </a:lnSpc>
              <a:spcBef>
                <a:spcPts val="0"/>
              </a:spcBef>
              <a:spcAft>
                <a:spcPts val="0"/>
              </a:spcAft>
              <a:buSzPts val="2400"/>
              <a:buFont typeface="Alice"/>
              <a:buNone/>
              <a:defRPr sz="2400">
                <a:latin typeface="Alice"/>
                <a:ea typeface="Alice"/>
                <a:cs typeface="Alice"/>
                <a:sym typeface="Alice"/>
              </a:defRPr>
            </a:lvl4pPr>
            <a:lvl5pPr lvl="4" algn="ctr">
              <a:lnSpc>
                <a:spcPct val="100000"/>
              </a:lnSpc>
              <a:spcBef>
                <a:spcPts val="0"/>
              </a:spcBef>
              <a:spcAft>
                <a:spcPts val="0"/>
              </a:spcAft>
              <a:buSzPts val="2400"/>
              <a:buFont typeface="Alice"/>
              <a:buNone/>
              <a:defRPr sz="2400">
                <a:latin typeface="Alice"/>
                <a:ea typeface="Alice"/>
                <a:cs typeface="Alice"/>
                <a:sym typeface="Alice"/>
              </a:defRPr>
            </a:lvl5pPr>
            <a:lvl6pPr lvl="5" algn="ctr">
              <a:lnSpc>
                <a:spcPct val="100000"/>
              </a:lnSpc>
              <a:spcBef>
                <a:spcPts val="0"/>
              </a:spcBef>
              <a:spcAft>
                <a:spcPts val="0"/>
              </a:spcAft>
              <a:buSzPts val="2400"/>
              <a:buFont typeface="Alice"/>
              <a:buNone/>
              <a:defRPr sz="2400">
                <a:latin typeface="Alice"/>
                <a:ea typeface="Alice"/>
                <a:cs typeface="Alice"/>
                <a:sym typeface="Alice"/>
              </a:defRPr>
            </a:lvl6pPr>
            <a:lvl7pPr lvl="6" algn="ctr">
              <a:lnSpc>
                <a:spcPct val="100000"/>
              </a:lnSpc>
              <a:spcBef>
                <a:spcPts val="0"/>
              </a:spcBef>
              <a:spcAft>
                <a:spcPts val="0"/>
              </a:spcAft>
              <a:buSzPts val="2400"/>
              <a:buFont typeface="Alice"/>
              <a:buNone/>
              <a:defRPr sz="2400">
                <a:latin typeface="Alice"/>
                <a:ea typeface="Alice"/>
                <a:cs typeface="Alice"/>
                <a:sym typeface="Alice"/>
              </a:defRPr>
            </a:lvl7pPr>
            <a:lvl8pPr lvl="7" algn="ctr">
              <a:lnSpc>
                <a:spcPct val="100000"/>
              </a:lnSpc>
              <a:spcBef>
                <a:spcPts val="0"/>
              </a:spcBef>
              <a:spcAft>
                <a:spcPts val="0"/>
              </a:spcAft>
              <a:buSzPts val="2400"/>
              <a:buFont typeface="Alice"/>
              <a:buNone/>
              <a:defRPr sz="2400">
                <a:latin typeface="Alice"/>
                <a:ea typeface="Alice"/>
                <a:cs typeface="Alice"/>
                <a:sym typeface="Alice"/>
              </a:defRPr>
            </a:lvl8pPr>
            <a:lvl9pPr lvl="8" algn="ctr">
              <a:lnSpc>
                <a:spcPct val="100000"/>
              </a:lnSpc>
              <a:spcBef>
                <a:spcPts val="0"/>
              </a:spcBef>
              <a:spcAft>
                <a:spcPts val="0"/>
              </a:spcAft>
              <a:buSzPts val="2400"/>
              <a:buFont typeface="Alice"/>
              <a:buNone/>
              <a:defRPr sz="2400">
                <a:latin typeface="Alice"/>
                <a:ea typeface="Alice"/>
                <a:cs typeface="Alice"/>
                <a:sym typeface="Alice"/>
              </a:defRPr>
            </a:lvl9pPr>
          </a:lstStyle>
          <a:p/>
        </p:txBody>
      </p:sp>
      <p:sp>
        <p:nvSpPr>
          <p:cNvPr id="117" name="Google Shape;117;p40"/>
          <p:cNvSpPr txBox="1"/>
          <p:nvPr>
            <p:ph idx="3" type="subTitle"/>
          </p:nvPr>
        </p:nvSpPr>
        <p:spPr>
          <a:xfrm>
            <a:off x="3422825" y="2839677"/>
            <a:ext cx="2298300" cy="745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18" name="Google Shape;118;p40"/>
          <p:cNvSpPr txBox="1"/>
          <p:nvPr>
            <p:ph idx="4" type="title"/>
          </p:nvPr>
        </p:nvSpPr>
        <p:spPr>
          <a:xfrm>
            <a:off x="5797325" y="2449050"/>
            <a:ext cx="22983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sz="2400">
                <a:latin typeface="Alice"/>
                <a:ea typeface="Alice"/>
                <a:cs typeface="Alice"/>
                <a:sym typeface="Alice"/>
              </a:defRPr>
            </a:lvl2pPr>
            <a:lvl3pPr lvl="2" algn="ctr">
              <a:lnSpc>
                <a:spcPct val="100000"/>
              </a:lnSpc>
              <a:spcBef>
                <a:spcPts val="0"/>
              </a:spcBef>
              <a:spcAft>
                <a:spcPts val="0"/>
              </a:spcAft>
              <a:buSzPts val="2400"/>
              <a:buFont typeface="Alice"/>
              <a:buNone/>
              <a:defRPr sz="2400">
                <a:latin typeface="Alice"/>
                <a:ea typeface="Alice"/>
                <a:cs typeface="Alice"/>
                <a:sym typeface="Alice"/>
              </a:defRPr>
            </a:lvl3pPr>
            <a:lvl4pPr lvl="3" algn="ctr">
              <a:lnSpc>
                <a:spcPct val="100000"/>
              </a:lnSpc>
              <a:spcBef>
                <a:spcPts val="0"/>
              </a:spcBef>
              <a:spcAft>
                <a:spcPts val="0"/>
              </a:spcAft>
              <a:buSzPts val="2400"/>
              <a:buFont typeface="Alice"/>
              <a:buNone/>
              <a:defRPr sz="2400">
                <a:latin typeface="Alice"/>
                <a:ea typeface="Alice"/>
                <a:cs typeface="Alice"/>
                <a:sym typeface="Alice"/>
              </a:defRPr>
            </a:lvl4pPr>
            <a:lvl5pPr lvl="4" algn="ctr">
              <a:lnSpc>
                <a:spcPct val="100000"/>
              </a:lnSpc>
              <a:spcBef>
                <a:spcPts val="0"/>
              </a:spcBef>
              <a:spcAft>
                <a:spcPts val="0"/>
              </a:spcAft>
              <a:buSzPts val="2400"/>
              <a:buFont typeface="Alice"/>
              <a:buNone/>
              <a:defRPr sz="2400">
                <a:latin typeface="Alice"/>
                <a:ea typeface="Alice"/>
                <a:cs typeface="Alice"/>
                <a:sym typeface="Alice"/>
              </a:defRPr>
            </a:lvl5pPr>
            <a:lvl6pPr lvl="5" algn="ctr">
              <a:lnSpc>
                <a:spcPct val="100000"/>
              </a:lnSpc>
              <a:spcBef>
                <a:spcPts val="0"/>
              </a:spcBef>
              <a:spcAft>
                <a:spcPts val="0"/>
              </a:spcAft>
              <a:buSzPts val="2400"/>
              <a:buFont typeface="Alice"/>
              <a:buNone/>
              <a:defRPr sz="2400">
                <a:latin typeface="Alice"/>
                <a:ea typeface="Alice"/>
                <a:cs typeface="Alice"/>
                <a:sym typeface="Alice"/>
              </a:defRPr>
            </a:lvl6pPr>
            <a:lvl7pPr lvl="6" algn="ctr">
              <a:lnSpc>
                <a:spcPct val="100000"/>
              </a:lnSpc>
              <a:spcBef>
                <a:spcPts val="0"/>
              </a:spcBef>
              <a:spcAft>
                <a:spcPts val="0"/>
              </a:spcAft>
              <a:buSzPts val="2400"/>
              <a:buFont typeface="Alice"/>
              <a:buNone/>
              <a:defRPr sz="2400">
                <a:latin typeface="Alice"/>
                <a:ea typeface="Alice"/>
                <a:cs typeface="Alice"/>
                <a:sym typeface="Alice"/>
              </a:defRPr>
            </a:lvl7pPr>
            <a:lvl8pPr lvl="7" algn="ctr">
              <a:lnSpc>
                <a:spcPct val="100000"/>
              </a:lnSpc>
              <a:spcBef>
                <a:spcPts val="0"/>
              </a:spcBef>
              <a:spcAft>
                <a:spcPts val="0"/>
              </a:spcAft>
              <a:buSzPts val="2400"/>
              <a:buFont typeface="Alice"/>
              <a:buNone/>
              <a:defRPr sz="2400">
                <a:latin typeface="Alice"/>
                <a:ea typeface="Alice"/>
                <a:cs typeface="Alice"/>
                <a:sym typeface="Alice"/>
              </a:defRPr>
            </a:lvl8pPr>
            <a:lvl9pPr lvl="8" algn="ctr">
              <a:lnSpc>
                <a:spcPct val="100000"/>
              </a:lnSpc>
              <a:spcBef>
                <a:spcPts val="0"/>
              </a:spcBef>
              <a:spcAft>
                <a:spcPts val="0"/>
              </a:spcAft>
              <a:buSzPts val="2400"/>
              <a:buFont typeface="Alice"/>
              <a:buNone/>
              <a:defRPr sz="2400">
                <a:latin typeface="Alice"/>
                <a:ea typeface="Alice"/>
                <a:cs typeface="Alice"/>
                <a:sym typeface="Alice"/>
              </a:defRPr>
            </a:lvl9pPr>
          </a:lstStyle>
          <a:p/>
        </p:txBody>
      </p:sp>
      <p:sp>
        <p:nvSpPr>
          <p:cNvPr id="119" name="Google Shape;119;p40"/>
          <p:cNvSpPr txBox="1"/>
          <p:nvPr>
            <p:ph idx="5" type="subTitle"/>
          </p:nvPr>
        </p:nvSpPr>
        <p:spPr>
          <a:xfrm>
            <a:off x="5797325" y="2839677"/>
            <a:ext cx="2298300" cy="745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20" name="Google Shape;120;p40"/>
          <p:cNvSpPr txBox="1"/>
          <p:nvPr>
            <p:ph idx="6" type="title"/>
          </p:nvPr>
        </p:nvSpPr>
        <p:spPr>
          <a:xfrm>
            <a:off x="3019775" y="540000"/>
            <a:ext cx="31044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6">
    <p:spTree>
      <p:nvGrpSpPr>
        <p:cNvPr id="121" name="Shape 121"/>
        <p:cNvGrpSpPr/>
        <p:nvPr/>
      </p:nvGrpSpPr>
      <p:grpSpPr>
        <a:xfrm>
          <a:off x="0" y="0"/>
          <a:ext cx="0" cy="0"/>
          <a:chOff x="0" y="0"/>
          <a:chExt cx="0" cy="0"/>
        </a:xfrm>
      </p:grpSpPr>
      <p:pic>
        <p:nvPicPr>
          <p:cNvPr id="122" name="Google Shape;122;p41"/>
          <p:cNvPicPr preferRelativeResize="0"/>
          <p:nvPr/>
        </p:nvPicPr>
        <p:blipFill rotWithShape="1">
          <a:blip r:embed="rId2">
            <a:alphaModFix/>
          </a:blip>
          <a:srcRect b="98" l="0" r="0" t="89"/>
          <a:stretch/>
        </p:blipFill>
        <p:spPr>
          <a:xfrm>
            <a:off x="-37925" y="-15950"/>
            <a:ext cx="9219851" cy="5175400"/>
          </a:xfrm>
          <a:prstGeom prst="rect">
            <a:avLst/>
          </a:prstGeom>
          <a:noFill/>
          <a:ln>
            <a:noFill/>
          </a:ln>
        </p:spPr>
      </p:pic>
      <p:sp>
        <p:nvSpPr>
          <p:cNvPr id="123" name="Google Shape;123;p41"/>
          <p:cNvSpPr txBox="1"/>
          <p:nvPr>
            <p:ph type="title"/>
          </p:nvPr>
        </p:nvSpPr>
        <p:spPr>
          <a:xfrm>
            <a:off x="725757" y="2436556"/>
            <a:ext cx="17895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24" name="Google Shape;124;p41"/>
          <p:cNvSpPr txBox="1"/>
          <p:nvPr>
            <p:ph idx="1" type="subTitle"/>
          </p:nvPr>
        </p:nvSpPr>
        <p:spPr>
          <a:xfrm>
            <a:off x="725757" y="2997546"/>
            <a:ext cx="1789500" cy="67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25" name="Google Shape;125;p41"/>
          <p:cNvSpPr txBox="1"/>
          <p:nvPr>
            <p:ph idx="2" type="title"/>
          </p:nvPr>
        </p:nvSpPr>
        <p:spPr>
          <a:xfrm>
            <a:off x="6617182" y="2436556"/>
            <a:ext cx="17895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26" name="Google Shape;126;p41"/>
          <p:cNvSpPr txBox="1"/>
          <p:nvPr>
            <p:ph idx="3" type="subTitle"/>
          </p:nvPr>
        </p:nvSpPr>
        <p:spPr>
          <a:xfrm>
            <a:off x="6617182" y="2997546"/>
            <a:ext cx="1789500" cy="67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27" name="Google Shape;127;p41"/>
          <p:cNvSpPr txBox="1"/>
          <p:nvPr>
            <p:ph idx="4" type="title"/>
          </p:nvPr>
        </p:nvSpPr>
        <p:spPr>
          <a:xfrm>
            <a:off x="2694004" y="2436556"/>
            <a:ext cx="17895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28" name="Google Shape;128;p41"/>
          <p:cNvSpPr txBox="1"/>
          <p:nvPr>
            <p:ph idx="5" type="subTitle"/>
          </p:nvPr>
        </p:nvSpPr>
        <p:spPr>
          <a:xfrm>
            <a:off x="2694004" y="2997546"/>
            <a:ext cx="1789500" cy="67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29" name="Google Shape;129;p41"/>
          <p:cNvSpPr txBox="1"/>
          <p:nvPr>
            <p:ph idx="6" type="title"/>
          </p:nvPr>
        </p:nvSpPr>
        <p:spPr>
          <a:xfrm>
            <a:off x="4662392" y="2436556"/>
            <a:ext cx="17895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30" name="Google Shape;130;p41"/>
          <p:cNvSpPr txBox="1"/>
          <p:nvPr>
            <p:ph idx="7" type="subTitle"/>
          </p:nvPr>
        </p:nvSpPr>
        <p:spPr>
          <a:xfrm>
            <a:off x="4662392" y="2997546"/>
            <a:ext cx="1789500" cy="672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31" name="Google Shape;131;p41"/>
          <p:cNvSpPr txBox="1"/>
          <p:nvPr>
            <p:ph idx="8" type="title"/>
          </p:nvPr>
        </p:nvSpPr>
        <p:spPr>
          <a:xfrm>
            <a:off x="2575225" y="540000"/>
            <a:ext cx="39936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32" name="Shape 132"/>
        <p:cNvGrpSpPr/>
        <p:nvPr/>
      </p:nvGrpSpPr>
      <p:grpSpPr>
        <a:xfrm>
          <a:off x="0" y="0"/>
          <a:ext cx="0" cy="0"/>
          <a:chOff x="0" y="0"/>
          <a:chExt cx="0" cy="0"/>
        </a:xfrm>
      </p:grpSpPr>
      <p:pic>
        <p:nvPicPr>
          <p:cNvPr id="133" name="Google Shape;133;p42"/>
          <p:cNvPicPr preferRelativeResize="0"/>
          <p:nvPr/>
        </p:nvPicPr>
        <p:blipFill rotWithShape="1">
          <a:blip r:embed="rId2">
            <a:alphaModFix/>
          </a:blip>
          <a:srcRect b="98" l="0" r="0" t="89"/>
          <a:stretch/>
        </p:blipFill>
        <p:spPr>
          <a:xfrm rot="10800000">
            <a:off x="-37925" y="-15950"/>
            <a:ext cx="9219851" cy="5175400"/>
          </a:xfrm>
          <a:prstGeom prst="rect">
            <a:avLst/>
          </a:prstGeom>
          <a:noFill/>
          <a:ln>
            <a:noFill/>
          </a:ln>
        </p:spPr>
      </p:pic>
      <p:sp>
        <p:nvSpPr>
          <p:cNvPr id="134" name="Google Shape;134;p42"/>
          <p:cNvSpPr txBox="1"/>
          <p:nvPr>
            <p:ph type="title"/>
          </p:nvPr>
        </p:nvSpPr>
        <p:spPr>
          <a:xfrm>
            <a:off x="872400" y="1571900"/>
            <a:ext cx="21984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35" name="Google Shape;135;p42"/>
          <p:cNvSpPr txBox="1"/>
          <p:nvPr>
            <p:ph idx="1" type="subTitle"/>
          </p:nvPr>
        </p:nvSpPr>
        <p:spPr>
          <a:xfrm>
            <a:off x="872400" y="2158425"/>
            <a:ext cx="21984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36" name="Google Shape;136;p42"/>
          <p:cNvSpPr txBox="1"/>
          <p:nvPr>
            <p:ph idx="2" type="title"/>
          </p:nvPr>
        </p:nvSpPr>
        <p:spPr>
          <a:xfrm>
            <a:off x="3472800" y="1571900"/>
            <a:ext cx="21984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37" name="Google Shape;137;p42"/>
          <p:cNvSpPr txBox="1"/>
          <p:nvPr>
            <p:ph idx="3" type="subTitle"/>
          </p:nvPr>
        </p:nvSpPr>
        <p:spPr>
          <a:xfrm>
            <a:off x="3472800" y="2158425"/>
            <a:ext cx="21984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38" name="Google Shape;138;p42"/>
          <p:cNvSpPr txBox="1"/>
          <p:nvPr>
            <p:ph idx="4" type="title"/>
          </p:nvPr>
        </p:nvSpPr>
        <p:spPr>
          <a:xfrm>
            <a:off x="872400" y="3005300"/>
            <a:ext cx="21984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39" name="Google Shape;139;p42"/>
          <p:cNvSpPr txBox="1"/>
          <p:nvPr>
            <p:ph idx="5" type="subTitle"/>
          </p:nvPr>
        </p:nvSpPr>
        <p:spPr>
          <a:xfrm>
            <a:off x="872400" y="3591825"/>
            <a:ext cx="21984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40" name="Google Shape;140;p42"/>
          <p:cNvSpPr txBox="1"/>
          <p:nvPr>
            <p:ph idx="6" type="title"/>
          </p:nvPr>
        </p:nvSpPr>
        <p:spPr>
          <a:xfrm>
            <a:off x="3472800" y="3005300"/>
            <a:ext cx="21984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41" name="Google Shape;141;p42"/>
          <p:cNvSpPr txBox="1"/>
          <p:nvPr>
            <p:ph idx="7" type="subTitle"/>
          </p:nvPr>
        </p:nvSpPr>
        <p:spPr>
          <a:xfrm>
            <a:off x="3472800" y="3591825"/>
            <a:ext cx="21984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42" name="Google Shape;142;p42"/>
          <p:cNvSpPr txBox="1"/>
          <p:nvPr>
            <p:ph idx="8" type="title"/>
          </p:nvPr>
        </p:nvSpPr>
        <p:spPr>
          <a:xfrm>
            <a:off x="6073200" y="1571900"/>
            <a:ext cx="21984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43" name="Google Shape;143;p42"/>
          <p:cNvSpPr txBox="1"/>
          <p:nvPr>
            <p:ph idx="9" type="subTitle"/>
          </p:nvPr>
        </p:nvSpPr>
        <p:spPr>
          <a:xfrm>
            <a:off x="6073200" y="2158425"/>
            <a:ext cx="21984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44" name="Google Shape;144;p42"/>
          <p:cNvSpPr txBox="1"/>
          <p:nvPr>
            <p:ph idx="13" type="title"/>
          </p:nvPr>
        </p:nvSpPr>
        <p:spPr>
          <a:xfrm>
            <a:off x="6073200" y="3005300"/>
            <a:ext cx="2198400" cy="5277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2400"/>
              <a:buFont typeface="Alice"/>
              <a:buNone/>
              <a:defRPr sz="2500">
                <a:latin typeface="Alice"/>
                <a:ea typeface="Alice"/>
                <a:cs typeface="Alice"/>
                <a:sym typeface="Alice"/>
              </a:defRPr>
            </a:lvl1pPr>
            <a:lvl2pPr lvl="1" algn="ctr">
              <a:lnSpc>
                <a:spcPct val="100000"/>
              </a:lnSpc>
              <a:spcBef>
                <a:spcPts val="0"/>
              </a:spcBef>
              <a:spcAft>
                <a:spcPts val="0"/>
              </a:spcAft>
              <a:buSzPts val="2400"/>
              <a:buFont typeface="Alice"/>
              <a:buNone/>
              <a:defRPr b="1" sz="2400">
                <a:latin typeface="Alice"/>
                <a:ea typeface="Alice"/>
                <a:cs typeface="Alice"/>
                <a:sym typeface="Alice"/>
              </a:defRPr>
            </a:lvl2pPr>
            <a:lvl3pPr lvl="2" algn="ctr">
              <a:lnSpc>
                <a:spcPct val="100000"/>
              </a:lnSpc>
              <a:spcBef>
                <a:spcPts val="0"/>
              </a:spcBef>
              <a:spcAft>
                <a:spcPts val="0"/>
              </a:spcAft>
              <a:buSzPts val="2400"/>
              <a:buFont typeface="Alice"/>
              <a:buNone/>
              <a:defRPr b="1" sz="2400">
                <a:latin typeface="Alice"/>
                <a:ea typeface="Alice"/>
                <a:cs typeface="Alice"/>
                <a:sym typeface="Alice"/>
              </a:defRPr>
            </a:lvl3pPr>
            <a:lvl4pPr lvl="3" algn="ctr">
              <a:lnSpc>
                <a:spcPct val="100000"/>
              </a:lnSpc>
              <a:spcBef>
                <a:spcPts val="0"/>
              </a:spcBef>
              <a:spcAft>
                <a:spcPts val="0"/>
              </a:spcAft>
              <a:buSzPts val="2400"/>
              <a:buFont typeface="Alice"/>
              <a:buNone/>
              <a:defRPr b="1" sz="2400">
                <a:latin typeface="Alice"/>
                <a:ea typeface="Alice"/>
                <a:cs typeface="Alice"/>
                <a:sym typeface="Alice"/>
              </a:defRPr>
            </a:lvl4pPr>
            <a:lvl5pPr lvl="4" algn="ctr">
              <a:lnSpc>
                <a:spcPct val="100000"/>
              </a:lnSpc>
              <a:spcBef>
                <a:spcPts val="0"/>
              </a:spcBef>
              <a:spcAft>
                <a:spcPts val="0"/>
              </a:spcAft>
              <a:buSzPts val="2400"/>
              <a:buFont typeface="Alice"/>
              <a:buNone/>
              <a:defRPr b="1" sz="2400">
                <a:latin typeface="Alice"/>
                <a:ea typeface="Alice"/>
                <a:cs typeface="Alice"/>
                <a:sym typeface="Alice"/>
              </a:defRPr>
            </a:lvl5pPr>
            <a:lvl6pPr lvl="5" algn="ctr">
              <a:lnSpc>
                <a:spcPct val="100000"/>
              </a:lnSpc>
              <a:spcBef>
                <a:spcPts val="0"/>
              </a:spcBef>
              <a:spcAft>
                <a:spcPts val="0"/>
              </a:spcAft>
              <a:buSzPts val="2400"/>
              <a:buFont typeface="Alice"/>
              <a:buNone/>
              <a:defRPr b="1" sz="2400">
                <a:latin typeface="Alice"/>
                <a:ea typeface="Alice"/>
                <a:cs typeface="Alice"/>
                <a:sym typeface="Alice"/>
              </a:defRPr>
            </a:lvl6pPr>
            <a:lvl7pPr lvl="6" algn="ctr">
              <a:lnSpc>
                <a:spcPct val="100000"/>
              </a:lnSpc>
              <a:spcBef>
                <a:spcPts val="0"/>
              </a:spcBef>
              <a:spcAft>
                <a:spcPts val="0"/>
              </a:spcAft>
              <a:buSzPts val="2400"/>
              <a:buFont typeface="Alice"/>
              <a:buNone/>
              <a:defRPr b="1" sz="2400">
                <a:latin typeface="Alice"/>
                <a:ea typeface="Alice"/>
                <a:cs typeface="Alice"/>
                <a:sym typeface="Alice"/>
              </a:defRPr>
            </a:lvl7pPr>
            <a:lvl8pPr lvl="7" algn="ctr">
              <a:lnSpc>
                <a:spcPct val="100000"/>
              </a:lnSpc>
              <a:spcBef>
                <a:spcPts val="0"/>
              </a:spcBef>
              <a:spcAft>
                <a:spcPts val="0"/>
              </a:spcAft>
              <a:buSzPts val="2400"/>
              <a:buFont typeface="Alice"/>
              <a:buNone/>
              <a:defRPr b="1" sz="2400">
                <a:latin typeface="Alice"/>
                <a:ea typeface="Alice"/>
                <a:cs typeface="Alice"/>
                <a:sym typeface="Alice"/>
              </a:defRPr>
            </a:lvl8pPr>
            <a:lvl9pPr lvl="8" algn="ctr">
              <a:lnSpc>
                <a:spcPct val="100000"/>
              </a:lnSpc>
              <a:spcBef>
                <a:spcPts val="0"/>
              </a:spcBef>
              <a:spcAft>
                <a:spcPts val="0"/>
              </a:spcAft>
              <a:buSzPts val="2400"/>
              <a:buFont typeface="Alice"/>
              <a:buNone/>
              <a:defRPr b="1" sz="2400">
                <a:latin typeface="Alice"/>
                <a:ea typeface="Alice"/>
                <a:cs typeface="Alice"/>
                <a:sym typeface="Alice"/>
              </a:defRPr>
            </a:lvl9pPr>
          </a:lstStyle>
          <a:p/>
        </p:txBody>
      </p:sp>
      <p:sp>
        <p:nvSpPr>
          <p:cNvPr id="145" name="Google Shape;145;p42"/>
          <p:cNvSpPr txBox="1"/>
          <p:nvPr>
            <p:ph idx="14" type="subTitle"/>
          </p:nvPr>
        </p:nvSpPr>
        <p:spPr>
          <a:xfrm>
            <a:off x="6073200" y="3591825"/>
            <a:ext cx="2198400" cy="4848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Clr>
                <a:schemeClr val="dk1"/>
              </a:buClr>
              <a:buSzPts val="1400"/>
              <a:buFont typeface="Work Sans"/>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2pPr>
            <a:lvl3pPr lvl="2"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3pPr>
            <a:lvl4pPr lvl="3"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4pPr>
            <a:lvl5pPr lvl="4"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5pPr>
            <a:lvl6pPr lvl="5"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6pPr>
            <a:lvl7pPr lvl="6"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7pPr>
            <a:lvl8pPr lvl="7"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8pPr>
            <a:lvl9pPr lvl="8" algn="ctr">
              <a:lnSpc>
                <a:spcPct val="100000"/>
              </a:lnSpc>
              <a:spcBef>
                <a:spcPts val="0"/>
              </a:spcBef>
              <a:spcAft>
                <a:spcPts val="0"/>
              </a:spcAft>
              <a:buClr>
                <a:schemeClr val="dk1"/>
              </a:buClr>
              <a:buSzPts val="1400"/>
              <a:buFont typeface="Work Sans"/>
              <a:buNone/>
              <a:defRPr>
                <a:solidFill>
                  <a:schemeClr val="dk1"/>
                </a:solidFill>
                <a:latin typeface="Work Sans"/>
                <a:ea typeface="Work Sans"/>
                <a:cs typeface="Work Sans"/>
                <a:sym typeface="Work Sans"/>
              </a:defRPr>
            </a:lvl9pPr>
          </a:lstStyle>
          <a:p/>
        </p:txBody>
      </p:sp>
      <p:sp>
        <p:nvSpPr>
          <p:cNvPr id="146" name="Google Shape;146;p42"/>
          <p:cNvSpPr txBox="1"/>
          <p:nvPr>
            <p:ph idx="15" type="title"/>
          </p:nvPr>
        </p:nvSpPr>
        <p:spPr>
          <a:xfrm>
            <a:off x="2648725" y="540000"/>
            <a:ext cx="38466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47" name="Shape 147"/>
        <p:cNvGrpSpPr/>
        <p:nvPr/>
      </p:nvGrpSpPr>
      <p:grpSpPr>
        <a:xfrm>
          <a:off x="0" y="0"/>
          <a:ext cx="0" cy="0"/>
          <a:chOff x="0" y="0"/>
          <a:chExt cx="0" cy="0"/>
        </a:xfrm>
      </p:grpSpPr>
      <p:pic>
        <p:nvPicPr>
          <p:cNvPr id="148" name="Google Shape;148;p43"/>
          <p:cNvPicPr preferRelativeResize="0"/>
          <p:nvPr/>
        </p:nvPicPr>
        <p:blipFill rotWithShape="1">
          <a:blip r:embed="rId2">
            <a:alphaModFix/>
          </a:blip>
          <a:srcRect b="59" l="0" r="0" t="58"/>
          <a:stretch/>
        </p:blipFill>
        <p:spPr>
          <a:xfrm rot="10800000">
            <a:off x="-37926" y="-15950"/>
            <a:ext cx="9219851" cy="5175400"/>
          </a:xfrm>
          <a:prstGeom prst="rect">
            <a:avLst/>
          </a:prstGeom>
          <a:noFill/>
          <a:ln>
            <a:noFill/>
          </a:ln>
        </p:spPr>
      </p:pic>
      <p:sp>
        <p:nvSpPr>
          <p:cNvPr id="149" name="Google Shape;149;p43"/>
          <p:cNvSpPr txBox="1"/>
          <p:nvPr>
            <p:ph type="title"/>
          </p:nvPr>
        </p:nvSpPr>
        <p:spPr>
          <a:xfrm>
            <a:off x="1654825" y="1077563"/>
            <a:ext cx="5834400" cy="82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6200"/>
              <a:buNone/>
              <a:defRPr sz="80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p:txBody>
      </p:sp>
      <p:sp>
        <p:nvSpPr>
          <p:cNvPr id="150" name="Google Shape;150;p43"/>
          <p:cNvSpPr txBox="1"/>
          <p:nvPr>
            <p:ph idx="1" type="subTitle"/>
          </p:nvPr>
        </p:nvSpPr>
        <p:spPr>
          <a:xfrm>
            <a:off x="1654775" y="2012200"/>
            <a:ext cx="5834400" cy="445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1" name="Google Shape;151;p43"/>
          <p:cNvSpPr txBox="1"/>
          <p:nvPr>
            <p:ph idx="2" type="title"/>
          </p:nvPr>
        </p:nvSpPr>
        <p:spPr>
          <a:xfrm>
            <a:off x="1654825" y="2686110"/>
            <a:ext cx="5834400" cy="828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6200"/>
              <a:buNone/>
              <a:defRPr sz="8000"/>
            </a:lvl1pPr>
            <a:lvl2pPr lvl="1" algn="ctr">
              <a:lnSpc>
                <a:spcPct val="100000"/>
              </a:lnSpc>
              <a:spcBef>
                <a:spcPts val="0"/>
              </a:spcBef>
              <a:spcAft>
                <a:spcPts val="0"/>
              </a:spcAft>
              <a:buSzPts val="6200"/>
              <a:buNone/>
              <a:defRPr sz="6200"/>
            </a:lvl2pPr>
            <a:lvl3pPr lvl="2" algn="ctr">
              <a:lnSpc>
                <a:spcPct val="100000"/>
              </a:lnSpc>
              <a:spcBef>
                <a:spcPts val="0"/>
              </a:spcBef>
              <a:spcAft>
                <a:spcPts val="0"/>
              </a:spcAft>
              <a:buSzPts val="6200"/>
              <a:buNone/>
              <a:defRPr sz="6200"/>
            </a:lvl3pPr>
            <a:lvl4pPr lvl="3" algn="ctr">
              <a:lnSpc>
                <a:spcPct val="100000"/>
              </a:lnSpc>
              <a:spcBef>
                <a:spcPts val="0"/>
              </a:spcBef>
              <a:spcAft>
                <a:spcPts val="0"/>
              </a:spcAft>
              <a:buSzPts val="6200"/>
              <a:buNone/>
              <a:defRPr sz="6200"/>
            </a:lvl4pPr>
            <a:lvl5pPr lvl="4" algn="ctr">
              <a:lnSpc>
                <a:spcPct val="100000"/>
              </a:lnSpc>
              <a:spcBef>
                <a:spcPts val="0"/>
              </a:spcBef>
              <a:spcAft>
                <a:spcPts val="0"/>
              </a:spcAft>
              <a:buSzPts val="6200"/>
              <a:buNone/>
              <a:defRPr sz="6200"/>
            </a:lvl5pPr>
            <a:lvl6pPr lvl="5" algn="ctr">
              <a:lnSpc>
                <a:spcPct val="100000"/>
              </a:lnSpc>
              <a:spcBef>
                <a:spcPts val="0"/>
              </a:spcBef>
              <a:spcAft>
                <a:spcPts val="0"/>
              </a:spcAft>
              <a:buSzPts val="6200"/>
              <a:buNone/>
              <a:defRPr sz="6200"/>
            </a:lvl6pPr>
            <a:lvl7pPr lvl="6" algn="ctr">
              <a:lnSpc>
                <a:spcPct val="100000"/>
              </a:lnSpc>
              <a:spcBef>
                <a:spcPts val="0"/>
              </a:spcBef>
              <a:spcAft>
                <a:spcPts val="0"/>
              </a:spcAft>
              <a:buSzPts val="6200"/>
              <a:buNone/>
              <a:defRPr sz="6200"/>
            </a:lvl7pPr>
            <a:lvl8pPr lvl="7" algn="ctr">
              <a:lnSpc>
                <a:spcPct val="100000"/>
              </a:lnSpc>
              <a:spcBef>
                <a:spcPts val="0"/>
              </a:spcBef>
              <a:spcAft>
                <a:spcPts val="0"/>
              </a:spcAft>
              <a:buSzPts val="6200"/>
              <a:buNone/>
              <a:defRPr sz="6200"/>
            </a:lvl8pPr>
            <a:lvl9pPr lvl="8" algn="ctr">
              <a:lnSpc>
                <a:spcPct val="100000"/>
              </a:lnSpc>
              <a:spcBef>
                <a:spcPts val="0"/>
              </a:spcBef>
              <a:spcAft>
                <a:spcPts val="0"/>
              </a:spcAft>
              <a:buSzPts val="6200"/>
              <a:buNone/>
              <a:defRPr sz="6200"/>
            </a:lvl9pPr>
          </a:lstStyle>
          <a:p/>
        </p:txBody>
      </p:sp>
      <p:sp>
        <p:nvSpPr>
          <p:cNvPr id="152" name="Google Shape;152;p43"/>
          <p:cNvSpPr txBox="1"/>
          <p:nvPr>
            <p:ph idx="3" type="subTitle"/>
          </p:nvPr>
        </p:nvSpPr>
        <p:spPr>
          <a:xfrm>
            <a:off x="1654775" y="3620729"/>
            <a:ext cx="5834400" cy="4452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800">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9">
    <p:spTree>
      <p:nvGrpSpPr>
        <p:cNvPr id="153" name="Shape 153"/>
        <p:cNvGrpSpPr/>
        <p:nvPr/>
      </p:nvGrpSpPr>
      <p:grpSpPr>
        <a:xfrm>
          <a:off x="0" y="0"/>
          <a:ext cx="0" cy="0"/>
          <a:chOff x="0" y="0"/>
          <a:chExt cx="0" cy="0"/>
        </a:xfrm>
      </p:grpSpPr>
      <p:pic>
        <p:nvPicPr>
          <p:cNvPr id="154" name="Google Shape;154;p44"/>
          <p:cNvPicPr preferRelativeResize="0"/>
          <p:nvPr/>
        </p:nvPicPr>
        <p:blipFill rotWithShape="1">
          <a:blip r:embed="rId2">
            <a:alphaModFix/>
          </a:blip>
          <a:srcRect b="98" l="0" r="0" t="89"/>
          <a:stretch/>
        </p:blipFill>
        <p:spPr>
          <a:xfrm>
            <a:off x="-37925" y="-15950"/>
            <a:ext cx="9219851" cy="5175400"/>
          </a:xfrm>
          <a:prstGeom prst="rect">
            <a:avLst/>
          </a:prstGeom>
          <a:noFill/>
          <a:ln>
            <a:noFill/>
          </a:ln>
        </p:spPr>
      </p:pic>
      <p:sp>
        <p:nvSpPr>
          <p:cNvPr id="155" name="Google Shape;155;p44"/>
          <p:cNvSpPr txBox="1"/>
          <p:nvPr>
            <p:ph type="ctrTitle"/>
          </p:nvPr>
        </p:nvSpPr>
        <p:spPr>
          <a:xfrm>
            <a:off x="2928050" y="606525"/>
            <a:ext cx="3377100" cy="762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56" name="Google Shape;156;p44"/>
          <p:cNvSpPr txBox="1"/>
          <p:nvPr>
            <p:ph idx="1" type="subTitle"/>
          </p:nvPr>
        </p:nvSpPr>
        <p:spPr>
          <a:xfrm>
            <a:off x="2156575" y="1679708"/>
            <a:ext cx="4920300" cy="4473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2500">
                <a:solidFill>
                  <a:schemeClr val="dk1"/>
                </a:solidFill>
                <a:latin typeface="Alice"/>
                <a:ea typeface="Alice"/>
                <a:cs typeface="Alice"/>
                <a:sym typeface="Alic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157" name="Google Shape;157;p44"/>
          <p:cNvSpPr txBox="1"/>
          <p:nvPr>
            <p:ph idx="2" type="subTitle"/>
          </p:nvPr>
        </p:nvSpPr>
        <p:spPr>
          <a:xfrm>
            <a:off x="3276125" y="2186600"/>
            <a:ext cx="2681100" cy="7425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1400"/>
              <a:buNone/>
              <a:defRPr sz="1400">
                <a:solidFill>
                  <a:schemeClr val="dk1"/>
                </a:solidFill>
                <a:latin typeface="Work Sans"/>
                <a:ea typeface="Work Sans"/>
                <a:cs typeface="Work Sans"/>
                <a:sym typeface="Work Sans"/>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p:txBody>
      </p:sp>
      <p:sp>
        <p:nvSpPr>
          <p:cNvPr id="158" name="Google Shape;158;p44"/>
          <p:cNvSpPr txBox="1"/>
          <p:nvPr/>
        </p:nvSpPr>
        <p:spPr>
          <a:xfrm>
            <a:off x="2043550" y="3801825"/>
            <a:ext cx="5057100" cy="554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300"/>
              </a:spcBef>
              <a:spcAft>
                <a:spcPts val="0"/>
              </a:spcAft>
              <a:buClr>
                <a:srgbClr val="000000"/>
              </a:buClr>
              <a:buSzPts val="1200"/>
              <a:buFont typeface="Arial"/>
              <a:buNone/>
            </a:pPr>
            <a:r>
              <a:rPr b="0" i="0" lang="en" sz="1200" u="none" cap="none" strike="noStrike">
                <a:solidFill>
                  <a:schemeClr val="dk1"/>
                </a:solidFill>
                <a:latin typeface="Work Sans"/>
                <a:ea typeface="Work Sans"/>
                <a:cs typeface="Work Sans"/>
                <a:sym typeface="Work Sans"/>
              </a:rPr>
              <a:t>CREDITS: This presentation template was created by </a:t>
            </a:r>
            <a:r>
              <a:rPr b="1" i="0" lang="en" sz="1200" u="none" cap="none" strike="noStrike">
                <a:solidFill>
                  <a:schemeClr val="dk1"/>
                </a:solidFill>
                <a:uFill>
                  <a:noFill/>
                </a:uFill>
                <a:latin typeface="Work Sans"/>
                <a:ea typeface="Work Sans"/>
                <a:cs typeface="Work Sans"/>
                <a:sym typeface="Work Sans"/>
                <a:hlinkClick r:id="rId3">
                  <a:extLst>
                    <a:ext uri="{A12FA001-AC4F-418D-AE19-62706E023703}">
                      <ahyp:hlinkClr val="tx"/>
                    </a:ext>
                  </a:extLst>
                </a:hlinkClick>
              </a:rPr>
              <a:t>Slidesgo</a:t>
            </a:r>
            <a:r>
              <a:rPr b="1" i="0" lang="en" sz="1200" u="none" cap="none" strike="noStrike">
                <a:solidFill>
                  <a:schemeClr val="dk1"/>
                </a:solidFill>
                <a:latin typeface="Work Sans"/>
                <a:ea typeface="Work Sans"/>
                <a:cs typeface="Work Sans"/>
                <a:sym typeface="Work Sans"/>
              </a:rPr>
              <a:t>, </a:t>
            </a:r>
            <a:r>
              <a:rPr b="0" i="0" lang="en" sz="1200" u="none" cap="none" strike="noStrike">
                <a:solidFill>
                  <a:schemeClr val="dk1"/>
                </a:solidFill>
                <a:latin typeface="Work Sans"/>
                <a:ea typeface="Work Sans"/>
                <a:cs typeface="Work Sans"/>
                <a:sym typeface="Work Sans"/>
              </a:rPr>
              <a:t>including icons by </a:t>
            </a:r>
            <a:r>
              <a:rPr b="1" i="0" lang="en" sz="1200" u="none" cap="none" strike="noStrike">
                <a:solidFill>
                  <a:schemeClr val="dk1"/>
                </a:solidFill>
                <a:uFill>
                  <a:noFill/>
                </a:uFill>
                <a:latin typeface="Work Sans"/>
                <a:ea typeface="Work Sans"/>
                <a:cs typeface="Work Sans"/>
                <a:sym typeface="Work Sans"/>
                <a:hlinkClick r:id="rId4">
                  <a:extLst>
                    <a:ext uri="{A12FA001-AC4F-418D-AE19-62706E023703}">
                      <ahyp:hlinkClr val="tx"/>
                    </a:ext>
                  </a:extLst>
                </a:hlinkClick>
              </a:rPr>
              <a:t>Flaticon</a:t>
            </a:r>
            <a:r>
              <a:rPr b="1" i="0" lang="en" sz="1200" u="none" cap="none" strike="noStrike">
                <a:solidFill>
                  <a:schemeClr val="dk1"/>
                </a:solidFill>
                <a:latin typeface="Work Sans"/>
                <a:ea typeface="Work Sans"/>
                <a:cs typeface="Work Sans"/>
                <a:sym typeface="Work Sans"/>
              </a:rPr>
              <a:t>,</a:t>
            </a:r>
            <a:r>
              <a:rPr b="0" i="0" lang="en" sz="1200" u="none" cap="none" strike="noStrike">
                <a:solidFill>
                  <a:schemeClr val="dk1"/>
                </a:solidFill>
                <a:latin typeface="Work Sans"/>
                <a:ea typeface="Work Sans"/>
                <a:cs typeface="Work Sans"/>
                <a:sym typeface="Work Sans"/>
              </a:rPr>
              <a:t> infographics &amp; images by </a:t>
            </a:r>
            <a:r>
              <a:rPr b="1" i="0" lang="en" sz="1200" u="none" cap="none" strike="noStrike">
                <a:solidFill>
                  <a:schemeClr val="dk1"/>
                </a:solidFill>
                <a:uFill>
                  <a:noFill/>
                </a:uFill>
                <a:latin typeface="Work Sans"/>
                <a:ea typeface="Work Sans"/>
                <a:cs typeface="Work Sans"/>
                <a:sym typeface="Work Sans"/>
                <a:hlinkClick r:id="rId5">
                  <a:extLst>
                    <a:ext uri="{A12FA001-AC4F-418D-AE19-62706E023703}">
                      <ahyp:hlinkClr val="tx"/>
                    </a:ext>
                  </a:extLst>
                </a:hlinkClick>
              </a:rPr>
              <a:t>Freepik</a:t>
            </a:r>
            <a:endParaRPr b="1" i="0" sz="1200" u="none" cap="none" strike="noStrike">
              <a:solidFill>
                <a:schemeClr val="dk1"/>
              </a:solidFill>
              <a:latin typeface="Work Sans"/>
              <a:ea typeface="Work Sans"/>
              <a:cs typeface="Work Sans"/>
              <a:sym typeface="Work Sans"/>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1">
    <p:spTree>
      <p:nvGrpSpPr>
        <p:cNvPr id="159" name="Shape 159"/>
        <p:cNvGrpSpPr/>
        <p:nvPr/>
      </p:nvGrpSpPr>
      <p:grpSpPr>
        <a:xfrm>
          <a:off x="0" y="0"/>
          <a:ext cx="0" cy="0"/>
          <a:chOff x="0" y="0"/>
          <a:chExt cx="0" cy="0"/>
        </a:xfrm>
      </p:grpSpPr>
      <p:pic>
        <p:nvPicPr>
          <p:cNvPr id="160" name="Google Shape;160;p45"/>
          <p:cNvPicPr preferRelativeResize="0"/>
          <p:nvPr/>
        </p:nvPicPr>
        <p:blipFill rotWithShape="1">
          <a:blip r:embed="rId2">
            <a:alphaModFix/>
          </a:blip>
          <a:srcRect b="59" l="0" r="0" t="58"/>
          <a:stretch/>
        </p:blipFill>
        <p:spPr>
          <a:xfrm flipH="1">
            <a:off x="-34850" y="-15949"/>
            <a:ext cx="9213701" cy="5175398"/>
          </a:xfrm>
          <a:prstGeom prst="rect">
            <a:avLst/>
          </a:prstGeom>
          <a:noFill/>
          <a:ln>
            <a:noFill/>
          </a:ln>
        </p:spPr>
      </p:pic>
      <p:sp>
        <p:nvSpPr>
          <p:cNvPr id="161" name="Google Shape;161;p45"/>
          <p:cNvSpPr txBox="1"/>
          <p:nvPr>
            <p:ph type="title"/>
          </p:nvPr>
        </p:nvSpPr>
        <p:spPr>
          <a:xfrm>
            <a:off x="1992050" y="540000"/>
            <a:ext cx="51597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1_1">
    <p:spTree>
      <p:nvGrpSpPr>
        <p:cNvPr id="162" name="Shape 162"/>
        <p:cNvGrpSpPr/>
        <p:nvPr/>
      </p:nvGrpSpPr>
      <p:grpSpPr>
        <a:xfrm>
          <a:off x="0" y="0"/>
          <a:ext cx="0" cy="0"/>
          <a:chOff x="0" y="0"/>
          <a:chExt cx="0" cy="0"/>
        </a:xfrm>
      </p:grpSpPr>
      <p:pic>
        <p:nvPicPr>
          <p:cNvPr id="163" name="Google Shape;163;p46"/>
          <p:cNvPicPr preferRelativeResize="0"/>
          <p:nvPr/>
        </p:nvPicPr>
        <p:blipFill rotWithShape="1">
          <a:blip r:embed="rId2">
            <a:alphaModFix/>
          </a:blip>
          <a:srcRect b="18" l="0" r="0" t="29"/>
          <a:stretch/>
        </p:blipFill>
        <p:spPr>
          <a:xfrm>
            <a:off x="-34850" y="-15949"/>
            <a:ext cx="9213701" cy="5175398"/>
          </a:xfrm>
          <a:prstGeom prst="rect">
            <a:avLst/>
          </a:prstGeom>
          <a:noFill/>
          <a:ln>
            <a:noFill/>
          </a:ln>
        </p:spPr>
      </p:pic>
      <p:sp>
        <p:nvSpPr>
          <p:cNvPr id="164" name="Google Shape;164;p46"/>
          <p:cNvSpPr txBox="1"/>
          <p:nvPr>
            <p:ph type="title"/>
          </p:nvPr>
        </p:nvSpPr>
        <p:spPr>
          <a:xfrm>
            <a:off x="1678200" y="540000"/>
            <a:ext cx="57876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1_1_1">
    <p:spTree>
      <p:nvGrpSpPr>
        <p:cNvPr id="165" name="Shape 165"/>
        <p:cNvGrpSpPr/>
        <p:nvPr/>
      </p:nvGrpSpPr>
      <p:grpSpPr>
        <a:xfrm>
          <a:off x="0" y="0"/>
          <a:ext cx="0" cy="0"/>
          <a:chOff x="0" y="0"/>
          <a:chExt cx="0" cy="0"/>
        </a:xfrm>
      </p:grpSpPr>
      <p:pic>
        <p:nvPicPr>
          <p:cNvPr id="166" name="Google Shape;166;p47"/>
          <p:cNvPicPr preferRelativeResize="0"/>
          <p:nvPr/>
        </p:nvPicPr>
        <p:blipFill rotWithShape="1">
          <a:blip r:embed="rId2">
            <a:alphaModFix/>
          </a:blip>
          <a:srcRect b="18" l="0" r="0" t="29"/>
          <a:stretch/>
        </p:blipFill>
        <p:spPr>
          <a:xfrm>
            <a:off x="-34850" y="-15949"/>
            <a:ext cx="9213701" cy="5175398"/>
          </a:xfrm>
          <a:prstGeom prst="rect">
            <a:avLst/>
          </a:prstGeom>
          <a:noFill/>
          <a:ln>
            <a:noFill/>
          </a:ln>
        </p:spPr>
      </p:pic>
      <p:sp>
        <p:nvSpPr>
          <p:cNvPr id="167" name="Google Shape;167;p47"/>
          <p:cNvSpPr txBox="1"/>
          <p:nvPr>
            <p:ph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CUSTOM_11_1_1_1">
    <p:spTree>
      <p:nvGrpSpPr>
        <p:cNvPr id="168" name="Shape 168"/>
        <p:cNvGrpSpPr/>
        <p:nvPr/>
      </p:nvGrpSpPr>
      <p:grpSpPr>
        <a:xfrm>
          <a:off x="0" y="0"/>
          <a:ext cx="0" cy="0"/>
          <a:chOff x="0" y="0"/>
          <a:chExt cx="0" cy="0"/>
        </a:xfrm>
      </p:grpSpPr>
      <p:pic>
        <p:nvPicPr>
          <p:cNvPr id="169" name="Google Shape;169;p48"/>
          <p:cNvPicPr preferRelativeResize="0"/>
          <p:nvPr/>
        </p:nvPicPr>
        <p:blipFill rotWithShape="1">
          <a:blip r:embed="rId2">
            <a:alphaModFix/>
          </a:blip>
          <a:srcRect b="59" l="0" r="0" t="58"/>
          <a:stretch/>
        </p:blipFill>
        <p:spPr>
          <a:xfrm rot="10800000">
            <a:off x="-34850" y="-15949"/>
            <a:ext cx="9213701" cy="5175398"/>
          </a:xfrm>
          <a:prstGeom prst="rect">
            <a:avLst/>
          </a:prstGeom>
          <a:noFill/>
          <a:ln>
            <a:noFill/>
          </a:ln>
        </p:spPr>
      </p:pic>
      <p:sp>
        <p:nvSpPr>
          <p:cNvPr id="170" name="Google Shape;170;p48"/>
          <p:cNvSpPr txBox="1"/>
          <p:nvPr>
            <p:ph type="title"/>
          </p:nvPr>
        </p:nvSpPr>
        <p:spPr>
          <a:xfrm>
            <a:off x="2208400" y="540000"/>
            <a:ext cx="4727100" cy="3906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300"/>
              <a:buNone/>
              <a:defRPr sz="3300">
                <a:latin typeface="Alice"/>
                <a:ea typeface="Alice"/>
                <a:cs typeface="Alice"/>
                <a:sym typeface="Alice"/>
              </a:defRPr>
            </a:lvl1pPr>
            <a:lvl2pPr lvl="1" algn="l">
              <a:lnSpc>
                <a:spcPct val="100000"/>
              </a:lnSpc>
              <a:spcBef>
                <a:spcPts val="0"/>
              </a:spcBef>
              <a:spcAft>
                <a:spcPts val="0"/>
              </a:spcAft>
              <a:buSzPts val="3500"/>
              <a:buNone/>
              <a:defRPr/>
            </a:lvl2pPr>
            <a:lvl3pPr lvl="2" algn="l">
              <a:lnSpc>
                <a:spcPct val="100000"/>
              </a:lnSpc>
              <a:spcBef>
                <a:spcPts val="0"/>
              </a:spcBef>
              <a:spcAft>
                <a:spcPts val="0"/>
              </a:spcAft>
              <a:buSzPts val="3500"/>
              <a:buNone/>
              <a:defRPr/>
            </a:lvl3pPr>
            <a:lvl4pPr lvl="3" algn="l">
              <a:lnSpc>
                <a:spcPct val="100000"/>
              </a:lnSpc>
              <a:spcBef>
                <a:spcPts val="0"/>
              </a:spcBef>
              <a:spcAft>
                <a:spcPts val="0"/>
              </a:spcAft>
              <a:buSzPts val="3500"/>
              <a:buNone/>
              <a:defRPr/>
            </a:lvl4pPr>
            <a:lvl5pPr lvl="4" algn="l">
              <a:lnSpc>
                <a:spcPct val="100000"/>
              </a:lnSpc>
              <a:spcBef>
                <a:spcPts val="0"/>
              </a:spcBef>
              <a:spcAft>
                <a:spcPts val="0"/>
              </a:spcAft>
              <a:buSzPts val="3500"/>
              <a:buNone/>
              <a:defRPr/>
            </a:lvl5pPr>
            <a:lvl6pPr lvl="5" algn="l">
              <a:lnSpc>
                <a:spcPct val="100000"/>
              </a:lnSpc>
              <a:spcBef>
                <a:spcPts val="0"/>
              </a:spcBef>
              <a:spcAft>
                <a:spcPts val="0"/>
              </a:spcAft>
              <a:buSzPts val="3500"/>
              <a:buNone/>
              <a:defRPr/>
            </a:lvl6pPr>
            <a:lvl7pPr lvl="6" algn="l">
              <a:lnSpc>
                <a:spcPct val="100000"/>
              </a:lnSpc>
              <a:spcBef>
                <a:spcPts val="0"/>
              </a:spcBef>
              <a:spcAft>
                <a:spcPts val="0"/>
              </a:spcAft>
              <a:buSzPts val="3500"/>
              <a:buNone/>
              <a:defRPr/>
            </a:lvl7pPr>
            <a:lvl8pPr lvl="7" algn="l">
              <a:lnSpc>
                <a:spcPct val="100000"/>
              </a:lnSpc>
              <a:spcBef>
                <a:spcPts val="0"/>
              </a:spcBef>
              <a:spcAft>
                <a:spcPts val="0"/>
              </a:spcAft>
              <a:buSzPts val="3500"/>
              <a:buNone/>
              <a:defRPr/>
            </a:lvl8pPr>
            <a:lvl9pPr lvl="8" algn="l">
              <a:lnSpc>
                <a:spcPct val="100000"/>
              </a:lnSpc>
              <a:spcBef>
                <a:spcPts val="0"/>
              </a:spcBef>
              <a:spcAft>
                <a:spcPts val="0"/>
              </a:spcAft>
              <a:buSzPts val="35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10">
    <p:spTree>
      <p:nvGrpSpPr>
        <p:cNvPr id="171" name="Shape 171"/>
        <p:cNvGrpSpPr/>
        <p:nvPr/>
      </p:nvGrpSpPr>
      <p:grpSpPr>
        <a:xfrm>
          <a:off x="0" y="0"/>
          <a:ext cx="0" cy="0"/>
          <a:chOff x="0" y="0"/>
          <a:chExt cx="0" cy="0"/>
        </a:xfrm>
      </p:grpSpPr>
      <p:pic>
        <p:nvPicPr>
          <p:cNvPr id="172" name="Google Shape;172;p49"/>
          <p:cNvPicPr preferRelativeResize="0"/>
          <p:nvPr/>
        </p:nvPicPr>
        <p:blipFill rotWithShape="1">
          <a:blip r:embed="rId2">
            <a:alphaModFix/>
          </a:blip>
          <a:srcRect b="98" l="0" r="0" t="89"/>
          <a:stretch/>
        </p:blipFill>
        <p:spPr>
          <a:xfrm rot="10800000">
            <a:off x="-37925" y="-15950"/>
            <a:ext cx="9219851" cy="5175400"/>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0_1">
    <p:spTree>
      <p:nvGrpSpPr>
        <p:cNvPr id="173" name="Shape 173"/>
        <p:cNvGrpSpPr/>
        <p:nvPr/>
      </p:nvGrpSpPr>
      <p:grpSpPr>
        <a:xfrm>
          <a:off x="0" y="0"/>
          <a:ext cx="0" cy="0"/>
          <a:chOff x="0" y="0"/>
          <a:chExt cx="0" cy="0"/>
        </a:xfrm>
      </p:grpSpPr>
      <p:pic>
        <p:nvPicPr>
          <p:cNvPr id="174" name="Google Shape;174;p50"/>
          <p:cNvPicPr preferRelativeResize="0"/>
          <p:nvPr/>
        </p:nvPicPr>
        <p:blipFill rotWithShape="1">
          <a:blip r:embed="rId2">
            <a:alphaModFix/>
          </a:blip>
          <a:srcRect b="59" l="0" r="0" t="58"/>
          <a:stretch/>
        </p:blipFill>
        <p:spPr>
          <a:xfrm rot="10800000">
            <a:off x="-37926" y="-15950"/>
            <a:ext cx="9219851" cy="5175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32"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9"/>
          <p:cNvSpPr txBox="1"/>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500"/>
              <a:buFont typeface="Arial"/>
              <a:buNone/>
            </a:pPr>
            <a:r>
              <a:t/>
            </a:r>
            <a:endParaRPr b="0" i="0" sz="3500" u="none" cap="none" strike="noStrike">
              <a:solidFill>
                <a:srgbClr val="191919"/>
              </a:solidFill>
              <a:latin typeface="Bebas Neue"/>
              <a:ea typeface="Bebas Neue"/>
              <a:cs typeface="Bebas Neue"/>
              <a:sym typeface="Bebas Neue"/>
            </a:endParaRPr>
          </a:p>
        </p:txBody>
      </p:sp>
      <p:sp>
        <p:nvSpPr>
          <p:cNvPr id="7" name="Google Shape;7;p19"/>
          <p:cNvSpPr txBox="1"/>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1600"/>
              </a:spcAft>
              <a:buClr>
                <a:srgbClr val="000000"/>
              </a:buClr>
              <a:buSzPts val="1400"/>
              <a:buFont typeface="Arial"/>
              <a:buNone/>
            </a:pPr>
            <a:r>
              <a:t/>
            </a:r>
            <a:endParaRPr b="0" i="0" sz="1400" u="none" cap="none" strike="noStrike">
              <a:solidFill>
                <a:schemeClr val="dk1"/>
              </a:solidFill>
              <a:latin typeface="Work Sans"/>
              <a:ea typeface="Work Sans"/>
              <a:cs typeface="Work Sans"/>
              <a:sym typeface="Work Sans"/>
            </a:endParaRPr>
          </a:p>
        </p:txBody>
      </p:sp>
      <p:sp>
        <p:nvSpPr>
          <p:cNvPr id="8" name="Google Shape;8;p19"/>
          <p:cNvSpPr txBox="1"/>
          <p:nvPr>
            <p:ph type="title"/>
          </p:nvPr>
        </p:nvSpPr>
        <p:spPr>
          <a:xfrm>
            <a:off x="540000" y="720000"/>
            <a:ext cx="8064000" cy="572700"/>
          </a:xfrm>
          <a:prstGeom prst="rect">
            <a:avLst/>
          </a:prstGeom>
          <a:noFill/>
          <a:ln>
            <a:noFill/>
          </a:ln>
        </p:spPr>
        <p:txBody>
          <a:bodyPr anchorCtr="0" anchor="t" bIns="91425" lIns="91425" spcFirstLastPara="1" rIns="91425" wrap="square" tIns="91425">
            <a:noAutofit/>
          </a:bodyPr>
          <a:lstStyle>
            <a:lvl1pPr lvl="0" marR="0" rtl="0" algn="ctr">
              <a:lnSpc>
                <a:spcPct val="100000"/>
              </a:lnSpc>
              <a:spcBef>
                <a:spcPts val="0"/>
              </a:spcBef>
              <a:spcAft>
                <a:spcPts val="0"/>
              </a:spcAft>
              <a:buClr>
                <a:schemeClr val="dk1"/>
              </a:buClr>
              <a:buSzPts val="3300"/>
              <a:buFont typeface="Alice"/>
              <a:buNone/>
              <a:defRPr b="0" i="0" sz="3300" u="none" cap="none" strike="noStrike">
                <a:solidFill>
                  <a:schemeClr val="dk1"/>
                </a:solidFill>
                <a:latin typeface="Alice"/>
                <a:ea typeface="Alice"/>
                <a:cs typeface="Alice"/>
                <a:sym typeface="Alice"/>
              </a:defRPr>
            </a:lvl1pPr>
            <a:lvl2pPr lvl="1"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2pPr>
            <a:lvl3pPr lvl="2"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3pPr>
            <a:lvl4pPr lvl="3"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4pPr>
            <a:lvl5pPr lvl="4"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5pPr>
            <a:lvl6pPr lvl="5"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6pPr>
            <a:lvl7pPr lvl="6"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7pPr>
            <a:lvl8pPr lvl="7"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8pPr>
            <a:lvl9pPr lvl="8" marR="0" rtl="0" algn="l">
              <a:lnSpc>
                <a:spcPct val="100000"/>
              </a:lnSpc>
              <a:spcBef>
                <a:spcPts val="0"/>
              </a:spcBef>
              <a:spcAft>
                <a:spcPts val="0"/>
              </a:spcAft>
              <a:buClr>
                <a:schemeClr val="dk1"/>
              </a:buClr>
              <a:buSzPts val="3500"/>
              <a:buFont typeface="Bebas Neue"/>
              <a:buNone/>
              <a:defRPr b="0" i="0" sz="3500" u="none" cap="none" strike="noStrike">
                <a:solidFill>
                  <a:schemeClr val="dk1"/>
                </a:solidFill>
                <a:latin typeface="Bebas Neue"/>
                <a:ea typeface="Bebas Neue"/>
                <a:cs typeface="Bebas Neue"/>
                <a:sym typeface="Bebas Neue"/>
              </a:defRPr>
            </a:lvl9pPr>
          </a:lstStyle>
          <a:p/>
        </p:txBody>
      </p:sp>
      <p:sp>
        <p:nvSpPr>
          <p:cNvPr id="9" name="Google Shape;9;p1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7500" lvl="0" marL="457200" marR="0" rtl="0" algn="l">
              <a:lnSpc>
                <a:spcPct val="115000"/>
              </a:lnSpc>
              <a:spcBef>
                <a:spcPts val="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1pPr>
            <a:lvl2pPr indent="-317500" lvl="1" marL="9144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2pPr>
            <a:lvl3pPr indent="-317500" lvl="2" marL="13716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3pPr>
            <a:lvl4pPr indent="-317500" lvl="3" marL="18288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4pPr>
            <a:lvl5pPr indent="-317500" lvl="4" marL="22860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5pPr>
            <a:lvl6pPr indent="-317500" lvl="5" marL="27432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6pPr>
            <a:lvl7pPr indent="-317500" lvl="6" marL="32004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7pPr>
            <a:lvl8pPr indent="-317500" lvl="7" marL="3657600" marR="0" rtl="0" algn="l">
              <a:lnSpc>
                <a:spcPct val="115000"/>
              </a:lnSpc>
              <a:spcBef>
                <a:spcPts val="1600"/>
              </a:spcBef>
              <a:spcAft>
                <a:spcPts val="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8pPr>
            <a:lvl9pPr indent="-317500" lvl="8" marL="4114800" marR="0" rtl="0" algn="l">
              <a:lnSpc>
                <a:spcPct val="115000"/>
              </a:lnSpc>
              <a:spcBef>
                <a:spcPts val="1600"/>
              </a:spcBef>
              <a:spcAft>
                <a:spcPts val="1600"/>
              </a:spcAft>
              <a:buClr>
                <a:schemeClr val="dk1"/>
              </a:buClr>
              <a:buSzPts val="1400"/>
              <a:buFont typeface="Work Sans"/>
              <a:buChar char="■"/>
              <a:defRPr b="0" i="0" sz="1400" u="none" cap="none" strike="noStrike">
                <a:solidFill>
                  <a:schemeClr val="dk1"/>
                </a:solidFill>
                <a:latin typeface="Work Sans"/>
                <a:ea typeface="Work Sans"/>
                <a:cs typeface="Work Sans"/>
                <a:sym typeface="Work Sans"/>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www.cnn.com/videos/justice/2018/05/14/erin-merryn-erins-law-sexual-abuse-safety-education-paul-dnt.cnn" TargetMode="Externa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video.link/w/2kU6c" TargetMode="Externa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www.youtube.com/watch?v=PH_AlfpWx7w" TargetMode="External"/><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hyperlink" Target="https://video.link/w/IVw6c" TargetMode="External"/><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www.youtube.com/watch?v=ISP-fo8N1rE" TargetMode="External"/><Relationship Id="rId4" Type="http://schemas.openxmlformats.org/officeDocument/2006/relationships/image" Target="../media/image18.jpg"/><Relationship Id="rId5" Type="http://schemas.openxmlformats.org/officeDocument/2006/relationships/hyperlink" Target="https://video.link/w/MxU6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www.youtube.com/watch?v=fzawSLoAFUw" TargetMode="External"/><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
          <p:cNvSpPr/>
          <p:nvPr/>
        </p:nvSpPr>
        <p:spPr>
          <a:xfrm flipH="1" rot="5400000">
            <a:off x="3421949" y="-1732078"/>
            <a:ext cx="2300102" cy="7699504"/>
          </a:xfrm>
          <a:custGeom>
            <a:rect b="b" l="l" r="r" t="t"/>
            <a:pathLst>
              <a:path extrusionOk="0" h="81182" w="64883">
                <a:moveTo>
                  <a:pt x="8828" y="10333"/>
                </a:moveTo>
                <a:cubicBezTo>
                  <a:pt x="4877" y="15573"/>
                  <a:pt x="2566" y="21745"/>
                  <a:pt x="1267" y="28172"/>
                </a:cubicBezTo>
                <a:lnTo>
                  <a:pt x="1267" y="28172"/>
                </a:lnTo>
                <a:cubicBezTo>
                  <a:pt x="2657" y="22188"/>
                  <a:pt x="5178" y="15621"/>
                  <a:pt x="8828" y="10333"/>
                </a:cubicBezTo>
                <a:close/>
                <a:moveTo>
                  <a:pt x="1267" y="28172"/>
                </a:moveTo>
                <a:lnTo>
                  <a:pt x="1267" y="28172"/>
                </a:lnTo>
                <a:cubicBezTo>
                  <a:pt x="794" y="30211"/>
                  <a:pt x="452" y="32182"/>
                  <a:pt x="241" y="34012"/>
                </a:cubicBezTo>
                <a:cubicBezTo>
                  <a:pt x="57" y="36081"/>
                  <a:pt x="1" y="38411"/>
                  <a:pt x="86" y="40898"/>
                </a:cubicBezTo>
                <a:lnTo>
                  <a:pt x="86" y="40898"/>
                </a:lnTo>
                <a:cubicBezTo>
                  <a:pt x="60" y="38598"/>
                  <a:pt x="149" y="36312"/>
                  <a:pt x="349" y="34065"/>
                </a:cubicBezTo>
                <a:cubicBezTo>
                  <a:pt x="574" y="32090"/>
                  <a:pt x="874" y="30119"/>
                  <a:pt x="1267" y="28172"/>
                </a:cubicBezTo>
                <a:close/>
                <a:moveTo>
                  <a:pt x="86" y="40898"/>
                </a:moveTo>
                <a:cubicBezTo>
                  <a:pt x="178" y="48828"/>
                  <a:pt x="1654" y="56927"/>
                  <a:pt x="4804" y="64163"/>
                </a:cubicBezTo>
                <a:lnTo>
                  <a:pt x="4804" y="64163"/>
                </a:lnTo>
                <a:cubicBezTo>
                  <a:pt x="1797" y="56772"/>
                  <a:pt x="337" y="48163"/>
                  <a:pt x="86" y="40898"/>
                </a:cubicBezTo>
                <a:close/>
                <a:moveTo>
                  <a:pt x="25570" y="0"/>
                </a:moveTo>
                <a:cubicBezTo>
                  <a:pt x="18543" y="0"/>
                  <a:pt x="12962" y="4346"/>
                  <a:pt x="8828" y="10333"/>
                </a:cubicBezTo>
                <a:lnTo>
                  <a:pt x="8828" y="10333"/>
                </a:lnTo>
                <a:cubicBezTo>
                  <a:pt x="9607" y="9301"/>
                  <a:pt x="10449" y="8305"/>
                  <a:pt x="11359" y="7351"/>
                </a:cubicBezTo>
                <a:cubicBezTo>
                  <a:pt x="15592" y="3248"/>
                  <a:pt x="20670" y="239"/>
                  <a:pt x="26264" y="239"/>
                </a:cubicBezTo>
                <a:cubicBezTo>
                  <a:pt x="28131" y="239"/>
                  <a:pt x="30056" y="574"/>
                  <a:pt x="32026" y="1316"/>
                </a:cubicBezTo>
                <a:cubicBezTo>
                  <a:pt x="39911" y="3944"/>
                  <a:pt x="46617" y="10314"/>
                  <a:pt x="52478" y="15960"/>
                </a:cubicBezTo>
                <a:cubicBezTo>
                  <a:pt x="56957" y="20373"/>
                  <a:pt x="62268" y="25174"/>
                  <a:pt x="63381" y="31611"/>
                </a:cubicBezTo>
                <a:cubicBezTo>
                  <a:pt x="64829" y="39872"/>
                  <a:pt x="60699" y="48590"/>
                  <a:pt x="57010" y="55684"/>
                </a:cubicBezTo>
                <a:cubicBezTo>
                  <a:pt x="51539" y="65809"/>
                  <a:pt x="43090" y="76364"/>
                  <a:pt x="31690" y="79945"/>
                </a:cubicBezTo>
                <a:cubicBezTo>
                  <a:pt x="29593" y="80601"/>
                  <a:pt x="27583" y="80905"/>
                  <a:pt x="25668" y="80905"/>
                </a:cubicBezTo>
                <a:cubicBezTo>
                  <a:pt x="17481" y="80905"/>
                  <a:pt x="11002" y="75341"/>
                  <a:pt x="6612" y="67875"/>
                </a:cubicBezTo>
                <a:cubicBezTo>
                  <a:pt x="5957" y="66667"/>
                  <a:pt x="5355" y="65428"/>
                  <a:pt x="4804" y="64163"/>
                </a:cubicBezTo>
                <a:lnTo>
                  <a:pt x="4804" y="64163"/>
                </a:lnTo>
                <a:cubicBezTo>
                  <a:pt x="8677" y="73683"/>
                  <a:pt x="15116" y="81182"/>
                  <a:pt x="24842" y="81182"/>
                </a:cubicBezTo>
                <a:cubicBezTo>
                  <a:pt x="26966" y="81182"/>
                  <a:pt x="29246" y="80824"/>
                  <a:pt x="31690" y="80052"/>
                </a:cubicBezTo>
                <a:cubicBezTo>
                  <a:pt x="43090" y="76471"/>
                  <a:pt x="51592" y="65863"/>
                  <a:pt x="57118" y="55684"/>
                </a:cubicBezTo>
                <a:cubicBezTo>
                  <a:pt x="60927" y="48710"/>
                  <a:pt x="64883" y="39711"/>
                  <a:pt x="63488" y="31544"/>
                </a:cubicBezTo>
                <a:cubicBezTo>
                  <a:pt x="62375" y="25174"/>
                  <a:pt x="57010" y="20212"/>
                  <a:pt x="52598" y="15907"/>
                </a:cubicBezTo>
                <a:cubicBezTo>
                  <a:pt x="46671" y="10261"/>
                  <a:pt x="39965" y="3837"/>
                  <a:pt x="32026" y="1155"/>
                </a:cubicBezTo>
                <a:cubicBezTo>
                  <a:pt x="29753" y="363"/>
                  <a:pt x="27601" y="0"/>
                  <a:pt x="25570" y="0"/>
                </a:cubicBezTo>
                <a:close/>
              </a:path>
            </a:pathLst>
          </a:cu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
          <p:cNvSpPr txBox="1"/>
          <p:nvPr>
            <p:ph type="ctrTitle"/>
          </p:nvPr>
        </p:nvSpPr>
        <p:spPr>
          <a:xfrm>
            <a:off x="1420815" y="1158625"/>
            <a:ext cx="6302400" cy="1836900"/>
          </a:xfrm>
          <a:prstGeom prst="rect">
            <a:avLst/>
          </a:prstGeom>
          <a:noFill/>
          <a:ln>
            <a:noFill/>
          </a:ln>
        </p:spPr>
        <p:txBody>
          <a:bodyPr anchorCtr="0" anchor="t" bIns="91425" lIns="91425" spcFirstLastPara="1" rIns="91425" wrap="square" tIns="234000">
            <a:noAutofit/>
          </a:bodyPr>
          <a:lstStyle/>
          <a:p>
            <a:pPr indent="0" lvl="0" marL="0" rtl="0" algn="ctr">
              <a:lnSpc>
                <a:spcPct val="100000"/>
              </a:lnSpc>
              <a:spcBef>
                <a:spcPts val="0"/>
              </a:spcBef>
              <a:spcAft>
                <a:spcPts val="0"/>
              </a:spcAft>
              <a:buSzPts val="5200"/>
              <a:buNone/>
            </a:pPr>
            <a:r>
              <a:rPr lang="en"/>
              <a:t>Understanding</a:t>
            </a:r>
            <a:endParaRPr/>
          </a:p>
          <a:p>
            <a:pPr indent="0" lvl="0" marL="0" rtl="0" algn="ctr">
              <a:lnSpc>
                <a:spcPct val="100000"/>
              </a:lnSpc>
              <a:spcBef>
                <a:spcPts val="0"/>
              </a:spcBef>
              <a:spcAft>
                <a:spcPts val="0"/>
              </a:spcAft>
              <a:buSzPts val="5200"/>
              <a:buNone/>
            </a:pPr>
            <a:r>
              <a:rPr lang="en"/>
              <a:t>Erin’s Law</a:t>
            </a:r>
            <a:endParaRPr/>
          </a:p>
          <a:p>
            <a:pPr indent="0" lvl="0" marL="0" rtl="0" algn="ctr">
              <a:lnSpc>
                <a:spcPct val="100000"/>
              </a:lnSpc>
              <a:spcBef>
                <a:spcPts val="0"/>
              </a:spcBef>
              <a:spcAft>
                <a:spcPts val="0"/>
              </a:spcAft>
              <a:buSzPts val="5200"/>
              <a:buNone/>
            </a:pPr>
            <a:r>
              <a:rPr lang="en"/>
              <a:t> </a:t>
            </a:r>
            <a:endParaRPr/>
          </a:p>
        </p:txBody>
      </p:sp>
      <p:sp>
        <p:nvSpPr>
          <p:cNvPr id="181" name="Google Shape;181;p1"/>
          <p:cNvSpPr txBox="1"/>
          <p:nvPr>
            <p:ph idx="1" type="subTitle"/>
          </p:nvPr>
        </p:nvSpPr>
        <p:spPr>
          <a:xfrm>
            <a:off x="1420800" y="3386925"/>
            <a:ext cx="6302400" cy="409500"/>
          </a:xfrm>
          <a:prstGeom prst="rect">
            <a:avLst/>
          </a:prstGeom>
          <a:noFill/>
          <a:ln>
            <a:noFill/>
          </a:ln>
        </p:spPr>
        <p:txBody>
          <a:bodyPr anchorCtr="0" anchor="ctr" bIns="91425" lIns="90000" spcFirstLastPara="1" rIns="91425" wrap="square" tIns="91425">
            <a:noAutofit/>
          </a:bodyPr>
          <a:lstStyle/>
          <a:p>
            <a:pPr indent="0" lvl="0" marL="0" rtl="0" algn="ctr">
              <a:lnSpc>
                <a:spcPct val="100000"/>
              </a:lnSpc>
              <a:spcBef>
                <a:spcPts val="0"/>
              </a:spcBef>
              <a:spcAft>
                <a:spcPts val="0"/>
              </a:spcAft>
              <a:buSzPts val="1400"/>
              <a:buNone/>
            </a:pPr>
            <a:r>
              <a:rPr lang="en" sz="2200"/>
              <a:t>A Parent’s Guide</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
          <p:cNvSpPr txBox="1"/>
          <p:nvPr>
            <p:ph idx="1" type="body"/>
          </p:nvPr>
        </p:nvSpPr>
        <p:spPr>
          <a:xfrm>
            <a:off x="720000" y="1102175"/>
            <a:ext cx="7704000" cy="350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SzPts val="1200"/>
              <a:buNone/>
            </a:pPr>
            <a:r>
              <a:rPr lang="en" sz="1700">
                <a:solidFill>
                  <a:srgbClr val="363636"/>
                </a:solidFill>
                <a:highlight>
                  <a:srgbClr val="FFFFFF"/>
                </a:highlight>
                <a:latin typeface="Arial"/>
                <a:ea typeface="Arial"/>
                <a:cs typeface="Arial"/>
                <a:sym typeface="Arial"/>
              </a:rPr>
              <a:t>Erin’s Law is named after childhood sexual assault survivor, author, speaker and activist Erin Merryn, who is the founder and President of Erin’s Law, which is registered with the State of Illinois and the IRS as a 501 (c)(4) non-profit social welfare organization.</a:t>
            </a:r>
            <a:endParaRPr sz="1700">
              <a:solidFill>
                <a:srgbClr val="000000"/>
              </a:solidFill>
              <a:latin typeface="Arial"/>
              <a:ea typeface="Arial"/>
              <a:cs typeface="Arial"/>
              <a:sym typeface="Arial"/>
            </a:endParaRPr>
          </a:p>
          <a:p>
            <a:pPr indent="0" lvl="0" marL="0" rtl="0" algn="l">
              <a:lnSpc>
                <a:spcPct val="115000"/>
              </a:lnSpc>
              <a:spcBef>
                <a:spcPts val="1800"/>
              </a:spcBef>
              <a:spcAft>
                <a:spcPts val="0"/>
              </a:spcAft>
              <a:buSzPts val="1200"/>
              <a:buNone/>
            </a:pPr>
            <a:r>
              <a:rPr lang="en" sz="1700">
                <a:solidFill>
                  <a:srgbClr val="000000"/>
                </a:solidFill>
                <a:latin typeface="Arial"/>
                <a:ea typeface="Arial"/>
                <a:cs typeface="Arial"/>
                <a:sym typeface="Arial"/>
              </a:rPr>
              <a:t>In August 2019, New York State became the 37th state to sign Erin’s Law into legislation. Erin’s Law requires public schools to teach child sexual abuse and exploitation prevention classes to students in kindergarten through eighth grade. Under the new law, all students must attend.</a:t>
            </a:r>
            <a:endParaRPr sz="1700">
              <a:solidFill>
                <a:srgbClr val="000000"/>
              </a:solidFill>
              <a:latin typeface="Arial"/>
              <a:ea typeface="Arial"/>
              <a:cs typeface="Arial"/>
              <a:sym typeface="Arial"/>
            </a:endParaRPr>
          </a:p>
          <a:p>
            <a:pPr indent="457200" lvl="0" marL="5029200" rtl="0" algn="l">
              <a:lnSpc>
                <a:spcPct val="115000"/>
              </a:lnSpc>
              <a:spcBef>
                <a:spcPts val="1200"/>
              </a:spcBef>
              <a:spcAft>
                <a:spcPts val="1200"/>
              </a:spcAft>
              <a:buSzPts val="1200"/>
              <a:buNone/>
            </a:pPr>
            <a:r>
              <a:rPr lang="en" sz="1700">
                <a:solidFill>
                  <a:srgbClr val="000000"/>
                </a:solidFill>
                <a:latin typeface="Arial"/>
                <a:ea typeface="Arial"/>
                <a:cs typeface="Arial"/>
                <a:sym typeface="Arial"/>
              </a:rPr>
              <a:t>Source: Erinslaw.org</a:t>
            </a:r>
            <a:endParaRPr sz="1700">
              <a:solidFill>
                <a:srgbClr val="000000"/>
              </a:solidFill>
              <a:latin typeface="Arial"/>
              <a:ea typeface="Arial"/>
              <a:cs typeface="Arial"/>
              <a:sym typeface="Arial"/>
            </a:endParaRPr>
          </a:p>
        </p:txBody>
      </p:sp>
      <p:sp>
        <p:nvSpPr>
          <p:cNvPr id="187" name="Google Shape;187;p2"/>
          <p:cNvSpPr txBox="1"/>
          <p:nvPr>
            <p:ph type="title"/>
          </p:nvPr>
        </p:nvSpPr>
        <p:spPr>
          <a:xfrm>
            <a:off x="726825" y="540000"/>
            <a:ext cx="7704000" cy="3906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300"/>
              <a:buNone/>
            </a:pPr>
            <a:r>
              <a:rPr lang="en"/>
              <a:t>What is Erin’s Law?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
          <p:cNvSpPr txBox="1"/>
          <p:nvPr>
            <p:ph idx="1" type="body"/>
          </p:nvPr>
        </p:nvSpPr>
        <p:spPr>
          <a:xfrm>
            <a:off x="720000" y="1529975"/>
            <a:ext cx="7704000" cy="3361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SzPts val="1200"/>
              <a:buNone/>
            </a:pPr>
            <a:r>
              <a:rPr lang="en" sz="1300">
                <a:solidFill>
                  <a:srgbClr val="363636"/>
                </a:solidFill>
                <a:highlight>
                  <a:srgbClr val="FFFFFF"/>
                </a:highlight>
                <a:latin typeface="Arial"/>
                <a:ea typeface="Arial"/>
                <a:cs typeface="Arial"/>
                <a:sym typeface="Arial"/>
              </a:rPr>
              <a:t>“Erin’s Law” requires that all public schools in each state implement a prevention-oriented child sexual abuse program which teaches:</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4000"/>
              </a:spcBef>
              <a:spcAft>
                <a:spcPts val="0"/>
              </a:spcAft>
              <a:buClr>
                <a:srgbClr val="363636"/>
              </a:buClr>
              <a:buSzPts val="1300"/>
              <a:buFont typeface="Arial"/>
              <a:buChar char="●"/>
            </a:pPr>
            <a:r>
              <a:rPr b="1" lang="en" sz="2400">
                <a:solidFill>
                  <a:srgbClr val="FFFFFF"/>
                </a:solidFill>
                <a:highlight>
                  <a:srgbClr val="6388BB"/>
                </a:highlight>
                <a:latin typeface="Arial"/>
                <a:ea typeface="Arial"/>
                <a:cs typeface="Arial"/>
                <a:sym typeface="Arial"/>
              </a:rPr>
              <a:t>1</a:t>
            </a:r>
            <a:r>
              <a:rPr b="1" lang="en" sz="1600">
                <a:solidFill>
                  <a:srgbClr val="363636"/>
                </a:solidFill>
                <a:highlight>
                  <a:srgbClr val="FFFFFF"/>
                </a:highlight>
                <a:latin typeface="Arial"/>
                <a:ea typeface="Arial"/>
                <a:cs typeface="Arial"/>
                <a:sym typeface="Arial"/>
              </a:rPr>
              <a:t>Students</a:t>
            </a:r>
            <a:r>
              <a:rPr lang="en" sz="1600">
                <a:solidFill>
                  <a:srgbClr val="363636"/>
                </a:solidFill>
                <a:highlight>
                  <a:srgbClr val="FFFFFF"/>
                </a:highlight>
                <a:latin typeface="Arial"/>
                <a:ea typeface="Arial"/>
                <a:cs typeface="Arial"/>
                <a:sym typeface="Arial"/>
              </a:rPr>
              <a:t> in grades </a:t>
            </a:r>
            <a:r>
              <a:rPr lang="en" sz="1600">
                <a:solidFill>
                  <a:srgbClr val="363636"/>
                </a:solidFill>
                <a:highlight>
                  <a:srgbClr val="FFFFFF"/>
                </a:highlight>
                <a:latin typeface="Arial"/>
                <a:ea typeface="Arial"/>
                <a:cs typeface="Arial"/>
                <a:sym typeface="Arial"/>
              </a:rPr>
              <a:t>K</a:t>
            </a:r>
            <a:r>
              <a:rPr lang="en" sz="1600">
                <a:solidFill>
                  <a:srgbClr val="363636"/>
                </a:solidFill>
                <a:highlight>
                  <a:srgbClr val="FFFFFF"/>
                </a:highlight>
                <a:latin typeface="Arial"/>
                <a:ea typeface="Arial"/>
                <a:cs typeface="Arial"/>
                <a:sym typeface="Arial"/>
              </a:rPr>
              <a:t> – 8th grade, age-appropriate techniques to recognize child sexual abuse and tell a trusted adult</a:t>
            </a:r>
            <a:endParaRPr sz="16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b="1" lang="en" sz="2400">
                <a:solidFill>
                  <a:srgbClr val="FFFFFF"/>
                </a:solidFill>
                <a:highlight>
                  <a:srgbClr val="3BBDD6"/>
                </a:highlight>
                <a:latin typeface="Arial"/>
                <a:ea typeface="Arial"/>
                <a:cs typeface="Arial"/>
                <a:sym typeface="Arial"/>
              </a:rPr>
              <a:t>2</a:t>
            </a:r>
            <a:r>
              <a:rPr b="1" lang="en" sz="1600">
                <a:solidFill>
                  <a:srgbClr val="363636"/>
                </a:solidFill>
                <a:highlight>
                  <a:srgbClr val="FFFFFF"/>
                </a:highlight>
                <a:latin typeface="Arial"/>
                <a:ea typeface="Arial"/>
                <a:cs typeface="Arial"/>
                <a:sym typeface="Arial"/>
              </a:rPr>
              <a:t>School personnel</a:t>
            </a:r>
            <a:r>
              <a:rPr lang="en" sz="1600">
                <a:solidFill>
                  <a:srgbClr val="363636"/>
                </a:solidFill>
                <a:highlight>
                  <a:srgbClr val="FFFFFF"/>
                </a:highlight>
                <a:latin typeface="Arial"/>
                <a:ea typeface="Arial"/>
                <a:cs typeface="Arial"/>
                <a:sym typeface="Arial"/>
              </a:rPr>
              <a:t> all about child sexual abuse</a:t>
            </a:r>
            <a:endParaRPr sz="16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b="1" lang="en" sz="2400">
                <a:solidFill>
                  <a:srgbClr val="FFFFFF"/>
                </a:solidFill>
                <a:highlight>
                  <a:srgbClr val="A53BD6"/>
                </a:highlight>
                <a:latin typeface="Arial"/>
                <a:ea typeface="Arial"/>
                <a:cs typeface="Arial"/>
                <a:sym typeface="Arial"/>
              </a:rPr>
              <a:t>3</a:t>
            </a:r>
            <a:r>
              <a:rPr b="1" lang="en" sz="1600">
                <a:solidFill>
                  <a:srgbClr val="363636"/>
                </a:solidFill>
                <a:highlight>
                  <a:srgbClr val="FFFFFF"/>
                </a:highlight>
                <a:latin typeface="Arial"/>
                <a:ea typeface="Arial"/>
                <a:cs typeface="Arial"/>
                <a:sym typeface="Arial"/>
              </a:rPr>
              <a:t>Parents &amp; guardians</a:t>
            </a:r>
            <a:r>
              <a:rPr lang="en" sz="1600">
                <a:solidFill>
                  <a:srgbClr val="363636"/>
                </a:solidFill>
                <a:highlight>
                  <a:srgbClr val="FFFFFF"/>
                </a:highlight>
                <a:latin typeface="Arial"/>
                <a:ea typeface="Arial"/>
                <a:cs typeface="Arial"/>
                <a:sym typeface="Arial"/>
              </a:rPr>
              <a:t> the warning signs of child sexual abuse, plus needed assistance, referral or resource information to support sexually abused children and their families						</a:t>
            </a:r>
            <a:r>
              <a:rPr lang="en" sz="1400">
                <a:solidFill>
                  <a:srgbClr val="000000"/>
                </a:solidFill>
                <a:latin typeface="Arial"/>
                <a:ea typeface="Arial"/>
                <a:cs typeface="Arial"/>
                <a:sym typeface="Arial"/>
              </a:rPr>
              <a:t>Source: Erinslaw.org</a:t>
            </a:r>
            <a:r>
              <a:rPr lang="en" sz="1600">
                <a:solidFill>
                  <a:srgbClr val="363636"/>
                </a:solidFill>
                <a:highlight>
                  <a:srgbClr val="FFFFFF"/>
                </a:highlight>
                <a:latin typeface="Arial"/>
                <a:ea typeface="Arial"/>
                <a:cs typeface="Arial"/>
                <a:sym typeface="Arial"/>
              </a:rPr>
              <a:t>				</a:t>
            </a:r>
            <a:endParaRPr sz="1600">
              <a:solidFill>
                <a:srgbClr val="363636"/>
              </a:solidFill>
              <a:highlight>
                <a:srgbClr val="FFFFFF"/>
              </a:highlight>
              <a:latin typeface="Arial"/>
              <a:ea typeface="Arial"/>
              <a:cs typeface="Arial"/>
              <a:sym typeface="Arial"/>
            </a:endParaRPr>
          </a:p>
          <a:p>
            <a:pPr indent="0" lvl="0" marL="4114800" rtl="0" algn="l">
              <a:lnSpc>
                <a:spcPct val="115000"/>
              </a:lnSpc>
              <a:spcBef>
                <a:spcPts val="4700"/>
              </a:spcBef>
              <a:spcAft>
                <a:spcPts val="0"/>
              </a:spcAft>
              <a:buSzPts val="1200"/>
              <a:buNone/>
            </a:pPr>
            <a:r>
              <a:rPr lang="en" sz="1400">
                <a:solidFill>
                  <a:srgbClr val="000000"/>
                </a:solidFill>
                <a:latin typeface="Arial"/>
                <a:ea typeface="Arial"/>
                <a:cs typeface="Arial"/>
                <a:sym typeface="Arial"/>
              </a:rPr>
              <a:t>Source: Erinslaw.org</a:t>
            </a:r>
            <a:endParaRPr sz="1600">
              <a:solidFill>
                <a:srgbClr val="363636"/>
              </a:solidFill>
              <a:highlight>
                <a:srgbClr val="FFFFFF"/>
              </a:highlight>
              <a:latin typeface="Arial"/>
              <a:ea typeface="Arial"/>
              <a:cs typeface="Arial"/>
              <a:sym typeface="Arial"/>
            </a:endParaRPr>
          </a:p>
          <a:p>
            <a:pPr indent="0" lvl="0" marL="4114800" rtl="0" algn="l">
              <a:lnSpc>
                <a:spcPct val="115000"/>
              </a:lnSpc>
              <a:spcBef>
                <a:spcPts val="4700"/>
              </a:spcBef>
              <a:spcAft>
                <a:spcPts val="0"/>
              </a:spcAft>
              <a:buSzPts val="1200"/>
              <a:buNone/>
            </a:pPr>
            <a:r>
              <a:t/>
            </a:r>
            <a:endParaRPr sz="1600">
              <a:solidFill>
                <a:srgbClr val="363636"/>
              </a:solidFill>
              <a:highlight>
                <a:srgbClr val="FFFFFF"/>
              </a:highlight>
              <a:latin typeface="Arial"/>
              <a:ea typeface="Arial"/>
              <a:cs typeface="Arial"/>
              <a:sym typeface="Arial"/>
            </a:endParaRPr>
          </a:p>
          <a:p>
            <a:pPr indent="0" lvl="0" marL="1371600" rtl="0" algn="l">
              <a:lnSpc>
                <a:spcPct val="115000"/>
              </a:lnSpc>
              <a:spcBef>
                <a:spcPts val="4700"/>
              </a:spcBef>
              <a:spcAft>
                <a:spcPts val="0"/>
              </a:spcAft>
              <a:buSzPts val="1200"/>
              <a:buNone/>
            </a:pPr>
            <a:r>
              <a:t/>
            </a:r>
            <a:endParaRPr sz="14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193" name="Google Shape;193;p3"/>
          <p:cNvSpPr txBox="1"/>
          <p:nvPr>
            <p:ph type="title"/>
          </p:nvPr>
        </p:nvSpPr>
        <p:spPr>
          <a:xfrm>
            <a:off x="726825" y="80525"/>
            <a:ext cx="7704000" cy="148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300"/>
              <a:buNone/>
            </a:pPr>
            <a:r>
              <a:rPr lang="en"/>
              <a:t>What are the district’s requirements under the new legislation?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gec4707b6ef_0_3"/>
          <p:cNvSpPr txBox="1"/>
          <p:nvPr>
            <p:ph idx="1" type="body"/>
          </p:nvPr>
        </p:nvSpPr>
        <p:spPr>
          <a:xfrm>
            <a:off x="525450" y="1198400"/>
            <a:ext cx="7905300" cy="35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rgbClr val="0000FF"/>
                </a:solidFill>
                <a:hlinkClick r:id="rId3">
                  <a:extLst>
                    <a:ext uri="{A12FA001-AC4F-418D-AE19-62706E023703}">
                      <ahyp:hlinkClr val="tx"/>
                    </a:ext>
                  </a:extLst>
                </a:hlinkClick>
              </a:rPr>
              <a:t>https://www.cnn.com/videos/justice/2018/05/14/erin-merryn-erins-law-sexual-abuse-safety-education-paul-dnt.cnn</a:t>
            </a:r>
            <a:r>
              <a:rPr lang="en">
                <a:solidFill>
                  <a:srgbClr val="0000FF"/>
                </a:solidFill>
              </a:rPr>
              <a:t> </a:t>
            </a:r>
            <a:r>
              <a:rPr lang="en">
                <a:solidFill>
                  <a:srgbClr val="0000FF"/>
                </a:solidFill>
              </a:rPr>
              <a:t> </a:t>
            </a:r>
            <a:endParaRPr>
              <a:solidFill>
                <a:srgbClr val="0000FF"/>
              </a:solidFill>
            </a:endParaRPr>
          </a:p>
          <a:p>
            <a:pPr indent="0" lvl="0" marL="0" rtl="0" algn="l">
              <a:spcBef>
                <a:spcPts val="0"/>
              </a:spcBef>
              <a:spcAft>
                <a:spcPts val="0"/>
              </a:spcAft>
              <a:buNone/>
            </a:pPr>
            <a:r>
              <a:t/>
            </a:r>
            <a:endParaRPr>
              <a:solidFill>
                <a:srgbClr val="0000FF"/>
              </a:solidFill>
            </a:endParaRPr>
          </a:p>
          <a:p>
            <a:pPr indent="0" lvl="0" marL="0" rtl="0" algn="l">
              <a:spcBef>
                <a:spcPts val="0"/>
              </a:spcBef>
              <a:spcAft>
                <a:spcPts val="0"/>
              </a:spcAft>
              <a:buNone/>
            </a:pPr>
            <a:r>
              <a:rPr lang="en">
                <a:solidFill>
                  <a:srgbClr val="0000FF"/>
                </a:solidFill>
              </a:rPr>
              <a:t>Please click the link to be directed to Erin’s video message (4 minutes) </a:t>
            </a:r>
            <a:endParaRPr>
              <a:solidFill>
                <a:srgbClr val="0000FF"/>
              </a:solidFill>
            </a:endParaRPr>
          </a:p>
          <a:p>
            <a:pPr indent="0" lvl="0" marL="0" rtl="0" algn="l">
              <a:spcBef>
                <a:spcPts val="0"/>
              </a:spcBef>
              <a:spcAft>
                <a:spcPts val="0"/>
              </a:spcAft>
              <a:buNone/>
            </a:pPr>
            <a:r>
              <a:rPr lang="en">
                <a:highlight>
                  <a:srgbClr val="3BBDD6"/>
                </a:highlight>
              </a:rPr>
              <a:t> </a:t>
            </a:r>
            <a:endParaRPr>
              <a:highlight>
                <a:srgbClr val="3BBDD6"/>
              </a:highlight>
            </a:endParaRPr>
          </a:p>
        </p:txBody>
      </p:sp>
      <p:sp>
        <p:nvSpPr>
          <p:cNvPr id="199" name="Google Shape;199;gec4707b6ef_0_3"/>
          <p:cNvSpPr txBox="1"/>
          <p:nvPr>
            <p:ph type="title"/>
          </p:nvPr>
        </p:nvSpPr>
        <p:spPr>
          <a:xfrm>
            <a:off x="726825" y="540000"/>
            <a:ext cx="7704000" cy="39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Erin Speaks</a:t>
            </a:r>
            <a:endParaRPr/>
          </a:p>
        </p:txBody>
      </p:sp>
      <p:pic>
        <p:nvPicPr>
          <p:cNvPr id="200" name="Google Shape;200;gec4707b6ef_0_3"/>
          <p:cNvPicPr preferRelativeResize="0"/>
          <p:nvPr/>
        </p:nvPicPr>
        <p:blipFill>
          <a:blip r:embed="rId4">
            <a:alphaModFix/>
          </a:blip>
          <a:stretch>
            <a:fillRect/>
          </a:stretch>
        </p:blipFill>
        <p:spPr>
          <a:xfrm>
            <a:off x="2524563" y="2105800"/>
            <a:ext cx="4094875" cy="29073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5"/>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900"/>
              </a:spcBef>
              <a:spcAft>
                <a:spcPts val="0"/>
              </a:spcAft>
              <a:buSzPts val="1200"/>
              <a:buNone/>
            </a:pPr>
            <a:r>
              <a:rPr lang="en" sz="2800">
                <a:solidFill>
                  <a:srgbClr val="363636"/>
                </a:solidFill>
                <a:highlight>
                  <a:srgbClr val="FFFFFF"/>
                </a:highlight>
                <a:latin typeface="Arial"/>
                <a:ea typeface="Arial"/>
                <a:cs typeface="Arial"/>
                <a:sym typeface="Arial"/>
              </a:rPr>
              <a:t>The NYS mandate does not allow for parents to opt their children out of the lessons presented.</a:t>
            </a:r>
            <a:r>
              <a:rPr lang="en" sz="1300">
                <a:solidFill>
                  <a:srgbClr val="363636"/>
                </a:solidFill>
                <a:highlight>
                  <a:srgbClr val="FFFFFF"/>
                </a:highlight>
                <a:latin typeface="Arial"/>
                <a:ea typeface="Arial"/>
                <a:cs typeface="Arial"/>
                <a:sym typeface="Arial"/>
              </a:rPr>
              <a:t> </a:t>
            </a:r>
            <a:endParaRPr sz="16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06" name="Google Shape;206;p5"/>
          <p:cNvSpPr txBox="1"/>
          <p:nvPr>
            <p:ph type="title"/>
          </p:nvPr>
        </p:nvSpPr>
        <p:spPr>
          <a:xfrm>
            <a:off x="720000" y="0"/>
            <a:ext cx="7704000" cy="148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300"/>
              <a:buNone/>
            </a:pPr>
            <a:r>
              <a:rPr lang="en" sz="3500"/>
              <a:t>Can I opt my child out of the lessons?</a:t>
            </a:r>
            <a:endParaRPr sz="3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7"/>
          <p:cNvSpPr txBox="1"/>
          <p:nvPr>
            <p:ph idx="1" type="body"/>
          </p:nvPr>
        </p:nvSpPr>
        <p:spPr>
          <a:xfrm>
            <a:off x="1047325" y="878275"/>
            <a:ext cx="7704000" cy="316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SzPts val="1200"/>
              <a:buNone/>
            </a:pPr>
            <a:r>
              <a:t/>
            </a:r>
            <a:endParaRPr sz="16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12" name="Google Shape;212;p7"/>
          <p:cNvSpPr txBox="1"/>
          <p:nvPr>
            <p:ph type="title"/>
          </p:nvPr>
        </p:nvSpPr>
        <p:spPr>
          <a:xfrm>
            <a:off x="720000" y="-363700"/>
            <a:ext cx="7704000" cy="148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What can parents do?</a:t>
            </a:r>
            <a:endParaRPr/>
          </a:p>
        </p:txBody>
      </p:sp>
      <p:pic>
        <p:nvPicPr>
          <p:cNvPr descr="BREAKING THE SILENCE shines a light on the challenging journey faced by those affected by child sexual abuse, as well as offers useful information where people can turn for help. | For more, visit http://www.tlc.com/bethevoice&#10;&#10;Subscribe to TLC:&#10;http://www.youtube.com/subscription_center?add_user=tlc&#10;&#10;Join us on Facebook: &#10;https://www.facebook.com/TLC&#10;&#10;Follow on Twitter: &#10;https://twitter.com/TLC" id="213" name="Google Shape;213;p7" title="Erin Merryn PSA For Parents">
            <a:hlinkClick r:id="rId3"/>
          </p:cNvPr>
          <p:cNvPicPr preferRelativeResize="0"/>
          <p:nvPr/>
        </p:nvPicPr>
        <p:blipFill rotWithShape="1">
          <a:blip r:embed="rId4">
            <a:alphaModFix/>
          </a:blip>
          <a:srcRect b="0" l="0" r="0" t="0"/>
          <a:stretch/>
        </p:blipFill>
        <p:spPr>
          <a:xfrm>
            <a:off x="2286000" y="112610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8"/>
          <p:cNvSpPr txBox="1"/>
          <p:nvPr>
            <p:ph idx="1" type="body"/>
          </p:nvPr>
        </p:nvSpPr>
        <p:spPr>
          <a:xfrm>
            <a:off x="720000" y="1439375"/>
            <a:ext cx="7704000" cy="3462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None/>
            </a:pPr>
            <a:r>
              <a:rPr lang="en">
                <a:solidFill>
                  <a:srgbClr val="363636"/>
                </a:solidFill>
                <a:highlight>
                  <a:srgbClr val="FFFFFF"/>
                </a:highlight>
                <a:latin typeface="Arial"/>
                <a:ea typeface="Arial"/>
                <a:cs typeface="Arial"/>
                <a:sym typeface="Arial"/>
              </a:rPr>
              <a:t>T</a:t>
            </a:r>
            <a:r>
              <a:rPr lang="en">
                <a:solidFill>
                  <a:srgbClr val="363636"/>
                </a:solidFill>
                <a:highlight>
                  <a:srgbClr val="FFFFFF"/>
                </a:highlight>
                <a:latin typeface="Times New Roman"/>
                <a:ea typeface="Times New Roman"/>
                <a:cs typeface="Times New Roman"/>
                <a:sym typeface="Times New Roman"/>
              </a:rPr>
              <a:t>alk to your child regularly about body safety: </a:t>
            </a:r>
            <a:endParaRPr>
              <a:solidFill>
                <a:srgbClr val="363636"/>
              </a:solidFill>
              <a:highlight>
                <a:srgbClr val="FFFFFF"/>
              </a:highlight>
              <a:latin typeface="Times New Roman"/>
              <a:ea typeface="Times New Roman"/>
              <a:cs typeface="Times New Roman"/>
              <a:sym typeface="Times New Roman"/>
            </a:endParaRPr>
          </a:p>
          <a:p>
            <a:pPr indent="-304800" lvl="0" marL="457200" rtl="0" algn="l">
              <a:lnSpc>
                <a:spcPct val="115000"/>
              </a:lnSpc>
              <a:spcBef>
                <a:spcPts val="900"/>
              </a:spcBef>
              <a:spcAft>
                <a:spcPts val="0"/>
              </a:spcAft>
              <a:buClr>
                <a:srgbClr val="363636"/>
              </a:buClr>
              <a:buSzPts val="1200"/>
              <a:buFont typeface="Times New Roman"/>
              <a:buChar char="●"/>
            </a:pPr>
            <a:r>
              <a:rPr lang="en">
                <a:solidFill>
                  <a:srgbClr val="363636"/>
                </a:solidFill>
                <a:highlight>
                  <a:srgbClr val="FFFFFF"/>
                </a:highlight>
                <a:latin typeface="Times New Roman"/>
                <a:ea typeface="Times New Roman"/>
                <a:cs typeface="Times New Roman"/>
                <a:sym typeface="Times New Roman"/>
              </a:rPr>
              <a:t>As soon as language starts and can be understood, it is a great time to begin. (see attached scripts for how to start the conversation).</a:t>
            </a:r>
            <a:endParaRPr>
              <a:solidFill>
                <a:srgbClr val="363636"/>
              </a:solidFill>
              <a:highlight>
                <a:srgbClr val="FFFFFF"/>
              </a:highlight>
              <a:latin typeface="Times New Roman"/>
              <a:ea typeface="Times New Roman"/>
              <a:cs typeface="Times New Roman"/>
              <a:sym typeface="Times New Roman"/>
            </a:endParaRPr>
          </a:p>
          <a:p>
            <a:pPr indent="-304800" lvl="0" marL="457200" rtl="0" algn="l">
              <a:lnSpc>
                <a:spcPct val="115000"/>
              </a:lnSpc>
              <a:spcBef>
                <a:spcPts val="0"/>
              </a:spcBef>
              <a:spcAft>
                <a:spcPts val="0"/>
              </a:spcAft>
              <a:buClr>
                <a:srgbClr val="363636"/>
              </a:buClr>
              <a:buSzPts val="1200"/>
              <a:buFont typeface="Times New Roman"/>
              <a:buChar char="●"/>
            </a:pPr>
            <a:r>
              <a:rPr lang="en">
                <a:solidFill>
                  <a:srgbClr val="363636"/>
                </a:solidFill>
                <a:highlight>
                  <a:srgbClr val="FFFFFF"/>
                </a:highlight>
                <a:latin typeface="Times New Roman"/>
                <a:ea typeface="Times New Roman"/>
                <a:cs typeface="Times New Roman"/>
                <a:sym typeface="Times New Roman"/>
              </a:rPr>
              <a:t>Talk to your child about trusting their intuition. That feeling in your tummy that something doesn’t seem right likely isn’t. Even if nothing has happened empower your child that they can leave a situation and find another safe adult. That might mean calling someone if they are alone with only one adult making them feel uneasy.</a:t>
            </a:r>
            <a:endParaRPr>
              <a:solidFill>
                <a:srgbClr val="363636"/>
              </a:solidFill>
              <a:highlight>
                <a:srgbClr val="FFFFFF"/>
              </a:highlight>
              <a:latin typeface="Times New Roman"/>
              <a:ea typeface="Times New Roman"/>
              <a:cs typeface="Times New Roman"/>
              <a:sym typeface="Times New Roman"/>
            </a:endParaRPr>
          </a:p>
          <a:p>
            <a:pPr indent="0" lvl="0" marL="0" rtl="0" algn="l">
              <a:lnSpc>
                <a:spcPct val="115000"/>
              </a:lnSpc>
              <a:spcBef>
                <a:spcPts val="1800"/>
              </a:spcBef>
              <a:spcAft>
                <a:spcPts val="0"/>
              </a:spcAft>
              <a:buSzPts val="1200"/>
              <a:buNone/>
            </a:pPr>
            <a:r>
              <a:rPr lang="en">
                <a:solidFill>
                  <a:srgbClr val="363636"/>
                </a:solidFill>
                <a:highlight>
                  <a:srgbClr val="FFFFFF"/>
                </a:highlight>
                <a:latin typeface="Times New Roman"/>
                <a:ea typeface="Times New Roman"/>
                <a:cs typeface="Times New Roman"/>
                <a:sym typeface="Times New Roman"/>
              </a:rPr>
              <a:t>Abusers almost always tell a child to keep it a secret. They may tell them they will be in trouble if they tell anyone. Get across to your child they will not be in trouble. That this is not their fault. Abusers can threaten children to stay silent by saying they will hurt them or someone in their family. Let your child know no matter what they have been told you don’t keep this is a secret. You will be protected once you report it. Teach them the differences between safe and unsafe secrets.</a:t>
            </a:r>
            <a:endParaRPr>
              <a:solidFill>
                <a:srgbClr val="363636"/>
              </a:solidFill>
              <a:highlight>
                <a:srgbClr val="FFFFFF"/>
              </a:highlight>
              <a:latin typeface="Times New Roman"/>
              <a:ea typeface="Times New Roman"/>
              <a:cs typeface="Times New Roman"/>
              <a:sym typeface="Times New Roman"/>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19" name="Google Shape;219;p8"/>
          <p:cNvSpPr txBox="1"/>
          <p:nvPr>
            <p:ph type="title"/>
          </p:nvPr>
        </p:nvSpPr>
        <p:spPr>
          <a:xfrm>
            <a:off x="726825" y="80525"/>
            <a:ext cx="7704000" cy="10221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What can parents do?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9"/>
          <p:cNvSpPr txBox="1"/>
          <p:nvPr>
            <p:ph idx="1" type="body"/>
          </p:nvPr>
        </p:nvSpPr>
        <p:spPr>
          <a:xfrm>
            <a:off x="259025" y="876900"/>
            <a:ext cx="6536700" cy="3970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SzPts val="1200"/>
              <a:buNone/>
            </a:pPr>
            <a:r>
              <a:rPr lang="en" sz="1300">
                <a:solidFill>
                  <a:srgbClr val="363636"/>
                </a:solidFill>
                <a:latin typeface="Arial"/>
                <a:ea typeface="Arial"/>
                <a:cs typeface="Arial"/>
                <a:sym typeface="Arial"/>
              </a:rPr>
              <a:t>T</a:t>
            </a:r>
            <a:r>
              <a:rPr lang="en" sz="1300">
                <a:solidFill>
                  <a:srgbClr val="363636"/>
                </a:solidFill>
                <a:latin typeface="Arial"/>
                <a:ea typeface="Arial"/>
                <a:cs typeface="Arial"/>
                <a:sym typeface="Arial"/>
              </a:rPr>
              <a:t>alk to your kids about safe and unsafe touches. </a:t>
            </a:r>
            <a:endParaRPr sz="1300">
              <a:solidFill>
                <a:srgbClr val="363636"/>
              </a:solidFill>
              <a:latin typeface="Arial"/>
              <a:ea typeface="Arial"/>
              <a:cs typeface="Arial"/>
              <a:sym typeface="Arial"/>
            </a:endParaRPr>
          </a:p>
          <a:p>
            <a:pPr indent="0" lvl="0" marL="0" rtl="0" algn="l">
              <a:lnSpc>
                <a:spcPct val="115000"/>
              </a:lnSpc>
              <a:spcBef>
                <a:spcPts val="900"/>
              </a:spcBef>
              <a:spcAft>
                <a:spcPts val="0"/>
              </a:spcAft>
              <a:buSzPts val="1200"/>
              <a:buNone/>
            </a:pPr>
            <a:r>
              <a:rPr lang="en" sz="1300">
                <a:solidFill>
                  <a:srgbClr val="363636"/>
                </a:solidFill>
                <a:highlight>
                  <a:srgbClr val="FFFFFF"/>
                </a:highlight>
                <a:latin typeface="Arial"/>
                <a:ea typeface="Arial"/>
                <a:cs typeface="Arial"/>
                <a:sym typeface="Arial"/>
              </a:rPr>
              <a:t>Examples of safe touches: </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90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Giving a hug. </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Giving a high five.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900"/>
              </a:spcBef>
              <a:spcAft>
                <a:spcPts val="0"/>
              </a:spcAft>
              <a:buNone/>
            </a:pPr>
            <a:r>
              <a:rPr lang="en" sz="1300">
                <a:solidFill>
                  <a:srgbClr val="363636"/>
                </a:solidFill>
                <a:highlight>
                  <a:srgbClr val="FFFFFF"/>
                </a:highlight>
                <a:latin typeface="Arial"/>
                <a:ea typeface="Arial"/>
                <a:cs typeface="Arial"/>
                <a:sym typeface="Arial"/>
              </a:rPr>
              <a:t>Examples of unsafe touches. </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90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Touching your </a:t>
            </a:r>
            <a:r>
              <a:rPr lang="en" sz="1300">
                <a:solidFill>
                  <a:srgbClr val="363636"/>
                </a:solidFill>
                <a:highlight>
                  <a:srgbClr val="FFFFFF"/>
                </a:highlight>
                <a:latin typeface="Arial"/>
                <a:ea typeface="Arial"/>
                <a:cs typeface="Arial"/>
                <a:sym typeface="Arial"/>
              </a:rPr>
              <a:t>private</a:t>
            </a:r>
            <a:r>
              <a:rPr lang="en" sz="1300">
                <a:solidFill>
                  <a:srgbClr val="363636"/>
                </a:solidFill>
                <a:highlight>
                  <a:srgbClr val="FFFFFF"/>
                </a:highlight>
                <a:latin typeface="Arial"/>
                <a:ea typeface="Arial"/>
                <a:cs typeface="Arial"/>
                <a:sym typeface="Arial"/>
              </a:rPr>
              <a:t> parts. </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Getting kicked. </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Hair pulling.</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900"/>
              </a:spcBef>
              <a:spcAft>
                <a:spcPts val="0"/>
              </a:spcAft>
              <a:buNone/>
            </a:pPr>
            <a:r>
              <a:rPr lang="en" sz="1300">
                <a:solidFill>
                  <a:srgbClr val="363636"/>
                </a:solidFill>
                <a:highlight>
                  <a:srgbClr val="FFFFFF"/>
                </a:highlight>
                <a:latin typeface="Arial"/>
                <a:ea typeface="Arial"/>
                <a:cs typeface="Arial"/>
                <a:sym typeface="Arial"/>
              </a:rPr>
              <a:t>Never force children to give hugs and kisses. Let them make that decision. Empower them to know they are the boss of their bodies and decisions about their body.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1800"/>
              </a:spcBef>
              <a:spcAft>
                <a:spcPts val="0"/>
              </a:spcAft>
              <a:buNone/>
            </a:pPr>
            <a:r>
              <a:rPr lang="en" sz="1300">
                <a:solidFill>
                  <a:srgbClr val="363636"/>
                </a:solidFill>
                <a:highlight>
                  <a:srgbClr val="FFFFFF"/>
                </a:highlight>
                <a:latin typeface="Arial"/>
                <a:ea typeface="Arial"/>
                <a:cs typeface="Arial"/>
                <a:sym typeface="Arial"/>
              </a:rPr>
              <a:t>Make the conversation an ongoing one.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18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1800"/>
              </a:spcBef>
              <a:spcAft>
                <a:spcPts val="0"/>
              </a:spcAft>
              <a:buSzPts val="1200"/>
              <a:buNone/>
            </a:pPr>
            <a:r>
              <a:rPr lang="en" sz="1300">
                <a:solidFill>
                  <a:srgbClr val="363636"/>
                </a:solidFill>
                <a:highlight>
                  <a:srgbClr val="FFFFFF"/>
                </a:highlight>
                <a:latin typeface="Arial"/>
                <a:ea typeface="Arial"/>
                <a:cs typeface="Arial"/>
                <a:sym typeface="Arial"/>
              </a:rPr>
              <a:t>Source:erinslaw.org</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1800"/>
              </a:spcBef>
              <a:spcAft>
                <a:spcPts val="0"/>
              </a:spcAft>
              <a:buSzPts val="1200"/>
              <a:buNone/>
            </a:pPr>
            <a:r>
              <a:t/>
            </a:r>
            <a:endParaRPr sz="16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25" name="Google Shape;225;p9"/>
          <p:cNvSpPr txBox="1"/>
          <p:nvPr>
            <p:ph type="title"/>
          </p:nvPr>
        </p:nvSpPr>
        <p:spPr>
          <a:xfrm>
            <a:off x="216725" y="118400"/>
            <a:ext cx="7704000" cy="8673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Healthy</a:t>
            </a:r>
            <a:r>
              <a:rPr lang="en"/>
              <a:t> Touches:</a:t>
            </a:r>
            <a:endParaRPr/>
          </a:p>
        </p:txBody>
      </p:sp>
      <p:pic>
        <p:nvPicPr>
          <p:cNvPr descr="Watch this two minute video to learn how healthy touch for children and youth is important in protecting them from sexual abuse. For more in-depth learning, take Darkness to Light’s 30-minute Healthy Touch for Youth training. Visit https://www.d2l.org/education/additional-training/healthy-touch-children/" id="226" name="Google Shape;226;p9" title="Asking Permission to Touch">
            <a:hlinkClick r:id="rId3"/>
          </p:cNvPr>
          <p:cNvPicPr preferRelativeResize="0"/>
          <p:nvPr/>
        </p:nvPicPr>
        <p:blipFill>
          <a:blip r:embed="rId4">
            <a:alphaModFix/>
          </a:blip>
          <a:stretch>
            <a:fillRect/>
          </a:stretch>
        </p:blipFill>
        <p:spPr>
          <a:xfrm>
            <a:off x="4930875" y="1243950"/>
            <a:ext cx="2568050" cy="19260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6"/>
                                        </p:tgtEl>
                                        <p:attrNameLst>
                                          <p:attrName>style.visibility</p:attrName>
                                        </p:attrNameLst>
                                      </p:cBhvr>
                                      <p:to>
                                        <p:strVal val="visible"/>
                                      </p:to>
                                    </p:set>
                                    <p:animEffect filter="fade" transition="in">
                                      <p:cBhvr>
                                        <p:cTn dur="1000"/>
                                        <p:tgtEl>
                                          <p:spTgt spid="22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10"/>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SzPts val="1200"/>
              <a:buNone/>
            </a:pPr>
            <a:r>
              <a:rPr lang="en" sz="1300">
                <a:solidFill>
                  <a:srgbClr val="363636"/>
                </a:solidFill>
                <a:highlight>
                  <a:srgbClr val="FFFFFF"/>
                </a:highlight>
                <a:latin typeface="Arial"/>
                <a:ea typeface="Arial"/>
                <a:cs typeface="Arial"/>
                <a:sym typeface="Arial"/>
              </a:rPr>
              <a:t> May include but not limited to:</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180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Nightmares</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Trouble sleeping</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Bed wetting</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Change in appetite</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Fear of certain people, places, activites</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Mood swings: rage, anger, fear, anxiety, insecure or withdrawn</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Depression</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Suicidal thoughts</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Acting out sexually</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Exhibits adult sexual behaviors, knowledge, and language</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32" name="Google Shape;232;p10"/>
          <p:cNvSpPr txBox="1"/>
          <p:nvPr>
            <p:ph type="title"/>
          </p:nvPr>
        </p:nvSpPr>
        <p:spPr>
          <a:xfrm>
            <a:off x="726825" y="80525"/>
            <a:ext cx="7704000" cy="148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Recognizing the signs and symptoms of child sexual abuse: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11"/>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SzPts val="1200"/>
              <a:buNone/>
            </a:pPr>
            <a:r>
              <a:rPr lang="en" sz="1300">
                <a:solidFill>
                  <a:srgbClr val="363636"/>
                </a:solidFill>
                <a:highlight>
                  <a:schemeClr val="lt1"/>
                </a:highlight>
                <a:latin typeface="Arial"/>
                <a:ea typeface="Arial"/>
                <a:cs typeface="Arial"/>
                <a:sym typeface="Arial"/>
              </a:rPr>
              <a:t> May include but not limited to:</a:t>
            </a:r>
            <a:endParaRPr sz="2100">
              <a:solidFill>
                <a:srgbClr val="6388BB"/>
              </a:solidFill>
              <a:highlight>
                <a:srgbClr val="FFFFFF"/>
              </a:highlight>
              <a:latin typeface="Arial"/>
              <a:ea typeface="Arial"/>
              <a:cs typeface="Arial"/>
              <a:sym typeface="Arial"/>
            </a:endParaRPr>
          </a:p>
          <a:p>
            <a:pPr indent="-311150" lvl="0" marL="457200" rtl="0" algn="l">
              <a:lnSpc>
                <a:spcPct val="115000"/>
              </a:lnSpc>
              <a:spcBef>
                <a:spcPts val="180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Eating disorders</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Self-injurious behavior</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Drug and alcohol abuse</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Promiscuous activity</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Running away</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Suicidal (ideation/thoughts)</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Depression and anxiety</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Fear (</a:t>
            </a:r>
            <a:r>
              <a:rPr lang="en" sz="1300">
                <a:solidFill>
                  <a:srgbClr val="363636"/>
                </a:solidFill>
                <a:highlight>
                  <a:srgbClr val="FFFFFF"/>
                </a:highlight>
                <a:latin typeface="Arial"/>
                <a:ea typeface="Arial"/>
                <a:cs typeface="Arial"/>
                <a:sym typeface="Arial"/>
              </a:rPr>
              <a:t>unrealistic</a:t>
            </a:r>
            <a:r>
              <a:rPr lang="en" sz="1300">
                <a:solidFill>
                  <a:srgbClr val="363636"/>
                </a:solidFill>
                <a:highlight>
                  <a:srgbClr val="FFFFFF"/>
                </a:highlight>
                <a:latin typeface="Arial"/>
                <a:ea typeface="Arial"/>
                <a:cs typeface="Arial"/>
                <a:sym typeface="Arial"/>
              </a:rPr>
              <a:t>/abnormal)</a:t>
            </a:r>
            <a:endParaRPr sz="1300">
              <a:solidFill>
                <a:srgbClr val="363636"/>
              </a:solidFill>
              <a:highlight>
                <a:srgbClr val="FFFFFF"/>
              </a:highlight>
              <a:latin typeface="Arial"/>
              <a:ea typeface="Arial"/>
              <a:cs typeface="Arial"/>
              <a:sym typeface="Arial"/>
            </a:endParaRPr>
          </a:p>
          <a:p>
            <a:pPr indent="-311150" lvl="0" marL="457200" rtl="0" algn="l">
              <a:lnSpc>
                <a:spcPct val="115000"/>
              </a:lnSpc>
              <a:spcBef>
                <a:spcPts val="0"/>
              </a:spcBef>
              <a:spcAft>
                <a:spcPts val="0"/>
              </a:spcAft>
              <a:buClr>
                <a:srgbClr val="363636"/>
              </a:buClr>
              <a:buSzPts val="1300"/>
              <a:buFont typeface="Arial"/>
              <a:buChar char="●"/>
            </a:pPr>
            <a:r>
              <a:rPr lang="en" sz="1300">
                <a:solidFill>
                  <a:srgbClr val="363636"/>
                </a:solidFill>
                <a:highlight>
                  <a:srgbClr val="FFFFFF"/>
                </a:highlight>
                <a:latin typeface="Arial"/>
                <a:ea typeface="Arial"/>
                <a:cs typeface="Arial"/>
                <a:sym typeface="Arial"/>
              </a:rPr>
              <a:t>Change in academic </a:t>
            </a:r>
            <a:r>
              <a:rPr lang="en" sz="1300">
                <a:solidFill>
                  <a:srgbClr val="363636"/>
                </a:solidFill>
                <a:highlight>
                  <a:srgbClr val="FFFFFF"/>
                </a:highlight>
                <a:latin typeface="Arial"/>
                <a:ea typeface="Arial"/>
                <a:cs typeface="Arial"/>
                <a:sym typeface="Arial"/>
              </a:rPr>
              <a:t>performance</a:t>
            </a:r>
            <a:r>
              <a:rPr lang="en" sz="1300">
                <a:solidFill>
                  <a:srgbClr val="363636"/>
                </a:solidFill>
                <a:highlight>
                  <a:srgbClr val="FFFFFF"/>
                </a:highlight>
                <a:latin typeface="Arial"/>
                <a:ea typeface="Arial"/>
                <a:cs typeface="Arial"/>
                <a:sym typeface="Arial"/>
              </a:rPr>
              <a:t> </a:t>
            </a:r>
            <a:endParaRPr sz="13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38" name="Google Shape;238;p11"/>
          <p:cNvSpPr txBox="1"/>
          <p:nvPr>
            <p:ph type="title"/>
          </p:nvPr>
        </p:nvSpPr>
        <p:spPr>
          <a:xfrm>
            <a:off x="726825" y="80525"/>
            <a:ext cx="7704000" cy="148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Signs more common in adolescents: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13"/>
          <p:cNvSpPr txBox="1"/>
          <p:nvPr>
            <p:ph idx="1" type="body"/>
          </p:nvPr>
        </p:nvSpPr>
        <p:spPr>
          <a:xfrm>
            <a:off x="668200" y="1754675"/>
            <a:ext cx="7704000" cy="2261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900"/>
              </a:spcBef>
              <a:spcAft>
                <a:spcPts val="0"/>
              </a:spcAft>
              <a:buSzPts val="1200"/>
              <a:buNone/>
            </a:pPr>
            <a:r>
              <a:t/>
            </a:r>
            <a:endParaRPr sz="2100">
              <a:solidFill>
                <a:srgbClr val="FF0000"/>
              </a:solidFill>
              <a:highlight>
                <a:srgbClr val="FFFFFF"/>
              </a:highlight>
              <a:latin typeface="Arial"/>
              <a:ea typeface="Arial"/>
              <a:cs typeface="Arial"/>
              <a:sym typeface="Arial"/>
            </a:endParaRPr>
          </a:p>
          <a:p>
            <a:pPr indent="-311150" lvl="0" marL="457200" rtl="0" algn="l">
              <a:lnSpc>
                <a:spcPct val="115000"/>
              </a:lnSpc>
              <a:spcBef>
                <a:spcPts val="800"/>
              </a:spcBef>
              <a:spcAft>
                <a:spcPts val="0"/>
              </a:spcAft>
              <a:buSzPts val="1300"/>
              <a:buFont typeface="Arial"/>
              <a:buChar char="●"/>
            </a:pPr>
            <a:r>
              <a:rPr lang="en" sz="1300">
                <a:highlight>
                  <a:srgbClr val="FFFFFF"/>
                </a:highlight>
                <a:latin typeface="Arial"/>
                <a:ea typeface="Arial"/>
                <a:cs typeface="Arial"/>
                <a:sym typeface="Arial"/>
              </a:rPr>
              <a:t>A child receiving </a:t>
            </a:r>
            <a:r>
              <a:rPr lang="en" sz="1300">
                <a:highlight>
                  <a:srgbClr val="FFFFFF"/>
                </a:highlight>
                <a:latin typeface="Arial"/>
                <a:ea typeface="Arial"/>
                <a:cs typeface="Arial"/>
                <a:sym typeface="Arial"/>
              </a:rPr>
              <a:t>special attention; from one human consistently</a:t>
            </a:r>
            <a:endParaRPr sz="1300">
              <a:highlight>
                <a:srgbClr val="FFFFFF"/>
              </a:highlight>
              <a:latin typeface="Arial"/>
              <a:ea typeface="Arial"/>
              <a:cs typeface="Arial"/>
              <a:sym typeface="Arial"/>
            </a:endParaRPr>
          </a:p>
          <a:p>
            <a:pPr indent="-311150" lvl="0" marL="457200" rtl="0" algn="l">
              <a:lnSpc>
                <a:spcPct val="115000"/>
              </a:lnSpc>
              <a:spcBef>
                <a:spcPts val="800"/>
              </a:spcBef>
              <a:spcAft>
                <a:spcPts val="0"/>
              </a:spcAft>
              <a:buSzPts val="1300"/>
              <a:buFont typeface="Arial"/>
              <a:buChar char="●"/>
            </a:pPr>
            <a:r>
              <a:rPr lang="en" sz="1300">
                <a:highlight>
                  <a:srgbClr val="FFFFFF"/>
                </a:highlight>
                <a:latin typeface="Arial"/>
                <a:ea typeface="Arial"/>
                <a:cs typeface="Arial"/>
                <a:sym typeface="Arial"/>
              </a:rPr>
              <a:t>An adult creating opportunities to spend alone time with child</a:t>
            </a:r>
            <a:endParaRPr sz="1300">
              <a:highlight>
                <a:srgbClr val="FFFFFF"/>
              </a:highlight>
              <a:latin typeface="Arial"/>
              <a:ea typeface="Arial"/>
              <a:cs typeface="Arial"/>
              <a:sym typeface="Arial"/>
            </a:endParaRPr>
          </a:p>
          <a:p>
            <a:pPr indent="-311150" lvl="0" marL="457200" rtl="0" algn="l">
              <a:lnSpc>
                <a:spcPct val="115000"/>
              </a:lnSpc>
              <a:spcBef>
                <a:spcPts val="0"/>
              </a:spcBef>
              <a:spcAft>
                <a:spcPts val="0"/>
              </a:spcAft>
              <a:buSzPts val="1300"/>
              <a:buFont typeface="Arial"/>
              <a:buChar char="●"/>
            </a:pPr>
            <a:r>
              <a:rPr lang="en" sz="1300">
                <a:highlight>
                  <a:srgbClr val="FFFFFF"/>
                </a:highlight>
                <a:latin typeface="Arial"/>
                <a:ea typeface="Arial"/>
                <a:cs typeface="Arial"/>
                <a:sym typeface="Arial"/>
              </a:rPr>
              <a:t>Buying a child expensive gifts or giving them money</a:t>
            </a:r>
            <a:endParaRPr sz="1300">
              <a:highlight>
                <a:srgbClr val="FFFFFF"/>
              </a:highlight>
              <a:latin typeface="Arial"/>
              <a:ea typeface="Arial"/>
              <a:cs typeface="Arial"/>
              <a:sym typeface="Arial"/>
            </a:endParaRPr>
          </a:p>
          <a:p>
            <a:pPr indent="-311150" lvl="0" marL="457200" rtl="0" algn="l">
              <a:lnSpc>
                <a:spcPct val="115000"/>
              </a:lnSpc>
              <a:spcBef>
                <a:spcPts val="0"/>
              </a:spcBef>
              <a:spcAft>
                <a:spcPts val="0"/>
              </a:spcAft>
              <a:buSzPts val="1300"/>
              <a:buFont typeface="Arial"/>
              <a:buChar char="●"/>
            </a:pPr>
            <a:r>
              <a:rPr lang="en" sz="1300">
                <a:highlight>
                  <a:srgbClr val="FFFFFF"/>
                </a:highlight>
                <a:latin typeface="Arial"/>
                <a:ea typeface="Arial"/>
                <a:cs typeface="Arial"/>
                <a:sym typeface="Arial"/>
              </a:rPr>
              <a:t>Favoritism</a:t>
            </a:r>
            <a:r>
              <a:rPr lang="en" sz="1300">
                <a:highlight>
                  <a:srgbClr val="FFFFFF"/>
                </a:highlight>
                <a:latin typeface="Arial"/>
                <a:ea typeface="Arial"/>
                <a:cs typeface="Arial"/>
                <a:sym typeface="Arial"/>
              </a:rPr>
              <a:t> towards that child</a:t>
            </a:r>
            <a:endParaRPr sz="1300">
              <a:highlight>
                <a:srgbClr val="FFFFFF"/>
              </a:highlight>
              <a:latin typeface="Arial"/>
              <a:ea typeface="Arial"/>
              <a:cs typeface="Arial"/>
              <a:sym typeface="Arial"/>
            </a:endParaRPr>
          </a:p>
          <a:p>
            <a:pPr indent="-311150" lvl="0" marL="457200" rtl="0" algn="l">
              <a:lnSpc>
                <a:spcPct val="115000"/>
              </a:lnSpc>
              <a:spcBef>
                <a:spcPts val="0"/>
              </a:spcBef>
              <a:spcAft>
                <a:spcPts val="0"/>
              </a:spcAft>
              <a:buSzPts val="1300"/>
              <a:buFont typeface="Arial"/>
              <a:buChar char="●"/>
            </a:pPr>
            <a:r>
              <a:rPr lang="en" sz="1300">
                <a:highlight>
                  <a:srgbClr val="FFFFFF"/>
                </a:highlight>
                <a:latin typeface="Arial"/>
                <a:ea typeface="Arial"/>
                <a:cs typeface="Arial"/>
                <a:sym typeface="Arial"/>
              </a:rPr>
              <a:t>Physical affection towards that child: Kissing, hugging, holding hands, or wanting to be very close to a child</a:t>
            </a:r>
            <a:endParaRPr sz="1300">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44" name="Google Shape;244;p13"/>
          <p:cNvSpPr txBox="1"/>
          <p:nvPr>
            <p:ph type="title"/>
          </p:nvPr>
        </p:nvSpPr>
        <p:spPr>
          <a:xfrm>
            <a:off x="668200" y="554175"/>
            <a:ext cx="7704000" cy="148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W</a:t>
            </a:r>
            <a:r>
              <a:rPr lang="en"/>
              <a:t>arning signs of a child being abused: </a:t>
            </a:r>
            <a:endParaRPr/>
          </a:p>
          <a:p>
            <a:pPr indent="0" lvl="0" marL="0" rtl="0" algn="l">
              <a:lnSpc>
                <a:spcPct val="100000"/>
              </a:lnSpc>
              <a:spcBef>
                <a:spcPts val="0"/>
              </a:spcBef>
              <a:spcAft>
                <a:spcPts val="0"/>
              </a:spcAft>
              <a:buSzPts val="3300"/>
              <a:buNone/>
            </a:pPr>
            <a:r>
              <a:t/>
            </a:r>
            <a:endParaRPr>
              <a:solidFill>
                <a:srgbClr val="FF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4"/>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361950" lvl="0" marL="457200" rtl="0" algn="l">
              <a:lnSpc>
                <a:spcPct val="115000"/>
              </a:lnSpc>
              <a:spcBef>
                <a:spcPts val="800"/>
              </a:spcBef>
              <a:spcAft>
                <a:spcPts val="0"/>
              </a:spcAft>
              <a:buClr>
                <a:srgbClr val="363636"/>
              </a:buClr>
              <a:buSzPts val="2100"/>
              <a:buFont typeface="Arial"/>
              <a:buAutoNum type="arabicPeriod"/>
            </a:pPr>
            <a:r>
              <a:rPr lang="en" sz="2100">
                <a:solidFill>
                  <a:srgbClr val="363636"/>
                </a:solidFill>
                <a:highlight>
                  <a:srgbClr val="FFFFFF"/>
                </a:highlight>
                <a:latin typeface="Arial"/>
                <a:ea typeface="Arial"/>
                <a:cs typeface="Arial"/>
                <a:sym typeface="Arial"/>
              </a:rPr>
              <a:t>Listen to the child</a:t>
            </a:r>
            <a:endParaRPr sz="2100">
              <a:solidFill>
                <a:srgbClr val="363636"/>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63636"/>
              </a:buClr>
              <a:buSzPts val="2100"/>
              <a:buFont typeface="Arial"/>
              <a:buAutoNum type="arabicPeriod"/>
            </a:pPr>
            <a:r>
              <a:rPr lang="en" sz="2100">
                <a:solidFill>
                  <a:srgbClr val="363636"/>
                </a:solidFill>
                <a:highlight>
                  <a:srgbClr val="FFFFFF"/>
                </a:highlight>
                <a:latin typeface="Arial"/>
                <a:ea typeface="Arial"/>
                <a:cs typeface="Arial"/>
                <a:sym typeface="Arial"/>
              </a:rPr>
              <a:t>Thank them for sharing with you </a:t>
            </a:r>
            <a:endParaRPr sz="2100">
              <a:solidFill>
                <a:srgbClr val="363636"/>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63636"/>
              </a:buClr>
              <a:buSzPts val="2100"/>
              <a:buFont typeface="Arial"/>
              <a:buAutoNum type="arabicPeriod"/>
            </a:pPr>
            <a:r>
              <a:rPr lang="en" sz="2100">
                <a:solidFill>
                  <a:srgbClr val="363636"/>
                </a:solidFill>
                <a:highlight>
                  <a:srgbClr val="FFFFFF"/>
                </a:highlight>
                <a:latin typeface="Arial"/>
                <a:ea typeface="Arial"/>
                <a:cs typeface="Arial"/>
                <a:sym typeface="Arial"/>
              </a:rPr>
              <a:t>Reassure them it is not their fault</a:t>
            </a:r>
            <a:endParaRPr sz="2100">
              <a:solidFill>
                <a:srgbClr val="363636"/>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63636"/>
              </a:buClr>
              <a:buSzPts val="2100"/>
              <a:buFont typeface="Arial"/>
              <a:buAutoNum type="arabicPeriod"/>
            </a:pPr>
            <a:r>
              <a:rPr lang="en" sz="2100">
                <a:solidFill>
                  <a:srgbClr val="363636"/>
                </a:solidFill>
                <a:highlight>
                  <a:srgbClr val="FFFFFF"/>
                </a:highlight>
                <a:latin typeface="Arial"/>
                <a:ea typeface="Arial"/>
                <a:cs typeface="Arial"/>
                <a:sym typeface="Arial"/>
              </a:rPr>
              <a:t>Explain that you will work to develop a plan to keep them safe</a:t>
            </a:r>
            <a:endParaRPr sz="2100">
              <a:solidFill>
                <a:srgbClr val="363636"/>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63636"/>
              </a:buClr>
              <a:buSzPts val="2100"/>
              <a:buFont typeface="Arial"/>
              <a:buAutoNum type="arabicPeriod"/>
            </a:pPr>
            <a:r>
              <a:rPr lang="en" sz="2100">
                <a:solidFill>
                  <a:srgbClr val="363636"/>
                </a:solidFill>
                <a:highlight>
                  <a:srgbClr val="FFFFFF"/>
                </a:highlight>
                <a:latin typeface="Arial"/>
                <a:ea typeface="Arial"/>
                <a:cs typeface="Arial"/>
                <a:sym typeface="Arial"/>
              </a:rPr>
              <a:t>Review confidentiality</a:t>
            </a:r>
            <a:endParaRPr sz="2100">
              <a:solidFill>
                <a:srgbClr val="363636"/>
              </a:solidFill>
              <a:highlight>
                <a:srgbClr val="FFFFFF"/>
              </a:highlight>
              <a:latin typeface="Arial"/>
              <a:ea typeface="Arial"/>
              <a:cs typeface="Arial"/>
              <a:sym typeface="Arial"/>
            </a:endParaRPr>
          </a:p>
          <a:p>
            <a:pPr indent="-361950" lvl="0" marL="457200" rtl="0" algn="l">
              <a:lnSpc>
                <a:spcPct val="115000"/>
              </a:lnSpc>
              <a:spcBef>
                <a:spcPts val="0"/>
              </a:spcBef>
              <a:spcAft>
                <a:spcPts val="0"/>
              </a:spcAft>
              <a:buClr>
                <a:srgbClr val="363636"/>
              </a:buClr>
              <a:buSzPts val="2100"/>
              <a:buFont typeface="Arial"/>
              <a:buAutoNum type="arabicPeriod"/>
            </a:pPr>
            <a:r>
              <a:rPr lang="en" sz="2100">
                <a:solidFill>
                  <a:srgbClr val="363636"/>
                </a:solidFill>
                <a:highlight>
                  <a:srgbClr val="FFFFFF"/>
                </a:highlight>
                <a:latin typeface="Arial"/>
                <a:ea typeface="Arial"/>
                <a:cs typeface="Arial"/>
                <a:sym typeface="Arial"/>
              </a:rPr>
              <a:t>Report abuse immediately</a:t>
            </a:r>
            <a:endParaRPr sz="1500">
              <a:solidFill>
                <a:srgbClr val="363636"/>
              </a:solidFill>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50" name="Google Shape;250;p14"/>
          <p:cNvSpPr txBox="1"/>
          <p:nvPr>
            <p:ph type="title"/>
          </p:nvPr>
        </p:nvSpPr>
        <p:spPr>
          <a:xfrm>
            <a:off x="726825" y="80525"/>
            <a:ext cx="7704000" cy="148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What to do if a child discloses abuse: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15"/>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228600" lvl="0" marL="457200" rtl="0" algn="l">
              <a:lnSpc>
                <a:spcPct val="115000"/>
              </a:lnSpc>
              <a:spcBef>
                <a:spcPts val="0"/>
              </a:spcBef>
              <a:spcAft>
                <a:spcPts val="0"/>
              </a:spcAft>
              <a:buClr>
                <a:srgbClr val="363636"/>
              </a:buClr>
              <a:buSzPts val="1300"/>
              <a:buFont typeface="Arial"/>
              <a:buNone/>
            </a:pPr>
            <a:r>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15000"/>
              </a:lnSpc>
              <a:spcBef>
                <a:spcPts val="30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1371600" rtl="0" algn="l">
              <a:lnSpc>
                <a:spcPct val="115000"/>
              </a:lnSpc>
              <a:spcBef>
                <a:spcPts val="1800"/>
              </a:spcBef>
              <a:spcAft>
                <a:spcPts val="0"/>
              </a:spcAft>
              <a:buSzPts val="1200"/>
              <a:buNone/>
            </a:pPr>
            <a:r>
              <a:t/>
            </a:r>
            <a:endParaRPr sz="1400">
              <a:solidFill>
                <a:srgbClr val="000000"/>
              </a:solidFill>
              <a:latin typeface="Calibri"/>
              <a:ea typeface="Calibri"/>
              <a:cs typeface="Calibri"/>
              <a:sym typeface="Calibri"/>
            </a:endParaRPr>
          </a:p>
          <a:p>
            <a:pPr indent="0" lvl="0" marL="0" rtl="0" algn="l">
              <a:lnSpc>
                <a:spcPct val="115000"/>
              </a:lnSpc>
              <a:spcBef>
                <a:spcPts val="1200"/>
              </a:spcBef>
              <a:spcAft>
                <a:spcPts val="0"/>
              </a:spcAft>
              <a:buSzPts val="1200"/>
              <a:buNone/>
            </a:pPr>
            <a:r>
              <a:t/>
            </a:r>
            <a:endParaRPr sz="1300">
              <a:solidFill>
                <a:srgbClr val="363636"/>
              </a:solidFill>
              <a:highlight>
                <a:srgbClr val="FFFFFF"/>
              </a:highlight>
              <a:latin typeface="Arial"/>
              <a:ea typeface="Arial"/>
              <a:cs typeface="Arial"/>
              <a:sym typeface="Arial"/>
            </a:endParaRPr>
          </a:p>
          <a:p>
            <a:pPr indent="0" lvl="0" marL="0" rtl="0" algn="l">
              <a:lnSpc>
                <a:spcPct val="100000"/>
              </a:lnSpc>
              <a:spcBef>
                <a:spcPts val="1800"/>
              </a:spcBef>
              <a:spcAft>
                <a:spcPts val="0"/>
              </a:spcAft>
              <a:buSzPts val="1200"/>
              <a:buNone/>
            </a:pPr>
            <a:r>
              <a:t/>
            </a:r>
            <a:endParaRPr/>
          </a:p>
          <a:p>
            <a:pPr indent="0" lvl="0" marL="0" rtl="0" algn="l">
              <a:lnSpc>
                <a:spcPct val="115000"/>
              </a:lnSpc>
              <a:spcBef>
                <a:spcPts val="1200"/>
              </a:spcBef>
              <a:spcAft>
                <a:spcPts val="1200"/>
              </a:spcAft>
              <a:buSzPts val="1200"/>
              <a:buNone/>
            </a:pPr>
            <a:r>
              <a:rPr lang="en" sz="1400">
                <a:solidFill>
                  <a:srgbClr val="000000"/>
                </a:solidFill>
                <a:latin typeface="Arial"/>
                <a:ea typeface="Arial"/>
                <a:cs typeface="Arial"/>
                <a:sym typeface="Arial"/>
              </a:rPr>
              <a:t> </a:t>
            </a:r>
            <a:endParaRPr/>
          </a:p>
        </p:txBody>
      </p:sp>
      <p:sp>
        <p:nvSpPr>
          <p:cNvPr id="256" name="Google Shape;256;p15"/>
          <p:cNvSpPr txBox="1"/>
          <p:nvPr>
            <p:ph type="title"/>
          </p:nvPr>
        </p:nvSpPr>
        <p:spPr>
          <a:xfrm>
            <a:off x="726825" y="80525"/>
            <a:ext cx="7704000" cy="14898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3300"/>
              <a:buNone/>
            </a:pPr>
            <a:r>
              <a:rPr lang="en"/>
              <a:t>Talking to your child about sexual predators:</a:t>
            </a:r>
            <a:endParaRPr/>
          </a:p>
        </p:txBody>
      </p:sp>
      <p:pic>
        <p:nvPicPr>
          <p:cNvPr descr="Research shows that talking to your kids about touching safety is the best way to keep them safe from sexual abuse. Yes, it can be uncomfortable and awkward. But you can do it—just like you talk to them about avoiding drugs or wearing a helmet. This video will show you how. &#10;&#10;To learn more about how to talk to your children to protect them from sexual abuse, explore our website: &#10;http://www.earlyopenoften.org/&#10;&#10;And please, share this video. We’re all working together to keep kids safe." id="257" name="Google Shape;257;p15" title="How to Talk with Kids About Sexual Abuse (Full Version)">
            <a:hlinkClick r:id="rId3"/>
          </p:cNvPr>
          <p:cNvPicPr preferRelativeResize="0"/>
          <p:nvPr/>
        </p:nvPicPr>
        <p:blipFill rotWithShape="1">
          <a:blip r:embed="rId4">
            <a:alphaModFix/>
          </a:blip>
          <a:srcRect b="0" l="0" r="0" t="0"/>
          <a:stretch/>
        </p:blipFill>
        <p:spPr>
          <a:xfrm>
            <a:off x="2779313" y="1727750"/>
            <a:ext cx="3599024" cy="2699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7"/>
                                        </p:tgtEl>
                                        <p:attrNameLst>
                                          <p:attrName>style.visibility</p:attrName>
                                        </p:attrNameLst>
                                      </p:cBhvr>
                                      <p:to>
                                        <p:strVal val="visible"/>
                                      </p:to>
                                    </p:set>
                                    <p:animEffect filter="fade" transition="in">
                                      <p:cBhvr>
                                        <p:cTn dur="1000"/>
                                        <p:tgtEl>
                                          <p:spTgt spid="2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7"/>
          <p:cNvSpPr txBox="1"/>
          <p:nvPr>
            <p:ph type="title"/>
          </p:nvPr>
        </p:nvSpPr>
        <p:spPr>
          <a:xfrm>
            <a:off x="1886250" y="1528800"/>
            <a:ext cx="5371500" cy="20859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600"/>
              <a:buNone/>
            </a:pPr>
            <a:r>
              <a:rPr lang="en"/>
              <a:t>Sample Lessons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descr="Kids Book Read Aloud: 💕No Means No! by Jayneen Sanders ll bedtime stories  ​ 📚 💕&#10;This book teaches children about personal boundaries, respect and consent.&#10;empowering kids by respecting their choices and their right to say, 'No!'&#10; 'No Means No!' is about an empowered little girl who has a very strong and clear voice in all issues, especially those relating to her body and personal boundaries.  &#10;All books and audio files used for our videos have been purchased. Some books are read and recorded by Salma Naim. Background music has been provided from free resources .  All photos of this book used have been taken and videos designed by  us . &#10;find more videos in our YouTube channel.&#10;https://www.youtube.com/channel/UCd0b...&#10; My No No No Day by Rebecca Patterson | Read Aloud Books for Children! MY BIG SHOUTING DAY&#10;https://www.youtube.com/watch?v=xAuaY...&#10;THE OCEAN DREAM&#10;https://www.youtube.com/watch?v=X4hm4...&#10;Reba Wants Ice-Cream&#10;https://www.youtube.com/watch?v=hpO8i...&#10;Disclaimer:&#10;Text and illustrations are not owned by me. If you liked the story, please support the excellent author by purchasing a copy of the book.&#10;If you are the author/publisher of the book and would like the video taken down, I would really appreciate if you send me a note via email to sehamabobkr@gmail.com and I will remove the video. Thank you!&#10;subscribe to our channel if you like the story :)&#10;Thank you so much for all your support!&#10;#homeschoolers&#10;#readaloudbook &#10;#boundaries&#10;#nomeansno #nomeansno​ #reading​ #read​ #readaloud​ #kidsbooksreadaloud​ #kidsbooks​ #childrensbooks​ ​  #booksthatspeak​ #readtome​ ​ #no​ #strangerdanger​" id="267" name="Google Shape;267;gec778da150_2_0" title="Kids Book Read Aloud: 💕No Means No! by Jayneen Sanders ll bedtime stories  ​ 📚 💕">
            <a:hlinkClick r:id="rId3"/>
          </p:cNvPr>
          <p:cNvPicPr preferRelativeResize="0"/>
          <p:nvPr/>
        </p:nvPicPr>
        <p:blipFill>
          <a:blip r:embed="rId4">
            <a:alphaModFix/>
          </a:blip>
          <a:stretch>
            <a:fillRect/>
          </a:stretch>
        </p:blipFill>
        <p:spPr>
          <a:xfrm>
            <a:off x="2286000" y="857250"/>
            <a:ext cx="4572000" cy="3429000"/>
          </a:xfrm>
          <a:prstGeom prst="rect">
            <a:avLst/>
          </a:prstGeom>
          <a:noFill/>
          <a:ln>
            <a:noFill/>
          </a:ln>
        </p:spPr>
      </p:pic>
      <p:sp>
        <p:nvSpPr>
          <p:cNvPr id="268" name="Google Shape;268;gec778da150_2_0"/>
          <p:cNvSpPr txBox="1"/>
          <p:nvPr/>
        </p:nvSpPr>
        <p:spPr>
          <a:xfrm>
            <a:off x="3482100" y="4350750"/>
            <a:ext cx="2179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u="sng">
                <a:solidFill>
                  <a:srgbClr val="FF0000"/>
                </a:solidFill>
                <a:latin typeface="Work Sans"/>
                <a:ea typeface="Work Sans"/>
                <a:cs typeface="Work Sans"/>
                <a:sym typeface="Work Sans"/>
                <a:hlinkClick r:id="rId5">
                  <a:extLst>
                    <a:ext uri="{A12FA001-AC4F-418D-AE19-62706E023703}">
                      <ahyp:hlinkClr val="tx"/>
                    </a:ext>
                  </a:extLst>
                </a:hlinkClick>
              </a:rPr>
              <a:t>https://video.link/w/MxU6c</a:t>
            </a:r>
            <a:r>
              <a:rPr lang="en" sz="1200">
                <a:solidFill>
                  <a:srgbClr val="FF0000"/>
                </a:solidFill>
                <a:latin typeface="Work Sans"/>
                <a:ea typeface="Work Sans"/>
                <a:cs typeface="Work Sans"/>
                <a:sym typeface="Work Sans"/>
              </a:rPr>
              <a:t>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6"/>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t/>
            </a:r>
            <a:endParaRPr>
              <a:solidFill>
                <a:srgbClr val="FF0000"/>
              </a:solidFill>
            </a:endParaRPr>
          </a:p>
          <a:p>
            <a:pPr indent="0" lvl="0" marL="0" rtl="0" algn="l">
              <a:spcBef>
                <a:spcPts val="0"/>
              </a:spcBef>
              <a:spcAft>
                <a:spcPts val="0"/>
              </a:spcAft>
              <a:buNone/>
            </a:pPr>
            <a:r>
              <a:t/>
            </a:r>
            <a:endParaRPr>
              <a:solidFill>
                <a:srgbClr val="FF0000"/>
              </a:solidFill>
            </a:endParaRPr>
          </a:p>
        </p:txBody>
      </p:sp>
      <p:sp>
        <p:nvSpPr>
          <p:cNvPr id="274" name="Google Shape;274;p16"/>
          <p:cNvSpPr txBox="1"/>
          <p:nvPr>
            <p:ph type="title"/>
          </p:nvPr>
        </p:nvSpPr>
        <p:spPr>
          <a:xfrm>
            <a:off x="726825" y="80525"/>
            <a:ext cx="7704000" cy="148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300"/>
              <a:buNone/>
            </a:pPr>
            <a:r>
              <a:rPr lang="en"/>
              <a:t>What is the district’s plan for implementing the new mandate?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ec4707b6ef_0_10"/>
          <p:cNvSpPr txBox="1"/>
          <p:nvPr>
            <p:ph type="title"/>
          </p:nvPr>
        </p:nvSpPr>
        <p:spPr>
          <a:xfrm>
            <a:off x="726825" y="540000"/>
            <a:ext cx="7704000" cy="390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7 Key Body Safety Messages</a:t>
            </a:r>
            <a:endParaRPr/>
          </a:p>
        </p:txBody>
      </p:sp>
      <p:pic>
        <p:nvPicPr>
          <p:cNvPr descr="7 things YOU can do to empower your children and keep them safe! &#10;&#10;From Educate2Empower Publishing www.e2epublishing.info" id="280" name="Google Shape;280;gec4707b6ef_0_10" title="7 Key Body Safety Messages">
            <a:hlinkClick r:id="rId3"/>
          </p:cNvPr>
          <p:cNvPicPr preferRelativeResize="0"/>
          <p:nvPr/>
        </p:nvPicPr>
        <p:blipFill>
          <a:blip r:embed="rId4">
            <a:alphaModFix/>
          </a:blip>
          <a:stretch>
            <a:fillRect/>
          </a:stretch>
        </p:blipFill>
        <p:spPr>
          <a:xfrm>
            <a:off x="2292825" y="1174475"/>
            <a:ext cx="4572000" cy="3429000"/>
          </a:xfrm>
          <a:prstGeom prst="rect">
            <a:avLst/>
          </a:prstGeom>
          <a:noFill/>
          <a:ln>
            <a:noFill/>
          </a:ln>
        </p:spPr>
      </p:pic>
      <p:sp>
        <p:nvSpPr>
          <p:cNvPr id="281" name="Google Shape;281;gec4707b6ef_0_10"/>
          <p:cNvSpPr txBox="1"/>
          <p:nvPr/>
        </p:nvSpPr>
        <p:spPr>
          <a:xfrm>
            <a:off x="112875" y="1297975"/>
            <a:ext cx="20880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Work Sans"/>
                <a:ea typeface="Work Sans"/>
                <a:cs typeface="Work Sans"/>
                <a:sym typeface="Work Sans"/>
              </a:rPr>
              <a:t>Some </a:t>
            </a:r>
            <a:r>
              <a:rPr lang="en">
                <a:latin typeface="Work Sans"/>
                <a:ea typeface="Work Sans"/>
                <a:cs typeface="Work Sans"/>
                <a:sym typeface="Work Sans"/>
              </a:rPr>
              <a:t>Secrets</a:t>
            </a:r>
            <a:r>
              <a:rPr lang="en">
                <a:latin typeface="Work Sans"/>
                <a:ea typeface="Work Sans"/>
                <a:cs typeface="Work Sans"/>
                <a:sym typeface="Work Sans"/>
              </a:rPr>
              <a:t> Should Never be Kept By: Jayneen Sanders</a:t>
            </a:r>
            <a:endParaRPr>
              <a:latin typeface="Work Sans"/>
              <a:ea typeface="Work Sans"/>
              <a:cs typeface="Work Sans"/>
              <a:sym typeface="Work Sans"/>
            </a:endParaRPr>
          </a:p>
          <a:p>
            <a:pPr indent="0" lvl="0" marL="0" rtl="0" algn="l">
              <a:spcBef>
                <a:spcPts val="0"/>
              </a:spcBef>
              <a:spcAft>
                <a:spcPts val="0"/>
              </a:spcAft>
              <a:buNone/>
            </a:pPr>
            <a:r>
              <a:t/>
            </a:r>
            <a:endParaRPr>
              <a:latin typeface="Work Sans"/>
              <a:ea typeface="Work Sans"/>
              <a:cs typeface="Work Sans"/>
              <a:sym typeface="Work Sans"/>
            </a:endParaRPr>
          </a:p>
          <a:p>
            <a:pPr indent="0" lvl="0" marL="0" rtl="0" algn="l">
              <a:spcBef>
                <a:spcPts val="0"/>
              </a:spcBef>
              <a:spcAft>
                <a:spcPts val="0"/>
              </a:spcAft>
              <a:buNone/>
            </a:pPr>
            <a:r>
              <a:rPr lang="en">
                <a:latin typeface="Work Sans"/>
                <a:ea typeface="Work Sans"/>
                <a:cs typeface="Work Sans"/>
                <a:sym typeface="Work Sans"/>
              </a:rPr>
              <a:t>Book read aloud for grades K-5 </a:t>
            </a:r>
            <a:endParaRPr>
              <a:latin typeface="Work Sans"/>
              <a:ea typeface="Work Sans"/>
              <a:cs typeface="Work Sans"/>
              <a:sym typeface="Work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0"/>
                                        </p:tgtEl>
                                        <p:attrNameLst>
                                          <p:attrName>style.visibility</p:attrName>
                                        </p:attrNameLst>
                                      </p:cBhvr>
                                      <p:to>
                                        <p:strVal val="visible"/>
                                      </p:to>
                                    </p:set>
                                    <p:animEffect filter="fade" transition="in">
                                      <p:cBhvr>
                                        <p:cTn dur="1000"/>
                                        <p:tgtEl>
                                          <p:spTgt spid="2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18"/>
          <p:cNvSpPr txBox="1"/>
          <p:nvPr>
            <p:ph idx="1" type="body"/>
          </p:nvPr>
        </p:nvSpPr>
        <p:spPr>
          <a:xfrm>
            <a:off x="720000" y="1439375"/>
            <a:ext cx="7704000" cy="31641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1200"/>
              </a:spcBef>
              <a:spcAft>
                <a:spcPts val="0"/>
              </a:spcAft>
              <a:buSzPts val="1200"/>
              <a:buNone/>
            </a:pPr>
            <a:r>
              <a:rPr lang="en" sz="1600">
                <a:solidFill>
                  <a:srgbClr val="000000"/>
                </a:solidFill>
                <a:latin typeface="Arial"/>
                <a:ea typeface="Arial"/>
                <a:cs typeface="Arial"/>
                <a:sym typeface="Arial"/>
              </a:rPr>
              <a:t>Our mental health staff are here to help and always ready to support our families. </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rPr lang="en" sz="1600">
                <a:solidFill>
                  <a:srgbClr val="000000"/>
                </a:solidFill>
                <a:latin typeface="Arial"/>
                <a:ea typeface="Arial"/>
                <a:cs typeface="Arial"/>
                <a:sym typeface="Arial"/>
              </a:rPr>
              <a:t>Primary Buildings:</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rPr lang="en" sz="1600">
                <a:solidFill>
                  <a:srgbClr val="000000"/>
                </a:solidFill>
                <a:latin typeface="Arial"/>
                <a:ea typeface="Arial"/>
                <a:cs typeface="Arial"/>
                <a:sym typeface="Arial"/>
              </a:rPr>
              <a:t>Elementary Buildings:</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rPr lang="en" sz="1600">
                <a:solidFill>
                  <a:srgbClr val="000000"/>
                </a:solidFill>
                <a:latin typeface="Arial"/>
                <a:ea typeface="Arial"/>
                <a:cs typeface="Arial"/>
                <a:sym typeface="Arial"/>
              </a:rPr>
              <a:t>Middle School:</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200"/>
              <a:buNone/>
            </a:pPr>
            <a:r>
              <a:t/>
            </a:r>
            <a:endParaRPr sz="16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200"/>
              <a:buNone/>
            </a:pPr>
            <a:r>
              <a:rPr lang="en" sz="1600">
                <a:solidFill>
                  <a:srgbClr val="000000"/>
                </a:solidFill>
                <a:latin typeface="Arial"/>
                <a:ea typeface="Arial"/>
                <a:cs typeface="Arial"/>
                <a:sym typeface="Arial"/>
              </a:rPr>
              <a:t>High School:</a:t>
            </a:r>
            <a:endParaRPr sz="1600">
              <a:solidFill>
                <a:srgbClr val="000000"/>
              </a:solidFill>
              <a:latin typeface="Arial"/>
              <a:ea typeface="Arial"/>
              <a:cs typeface="Arial"/>
              <a:sym typeface="Arial"/>
            </a:endParaRPr>
          </a:p>
        </p:txBody>
      </p:sp>
      <p:sp>
        <p:nvSpPr>
          <p:cNvPr id="287" name="Google Shape;287;p18"/>
          <p:cNvSpPr txBox="1"/>
          <p:nvPr>
            <p:ph type="title"/>
          </p:nvPr>
        </p:nvSpPr>
        <p:spPr>
          <a:xfrm>
            <a:off x="629400" y="50325"/>
            <a:ext cx="7704000" cy="14898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3300"/>
              <a:buNone/>
            </a:pPr>
            <a:r>
              <a:rPr lang="en"/>
              <a:t>Who can I call if I need support?</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atercolor Company Profile by Slidesgo">
  <a:themeElements>
    <a:clrScheme name="Simple Light">
      <a:dk1>
        <a:srgbClr val="343953"/>
      </a:dk1>
      <a:lt1>
        <a:srgbClr val="FFFFFF"/>
      </a:lt1>
      <a:dk2>
        <a:srgbClr val="F0EFF8"/>
      </a:dk2>
      <a:lt2>
        <a:srgbClr val="A9C0E5"/>
      </a:lt2>
      <a:accent1>
        <a:srgbClr val="D9E5F8"/>
      </a:accent1>
      <a:accent2>
        <a:srgbClr val="CBCDE7"/>
      </a:accent2>
      <a:accent3>
        <a:srgbClr val="9F9DC9"/>
      </a:accent3>
      <a:accent4>
        <a:srgbClr val="FBEDB4"/>
      </a:accent4>
      <a:accent5>
        <a:srgbClr val="FFF7D6"/>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Administrator</dc:creator>
</cp:coreProperties>
</file>