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4"/>
  </p:notesMasterIdLst>
  <p:sldIdLst>
    <p:sldId id="256" r:id="rId2"/>
    <p:sldId id="277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78" r:id="rId15"/>
    <p:sldId id="269" r:id="rId16"/>
    <p:sldId id="270" r:id="rId17"/>
    <p:sldId id="274" r:id="rId18"/>
    <p:sldId id="273" r:id="rId19"/>
    <p:sldId id="272" r:id="rId20"/>
    <p:sldId id="276" r:id="rId21"/>
    <p:sldId id="271" r:id="rId22"/>
    <p:sldId id="275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8BE9DE-24F2-40F8-B2B9-418C8D1EEE64}" type="datetimeFigureOut">
              <a:rPr lang="en-US" smtClean="0"/>
              <a:t>1/20/2019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C018A9-0B25-4F74-BB8E-7E825C67F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363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Group by people and tools OR</a:t>
            </a:r>
            <a:r>
              <a:rPr lang="en-US" baseline="0" dirty="0"/>
              <a:t> N of syllables, or 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C018A9-0B25-4F74-BB8E-7E825C67F9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779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3EC0A-296F-42D9-BEDB-04DB25C1F2FB}" type="datetimeFigureOut">
              <a:rPr lang="en-US" smtClean="0"/>
              <a:pPr/>
              <a:t>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C4C06-AC6B-46FE-B1D0-FEC9C343A3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3EC0A-296F-42D9-BEDB-04DB25C1F2FB}" type="datetimeFigureOut">
              <a:rPr lang="en-US" smtClean="0"/>
              <a:pPr/>
              <a:t>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C4C06-AC6B-46FE-B1D0-FEC9C343A3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3EC0A-296F-42D9-BEDB-04DB25C1F2FB}" type="datetimeFigureOut">
              <a:rPr lang="en-US" smtClean="0"/>
              <a:pPr/>
              <a:t>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C4C06-AC6B-46FE-B1D0-FEC9C343A3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3EC0A-296F-42D9-BEDB-04DB25C1F2FB}" type="datetimeFigureOut">
              <a:rPr lang="en-US" smtClean="0"/>
              <a:pPr/>
              <a:t>1/20/2019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C4C06-AC6B-46FE-B1D0-FEC9C343A3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3EC0A-296F-42D9-BEDB-04DB25C1F2FB}" type="datetimeFigureOut">
              <a:rPr lang="en-US" smtClean="0"/>
              <a:pPr/>
              <a:t>1/20/2019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C4C06-AC6B-46FE-B1D0-FEC9C343A3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3EC0A-296F-42D9-BEDB-04DB25C1F2FB}" type="datetimeFigureOut">
              <a:rPr lang="en-US" smtClean="0"/>
              <a:pPr/>
              <a:t>1/20/2019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C4C06-AC6B-46FE-B1D0-FEC9C343A3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3EC0A-296F-42D9-BEDB-04DB25C1F2FB}" type="datetimeFigureOut">
              <a:rPr lang="en-US" smtClean="0"/>
              <a:pPr/>
              <a:t>1/20/2019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C4C06-AC6B-46FE-B1D0-FEC9C343A3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3EC0A-296F-42D9-BEDB-04DB25C1F2FB}" type="datetimeFigureOut">
              <a:rPr lang="en-US" smtClean="0"/>
              <a:pPr/>
              <a:t>1/20/2019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C4C06-AC6B-46FE-B1D0-FEC9C343A3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3EC0A-296F-42D9-BEDB-04DB25C1F2FB}" type="datetimeFigureOut">
              <a:rPr lang="en-US" smtClean="0"/>
              <a:pPr/>
              <a:t>1/20/2019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C4C06-AC6B-46FE-B1D0-FEC9C343A3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3EC0A-296F-42D9-BEDB-04DB25C1F2FB}" type="datetimeFigureOut">
              <a:rPr lang="en-US" smtClean="0"/>
              <a:pPr/>
              <a:t>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C4C06-AC6B-46FE-B1D0-FEC9C343A3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3EC0A-296F-42D9-BEDB-04DB25C1F2FB}" type="datetimeFigureOut">
              <a:rPr lang="en-US" smtClean="0"/>
              <a:pPr/>
              <a:t>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C4C06-AC6B-46FE-B1D0-FEC9C343A3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3EC0A-296F-42D9-BEDB-04DB25C1F2FB}" type="datetimeFigureOut">
              <a:rPr lang="en-US" smtClean="0"/>
              <a:pPr/>
              <a:t>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C4C06-AC6B-46FE-B1D0-FEC9C343A3B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7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99"/>
          </a:solidFill>
        </p:spPr>
        <p:txBody>
          <a:bodyPr/>
          <a:lstStyle/>
          <a:p>
            <a:r>
              <a:rPr lang="en-US" dirty="0"/>
              <a:t>Working Memory Game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4800" dirty="0"/>
              <a:t>Think about the following list of words:</a:t>
            </a:r>
          </a:p>
          <a:p>
            <a:pPr marL="0" indent="0">
              <a:buNone/>
            </a:pPr>
            <a:r>
              <a:rPr lang="en-US" sz="4800" b="1" dirty="0"/>
              <a:t>	Man, Hammer, Woman, Saw</a:t>
            </a:r>
          </a:p>
          <a:p>
            <a:r>
              <a:rPr lang="en-US" sz="4800" dirty="0"/>
              <a:t>There are different ways to group these words</a:t>
            </a:r>
          </a:p>
          <a:p>
            <a:pPr lvl="1"/>
            <a:r>
              <a:rPr lang="en-US" sz="4400" dirty="0"/>
              <a:t> can you think of ways to group them?  Remember ‘Think Smart’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09600" y="6858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http://www.enchantedlearning.com/wordlist/farm.shtml</a:t>
            </a:r>
          </a:p>
        </p:txBody>
      </p:sp>
    </p:spTree>
    <p:extLst>
      <p:ext uri="{BB962C8B-B14F-4D97-AF65-F5344CB8AC3E}">
        <p14:creationId xmlns:p14="http://schemas.microsoft.com/office/powerpoint/2010/main" val="3275808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99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Working Memory Game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You will see a series of words presented at 2 per second. The words are from two different categories.  </a:t>
            </a:r>
          </a:p>
          <a:p>
            <a:r>
              <a:rPr lang="en-US" dirty="0"/>
              <a:t>When you see the STOP sign, that is the time for you will write the words down in two columns in your workbook.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764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1905000"/>
            <a:ext cx="6248400" cy="1470025"/>
          </a:xfr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13800" b="1" dirty="0"/>
              <a:t>Ready?</a:t>
            </a:r>
            <a:endParaRPr lang="en-US" sz="13800" b="1" dirty="0">
              <a:hlinkClick r:id="" action="ppaction://hlinkshowjump?jump=nextslide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6122003"/>
            <a:ext cx="6048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CLICK  - and these slides will advance and stop automatically  </a:t>
            </a:r>
          </a:p>
        </p:txBody>
      </p:sp>
    </p:spTree>
    <p:extLst>
      <p:ext uri="{BB962C8B-B14F-4D97-AF65-F5344CB8AC3E}">
        <p14:creationId xmlns:p14="http://schemas.microsoft.com/office/powerpoint/2010/main" val="1337556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rgbClr val="FFFF99"/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13800" b="1" dirty="0"/>
              <a:t>Barn</a:t>
            </a:r>
          </a:p>
        </p:txBody>
      </p:sp>
    </p:spTree>
    <p:extLst>
      <p:ext uri="{BB962C8B-B14F-4D97-AF65-F5344CB8AC3E}">
        <p14:creationId xmlns:p14="http://schemas.microsoft.com/office/powerpoint/2010/main" val="2447521017"/>
      </p:ext>
    </p:extLst>
  </p:cSld>
  <p:clrMapOvr>
    <a:masterClrMapping/>
  </p:clrMapOvr>
  <p:transition advClick="0" advTm="2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rgbClr val="FFFF99"/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13800" b="1" dirty="0"/>
              <a:t>Chicken</a:t>
            </a:r>
          </a:p>
        </p:txBody>
      </p:sp>
    </p:spTree>
    <p:extLst>
      <p:ext uri="{BB962C8B-B14F-4D97-AF65-F5344CB8AC3E}">
        <p14:creationId xmlns:p14="http://schemas.microsoft.com/office/powerpoint/2010/main" val="1706373990"/>
      </p:ext>
    </p:extLst>
  </p:cSld>
  <p:clrMapOvr>
    <a:masterClrMapping/>
  </p:clrMapOvr>
  <p:transition advClick="0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rgbClr val="FFFF99"/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13800" b="1" dirty="0"/>
              <a:t>Tractor</a:t>
            </a:r>
          </a:p>
        </p:txBody>
      </p:sp>
    </p:spTree>
    <p:extLst>
      <p:ext uri="{BB962C8B-B14F-4D97-AF65-F5344CB8AC3E}">
        <p14:creationId xmlns:p14="http://schemas.microsoft.com/office/powerpoint/2010/main" val="2550727576"/>
      </p:ext>
    </p:extLst>
  </p:cSld>
  <p:clrMapOvr>
    <a:masterClrMapping/>
  </p:clrMapOvr>
  <p:transition advClick="0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rgbClr val="FFFF99"/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13800" b="1" dirty="0"/>
              <a:t>Cow</a:t>
            </a:r>
          </a:p>
        </p:txBody>
      </p:sp>
    </p:spTree>
    <p:extLst>
      <p:ext uri="{BB962C8B-B14F-4D97-AF65-F5344CB8AC3E}">
        <p14:creationId xmlns:p14="http://schemas.microsoft.com/office/powerpoint/2010/main" val="733636253"/>
      </p:ext>
    </p:extLst>
  </p:cSld>
  <p:clrMapOvr>
    <a:masterClrMapping/>
  </p:clrMapOvr>
  <p:transition advClick="0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3276600"/>
            <a:ext cx="8229600" cy="2286000"/>
          </a:xfrm>
        </p:spPr>
        <p:txBody>
          <a:bodyPr>
            <a:normAutofit fontScale="90000"/>
          </a:bodyPr>
          <a:lstStyle/>
          <a:p>
            <a:r>
              <a:rPr lang="en-US" sz="6000" b="1" dirty="0"/>
              <a:t>Put the words in two groups. Write them down.</a:t>
            </a:r>
          </a:p>
        </p:txBody>
      </p:sp>
      <p:pic>
        <p:nvPicPr>
          <p:cNvPr id="2053" name="Picture 5" descr="C:\Users\Jack A Naglieri\AppData\Local\Microsoft\Windows\Temporary Internet Files\Content.IE5\P5TF7IL6\MC900355641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57200"/>
            <a:ext cx="2553346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9786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05000"/>
            <a:ext cx="6172200" cy="1470025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sz="13800" b="1" dirty="0"/>
              <a:t>Ready?</a:t>
            </a:r>
            <a:endParaRPr lang="en-US" sz="5400" b="1" dirty="0">
              <a:hlinkClick r:id="" action="ppaction://hlinkshowjump?jump=nextslide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6122003"/>
            <a:ext cx="6048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CLICK  - and these slides will advance and stop automatically  </a:t>
            </a:r>
          </a:p>
        </p:txBody>
      </p:sp>
    </p:spTree>
    <p:extLst>
      <p:ext uri="{BB962C8B-B14F-4D97-AF65-F5344CB8AC3E}">
        <p14:creationId xmlns:p14="http://schemas.microsoft.com/office/powerpoint/2010/main" val="1337556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rgbClr val="FFFF99"/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13800" b="1" dirty="0"/>
              <a:t>Guitar</a:t>
            </a:r>
          </a:p>
        </p:txBody>
      </p:sp>
    </p:spTree>
    <p:extLst>
      <p:ext uri="{BB962C8B-B14F-4D97-AF65-F5344CB8AC3E}">
        <p14:creationId xmlns:p14="http://schemas.microsoft.com/office/powerpoint/2010/main" val="2447521017"/>
      </p:ext>
    </p:extLst>
  </p:cSld>
  <p:clrMapOvr>
    <a:masterClrMapping/>
  </p:clrMapOvr>
  <p:transition advClick="0" advTm="2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rgbClr val="FFFF99"/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13800" b="1" dirty="0"/>
              <a:t>Table</a:t>
            </a:r>
          </a:p>
        </p:txBody>
      </p:sp>
    </p:spTree>
    <p:extLst>
      <p:ext uri="{BB962C8B-B14F-4D97-AF65-F5344CB8AC3E}">
        <p14:creationId xmlns:p14="http://schemas.microsoft.com/office/powerpoint/2010/main" val="1706373990"/>
      </p:ext>
    </p:extLst>
  </p:cSld>
  <p:clrMapOvr>
    <a:masterClrMapping/>
  </p:clrMapOvr>
  <p:transition advClick="0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rgbClr val="FFFF99"/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13800" b="1" dirty="0"/>
              <a:t>Piano</a:t>
            </a:r>
          </a:p>
        </p:txBody>
      </p:sp>
    </p:spTree>
    <p:extLst>
      <p:ext uri="{BB962C8B-B14F-4D97-AF65-F5344CB8AC3E}">
        <p14:creationId xmlns:p14="http://schemas.microsoft.com/office/powerpoint/2010/main" val="2550727576"/>
      </p:ext>
    </p:extLst>
  </p:cSld>
  <p:clrMapOvr>
    <a:masterClrMapping/>
  </p:clrMapOvr>
  <p:transition advClick="0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rgbClr val="FFFF99"/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13800" b="1" dirty="0"/>
              <a:t>Bed</a:t>
            </a:r>
          </a:p>
        </p:txBody>
      </p:sp>
    </p:spTree>
    <p:extLst>
      <p:ext uri="{BB962C8B-B14F-4D97-AF65-F5344CB8AC3E}">
        <p14:creationId xmlns:p14="http://schemas.microsoft.com/office/powerpoint/2010/main" val="733636253"/>
      </p:ext>
    </p:extLst>
  </p:cSld>
  <p:clrMapOvr>
    <a:masterClrMapping/>
  </p:clrMapOvr>
  <p:transition advClick="0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rgbClr val="FFFF99"/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13800" b="1" dirty="0"/>
              <a:t>Trumpet</a:t>
            </a:r>
          </a:p>
        </p:txBody>
      </p:sp>
    </p:spTree>
    <p:extLst>
      <p:ext uri="{BB962C8B-B14F-4D97-AF65-F5344CB8AC3E}">
        <p14:creationId xmlns:p14="http://schemas.microsoft.com/office/powerpoint/2010/main" val="1425317882"/>
      </p:ext>
    </p:extLst>
  </p:cSld>
  <p:clrMapOvr>
    <a:masterClrMapping/>
  </p:clrMapOvr>
  <p:transition advClick="0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3276600"/>
            <a:ext cx="8229600" cy="2286000"/>
          </a:xfrm>
        </p:spPr>
        <p:txBody>
          <a:bodyPr>
            <a:normAutofit fontScale="90000"/>
          </a:bodyPr>
          <a:lstStyle/>
          <a:p>
            <a:r>
              <a:rPr lang="en-US" sz="6000" b="1" dirty="0"/>
              <a:t>Put the words in two groups. Write them down.</a:t>
            </a:r>
          </a:p>
        </p:txBody>
      </p:sp>
      <p:pic>
        <p:nvPicPr>
          <p:cNvPr id="2053" name="Picture 5" descr="C:\Users\Jack A Naglieri\AppData\Local\Microsoft\Windows\Temporary Internet Files\Content.IE5\P5TF7IL6\MC900355641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57200"/>
            <a:ext cx="2553346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97865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05000"/>
            <a:ext cx="5715000" cy="1470025"/>
          </a:xfrm>
          <a:solidFill>
            <a:srgbClr val="FFFF99"/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13800" b="1" dirty="0"/>
              <a:t>Ready?</a:t>
            </a:r>
            <a:endParaRPr lang="en-US" sz="13800" b="1" dirty="0">
              <a:hlinkClick r:id="" action="ppaction://hlinkshowjump?jump=nextslide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6122003"/>
            <a:ext cx="6048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CLICK  - and these slides will advance and stop automatically  </a:t>
            </a:r>
          </a:p>
        </p:txBody>
      </p:sp>
    </p:spTree>
    <p:extLst>
      <p:ext uri="{BB962C8B-B14F-4D97-AF65-F5344CB8AC3E}">
        <p14:creationId xmlns:p14="http://schemas.microsoft.com/office/powerpoint/2010/main" val="13375569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rgbClr val="FFFF99"/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13800" b="1" dirty="0"/>
              <a:t>Boy</a:t>
            </a:r>
          </a:p>
        </p:txBody>
      </p:sp>
    </p:spTree>
    <p:extLst>
      <p:ext uri="{BB962C8B-B14F-4D97-AF65-F5344CB8AC3E}">
        <p14:creationId xmlns:p14="http://schemas.microsoft.com/office/powerpoint/2010/main" val="733636253"/>
      </p:ext>
    </p:extLst>
  </p:cSld>
  <p:clrMapOvr>
    <a:masterClrMapping/>
  </p:clrMapOvr>
  <p:transition advClick="0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rgbClr val="FFFF99"/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13800" b="1" dirty="0"/>
              <a:t>Lion</a:t>
            </a:r>
          </a:p>
        </p:txBody>
      </p:sp>
    </p:spTree>
    <p:extLst>
      <p:ext uri="{BB962C8B-B14F-4D97-AF65-F5344CB8AC3E}">
        <p14:creationId xmlns:p14="http://schemas.microsoft.com/office/powerpoint/2010/main" val="2550727576"/>
      </p:ext>
    </p:extLst>
  </p:cSld>
  <p:clrMapOvr>
    <a:masterClrMapping/>
  </p:clrMapOvr>
  <p:transition advClick="0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rgbClr val="FFFF99"/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13800" b="1" dirty="0"/>
              <a:t>Bird</a:t>
            </a:r>
          </a:p>
        </p:txBody>
      </p:sp>
    </p:spTree>
    <p:extLst>
      <p:ext uri="{BB962C8B-B14F-4D97-AF65-F5344CB8AC3E}">
        <p14:creationId xmlns:p14="http://schemas.microsoft.com/office/powerpoint/2010/main" val="1706373990"/>
      </p:ext>
    </p:extLst>
  </p:cSld>
  <p:clrMapOvr>
    <a:masterClrMapping/>
  </p:clrMapOvr>
  <p:transition advClick="0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rgbClr val="FFFF99"/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13800" b="1" dirty="0"/>
              <a:t>Man</a:t>
            </a:r>
          </a:p>
        </p:txBody>
      </p:sp>
    </p:spTree>
    <p:extLst>
      <p:ext uri="{BB962C8B-B14F-4D97-AF65-F5344CB8AC3E}">
        <p14:creationId xmlns:p14="http://schemas.microsoft.com/office/powerpoint/2010/main" val="1706373990"/>
      </p:ext>
    </p:extLst>
  </p:cSld>
  <p:clrMapOvr>
    <a:masterClrMapping/>
  </p:clrMapOvr>
  <p:transition advClick="0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rgbClr val="FFFF99"/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13800" b="1" dirty="0"/>
              <a:t>Kitten</a:t>
            </a:r>
          </a:p>
        </p:txBody>
      </p:sp>
    </p:spTree>
    <p:extLst>
      <p:ext uri="{BB962C8B-B14F-4D97-AF65-F5344CB8AC3E}">
        <p14:creationId xmlns:p14="http://schemas.microsoft.com/office/powerpoint/2010/main" val="2447521017"/>
      </p:ext>
    </p:extLst>
  </p:cSld>
  <p:clrMapOvr>
    <a:masterClrMapping/>
  </p:clrMapOvr>
  <p:transition advClick="0" advTm="200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3276600"/>
            <a:ext cx="8229600" cy="2286000"/>
          </a:xfrm>
        </p:spPr>
        <p:txBody>
          <a:bodyPr>
            <a:normAutofit fontScale="90000"/>
          </a:bodyPr>
          <a:lstStyle/>
          <a:p>
            <a:r>
              <a:rPr lang="en-US" sz="6000" b="1" dirty="0"/>
              <a:t>Put the words in two groups. Write them down.</a:t>
            </a:r>
          </a:p>
        </p:txBody>
      </p:sp>
      <p:pic>
        <p:nvPicPr>
          <p:cNvPr id="2053" name="Picture 5" descr="C:\Users\Jack A Naglieri\AppData\Local\Microsoft\Windows\Temporary Internet Files\Content.IE5\P5TF7IL6\MC900355641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57200"/>
            <a:ext cx="2553346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09600" y="6858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http://www.enchantedlearning.com/wordlist/farm.shtml</a:t>
            </a:r>
          </a:p>
        </p:txBody>
      </p:sp>
    </p:spTree>
    <p:extLst>
      <p:ext uri="{BB962C8B-B14F-4D97-AF65-F5344CB8AC3E}">
        <p14:creationId xmlns:p14="http://schemas.microsoft.com/office/powerpoint/2010/main" val="4797865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222</TotalTime>
  <Words>182</Words>
  <Application>Microsoft Office PowerPoint</Application>
  <PresentationFormat>On-screen Show (4:3)</PresentationFormat>
  <Paragraphs>35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Working Memory Game</vt:lpstr>
      <vt:lpstr>Working Memory Game</vt:lpstr>
      <vt:lpstr>Ready?</vt:lpstr>
      <vt:lpstr>Barn</vt:lpstr>
      <vt:lpstr>Chicken</vt:lpstr>
      <vt:lpstr>Tractor</vt:lpstr>
      <vt:lpstr>Cow</vt:lpstr>
      <vt:lpstr>Put the words in two groups. Write them down.</vt:lpstr>
      <vt:lpstr>Ready?</vt:lpstr>
      <vt:lpstr>Guitar</vt:lpstr>
      <vt:lpstr>Table</vt:lpstr>
      <vt:lpstr>Piano</vt:lpstr>
      <vt:lpstr>Bed</vt:lpstr>
      <vt:lpstr>Trumpet</vt:lpstr>
      <vt:lpstr>Put the words in two groups. Write them down.</vt:lpstr>
      <vt:lpstr>Ready?</vt:lpstr>
      <vt:lpstr>Boy</vt:lpstr>
      <vt:lpstr>Lion</vt:lpstr>
      <vt:lpstr>Bird</vt:lpstr>
      <vt:lpstr>Man</vt:lpstr>
      <vt:lpstr>Kitten</vt:lpstr>
      <vt:lpstr>Put the words in two groups. Write them down.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Working Memory Game</dc:title>
  <dc:creator>Jack A Naglieri</dc:creator>
  <cp:lastModifiedBy>Felicia Sperry</cp:lastModifiedBy>
  <cp:revision>16</cp:revision>
  <dcterms:created xsi:type="dcterms:W3CDTF">2013-07-27T11:50:14Z</dcterms:created>
  <dcterms:modified xsi:type="dcterms:W3CDTF">2019-01-21T04:59:44Z</dcterms:modified>
</cp:coreProperties>
</file>