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192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79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3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43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72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30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6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00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38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5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3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08A6E-1329-2247-96CF-E4DAED406D09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2A9F1-F8B4-DF42-A430-7D490C23E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7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Response Inhibition:</a:t>
            </a:r>
            <a:b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</a:br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Key Components</a:t>
            </a:r>
            <a:endParaRPr lang="en-US" dirty="0">
              <a:solidFill>
                <a:srgbClr val="3C8C9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News Gothic MT"/>
                <a:cs typeface="News Gothic MT"/>
              </a:rPr>
              <a:t>Student input</a:t>
            </a:r>
          </a:p>
          <a:p>
            <a:r>
              <a:rPr lang="en-US" dirty="0">
                <a:latin typeface="News Gothic MT"/>
                <a:cs typeface="News Gothic MT"/>
              </a:rPr>
              <a:t>Clear target behavior</a:t>
            </a:r>
          </a:p>
          <a:p>
            <a:r>
              <a:rPr lang="en-US" dirty="0">
                <a:latin typeface="News Gothic MT"/>
                <a:cs typeface="News Gothic MT"/>
              </a:rPr>
              <a:t>Practice with feedback</a:t>
            </a:r>
          </a:p>
          <a:p>
            <a:r>
              <a:rPr lang="en-US" dirty="0">
                <a:latin typeface="News Gothic MT"/>
                <a:cs typeface="News Gothic MT"/>
              </a:rPr>
              <a:t>Leadership roles for kids (kid “coaches”)</a:t>
            </a:r>
          </a:p>
          <a:p>
            <a:r>
              <a:rPr lang="en-US" dirty="0">
                <a:latin typeface="News Gothic MT"/>
                <a:cs typeface="News Gothic MT"/>
              </a:rPr>
              <a:t>Picture cues for reminders</a:t>
            </a:r>
          </a:p>
        </p:txBody>
      </p:sp>
    </p:spTree>
    <p:extLst>
      <p:ext uri="{BB962C8B-B14F-4D97-AF65-F5344CB8AC3E}">
        <p14:creationId xmlns:p14="http://schemas.microsoft.com/office/powerpoint/2010/main" val="1118915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3C8C93"/>
                </a:solidFill>
                <a:latin typeface="News Gothic MT"/>
                <a:cs typeface="News Gothic MT"/>
              </a:rPr>
              <a:t>Whole Class Intervention</a:t>
            </a:r>
            <a:br>
              <a:rPr lang="en-US" sz="3600" dirty="0">
                <a:solidFill>
                  <a:srgbClr val="3C8C93"/>
                </a:solidFill>
                <a:latin typeface="News Gothic MT"/>
                <a:cs typeface="News Gothic MT"/>
              </a:rPr>
            </a:br>
            <a:r>
              <a:rPr lang="en-US" sz="3600" dirty="0">
                <a:solidFill>
                  <a:srgbClr val="3C8C93"/>
                </a:solidFill>
                <a:latin typeface="News Gothic MT"/>
                <a:cs typeface="News Gothic MT"/>
              </a:rPr>
              <a:t>Example: Response Inhibition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8638879"/>
              </p:ext>
            </p:extLst>
          </p:nvPr>
        </p:nvGraphicFramePr>
        <p:xfrm>
          <a:off x="685800" y="1981200"/>
          <a:ext cx="7772458" cy="3707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587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EXECUTIVE 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SKILL</a:t>
                      </a:r>
                      <a:endParaRPr lang="en-US" sz="2800" dirty="0">
                        <a:solidFill>
                          <a:schemeClr val="tx1"/>
                        </a:solidFill>
                        <a:latin typeface="News Gothic MT"/>
                        <a:cs typeface="News Gothic MT"/>
                      </a:endParaRPr>
                    </a:p>
                  </a:txBody>
                  <a:tcPr marL="92728" marR="92728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Response</a:t>
                      </a:r>
                      <a:r>
                        <a:rPr lang="en-US" sz="2800" baseline="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 Inhibition</a:t>
                      </a:r>
                      <a:endParaRPr lang="en-US" sz="2800" dirty="0">
                        <a:solidFill>
                          <a:schemeClr val="tx1"/>
                        </a:solidFill>
                        <a:latin typeface="News Gothic MT"/>
                        <a:cs typeface="News Gothic MT"/>
                      </a:endParaRPr>
                    </a:p>
                  </a:txBody>
                  <a:tcPr marL="92728" marR="92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5872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Behavior</a:t>
                      </a:r>
                    </a:p>
                  </a:txBody>
                  <a:tcPr marL="92728" marR="92728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Calling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 out</a:t>
                      </a:r>
                      <a:endParaRPr lang="en-US" sz="2800" dirty="0">
                        <a:solidFill>
                          <a:schemeClr val="tx1"/>
                        </a:solidFill>
                        <a:latin typeface="News Gothic MT"/>
                        <a:cs typeface="News Gothic MT"/>
                      </a:endParaRPr>
                    </a:p>
                  </a:txBody>
                  <a:tcPr marL="92728" marR="92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872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Time/Place</a:t>
                      </a:r>
                    </a:p>
                  </a:txBody>
                  <a:tcPr marL="92728" marR="92728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Whole</a:t>
                      </a:r>
                      <a:r>
                        <a:rPr lang="en-US" sz="2800" b="1" baseline="0" dirty="0">
                          <a:solidFill>
                            <a:schemeClr val="tx1"/>
                          </a:solidFill>
                          <a:latin typeface="News Gothic MT"/>
                          <a:cs typeface="News Gothic MT"/>
                        </a:rPr>
                        <a:t> group instruction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News Gothic MT"/>
                        <a:cs typeface="News Gothic MT"/>
                      </a:endParaRPr>
                    </a:p>
                  </a:txBody>
                  <a:tcPr marL="92728" marR="92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626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Whole Class Intervention</a:t>
            </a:r>
            <a:b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</a:br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Example: Response Inhibition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9963" r="-199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508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Whole Class Intervention Outcomes</a:t>
            </a:r>
            <a:b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</a:br>
            <a:r>
              <a:rPr lang="en-US" sz="3200" dirty="0">
                <a:solidFill>
                  <a:srgbClr val="3C8C93"/>
                </a:solidFill>
                <a:latin typeface="News Gothic MT"/>
                <a:cs typeface="News Gothic MT"/>
              </a:rPr>
              <a:t>Response Inhibition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2820981"/>
              </p:ext>
            </p:extLst>
          </p:nvPr>
        </p:nvGraphicFramePr>
        <p:xfrm>
          <a:off x="937136" y="1845206"/>
          <a:ext cx="77724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0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1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39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BEHAVIOR COUNT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(call-outs during circle time)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for two 15-minute sessions</a:t>
                      </a:r>
                    </a:p>
                    <a:p>
                      <a:pPr algn="ctr"/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(ca. 1 per minute)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for two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15-minute sessions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(1 every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3 minutes)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for two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15-minute sessions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1 every 3 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for two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15-minute sessions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(1 every 10 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16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for two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15-minute sessions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(ca. 1 every 2 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3940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for two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15-minute sessions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(ca. 1 </a:t>
                      </a:r>
                      <a:r>
                        <a:rPr lang="en-US">
                          <a:solidFill>
                            <a:srgbClr val="000000"/>
                          </a:solidFill>
                        </a:rPr>
                        <a:t>per minute)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5444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151</Words>
  <Application>Microsoft Macintosh PowerPoint</Application>
  <PresentationFormat>On-screen Show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News Gothic MT</vt:lpstr>
      <vt:lpstr>Office Theme</vt:lpstr>
      <vt:lpstr>Response Inhibition: Key Components</vt:lpstr>
      <vt:lpstr>Whole Class Intervention Example: Response Inhibition</vt:lpstr>
      <vt:lpstr>Whole Class Intervention Example: Response Inhibition</vt:lpstr>
      <vt:lpstr>Whole Class Intervention Outcomes Response Inhibition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Class Intervention Example: Response Inhibition</dc:title>
  <dc:creator>Peg Dawson</dc:creator>
  <cp:lastModifiedBy>Peg Dawson</cp:lastModifiedBy>
  <cp:revision>2</cp:revision>
  <dcterms:created xsi:type="dcterms:W3CDTF">2016-09-21T14:41:12Z</dcterms:created>
  <dcterms:modified xsi:type="dcterms:W3CDTF">2021-10-25T20:32:50Z</dcterms:modified>
</cp:coreProperties>
</file>