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016DB-735E-498F-9E3E-492585D33B27}" v="1942" dt="2024-08-29T17:25:15.828"/>
    <p1510:client id="{A9F6462F-C639-4AB8-859D-F50999B28898}" v="1" dt="2024-08-29T17:26:16.2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0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94E5E2-181A-4004-91F8-7EF30BC61D4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4D01DA-E2D2-44BB-89C2-47D984634526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000" dirty="0"/>
            <a:t>Parent/Legal Guardian calls/emails school to discuss concern over material with admin/school librarian</a:t>
          </a:r>
        </a:p>
      </dgm:t>
    </dgm:pt>
    <dgm:pt modelId="{943F4803-2070-457A-AC40-533F27F360B0}" type="parTrans" cxnId="{76510B63-C2DD-4DD8-A94B-376252C0270A}">
      <dgm:prSet/>
      <dgm:spPr/>
      <dgm:t>
        <a:bodyPr/>
        <a:lstStyle/>
        <a:p>
          <a:endParaRPr lang="en-US"/>
        </a:p>
      </dgm:t>
    </dgm:pt>
    <dgm:pt modelId="{90B703F6-E8D7-4E02-901C-691C77FDD3D6}" type="sibTrans" cxnId="{76510B63-C2DD-4DD8-A94B-376252C0270A}">
      <dgm:prSet/>
      <dgm:spPr/>
      <dgm:t>
        <a:bodyPr/>
        <a:lstStyle/>
        <a:p>
          <a:endParaRPr lang="en-US"/>
        </a:p>
      </dgm:t>
    </dgm:pt>
    <dgm:pt modelId="{EFD0E0DE-7D0D-4A3E-A2D0-BE2F815116D5}" type="asst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000" dirty="0"/>
            <a:t>Principal notifies </a:t>
          </a:r>
          <a:br>
            <a:rPr lang="en-US" sz="1000" dirty="0"/>
          </a:br>
          <a:r>
            <a:rPr lang="en-US" sz="1000" dirty="0"/>
            <a:t>District Library Coordinator</a:t>
          </a:r>
        </a:p>
      </dgm:t>
    </dgm:pt>
    <dgm:pt modelId="{CF8602CC-62D4-4808-A17E-A969A42254C3}" type="parTrans" cxnId="{19D2301D-70FC-47C9-AFAD-C67EF4190015}">
      <dgm:prSet/>
      <dgm:spPr/>
      <dgm:t>
        <a:bodyPr/>
        <a:lstStyle/>
        <a:p>
          <a:endParaRPr lang="en-US"/>
        </a:p>
      </dgm:t>
    </dgm:pt>
    <dgm:pt modelId="{4E14B391-ADD8-48C2-82C3-76F2596F7F87}" type="sibTrans" cxnId="{19D2301D-70FC-47C9-AFAD-C67EF4190015}">
      <dgm:prSet/>
      <dgm:spPr/>
      <dgm:t>
        <a:bodyPr/>
        <a:lstStyle/>
        <a:p>
          <a:endParaRPr lang="en-US"/>
        </a:p>
      </dgm:t>
    </dgm:pt>
    <dgm:pt modelId="{484E3726-7046-45C2-8D03-A5C1686ADD73}" type="asst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000" dirty="0"/>
            <a:t>District Library Coordinator </a:t>
          </a:r>
          <a:br>
            <a:rPr lang="en-US" sz="1000" dirty="0"/>
          </a:br>
          <a:r>
            <a:rPr lang="en-US" sz="1000" dirty="0"/>
            <a:t>alerts members of ISD</a:t>
          </a:r>
        </a:p>
      </dgm:t>
    </dgm:pt>
    <dgm:pt modelId="{BAE47A86-5D70-4B74-A341-D5A5AAE0CC94}" type="parTrans" cxnId="{4BD1B6D6-00D1-448D-9691-EAEDCAB961C5}">
      <dgm:prSet/>
      <dgm:spPr/>
      <dgm:t>
        <a:bodyPr/>
        <a:lstStyle/>
        <a:p>
          <a:endParaRPr lang="en-US"/>
        </a:p>
      </dgm:t>
    </dgm:pt>
    <dgm:pt modelId="{E46F4256-5C80-4B26-ADE0-CDD267A00006}" type="sibTrans" cxnId="{4BD1B6D6-00D1-448D-9691-EAEDCAB961C5}">
      <dgm:prSet/>
      <dgm:spPr/>
      <dgm:t>
        <a:bodyPr/>
        <a:lstStyle/>
        <a:p>
          <a:endParaRPr lang="en-US"/>
        </a:p>
      </dgm:t>
    </dgm:pt>
    <dgm:pt modelId="{114BE8BA-6D43-4C70-AE6C-5BF43709FC05}" type="asst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000" dirty="0"/>
            <a:t>Meeting occurs where parent and school admin/library coordinator discuss concerns about the book</a:t>
          </a:r>
        </a:p>
      </dgm:t>
    </dgm:pt>
    <dgm:pt modelId="{EEEA6227-F820-4769-8C7E-679749BFC3C2}" type="parTrans" cxnId="{8C7D0E22-2008-4740-A478-B4A23F927C30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>
            <a:ln>
              <a:solidFill>
                <a:schemeClr val="bg1"/>
              </a:solidFill>
            </a:ln>
          </a:endParaRPr>
        </a:p>
      </dgm:t>
    </dgm:pt>
    <dgm:pt modelId="{A7D7FD16-8775-445B-A3E1-77B962CB6146}" type="sibTrans" cxnId="{8C7D0E22-2008-4740-A478-B4A23F927C30}">
      <dgm:prSet/>
      <dgm:spPr/>
      <dgm:t>
        <a:bodyPr/>
        <a:lstStyle/>
        <a:p>
          <a:endParaRPr lang="en-US"/>
        </a:p>
      </dgm:t>
    </dgm:pt>
    <dgm:pt modelId="{2E419296-C9F0-43AD-8100-E5B29AB0192E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000" b="1" dirty="0"/>
            <a:t>OPTION 2</a:t>
          </a:r>
        </a:p>
        <a:p>
          <a:r>
            <a:rPr lang="en-US" sz="1000" dirty="0"/>
            <a:t>Admin chooses to retain title in the school library catalog, and encourages parent to complete and return SCDE complaint to District Library Coordinator</a:t>
          </a:r>
        </a:p>
      </dgm:t>
    </dgm:pt>
    <dgm:pt modelId="{F336327D-9C03-419F-AC5B-975550448224}" type="sibTrans" cxnId="{46D01441-C3C2-4161-86AC-F3ED2378397D}">
      <dgm:prSet/>
      <dgm:spPr/>
      <dgm:t>
        <a:bodyPr/>
        <a:lstStyle/>
        <a:p>
          <a:endParaRPr lang="en-US"/>
        </a:p>
      </dgm:t>
    </dgm:pt>
    <dgm:pt modelId="{E0883597-9CAF-4D7F-8D3E-CEEF5E587FE9}" type="parTrans" cxnId="{46D01441-C3C2-4161-86AC-F3ED2378397D}">
      <dgm:prSet/>
      <dgm:spPr/>
      <dgm:t>
        <a:bodyPr/>
        <a:lstStyle/>
        <a:p>
          <a:endParaRPr lang="en-US"/>
        </a:p>
      </dgm:t>
    </dgm:pt>
    <dgm:pt modelId="{5F3C070D-9C9C-45AF-868C-0E7E87A9E15A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000" dirty="0"/>
            <a:t>District Library Coordinator receives SCDE complaint form, establishes review committee, and makes arrangements for committee meeting</a:t>
          </a:r>
        </a:p>
      </dgm:t>
    </dgm:pt>
    <dgm:pt modelId="{233E8B66-8742-4161-B6EB-6159013F2CA9}" type="sibTrans" cxnId="{EE3FDDF9-09A4-430B-AA7D-26D00EB7D7AE}">
      <dgm:prSet/>
      <dgm:spPr/>
      <dgm:t>
        <a:bodyPr/>
        <a:lstStyle/>
        <a:p>
          <a:endParaRPr lang="en-US"/>
        </a:p>
      </dgm:t>
    </dgm:pt>
    <dgm:pt modelId="{F8CA4C46-B93D-479A-B122-A7B5E117498F}" type="parTrans" cxnId="{EE3FDDF9-09A4-430B-AA7D-26D00EB7D7AE}">
      <dgm:prSet/>
      <dgm:spPr/>
      <dgm:t>
        <a:bodyPr/>
        <a:lstStyle/>
        <a:p>
          <a:endParaRPr lang="en-US"/>
        </a:p>
      </dgm:t>
    </dgm:pt>
    <dgm:pt modelId="{11314132-94CB-4248-9A89-0E27A83FCEB1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000" dirty="0"/>
            <a:t>Committee meets &amp; comes to a decision, which is forwarded to school board</a:t>
          </a:r>
        </a:p>
      </dgm:t>
    </dgm:pt>
    <dgm:pt modelId="{35B31DCE-CB9D-4CED-B1C3-56A7D324D1E5}" type="sibTrans" cxnId="{03EA46EB-B3DE-4887-9CC1-8D4A52FA1953}">
      <dgm:prSet/>
      <dgm:spPr/>
      <dgm:t>
        <a:bodyPr/>
        <a:lstStyle/>
        <a:p>
          <a:endParaRPr lang="en-US"/>
        </a:p>
      </dgm:t>
    </dgm:pt>
    <dgm:pt modelId="{1FE55C2F-3C38-4034-932F-D5B9FBF1E25D}" type="parTrans" cxnId="{03EA46EB-B3DE-4887-9CC1-8D4A52FA1953}">
      <dgm:prSet/>
      <dgm:spPr/>
      <dgm:t>
        <a:bodyPr/>
        <a:lstStyle/>
        <a:p>
          <a:endParaRPr lang="en-US"/>
        </a:p>
      </dgm:t>
    </dgm:pt>
    <dgm:pt modelId="{6A30D1C5-BB7B-4B6A-BD38-5FD658A75F5C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1000" dirty="0"/>
            <a:t>Within 90 days, school board votes to affirm or deny committee recommendation</a:t>
          </a:r>
        </a:p>
      </dgm:t>
    </dgm:pt>
    <dgm:pt modelId="{4774A762-C9F4-43BC-B3A5-ADFA85B70F96}" type="sibTrans" cxnId="{ECA405A5-9F72-4F6C-B9D5-F26F1B65E6B1}">
      <dgm:prSet/>
      <dgm:spPr/>
      <dgm:t>
        <a:bodyPr/>
        <a:lstStyle/>
        <a:p>
          <a:endParaRPr lang="en-US"/>
        </a:p>
      </dgm:t>
    </dgm:pt>
    <dgm:pt modelId="{5DC9395E-2FF6-4A88-9FF4-369EED015444}" type="parTrans" cxnId="{ECA405A5-9F72-4F6C-B9D5-F26F1B65E6B1}">
      <dgm:prSet/>
      <dgm:spPr/>
      <dgm:t>
        <a:bodyPr/>
        <a:lstStyle/>
        <a:p>
          <a:endParaRPr lang="en-US"/>
        </a:p>
      </dgm:t>
    </dgm:pt>
    <dgm:pt modelId="{7147E91B-2F3A-4D3C-9A3A-952EF5FBBCF4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000" b="1" dirty="0"/>
            <a:t>OPTION 1</a:t>
          </a:r>
        </a:p>
        <a:p>
          <a:r>
            <a:rPr lang="en-US" sz="1000" dirty="0"/>
            <a:t>Admin agrees to remove title only from that school library and parent is satisfied over concern. Only the material at that school is removed from the catalog.</a:t>
          </a:r>
        </a:p>
      </dgm:t>
    </dgm:pt>
    <dgm:pt modelId="{3ACDD394-6022-479D-A1FA-8218CE03E97B}" type="sibTrans" cxnId="{41B895D9-8586-4E44-A0AD-3CEFEAAD608D}">
      <dgm:prSet/>
      <dgm:spPr/>
      <dgm:t>
        <a:bodyPr/>
        <a:lstStyle/>
        <a:p>
          <a:endParaRPr lang="en-US"/>
        </a:p>
      </dgm:t>
    </dgm:pt>
    <dgm:pt modelId="{FDA2EE9D-DBCD-407C-86D1-D17A1D2BA443}" type="parTrans" cxnId="{41B895D9-8586-4E44-A0AD-3CEFEAAD608D}">
      <dgm:prSet/>
      <dgm:spPr/>
      <dgm:t>
        <a:bodyPr/>
        <a:lstStyle/>
        <a:p>
          <a:endParaRPr lang="en-US"/>
        </a:p>
      </dgm:t>
    </dgm:pt>
    <dgm:pt modelId="{9E76ACC3-0D86-489F-A6EA-3608CF8FDD43}" type="pres">
      <dgm:prSet presAssocID="{B594E5E2-181A-4004-91F8-7EF30BC61D4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3A67CC8-636C-4B74-83C2-5D4F8412407D}" type="pres">
      <dgm:prSet presAssocID="{1A4D01DA-E2D2-44BB-89C2-47D984634526}" presName="hierRoot1" presStyleCnt="0">
        <dgm:presLayoutVars>
          <dgm:hierBranch val="init"/>
        </dgm:presLayoutVars>
      </dgm:prSet>
      <dgm:spPr/>
    </dgm:pt>
    <dgm:pt modelId="{E58EACC0-D3A0-43CA-9429-A191DB0E253D}" type="pres">
      <dgm:prSet presAssocID="{1A4D01DA-E2D2-44BB-89C2-47D984634526}" presName="rootComposite1" presStyleCnt="0"/>
      <dgm:spPr/>
    </dgm:pt>
    <dgm:pt modelId="{617A9912-762E-4E0B-BED9-B8CE2D6A781E}" type="pres">
      <dgm:prSet presAssocID="{1A4D01DA-E2D2-44BB-89C2-47D984634526}" presName="rootText1" presStyleLbl="node0" presStyleIdx="0" presStyleCnt="1" custScaleY="67391" custLinFactNeighborX="-9687" custLinFactNeighborY="24324">
        <dgm:presLayoutVars>
          <dgm:chPref val="3"/>
        </dgm:presLayoutVars>
      </dgm:prSet>
      <dgm:spPr>
        <a:prstGeom prst="roundRect">
          <a:avLst/>
        </a:prstGeom>
      </dgm:spPr>
    </dgm:pt>
    <dgm:pt modelId="{36B9A40E-1EE6-4C4A-ABFD-F4509D5577F1}" type="pres">
      <dgm:prSet presAssocID="{1A4D01DA-E2D2-44BB-89C2-47D984634526}" presName="rootConnector1" presStyleLbl="node1" presStyleIdx="0" presStyleCnt="0"/>
      <dgm:spPr/>
    </dgm:pt>
    <dgm:pt modelId="{9FB8B621-399F-4255-A82E-93E458E443CF}" type="pres">
      <dgm:prSet presAssocID="{1A4D01DA-E2D2-44BB-89C2-47D984634526}" presName="hierChild2" presStyleCnt="0"/>
      <dgm:spPr/>
    </dgm:pt>
    <dgm:pt modelId="{B67CC303-5A76-4B81-AFCD-253C9FB21546}" type="pres">
      <dgm:prSet presAssocID="{FDA2EE9D-DBCD-407C-86D1-D17A1D2BA443}" presName="Name37" presStyleLbl="parChTrans1D2" presStyleIdx="0" presStyleCnt="4"/>
      <dgm:spPr/>
    </dgm:pt>
    <dgm:pt modelId="{616A3434-9A3A-40DD-A55B-0FCEAB97A3B5}" type="pres">
      <dgm:prSet presAssocID="{7147E91B-2F3A-4D3C-9A3A-952EF5FBBCF4}" presName="hierRoot2" presStyleCnt="0">
        <dgm:presLayoutVars>
          <dgm:hierBranch val="init"/>
        </dgm:presLayoutVars>
      </dgm:prSet>
      <dgm:spPr/>
    </dgm:pt>
    <dgm:pt modelId="{06C4A9A8-E89E-41AF-9138-7B437D65DBB3}" type="pres">
      <dgm:prSet presAssocID="{7147E91B-2F3A-4D3C-9A3A-952EF5FBBCF4}" presName="rootComposite" presStyleCnt="0"/>
      <dgm:spPr/>
    </dgm:pt>
    <dgm:pt modelId="{AA73AD20-2AC8-4B32-9EFA-5E1C05E7B201}" type="pres">
      <dgm:prSet presAssocID="{7147E91B-2F3A-4D3C-9A3A-952EF5FBBCF4}" presName="rootText" presStyleLbl="node2" presStyleIdx="0" presStyleCnt="2" custScaleX="137125" custScaleY="113063" custLinFactY="-23378" custLinFactNeighborX="-13893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1394D61B-A5EB-4089-B22F-BC363A9B4C50}" type="pres">
      <dgm:prSet presAssocID="{7147E91B-2F3A-4D3C-9A3A-952EF5FBBCF4}" presName="rootConnector" presStyleLbl="node2" presStyleIdx="0" presStyleCnt="2"/>
      <dgm:spPr/>
    </dgm:pt>
    <dgm:pt modelId="{D8EA7129-6E18-4B7E-84E3-C5EF4E06DCED}" type="pres">
      <dgm:prSet presAssocID="{7147E91B-2F3A-4D3C-9A3A-952EF5FBBCF4}" presName="hierChild4" presStyleCnt="0"/>
      <dgm:spPr/>
    </dgm:pt>
    <dgm:pt modelId="{121A9C0E-5841-43D5-BE29-619F28E53901}" type="pres">
      <dgm:prSet presAssocID="{7147E91B-2F3A-4D3C-9A3A-952EF5FBBCF4}" presName="hierChild5" presStyleCnt="0"/>
      <dgm:spPr/>
    </dgm:pt>
    <dgm:pt modelId="{D4289C59-2B46-42F9-B83F-6E6D4DA002E4}" type="pres">
      <dgm:prSet presAssocID="{E0883597-9CAF-4D7F-8D3E-CEEF5E587FE9}" presName="Name37" presStyleLbl="parChTrans1D2" presStyleIdx="1" presStyleCnt="4"/>
      <dgm:spPr/>
    </dgm:pt>
    <dgm:pt modelId="{5DB215A9-1029-4315-99DB-63C1FBC29FED}" type="pres">
      <dgm:prSet presAssocID="{2E419296-C9F0-43AD-8100-E5B29AB0192E}" presName="hierRoot2" presStyleCnt="0">
        <dgm:presLayoutVars>
          <dgm:hierBranch val="init"/>
        </dgm:presLayoutVars>
      </dgm:prSet>
      <dgm:spPr/>
    </dgm:pt>
    <dgm:pt modelId="{F05CD4F2-705D-442B-9C58-3FE8C8C082AD}" type="pres">
      <dgm:prSet presAssocID="{2E419296-C9F0-43AD-8100-E5B29AB0192E}" presName="rootComposite" presStyleCnt="0"/>
      <dgm:spPr/>
    </dgm:pt>
    <dgm:pt modelId="{24C03749-20F7-4AB1-A330-6B5D0618E318}" type="pres">
      <dgm:prSet presAssocID="{2E419296-C9F0-43AD-8100-E5B29AB0192E}" presName="rootText" presStyleLbl="node2" presStyleIdx="1" presStyleCnt="2" custScaleX="170973" custScaleY="111455" custLinFactY="-23450" custLinFactNeighborX="-2221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9F9EBEFC-FCA4-4D36-BF36-DFAD8C2B902D}" type="pres">
      <dgm:prSet presAssocID="{2E419296-C9F0-43AD-8100-E5B29AB0192E}" presName="rootConnector" presStyleLbl="node2" presStyleIdx="1" presStyleCnt="2"/>
      <dgm:spPr/>
    </dgm:pt>
    <dgm:pt modelId="{B5C373AF-AE31-4FDB-80E7-4B9033EF0A4B}" type="pres">
      <dgm:prSet presAssocID="{2E419296-C9F0-43AD-8100-E5B29AB0192E}" presName="hierChild4" presStyleCnt="0"/>
      <dgm:spPr/>
    </dgm:pt>
    <dgm:pt modelId="{E9C878D6-5D81-4E9B-ACB7-06AA0EC7C4DD}" type="pres">
      <dgm:prSet presAssocID="{F8CA4C46-B93D-479A-B122-A7B5E117498F}" presName="Name37" presStyleLbl="parChTrans1D3" presStyleIdx="0" presStyleCnt="4"/>
      <dgm:spPr/>
    </dgm:pt>
    <dgm:pt modelId="{1B7ADD78-ED83-4D6F-B9B5-69E01388409D}" type="pres">
      <dgm:prSet presAssocID="{5F3C070D-9C9C-45AF-868C-0E7E87A9E15A}" presName="hierRoot2" presStyleCnt="0">
        <dgm:presLayoutVars>
          <dgm:hierBranch val="init"/>
        </dgm:presLayoutVars>
      </dgm:prSet>
      <dgm:spPr/>
    </dgm:pt>
    <dgm:pt modelId="{A47E25F0-CCA6-48CF-919D-1A3C07D59631}" type="pres">
      <dgm:prSet presAssocID="{5F3C070D-9C9C-45AF-868C-0E7E87A9E15A}" presName="rootComposite" presStyleCnt="0"/>
      <dgm:spPr/>
    </dgm:pt>
    <dgm:pt modelId="{E70E9AD8-2649-4B20-AE2F-020F39D18557}" type="pres">
      <dgm:prSet presAssocID="{5F3C070D-9C9C-45AF-868C-0E7E87A9E15A}" presName="rootText" presStyleLbl="node3" presStyleIdx="0" presStyleCnt="3" custScaleX="156065" custScaleY="64223" custLinFactY="-35348" custLinFactNeighborX="-17133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43CC6856-5106-42CC-AFCB-6C59079FA4E0}" type="pres">
      <dgm:prSet presAssocID="{5F3C070D-9C9C-45AF-868C-0E7E87A9E15A}" presName="rootConnector" presStyleLbl="node3" presStyleIdx="0" presStyleCnt="3"/>
      <dgm:spPr/>
    </dgm:pt>
    <dgm:pt modelId="{39A3A25E-28AF-49CE-BE3F-827E13E5BB60}" type="pres">
      <dgm:prSet presAssocID="{5F3C070D-9C9C-45AF-868C-0E7E87A9E15A}" presName="hierChild4" presStyleCnt="0"/>
      <dgm:spPr/>
    </dgm:pt>
    <dgm:pt modelId="{813F5CC1-D045-4350-BC18-563C1CE2E54B}" type="pres">
      <dgm:prSet presAssocID="{5F3C070D-9C9C-45AF-868C-0E7E87A9E15A}" presName="hierChild5" presStyleCnt="0"/>
      <dgm:spPr/>
    </dgm:pt>
    <dgm:pt modelId="{738EE936-2FBA-4FBC-B015-4BF31C130F7A}" type="pres">
      <dgm:prSet presAssocID="{1FE55C2F-3C38-4034-932F-D5B9FBF1E25D}" presName="Name37" presStyleLbl="parChTrans1D3" presStyleIdx="1" presStyleCnt="4"/>
      <dgm:spPr/>
    </dgm:pt>
    <dgm:pt modelId="{E4F457D7-287A-4797-A957-7F8022F81B35}" type="pres">
      <dgm:prSet presAssocID="{11314132-94CB-4248-9A89-0E27A83FCEB1}" presName="hierRoot2" presStyleCnt="0">
        <dgm:presLayoutVars>
          <dgm:hierBranch/>
        </dgm:presLayoutVars>
      </dgm:prSet>
      <dgm:spPr/>
    </dgm:pt>
    <dgm:pt modelId="{2C77D73F-25BD-48E6-8BCF-C851A5C8D983}" type="pres">
      <dgm:prSet presAssocID="{11314132-94CB-4248-9A89-0E27A83FCEB1}" presName="rootComposite" presStyleCnt="0"/>
      <dgm:spPr/>
    </dgm:pt>
    <dgm:pt modelId="{53A51A43-0C11-488C-818E-F94268B40275}" type="pres">
      <dgm:prSet presAssocID="{11314132-94CB-4248-9A89-0E27A83FCEB1}" presName="rootText" presStyleLbl="node3" presStyleIdx="1" presStyleCnt="3" custScaleX="157497" custScaleY="61922" custLinFactY="-72698" custLinFactNeighborX="-17755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99D53E5A-0004-491A-9478-27FFB0A4F7C4}" type="pres">
      <dgm:prSet presAssocID="{11314132-94CB-4248-9A89-0E27A83FCEB1}" presName="rootConnector" presStyleLbl="node3" presStyleIdx="1" presStyleCnt="3"/>
      <dgm:spPr/>
    </dgm:pt>
    <dgm:pt modelId="{44A3BD6B-A3DC-4C04-8C96-F65AAA549192}" type="pres">
      <dgm:prSet presAssocID="{11314132-94CB-4248-9A89-0E27A83FCEB1}" presName="hierChild4" presStyleCnt="0"/>
      <dgm:spPr/>
    </dgm:pt>
    <dgm:pt modelId="{CAFED2EE-81C7-4A02-9639-5AE1103A5694}" type="pres">
      <dgm:prSet presAssocID="{11314132-94CB-4248-9A89-0E27A83FCEB1}" presName="hierChild5" presStyleCnt="0"/>
      <dgm:spPr/>
    </dgm:pt>
    <dgm:pt modelId="{82561975-F218-4965-B648-4BEDEB74D111}" type="pres">
      <dgm:prSet presAssocID="{5DC9395E-2FF6-4A88-9FF4-369EED015444}" presName="Name37" presStyleLbl="parChTrans1D3" presStyleIdx="2" presStyleCnt="4"/>
      <dgm:spPr/>
    </dgm:pt>
    <dgm:pt modelId="{49C00971-D4C3-4E78-B75A-221EDCF0CE90}" type="pres">
      <dgm:prSet presAssocID="{6A30D1C5-BB7B-4B6A-BD38-5FD658A75F5C}" presName="hierRoot2" presStyleCnt="0">
        <dgm:presLayoutVars>
          <dgm:hierBranch val="init"/>
        </dgm:presLayoutVars>
      </dgm:prSet>
      <dgm:spPr/>
    </dgm:pt>
    <dgm:pt modelId="{019E3244-BC63-4B12-AC0A-E95BC3878873}" type="pres">
      <dgm:prSet presAssocID="{6A30D1C5-BB7B-4B6A-BD38-5FD658A75F5C}" presName="rootComposite" presStyleCnt="0"/>
      <dgm:spPr/>
    </dgm:pt>
    <dgm:pt modelId="{22D3143F-875C-4EC2-877E-94B3CF72ECDA}" type="pres">
      <dgm:prSet presAssocID="{6A30D1C5-BB7B-4B6A-BD38-5FD658A75F5C}" presName="rootText" presStyleLbl="node3" presStyleIdx="2" presStyleCnt="3" custScaleX="158899" custScaleY="59331" custLinFactY="-100000" custLinFactNeighborX="-18782" custLinFactNeighborY="-106797">
        <dgm:presLayoutVars>
          <dgm:chPref val="3"/>
        </dgm:presLayoutVars>
      </dgm:prSet>
      <dgm:spPr>
        <a:prstGeom prst="roundRect">
          <a:avLst/>
        </a:prstGeom>
      </dgm:spPr>
    </dgm:pt>
    <dgm:pt modelId="{89D6D377-A53F-4FEE-A676-F2F4DA37849A}" type="pres">
      <dgm:prSet presAssocID="{6A30D1C5-BB7B-4B6A-BD38-5FD658A75F5C}" presName="rootConnector" presStyleLbl="node3" presStyleIdx="2" presStyleCnt="3"/>
      <dgm:spPr/>
    </dgm:pt>
    <dgm:pt modelId="{7730A673-FEFC-4F3D-BCA8-A17B11702E36}" type="pres">
      <dgm:prSet presAssocID="{6A30D1C5-BB7B-4B6A-BD38-5FD658A75F5C}" presName="hierChild4" presStyleCnt="0"/>
      <dgm:spPr/>
    </dgm:pt>
    <dgm:pt modelId="{3B9C1CBC-3DB6-465E-AB2F-18BD3705D398}" type="pres">
      <dgm:prSet presAssocID="{6A30D1C5-BB7B-4B6A-BD38-5FD658A75F5C}" presName="hierChild5" presStyleCnt="0"/>
      <dgm:spPr/>
    </dgm:pt>
    <dgm:pt modelId="{55868E04-2EF8-4E77-9880-210513F43529}" type="pres">
      <dgm:prSet presAssocID="{2E419296-C9F0-43AD-8100-E5B29AB0192E}" presName="hierChild5" presStyleCnt="0"/>
      <dgm:spPr/>
    </dgm:pt>
    <dgm:pt modelId="{1978FED2-CF50-4B0D-AAF5-80DF9C22BDA6}" type="pres">
      <dgm:prSet presAssocID="{1A4D01DA-E2D2-44BB-89C2-47D984634526}" presName="hierChild3" presStyleCnt="0"/>
      <dgm:spPr/>
    </dgm:pt>
    <dgm:pt modelId="{89373B6C-8144-4098-8942-5D71041F9B39}" type="pres">
      <dgm:prSet presAssocID="{EEEA6227-F820-4769-8C7E-679749BFC3C2}" presName="Name111" presStyleLbl="parChTrans1D2" presStyleIdx="2" presStyleCnt="4"/>
      <dgm:spPr/>
    </dgm:pt>
    <dgm:pt modelId="{8B3276F8-9C00-4F3B-9037-8E92ADB58CD0}" type="pres">
      <dgm:prSet presAssocID="{114BE8BA-6D43-4C70-AE6C-5BF43709FC05}" presName="hierRoot3" presStyleCnt="0">
        <dgm:presLayoutVars>
          <dgm:hierBranch val="init"/>
        </dgm:presLayoutVars>
      </dgm:prSet>
      <dgm:spPr/>
    </dgm:pt>
    <dgm:pt modelId="{46D870B3-2504-4040-8391-53C3CD89EC94}" type="pres">
      <dgm:prSet presAssocID="{114BE8BA-6D43-4C70-AE6C-5BF43709FC05}" presName="rootComposite3" presStyleCnt="0"/>
      <dgm:spPr/>
    </dgm:pt>
    <dgm:pt modelId="{1A88D4BE-2F37-42F8-BFF6-7AD55960E110}" type="pres">
      <dgm:prSet presAssocID="{114BE8BA-6D43-4C70-AE6C-5BF43709FC05}" presName="rootText3" presStyleLbl="asst1" presStyleIdx="0" presStyleCnt="3" custScaleX="111640" custScaleY="84319" custLinFactNeighborX="50033" custLinFactNeighborY="10674">
        <dgm:presLayoutVars>
          <dgm:chPref val="3"/>
        </dgm:presLayoutVars>
      </dgm:prSet>
      <dgm:spPr>
        <a:prstGeom prst="roundRect">
          <a:avLst/>
        </a:prstGeom>
      </dgm:spPr>
    </dgm:pt>
    <dgm:pt modelId="{93E181C4-A9C0-4B5F-AD3E-D0A96CEF5F1F}" type="pres">
      <dgm:prSet presAssocID="{114BE8BA-6D43-4C70-AE6C-5BF43709FC05}" presName="rootConnector3" presStyleLbl="asst1" presStyleIdx="0" presStyleCnt="3"/>
      <dgm:spPr/>
    </dgm:pt>
    <dgm:pt modelId="{A7127763-0E7E-4BB6-9140-822D1351EED0}" type="pres">
      <dgm:prSet presAssocID="{114BE8BA-6D43-4C70-AE6C-5BF43709FC05}" presName="hierChild6" presStyleCnt="0"/>
      <dgm:spPr/>
    </dgm:pt>
    <dgm:pt modelId="{9B434A89-C1E8-4FBF-90D7-92A2B9248F39}" type="pres">
      <dgm:prSet presAssocID="{114BE8BA-6D43-4C70-AE6C-5BF43709FC05}" presName="hierChild7" presStyleCnt="0"/>
      <dgm:spPr/>
    </dgm:pt>
    <dgm:pt modelId="{0E8E71F5-E81A-455B-BA7C-FD5B6BFB97B0}" type="pres">
      <dgm:prSet presAssocID="{CF8602CC-62D4-4808-A17E-A969A42254C3}" presName="Name111" presStyleLbl="parChTrans1D2" presStyleIdx="3" presStyleCnt="4"/>
      <dgm:spPr/>
    </dgm:pt>
    <dgm:pt modelId="{D9D336AD-BC11-472C-92F3-618876CC576E}" type="pres">
      <dgm:prSet presAssocID="{EFD0E0DE-7D0D-4A3E-A2D0-BE2F815116D5}" presName="hierRoot3" presStyleCnt="0">
        <dgm:presLayoutVars>
          <dgm:hierBranch val="init"/>
        </dgm:presLayoutVars>
      </dgm:prSet>
      <dgm:spPr/>
    </dgm:pt>
    <dgm:pt modelId="{6B0ED5D8-EAFC-49FD-B686-6C6E8F019EAC}" type="pres">
      <dgm:prSet presAssocID="{EFD0E0DE-7D0D-4A3E-A2D0-BE2F815116D5}" presName="rootComposite3" presStyleCnt="0"/>
      <dgm:spPr/>
    </dgm:pt>
    <dgm:pt modelId="{7E82FA0A-35C0-484C-A717-8BF49AE699B5}" type="pres">
      <dgm:prSet presAssocID="{EFD0E0DE-7D0D-4A3E-A2D0-BE2F815116D5}" presName="rootText3" presStyleLbl="asst1" presStyleIdx="1" presStyleCnt="3" custScaleX="130240" custScaleY="54363" custLinFactY="-2212" custLinFactNeighborX="4979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2B569385-E3F2-4E1C-BA19-7C77514FF1FD}" type="pres">
      <dgm:prSet presAssocID="{EFD0E0DE-7D0D-4A3E-A2D0-BE2F815116D5}" presName="rootConnector3" presStyleLbl="asst1" presStyleIdx="1" presStyleCnt="3"/>
      <dgm:spPr/>
    </dgm:pt>
    <dgm:pt modelId="{3B83DE34-4238-4B7C-95A7-6021134ECACD}" type="pres">
      <dgm:prSet presAssocID="{EFD0E0DE-7D0D-4A3E-A2D0-BE2F815116D5}" presName="hierChild6" presStyleCnt="0"/>
      <dgm:spPr/>
    </dgm:pt>
    <dgm:pt modelId="{6D95C50F-0C39-4CE8-AB0E-CB8CA80FF58B}" type="pres">
      <dgm:prSet presAssocID="{EFD0E0DE-7D0D-4A3E-A2D0-BE2F815116D5}" presName="hierChild7" presStyleCnt="0"/>
      <dgm:spPr/>
    </dgm:pt>
    <dgm:pt modelId="{2E78AFFF-55A5-4CFD-88CB-D1DAEEA6F313}" type="pres">
      <dgm:prSet presAssocID="{BAE47A86-5D70-4B74-A341-D5A5AAE0CC94}" presName="Name111" presStyleLbl="parChTrans1D3" presStyleIdx="3" presStyleCnt="4"/>
      <dgm:spPr/>
    </dgm:pt>
    <dgm:pt modelId="{56A387A4-202C-46C2-8E47-D6E0F6BE960B}" type="pres">
      <dgm:prSet presAssocID="{484E3726-7046-45C2-8D03-A5C1686ADD73}" presName="hierRoot3" presStyleCnt="0">
        <dgm:presLayoutVars>
          <dgm:hierBranch val="init"/>
        </dgm:presLayoutVars>
      </dgm:prSet>
      <dgm:spPr/>
    </dgm:pt>
    <dgm:pt modelId="{20E0EE7E-0B74-4CAC-B4D0-56BF79A0CF9B}" type="pres">
      <dgm:prSet presAssocID="{484E3726-7046-45C2-8D03-A5C1686ADD73}" presName="rootComposite3" presStyleCnt="0"/>
      <dgm:spPr/>
    </dgm:pt>
    <dgm:pt modelId="{8B6853DE-DD25-404C-A791-64C421D1273D}" type="pres">
      <dgm:prSet presAssocID="{484E3726-7046-45C2-8D03-A5C1686ADD73}" presName="rootText3" presStyleLbl="asst1" presStyleIdx="2" presStyleCnt="3" custScaleY="47864" custLinFactY="-60076" custLinFactNeighborX="73055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FC183A09-57C5-4A08-98AF-9723E588FD58}" type="pres">
      <dgm:prSet presAssocID="{484E3726-7046-45C2-8D03-A5C1686ADD73}" presName="rootConnector3" presStyleLbl="asst1" presStyleIdx="2" presStyleCnt="3"/>
      <dgm:spPr/>
    </dgm:pt>
    <dgm:pt modelId="{91B73D9F-3405-4CCE-87C0-49684200E680}" type="pres">
      <dgm:prSet presAssocID="{484E3726-7046-45C2-8D03-A5C1686ADD73}" presName="hierChild6" presStyleCnt="0"/>
      <dgm:spPr/>
    </dgm:pt>
    <dgm:pt modelId="{11FDF763-418D-4E1B-8964-5A36F761B928}" type="pres">
      <dgm:prSet presAssocID="{484E3726-7046-45C2-8D03-A5C1686ADD73}" presName="hierChild7" presStyleCnt="0"/>
      <dgm:spPr/>
    </dgm:pt>
  </dgm:ptLst>
  <dgm:cxnLst>
    <dgm:cxn modelId="{CCB82B06-382F-4E6E-82E0-A5C94899F78F}" type="presOf" srcId="{FDA2EE9D-DBCD-407C-86D1-D17A1D2BA443}" destId="{B67CC303-5A76-4B81-AFCD-253C9FB21546}" srcOrd="0" destOrd="0" presId="urn:microsoft.com/office/officeart/2005/8/layout/orgChart1"/>
    <dgm:cxn modelId="{CBCD3607-60CD-43D1-9163-6B59EE82DDA0}" type="presOf" srcId="{EEEA6227-F820-4769-8C7E-679749BFC3C2}" destId="{89373B6C-8144-4098-8942-5D71041F9B39}" srcOrd="0" destOrd="0" presId="urn:microsoft.com/office/officeart/2005/8/layout/orgChart1"/>
    <dgm:cxn modelId="{2FD76F0F-45B3-4C5F-80FE-051542DCE315}" type="presOf" srcId="{114BE8BA-6D43-4C70-AE6C-5BF43709FC05}" destId="{1A88D4BE-2F37-42F8-BFF6-7AD55960E110}" srcOrd="0" destOrd="0" presId="urn:microsoft.com/office/officeart/2005/8/layout/orgChart1"/>
    <dgm:cxn modelId="{20950219-1A5D-4828-9B68-4C31B4D2BA37}" type="presOf" srcId="{CF8602CC-62D4-4808-A17E-A969A42254C3}" destId="{0E8E71F5-E81A-455B-BA7C-FD5B6BFB97B0}" srcOrd="0" destOrd="0" presId="urn:microsoft.com/office/officeart/2005/8/layout/orgChart1"/>
    <dgm:cxn modelId="{44D4A119-42A5-4270-BF1B-9B28E717DEAE}" type="presOf" srcId="{5DC9395E-2FF6-4A88-9FF4-369EED015444}" destId="{82561975-F218-4965-B648-4BEDEB74D111}" srcOrd="0" destOrd="0" presId="urn:microsoft.com/office/officeart/2005/8/layout/orgChart1"/>
    <dgm:cxn modelId="{19D2301D-70FC-47C9-AFAD-C67EF4190015}" srcId="{1A4D01DA-E2D2-44BB-89C2-47D984634526}" destId="{EFD0E0DE-7D0D-4A3E-A2D0-BE2F815116D5}" srcOrd="1" destOrd="0" parTransId="{CF8602CC-62D4-4808-A17E-A969A42254C3}" sibTransId="{4E14B391-ADD8-48C2-82C3-76F2596F7F87}"/>
    <dgm:cxn modelId="{8C7D0E22-2008-4740-A478-B4A23F927C30}" srcId="{1A4D01DA-E2D2-44BB-89C2-47D984634526}" destId="{114BE8BA-6D43-4C70-AE6C-5BF43709FC05}" srcOrd="0" destOrd="0" parTransId="{EEEA6227-F820-4769-8C7E-679749BFC3C2}" sibTransId="{A7D7FD16-8775-445B-A3E1-77B962CB6146}"/>
    <dgm:cxn modelId="{321B6224-2E2B-4009-970E-F6155DB96749}" type="presOf" srcId="{F8CA4C46-B93D-479A-B122-A7B5E117498F}" destId="{E9C878D6-5D81-4E9B-ACB7-06AA0EC7C4DD}" srcOrd="0" destOrd="0" presId="urn:microsoft.com/office/officeart/2005/8/layout/orgChart1"/>
    <dgm:cxn modelId="{9E6AA725-E535-4E1A-AF16-E9AF404000D2}" type="presOf" srcId="{114BE8BA-6D43-4C70-AE6C-5BF43709FC05}" destId="{93E181C4-A9C0-4B5F-AD3E-D0A96CEF5F1F}" srcOrd="1" destOrd="0" presId="urn:microsoft.com/office/officeart/2005/8/layout/orgChart1"/>
    <dgm:cxn modelId="{37FA0332-7EA5-4013-9259-578A3A268FC9}" type="presOf" srcId="{2E419296-C9F0-43AD-8100-E5B29AB0192E}" destId="{24C03749-20F7-4AB1-A330-6B5D0618E318}" srcOrd="0" destOrd="0" presId="urn:microsoft.com/office/officeart/2005/8/layout/orgChart1"/>
    <dgm:cxn modelId="{4A7E0E35-CA96-4909-8EDE-7970BF7F5B83}" type="presOf" srcId="{B594E5E2-181A-4004-91F8-7EF30BC61D47}" destId="{9E76ACC3-0D86-489F-A6EA-3608CF8FDD43}" srcOrd="0" destOrd="0" presId="urn:microsoft.com/office/officeart/2005/8/layout/orgChart1"/>
    <dgm:cxn modelId="{ACC47D3A-2DB3-445A-8454-A8FC9CB34B0D}" type="presOf" srcId="{1A4D01DA-E2D2-44BB-89C2-47D984634526}" destId="{617A9912-762E-4E0B-BED9-B8CE2D6A781E}" srcOrd="0" destOrd="0" presId="urn:microsoft.com/office/officeart/2005/8/layout/orgChart1"/>
    <dgm:cxn modelId="{B667A63D-C3F1-47B1-B2FA-7A81845697EE}" type="presOf" srcId="{11314132-94CB-4248-9A89-0E27A83FCEB1}" destId="{99D53E5A-0004-491A-9478-27FFB0A4F7C4}" srcOrd="1" destOrd="0" presId="urn:microsoft.com/office/officeart/2005/8/layout/orgChart1"/>
    <dgm:cxn modelId="{46D01441-C3C2-4161-86AC-F3ED2378397D}" srcId="{1A4D01DA-E2D2-44BB-89C2-47D984634526}" destId="{2E419296-C9F0-43AD-8100-E5B29AB0192E}" srcOrd="3" destOrd="0" parTransId="{E0883597-9CAF-4D7F-8D3E-CEEF5E587FE9}" sibTransId="{F336327D-9C03-419F-AC5B-975550448224}"/>
    <dgm:cxn modelId="{76510B63-C2DD-4DD8-A94B-376252C0270A}" srcId="{B594E5E2-181A-4004-91F8-7EF30BC61D47}" destId="{1A4D01DA-E2D2-44BB-89C2-47D984634526}" srcOrd="0" destOrd="0" parTransId="{943F4803-2070-457A-AC40-533F27F360B0}" sibTransId="{90B703F6-E8D7-4E02-901C-691C77FDD3D6}"/>
    <dgm:cxn modelId="{C5D8DC69-44E1-457C-9085-7D6EE426CF1D}" type="presOf" srcId="{6A30D1C5-BB7B-4B6A-BD38-5FD658A75F5C}" destId="{89D6D377-A53F-4FEE-A676-F2F4DA37849A}" srcOrd="1" destOrd="0" presId="urn:microsoft.com/office/officeart/2005/8/layout/orgChart1"/>
    <dgm:cxn modelId="{C3E7926A-1A99-4567-A10B-54D7B21B613B}" type="presOf" srcId="{7147E91B-2F3A-4D3C-9A3A-952EF5FBBCF4}" destId="{AA73AD20-2AC8-4B32-9EFA-5E1C05E7B201}" srcOrd="0" destOrd="0" presId="urn:microsoft.com/office/officeart/2005/8/layout/orgChart1"/>
    <dgm:cxn modelId="{491BA86B-B4D5-4CA8-A076-B146572863AA}" type="presOf" srcId="{6A30D1C5-BB7B-4B6A-BD38-5FD658A75F5C}" destId="{22D3143F-875C-4EC2-877E-94B3CF72ECDA}" srcOrd="0" destOrd="0" presId="urn:microsoft.com/office/officeart/2005/8/layout/orgChart1"/>
    <dgm:cxn modelId="{8EE7EE6D-B635-4878-857E-2383F50C7C6D}" type="presOf" srcId="{484E3726-7046-45C2-8D03-A5C1686ADD73}" destId="{FC183A09-57C5-4A08-98AF-9723E588FD58}" srcOrd="1" destOrd="0" presId="urn:microsoft.com/office/officeart/2005/8/layout/orgChart1"/>
    <dgm:cxn modelId="{1075E350-BC4C-4DD0-9E9B-0A7A72BD287C}" type="presOf" srcId="{1A4D01DA-E2D2-44BB-89C2-47D984634526}" destId="{36B9A40E-1EE6-4C4A-ABFD-F4509D5577F1}" srcOrd="1" destOrd="0" presId="urn:microsoft.com/office/officeart/2005/8/layout/orgChart1"/>
    <dgm:cxn modelId="{C8020472-48AE-4F40-886B-FA00D198D6CD}" type="presOf" srcId="{5F3C070D-9C9C-45AF-868C-0E7E87A9E15A}" destId="{E70E9AD8-2649-4B20-AE2F-020F39D18557}" srcOrd="0" destOrd="0" presId="urn:microsoft.com/office/officeart/2005/8/layout/orgChart1"/>
    <dgm:cxn modelId="{0564C878-7D94-4A3B-96F9-70B1889EF24B}" type="presOf" srcId="{7147E91B-2F3A-4D3C-9A3A-952EF5FBBCF4}" destId="{1394D61B-A5EB-4089-B22F-BC363A9B4C50}" srcOrd="1" destOrd="0" presId="urn:microsoft.com/office/officeart/2005/8/layout/orgChart1"/>
    <dgm:cxn modelId="{E1A2CA80-66A7-4ECF-B150-D70017BD5760}" type="presOf" srcId="{484E3726-7046-45C2-8D03-A5C1686ADD73}" destId="{8B6853DE-DD25-404C-A791-64C421D1273D}" srcOrd="0" destOrd="0" presId="urn:microsoft.com/office/officeart/2005/8/layout/orgChart1"/>
    <dgm:cxn modelId="{0D39FB83-44DF-4D2D-958B-132AA6A8F5EA}" type="presOf" srcId="{2E419296-C9F0-43AD-8100-E5B29AB0192E}" destId="{9F9EBEFC-FCA4-4D36-BF36-DFAD8C2B902D}" srcOrd="1" destOrd="0" presId="urn:microsoft.com/office/officeart/2005/8/layout/orgChart1"/>
    <dgm:cxn modelId="{EA79D68C-B005-4CB0-B8FB-4812BFA695A3}" type="presOf" srcId="{5F3C070D-9C9C-45AF-868C-0E7E87A9E15A}" destId="{43CC6856-5106-42CC-AFCB-6C59079FA4E0}" srcOrd="1" destOrd="0" presId="urn:microsoft.com/office/officeart/2005/8/layout/orgChart1"/>
    <dgm:cxn modelId="{2CD85D99-0A39-433B-9E66-310A8BE3C242}" type="presOf" srcId="{11314132-94CB-4248-9A89-0E27A83FCEB1}" destId="{53A51A43-0C11-488C-818E-F94268B40275}" srcOrd="0" destOrd="0" presId="urn:microsoft.com/office/officeart/2005/8/layout/orgChart1"/>
    <dgm:cxn modelId="{ECA405A5-9F72-4F6C-B9D5-F26F1B65E6B1}" srcId="{2E419296-C9F0-43AD-8100-E5B29AB0192E}" destId="{6A30D1C5-BB7B-4B6A-BD38-5FD658A75F5C}" srcOrd="2" destOrd="0" parTransId="{5DC9395E-2FF6-4A88-9FF4-369EED015444}" sibTransId="{4774A762-C9F4-43BC-B3A5-ADFA85B70F96}"/>
    <dgm:cxn modelId="{B12721AA-D3FB-4E63-B44C-EDCEFAAAA154}" type="presOf" srcId="{1FE55C2F-3C38-4034-932F-D5B9FBF1E25D}" destId="{738EE936-2FBA-4FBC-B015-4BF31C130F7A}" srcOrd="0" destOrd="0" presId="urn:microsoft.com/office/officeart/2005/8/layout/orgChart1"/>
    <dgm:cxn modelId="{282911BF-A033-4E5E-BADA-FC4BCA5DEA8F}" type="presOf" srcId="{EFD0E0DE-7D0D-4A3E-A2D0-BE2F815116D5}" destId="{7E82FA0A-35C0-484C-A717-8BF49AE699B5}" srcOrd="0" destOrd="0" presId="urn:microsoft.com/office/officeart/2005/8/layout/orgChart1"/>
    <dgm:cxn modelId="{F40BD9D2-82C5-4780-83EE-3DC4E4B062D7}" type="presOf" srcId="{EFD0E0DE-7D0D-4A3E-A2D0-BE2F815116D5}" destId="{2B569385-E3F2-4E1C-BA19-7C77514FF1FD}" srcOrd="1" destOrd="0" presId="urn:microsoft.com/office/officeart/2005/8/layout/orgChart1"/>
    <dgm:cxn modelId="{4BD1B6D6-00D1-448D-9691-EAEDCAB961C5}" srcId="{EFD0E0DE-7D0D-4A3E-A2D0-BE2F815116D5}" destId="{484E3726-7046-45C2-8D03-A5C1686ADD73}" srcOrd="0" destOrd="0" parTransId="{BAE47A86-5D70-4B74-A341-D5A5AAE0CC94}" sibTransId="{E46F4256-5C80-4B26-ADE0-CDD267A00006}"/>
    <dgm:cxn modelId="{618BE5D8-8E1B-41CB-8568-7DFC5544451E}" type="presOf" srcId="{BAE47A86-5D70-4B74-A341-D5A5AAE0CC94}" destId="{2E78AFFF-55A5-4CFD-88CB-D1DAEEA6F313}" srcOrd="0" destOrd="0" presId="urn:microsoft.com/office/officeart/2005/8/layout/orgChart1"/>
    <dgm:cxn modelId="{41B895D9-8586-4E44-A0AD-3CEFEAAD608D}" srcId="{1A4D01DA-E2D2-44BB-89C2-47D984634526}" destId="{7147E91B-2F3A-4D3C-9A3A-952EF5FBBCF4}" srcOrd="2" destOrd="0" parTransId="{FDA2EE9D-DBCD-407C-86D1-D17A1D2BA443}" sibTransId="{3ACDD394-6022-479D-A1FA-8218CE03E97B}"/>
    <dgm:cxn modelId="{03EA46EB-B3DE-4887-9CC1-8D4A52FA1953}" srcId="{2E419296-C9F0-43AD-8100-E5B29AB0192E}" destId="{11314132-94CB-4248-9A89-0E27A83FCEB1}" srcOrd="1" destOrd="0" parTransId="{1FE55C2F-3C38-4034-932F-D5B9FBF1E25D}" sibTransId="{35B31DCE-CB9D-4CED-B1C3-56A7D324D1E5}"/>
    <dgm:cxn modelId="{EE3FDDF9-09A4-430B-AA7D-26D00EB7D7AE}" srcId="{2E419296-C9F0-43AD-8100-E5B29AB0192E}" destId="{5F3C070D-9C9C-45AF-868C-0E7E87A9E15A}" srcOrd="0" destOrd="0" parTransId="{F8CA4C46-B93D-479A-B122-A7B5E117498F}" sibTransId="{233E8B66-8742-4161-B6EB-6159013F2CA9}"/>
    <dgm:cxn modelId="{EA7BC8FC-C39B-440C-883A-67EF5B2B778C}" type="presOf" srcId="{E0883597-9CAF-4D7F-8D3E-CEEF5E587FE9}" destId="{D4289C59-2B46-42F9-B83F-6E6D4DA002E4}" srcOrd="0" destOrd="0" presId="urn:microsoft.com/office/officeart/2005/8/layout/orgChart1"/>
    <dgm:cxn modelId="{65837050-1562-4177-A5D5-7C1CA2912F29}" type="presParOf" srcId="{9E76ACC3-0D86-489F-A6EA-3608CF8FDD43}" destId="{73A67CC8-636C-4B74-83C2-5D4F8412407D}" srcOrd="0" destOrd="0" presId="urn:microsoft.com/office/officeart/2005/8/layout/orgChart1"/>
    <dgm:cxn modelId="{A6FB4B2B-FB2F-4786-BE2F-B990AF758BBC}" type="presParOf" srcId="{73A67CC8-636C-4B74-83C2-5D4F8412407D}" destId="{E58EACC0-D3A0-43CA-9429-A191DB0E253D}" srcOrd="0" destOrd="0" presId="urn:microsoft.com/office/officeart/2005/8/layout/orgChart1"/>
    <dgm:cxn modelId="{DF4EC2CB-98D4-4E3D-8BFB-9AE3CAC3C40A}" type="presParOf" srcId="{E58EACC0-D3A0-43CA-9429-A191DB0E253D}" destId="{617A9912-762E-4E0B-BED9-B8CE2D6A781E}" srcOrd="0" destOrd="0" presId="urn:microsoft.com/office/officeart/2005/8/layout/orgChart1"/>
    <dgm:cxn modelId="{EAD20E6B-83F6-4811-BD74-BE4E96ED4360}" type="presParOf" srcId="{E58EACC0-D3A0-43CA-9429-A191DB0E253D}" destId="{36B9A40E-1EE6-4C4A-ABFD-F4509D5577F1}" srcOrd="1" destOrd="0" presId="urn:microsoft.com/office/officeart/2005/8/layout/orgChart1"/>
    <dgm:cxn modelId="{70BA800E-4AF8-4E22-AF95-AA994751BD1D}" type="presParOf" srcId="{73A67CC8-636C-4B74-83C2-5D4F8412407D}" destId="{9FB8B621-399F-4255-A82E-93E458E443CF}" srcOrd="1" destOrd="0" presId="urn:microsoft.com/office/officeart/2005/8/layout/orgChart1"/>
    <dgm:cxn modelId="{C1B2DB7F-D862-4B8E-A617-8EF20D08B52D}" type="presParOf" srcId="{9FB8B621-399F-4255-A82E-93E458E443CF}" destId="{B67CC303-5A76-4B81-AFCD-253C9FB21546}" srcOrd="0" destOrd="0" presId="urn:microsoft.com/office/officeart/2005/8/layout/orgChart1"/>
    <dgm:cxn modelId="{13E728A3-5A50-4851-A95F-A60D903AAC28}" type="presParOf" srcId="{9FB8B621-399F-4255-A82E-93E458E443CF}" destId="{616A3434-9A3A-40DD-A55B-0FCEAB97A3B5}" srcOrd="1" destOrd="0" presId="urn:microsoft.com/office/officeart/2005/8/layout/orgChart1"/>
    <dgm:cxn modelId="{3DC03877-2203-4CB5-B269-0BE802FBABF6}" type="presParOf" srcId="{616A3434-9A3A-40DD-A55B-0FCEAB97A3B5}" destId="{06C4A9A8-E89E-41AF-9138-7B437D65DBB3}" srcOrd="0" destOrd="0" presId="urn:microsoft.com/office/officeart/2005/8/layout/orgChart1"/>
    <dgm:cxn modelId="{96FF9D7B-1196-4857-B186-36A1E6651436}" type="presParOf" srcId="{06C4A9A8-E89E-41AF-9138-7B437D65DBB3}" destId="{AA73AD20-2AC8-4B32-9EFA-5E1C05E7B201}" srcOrd="0" destOrd="0" presId="urn:microsoft.com/office/officeart/2005/8/layout/orgChart1"/>
    <dgm:cxn modelId="{886AF844-BAA2-4A09-9FCC-394C7BD7332F}" type="presParOf" srcId="{06C4A9A8-E89E-41AF-9138-7B437D65DBB3}" destId="{1394D61B-A5EB-4089-B22F-BC363A9B4C50}" srcOrd="1" destOrd="0" presId="urn:microsoft.com/office/officeart/2005/8/layout/orgChart1"/>
    <dgm:cxn modelId="{34D55DD3-3BBB-4EFA-8E6C-DF719C8FF8FE}" type="presParOf" srcId="{616A3434-9A3A-40DD-A55B-0FCEAB97A3B5}" destId="{D8EA7129-6E18-4B7E-84E3-C5EF4E06DCED}" srcOrd="1" destOrd="0" presId="urn:microsoft.com/office/officeart/2005/8/layout/orgChart1"/>
    <dgm:cxn modelId="{8F04C18E-F82E-4907-9A67-CE6CCDB42595}" type="presParOf" srcId="{616A3434-9A3A-40DD-A55B-0FCEAB97A3B5}" destId="{121A9C0E-5841-43D5-BE29-619F28E53901}" srcOrd="2" destOrd="0" presId="urn:microsoft.com/office/officeart/2005/8/layout/orgChart1"/>
    <dgm:cxn modelId="{30C00763-5457-4B63-8622-60C151117EA0}" type="presParOf" srcId="{9FB8B621-399F-4255-A82E-93E458E443CF}" destId="{D4289C59-2B46-42F9-B83F-6E6D4DA002E4}" srcOrd="2" destOrd="0" presId="urn:microsoft.com/office/officeart/2005/8/layout/orgChart1"/>
    <dgm:cxn modelId="{C5DED323-E3A7-457A-9BC6-8EEC71A48246}" type="presParOf" srcId="{9FB8B621-399F-4255-A82E-93E458E443CF}" destId="{5DB215A9-1029-4315-99DB-63C1FBC29FED}" srcOrd="3" destOrd="0" presId="urn:microsoft.com/office/officeart/2005/8/layout/orgChart1"/>
    <dgm:cxn modelId="{5FB83050-5A69-49F9-AA1A-A5CF317F9E77}" type="presParOf" srcId="{5DB215A9-1029-4315-99DB-63C1FBC29FED}" destId="{F05CD4F2-705D-442B-9C58-3FE8C8C082AD}" srcOrd="0" destOrd="0" presId="urn:microsoft.com/office/officeart/2005/8/layout/orgChart1"/>
    <dgm:cxn modelId="{D42EA453-4B5A-4C65-801F-0342228C8789}" type="presParOf" srcId="{F05CD4F2-705D-442B-9C58-3FE8C8C082AD}" destId="{24C03749-20F7-4AB1-A330-6B5D0618E318}" srcOrd="0" destOrd="0" presId="urn:microsoft.com/office/officeart/2005/8/layout/orgChart1"/>
    <dgm:cxn modelId="{9FB43677-AA3D-44EC-BF43-BE6A71982169}" type="presParOf" srcId="{F05CD4F2-705D-442B-9C58-3FE8C8C082AD}" destId="{9F9EBEFC-FCA4-4D36-BF36-DFAD8C2B902D}" srcOrd="1" destOrd="0" presId="urn:microsoft.com/office/officeart/2005/8/layout/orgChart1"/>
    <dgm:cxn modelId="{A87DD1EE-9032-4EAF-9C9D-564B6513D35B}" type="presParOf" srcId="{5DB215A9-1029-4315-99DB-63C1FBC29FED}" destId="{B5C373AF-AE31-4FDB-80E7-4B9033EF0A4B}" srcOrd="1" destOrd="0" presId="urn:microsoft.com/office/officeart/2005/8/layout/orgChart1"/>
    <dgm:cxn modelId="{DC5A145F-0CA2-4DBF-AA58-C5037AE8B655}" type="presParOf" srcId="{B5C373AF-AE31-4FDB-80E7-4B9033EF0A4B}" destId="{E9C878D6-5D81-4E9B-ACB7-06AA0EC7C4DD}" srcOrd="0" destOrd="0" presId="urn:microsoft.com/office/officeart/2005/8/layout/orgChart1"/>
    <dgm:cxn modelId="{D4A33A88-1975-4F28-BE62-C6ED4BF97936}" type="presParOf" srcId="{B5C373AF-AE31-4FDB-80E7-4B9033EF0A4B}" destId="{1B7ADD78-ED83-4D6F-B9B5-69E01388409D}" srcOrd="1" destOrd="0" presId="urn:microsoft.com/office/officeart/2005/8/layout/orgChart1"/>
    <dgm:cxn modelId="{13FD86D1-2565-4540-AE78-C42F2E33F9B4}" type="presParOf" srcId="{1B7ADD78-ED83-4D6F-B9B5-69E01388409D}" destId="{A47E25F0-CCA6-48CF-919D-1A3C07D59631}" srcOrd="0" destOrd="0" presId="urn:microsoft.com/office/officeart/2005/8/layout/orgChart1"/>
    <dgm:cxn modelId="{B7D5B8A0-800D-4D3B-804A-7D5939D05664}" type="presParOf" srcId="{A47E25F0-CCA6-48CF-919D-1A3C07D59631}" destId="{E70E9AD8-2649-4B20-AE2F-020F39D18557}" srcOrd="0" destOrd="0" presId="urn:microsoft.com/office/officeart/2005/8/layout/orgChart1"/>
    <dgm:cxn modelId="{9D5C3F72-AF34-4D0D-85B7-EE64BA20754E}" type="presParOf" srcId="{A47E25F0-CCA6-48CF-919D-1A3C07D59631}" destId="{43CC6856-5106-42CC-AFCB-6C59079FA4E0}" srcOrd="1" destOrd="0" presId="urn:microsoft.com/office/officeart/2005/8/layout/orgChart1"/>
    <dgm:cxn modelId="{307A95D3-04C1-4E47-967C-205593E873CF}" type="presParOf" srcId="{1B7ADD78-ED83-4D6F-B9B5-69E01388409D}" destId="{39A3A25E-28AF-49CE-BE3F-827E13E5BB60}" srcOrd="1" destOrd="0" presId="urn:microsoft.com/office/officeart/2005/8/layout/orgChart1"/>
    <dgm:cxn modelId="{5FC9F206-15E5-4E58-8935-11962E1183C2}" type="presParOf" srcId="{1B7ADD78-ED83-4D6F-B9B5-69E01388409D}" destId="{813F5CC1-D045-4350-BC18-563C1CE2E54B}" srcOrd="2" destOrd="0" presId="urn:microsoft.com/office/officeart/2005/8/layout/orgChart1"/>
    <dgm:cxn modelId="{642BFCCF-74B8-4615-80E7-47A0E859BA62}" type="presParOf" srcId="{B5C373AF-AE31-4FDB-80E7-4B9033EF0A4B}" destId="{738EE936-2FBA-4FBC-B015-4BF31C130F7A}" srcOrd="2" destOrd="0" presId="urn:microsoft.com/office/officeart/2005/8/layout/orgChart1"/>
    <dgm:cxn modelId="{135A0A75-6418-41AE-8E7C-705C6BFAF41C}" type="presParOf" srcId="{B5C373AF-AE31-4FDB-80E7-4B9033EF0A4B}" destId="{E4F457D7-287A-4797-A957-7F8022F81B35}" srcOrd="3" destOrd="0" presId="urn:microsoft.com/office/officeart/2005/8/layout/orgChart1"/>
    <dgm:cxn modelId="{EDDB1A09-8B4F-4D54-979B-DB778A87DABA}" type="presParOf" srcId="{E4F457D7-287A-4797-A957-7F8022F81B35}" destId="{2C77D73F-25BD-48E6-8BCF-C851A5C8D983}" srcOrd="0" destOrd="0" presId="urn:microsoft.com/office/officeart/2005/8/layout/orgChart1"/>
    <dgm:cxn modelId="{2BF72B62-85F0-4738-82E2-821E4252EA78}" type="presParOf" srcId="{2C77D73F-25BD-48E6-8BCF-C851A5C8D983}" destId="{53A51A43-0C11-488C-818E-F94268B40275}" srcOrd="0" destOrd="0" presId="urn:microsoft.com/office/officeart/2005/8/layout/orgChart1"/>
    <dgm:cxn modelId="{23E734A0-90E7-4006-AD35-DC3CD2A6B58C}" type="presParOf" srcId="{2C77D73F-25BD-48E6-8BCF-C851A5C8D983}" destId="{99D53E5A-0004-491A-9478-27FFB0A4F7C4}" srcOrd="1" destOrd="0" presId="urn:microsoft.com/office/officeart/2005/8/layout/orgChart1"/>
    <dgm:cxn modelId="{614E35DE-07D2-4E25-AB9B-6CC00B0AA25E}" type="presParOf" srcId="{E4F457D7-287A-4797-A957-7F8022F81B35}" destId="{44A3BD6B-A3DC-4C04-8C96-F65AAA549192}" srcOrd="1" destOrd="0" presId="urn:microsoft.com/office/officeart/2005/8/layout/orgChart1"/>
    <dgm:cxn modelId="{1CFE958C-1BD6-404C-8550-4BC854E8C067}" type="presParOf" srcId="{E4F457D7-287A-4797-A957-7F8022F81B35}" destId="{CAFED2EE-81C7-4A02-9639-5AE1103A5694}" srcOrd="2" destOrd="0" presId="urn:microsoft.com/office/officeart/2005/8/layout/orgChart1"/>
    <dgm:cxn modelId="{ECC30EA1-1AA8-4E6A-9D71-50F478F956E2}" type="presParOf" srcId="{B5C373AF-AE31-4FDB-80E7-4B9033EF0A4B}" destId="{82561975-F218-4965-B648-4BEDEB74D111}" srcOrd="4" destOrd="0" presId="urn:microsoft.com/office/officeart/2005/8/layout/orgChart1"/>
    <dgm:cxn modelId="{411E9F7D-0AB6-4625-93BF-7AD5473FAF5C}" type="presParOf" srcId="{B5C373AF-AE31-4FDB-80E7-4B9033EF0A4B}" destId="{49C00971-D4C3-4E78-B75A-221EDCF0CE90}" srcOrd="5" destOrd="0" presId="urn:microsoft.com/office/officeart/2005/8/layout/orgChart1"/>
    <dgm:cxn modelId="{07936B43-839A-410B-A2D9-242E517F8246}" type="presParOf" srcId="{49C00971-D4C3-4E78-B75A-221EDCF0CE90}" destId="{019E3244-BC63-4B12-AC0A-E95BC3878873}" srcOrd="0" destOrd="0" presId="urn:microsoft.com/office/officeart/2005/8/layout/orgChart1"/>
    <dgm:cxn modelId="{F6F9D358-59D3-49C1-8924-3F2017292E67}" type="presParOf" srcId="{019E3244-BC63-4B12-AC0A-E95BC3878873}" destId="{22D3143F-875C-4EC2-877E-94B3CF72ECDA}" srcOrd="0" destOrd="0" presId="urn:microsoft.com/office/officeart/2005/8/layout/orgChart1"/>
    <dgm:cxn modelId="{DAA4BC47-DA5C-4D19-A6EC-B005BC814283}" type="presParOf" srcId="{019E3244-BC63-4B12-AC0A-E95BC3878873}" destId="{89D6D377-A53F-4FEE-A676-F2F4DA37849A}" srcOrd="1" destOrd="0" presId="urn:microsoft.com/office/officeart/2005/8/layout/orgChart1"/>
    <dgm:cxn modelId="{12E7CECB-D328-4F85-A122-7B63E72FDEFA}" type="presParOf" srcId="{49C00971-D4C3-4E78-B75A-221EDCF0CE90}" destId="{7730A673-FEFC-4F3D-BCA8-A17B11702E36}" srcOrd="1" destOrd="0" presId="urn:microsoft.com/office/officeart/2005/8/layout/orgChart1"/>
    <dgm:cxn modelId="{8AED2AD3-F46C-4BAF-A5BB-6A00FEB6AA74}" type="presParOf" srcId="{49C00971-D4C3-4E78-B75A-221EDCF0CE90}" destId="{3B9C1CBC-3DB6-465E-AB2F-18BD3705D398}" srcOrd="2" destOrd="0" presId="urn:microsoft.com/office/officeart/2005/8/layout/orgChart1"/>
    <dgm:cxn modelId="{744ED65E-BE5A-4637-98DB-0AD72B829998}" type="presParOf" srcId="{5DB215A9-1029-4315-99DB-63C1FBC29FED}" destId="{55868E04-2EF8-4E77-9880-210513F43529}" srcOrd="2" destOrd="0" presId="urn:microsoft.com/office/officeart/2005/8/layout/orgChart1"/>
    <dgm:cxn modelId="{738339C2-18C3-4DE5-AFB4-1B5DDB94E120}" type="presParOf" srcId="{73A67CC8-636C-4B74-83C2-5D4F8412407D}" destId="{1978FED2-CF50-4B0D-AAF5-80DF9C22BDA6}" srcOrd="2" destOrd="0" presId="urn:microsoft.com/office/officeart/2005/8/layout/orgChart1"/>
    <dgm:cxn modelId="{6455E4B4-8E98-4770-8315-923751B8EFC8}" type="presParOf" srcId="{1978FED2-CF50-4B0D-AAF5-80DF9C22BDA6}" destId="{89373B6C-8144-4098-8942-5D71041F9B39}" srcOrd="0" destOrd="0" presId="urn:microsoft.com/office/officeart/2005/8/layout/orgChart1"/>
    <dgm:cxn modelId="{40A7DC14-4C73-456E-89B4-25BF2CEF9380}" type="presParOf" srcId="{1978FED2-CF50-4B0D-AAF5-80DF9C22BDA6}" destId="{8B3276F8-9C00-4F3B-9037-8E92ADB58CD0}" srcOrd="1" destOrd="0" presId="urn:microsoft.com/office/officeart/2005/8/layout/orgChart1"/>
    <dgm:cxn modelId="{2EAD9EBB-9055-4685-B163-9D559CFEAFE4}" type="presParOf" srcId="{8B3276F8-9C00-4F3B-9037-8E92ADB58CD0}" destId="{46D870B3-2504-4040-8391-53C3CD89EC94}" srcOrd="0" destOrd="0" presId="urn:microsoft.com/office/officeart/2005/8/layout/orgChart1"/>
    <dgm:cxn modelId="{2C6B9937-EAD4-4A06-9409-ED47539D8B5A}" type="presParOf" srcId="{46D870B3-2504-4040-8391-53C3CD89EC94}" destId="{1A88D4BE-2F37-42F8-BFF6-7AD55960E110}" srcOrd="0" destOrd="0" presId="urn:microsoft.com/office/officeart/2005/8/layout/orgChart1"/>
    <dgm:cxn modelId="{2D5B2835-DAE4-41F0-BEAE-442C7B0E1D54}" type="presParOf" srcId="{46D870B3-2504-4040-8391-53C3CD89EC94}" destId="{93E181C4-A9C0-4B5F-AD3E-D0A96CEF5F1F}" srcOrd="1" destOrd="0" presId="urn:microsoft.com/office/officeart/2005/8/layout/orgChart1"/>
    <dgm:cxn modelId="{71AD0A12-1AB6-4669-80A7-50501B639B5D}" type="presParOf" srcId="{8B3276F8-9C00-4F3B-9037-8E92ADB58CD0}" destId="{A7127763-0E7E-4BB6-9140-822D1351EED0}" srcOrd="1" destOrd="0" presId="urn:microsoft.com/office/officeart/2005/8/layout/orgChart1"/>
    <dgm:cxn modelId="{4531F386-22DA-4B54-AA77-CA2D36910D97}" type="presParOf" srcId="{8B3276F8-9C00-4F3B-9037-8E92ADB58CD0}" destId="{9B434A89-C1E8-4FBF-90D7-92A2B9248F39}" srcOrd="2" destOrd="0" presId="urn:microsoft.com/office/officeart/2005/8/layout/orgChart1"/>
    <dgm:cxn modelId="{00896BDA-3479-4445-A18A-EB23B4D79F13}" type="presParOf" srcId="{1978FED2-CF50-4B0D-AAF5-80DF9C22BDA6}" destId="{0E8E71F5-E81A-455B-BA7C-FD5B6BFB97B0}" srcOrd="2" destOrd="0" presId="urn:microsoft.com/office/officeart/2005/8/layout/orgChart1"/>
    <dgm:cxn modelId="{8A515D55-9C4F-4150-BF0A-858588367FAE}" type="presParOf" srcId="{1978FED2-CF50-4B0D-AAF5-80DF9C22BDA6}" destId="{D9D336AD-BC11-472C-92F3-618876CC576E}" srcOrd="3" destOrd="0" presId="urn:microsoft.com/office/officeart/2005/8/layout/orgChart1"/>
    <dgm:cxn modelId="{63D5E3FE-0E87-4CC6-A15F-5CBFFCE84168}" type="presParOf" srcId="{D9D336AD-BC11-472C-92F3-618876CC576E}" destId="{6B0ED5D8-EAFC-49FD-B686-6C6E8F019EAC}" srcOrd="0" destOrd="0" presId="urn:microsoft.com/office/officeart/2005/8/layout/orgChart1"/>
    <dgm:cxn modelId="{E50B0483-9BB4-4153-B215-A424FFF96DF9}" type="presParOf" srcId="{6B0ED5D8-EAFC-49FD-B686-6C6E8F019EAC}" destId="{7E82FA0A-35C0-484C-A717-8BF49AE699B5}" srcOrd="0" destOrd="0" presId="urn:microsoft.com/office/officeart/2005/8/layout/orgChart1"/>
    <dgm:cxn modelId="{6F856A15-F1E4-4CB7-B07E-4A434619DE23}" type="presParOf" srcId="{6B0ED5D8-EAFC-49FD-B686-6C6E8F019EAC}" destId="{2B569385-E3F2-4E1C-BA19-7C77514FF1FD}" srcOrd="1" destOrd="0" presId="urn:microsoft.com/office/officeart/2005/8/layout/orgChart1"/>
    <dgm:cxn modelId="{A5898641-09B6-4C3E-B626-E948EF98E18D}" type="presParOf" srcId="{D9D336AD-BC11-472C-92F3-618876CC576E}" destId="{3B83DE34-4238-4B7C-95A7-6021134ECACD}" srcOrd="1" destOrd="0" presId="urn:microsoft.com/office/officeart/2005/8/layout/orgChart1"/>
    <dgm:cxn modelId="{207F8DEF-B222-4615-8BED-AF88517202CF}" type="presParOf" srcId="{D9D336AD-BC11-472C-92F3-618876CC576E}" destId="{6D95C50F-0C39-4CE8-AB0E-CB8CA80FF58B}" srcOrd="2" destOrd="0" presId="urn:microsoft.com/office/officeart/2005/8/layout/orgChart1"/>
    <dgm:cxn modelId="{EE1C56CE-FE4B-44FA-8AFD-FEAA0413D989}" type="presParOf" srcId="{6D95C50F-0C39-4CE8-AB0E-CB8CA80FF58B}" destId="{2E78AFFF-55A5-4CFD-88CB-D1DAEEA6F313}" srcOrd="0" destOrd="0" presId="urn:microsoft.com/office/officeart/2005/8/layout/orgChart1"/>
    <dgm:cxn modelId="{7D2D70DB-FA21-4EC8-ACCA-4C18997405A6}" type="presParOf" srcId="{6D95C50F-0C39-4CE8-AB0E-CB8CA80FF58B}" destId="{56A387A4-202C-46C2-8E47-D6E0F6BE960B}" srcOrd="1" destOrd="0" presId="urn:microsoft.com/office/officeart/2005/8/layout/orgChart1"/>
    <dgm:cxn modelId="{BDC1DC80-9167-4FFF-BE3B-60E42BCE8934}" type="presParOf" srcId="{56A387A4-202C-46C2-8E47-D6E0F6BE960B}" destId="{20E0EE7E-0B74-4CAC-B4D0-56BF79A0CF9B}" srcOrd="0" destOrd="0" presId="urn:microsoft.com/office/officeart/2005/8/layout/orgChart1"/>
    <dgm:cxn modelId="{A3AA630E-0975-4440-B1FC-D471EE504456}" type="presParOf" srcId="{20E0EE7E-0B74-4CAC-B4D0-56BF79A0CF9B}" destId="{8B6853DE-DD25-404C-A791-64C421D1273D}" srcOrd="0" destOrd="0" presId="urn:microsoft.com/office/officeart/2005/8/layout/orgChart1"/>
    <dgm:cxn modelId="{232AFEBD-3D5D-4F8E-9C43-19C58CDA598F}" type="presParOf" srcId="{20E0EE7E-0B74-4CAC-B4D0-56BF79A0CF9B}" destId="{FC183A09-57C5-4A08-98AF-9723E588FD58}" srcOrd="1" destOrd="0" presId="urn:microsoft.com/office/officeart/2005/8/layout/orgChart1"/>
    <dgm:cxn modelId="{03AEA362-6B77-4B42-AEDC-6301F385049F}" type="presParOf" srcId="{56A387A4-202C-46C2-8E47-D6E0F6BE960B}" destId="{91B73D9F-3405-4CCE-87C0-49684200E680}" srcOrd="1" destOrd="0" presId="urn:microsoft.com/office/officeart/2005/8/layout/orgChart1"/>
    <dgm:cxn modelId="{EECB992F-96D0-4BFA-B496-A436B2E3FFDA}" type="presParOf" srcId="{56A387A4-202C-46C2-8E47-D6E0F6BE960B}" destId="{11FDF763-418D-4E1B-8964-5A36F761B928}" srcOrd="2" destOrd="0" presId="urn:microsoft.com/office/officeart/2005/8/layout/orgChart1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8AFFF-55A5-4CFD-88CB-D1DAEEA6F313}">
      <dsp:nvSpPr>
        <dsp:cNvPr id="0" name=""/>
        <dsp:cNvSpPr/>
      </dsp:nvSpPr>
      <dsp:spPr>
        <a:xfrm>
          <a:off x="5065538" y="1247293"/>
          <a:ext cx="865611" cy="581044"/>
        </a:xfrm>
        <a:custGeom>
          <a:avLst/>
          <a:gdLst/>
          <a:ahLst/>
          <a:cxnLst/>
          <a:rect l="0" t="0" r="0" b="0"/>
          <a:pathLst>
            <a:path>
              <a:moveTo>
                <a:pt x="865611" y="0"/>
              </a:moveTo>
              <a:lnTo>
                <a:pt x="0" y="5810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E71F5-E81A-455B-BA7C-FD5B6BFB97B0}">
      <dsp:nvSpPr>
        <dsp:cNvPr id="0" name=""/>
        <dsp:cNvSpPr/>
      </dsp:nvSpPr>
      <dsp:spPr>
        <a:xfrm>
          <a:off x="3163046" y="969990"/>
          <a:ext cx="1439407" cy="352333"/>
        </a:xfrm>
        <a:custGeom>
          <a:avLst/>
          <a:gdLst/>
          <a:ahLst/>
          <a:cxnLst/>
          <a:rect l="0" t="0" r="0" b="0"/>
          <a:pathLst>
            <a:path>
              <a:moveTo>
                <a:pt x="0" y="352333"/>
              </a:moveTo>
              <a:lnTo>
                <a:pt x="143940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373B6C-8144-4098-8942-5D71041F9B39}">
      <dsp:nvSpPr>
        <dsp:cNvPr id="0" name=""/>
        <dsp:cNvSpPr/>
      </dsp:nvSpPr>
      <dsp:spPr>
        <a:xfrm>
          <a:off x="3163046" y="1322323"/>
          <a:ext cx="1004275" cy="7993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04275" y="799319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561975-F218-4965-B648-4BEDEB74D111}">
      <dsp:nvSpPr>
        <dsp:cNvPr id="0" name=""/>
        <dsp:cNvSpPr/>
      </dsp:nvSpPr>
      <dsp:spPr>
        <a:xfrm>
          <a:off x="3533157" y="4277621"/>
          <a:ext cx="185367" cy="2024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705"/>
              </a:lnTo>
              <a:lnTo>
                <a:pt x="185367" y="20247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EE936-2FBA-4FBC-B015-4BF31C130F7A}">
      <dsp:nvSpPr>
        <dsp:cNvPr id="0" name=""/>
        <dsp:cNvSpPr/>
      </dsp:nvSpPr>
      <dsp:spPr>
        <a:xfrm>
          <a:off x="3533157" y="4277621"/>
          <a:ext cx="206322" cy="1325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5594"/>
              </a:lnTo>
              <a:lnTo>
                <a:pt x="206322" y="1325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C878D6-5D81-4E9B-ACB7-06AA0EC7C4DD}">
      <dsp:nvSpPr>
        <dsp:cNvPr id="0" name=""/>
        <dsp:cNvSpPr/>
      </dsp:nvSpPr>
      <dsp:spPr>
        <a:xfrm>
          <a:off x="3533157" y="4277621"/>
          <a:ext cx="219013" cy="634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4696"/>
              </a:lnTo>
              <a:lnTo>
                <a:pt x="219013" y="63469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89C59-2B46-42F9-B83F-6E6D4DA002E4}">
      <dsp:nvSpPr>
        <dsp:cNvPr id="0" name=""/>
        <dsp:cNvSpPr/>
      </dsp:nvSpPr>
      <dsp:spPr>
        <a:xfrm>
          <a:off x="3163046" y="1322323"/>
          <a:ext cx="1765511" cy="18182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4004"/>
              </a:lnTo>
              <a:lnTo>
                <a:pt x="1765511" y="1604004"/>
              </a:lnTo>
              <a:lnTo>
                <a:pt x="1765511" y="18182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7CC303-5A76-4B81-AFCD-253C9FB21546}">
      <dsp:nvSpPr>
        <dsp:cNvPr id="0" name=""/>
        <dsp:cNvSpPr/>
      </dsp:nvSpPr>
      <dsp:spPr>
        <a:xfrm>
          <a:off x="1398936" y="1322323"/>
          <a:ext cx="1764110" cy="1818979"/>
        </a:xfrm>
        <a:custGeom>
          <a:avLst/>
          <a:gdLst/>
          <a:ahLst/>
          <a:cxnLst/>
          <a:rect l="0" t="0" r="0" b="0"/>
          <a:pathLst>
            <a:path>
              <a:moveTo>
                <a:pt x="1764110" y="0"/>
              </a:moveTo>
              <a:lnTo>
                <a:pt x="1764110" y="1604739"/>
              </a:lnTo>
              <a:lnTo>
                <a:pt x="0" y="1604739"/>
              </a:lnTo>
              <a:lnTo>
                <a:pt x="0" y="18189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7A9912-762E-4E0B-BED9-B8CE2D6A781E}">
      <dsp:nvSpPr>
        <dsp:cNvPr id="0" name=""/>
        <dsp:cNvSpPr/>
      </dsp:nvSpPr>
      <dsp:spPr>
        <a:xfrm>
          <a:off x="2142855" y="634807"/>
          <a:ext cx="2040381" cy="687516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Parent/Legal Guardian calls/emails school to discuss concern over material with admin/school librarian</a:t>
          </a:r>
        </a:p>
      </dsp:txBody>
      <dsp:txXfrm>
        <a:off x="2176417" y="668369"/>
        <a:ext cx="1973257" cy="620392"/>
      </dsp:txXfrm>
    </dsp:sp>
    <dsp:sp modelId="{AA73AD20-2AC8-4B32-9EFA-5E1C05E7B201}">
      <dsp:nvSpPr>
        <dsp:cNvPr id="0" name=""/>
        <dsp:cNvSpPr/>
      </dsp:nvSpPr>
      <dsp:spPr>
        <a:xfrm>
          <a:off x="0" y="3141303"/>
          <a:ext cx="2797872" cy="1153458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OPTION 1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Admin agrees to remove title only from that school library and parent is satisfied over concern. Only the material at that school is removed from the catalog.</a:t>
          </a:r>
        </a:p>
      </dsp:txBody>
      <dsp:txXfrm>
        <a:off x="56307" y="3197610"/>
        <a:ext cx="2685258" cy="1040844"/>
      </dsp:txXfrm>
    </dsp:sp>
    <dsp:sp modelId="{24C03749-20F7-4AB1-A330-6B5D0618E318}">
      <dsp:nvSpPr>
        <dsp:cNvPr id="0" name=""/>
        <dsp:cNvSpPr/>
      </dsp:nvSpPr>
      <dsp:spPr>
        <a:xfrm>
          <a:off x="3184307" y="3140568"/>
          <a:ext cx="3488500" cy="1137053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OPTION 2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Admin chooses to retain title in the school library catalog, and encourages parent to complete and return SCDE complaint to District Library Coordinator</a:t>
          </a:r>
        </a:p>
      </dsp:txBody>
      <dsp:txXfrm>
        <a:off x="3239813" y="3196074"/>
        <a:ext cx="3377488" cy="1026041"/>
      </dsp:txXfrm>
    </dsp:sp>
    <dsp:sp modelId="{E70E9AD8-2649-4B20-AE2F-020F39D18557}">
      <dsp:nvSpPr>
        <dsp:cNvPr id="0" name=""/>
        <dsp:cNvSpPr/>
      </dsp:nvSpPr>
      <dsp:spPr>
        <a:xfrm>
          <a:off x="3752170" y="4584719"/>
          <a:ext cx="3184320" cy="655197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District Library Coordinator receives SCDE complaint form, establishes review committee, and makes arrangements for committee meeting</a:t>
          </a:r>
        </a:p>
      </dsp:txBody>
      <dsp:txXfrm>
        <a:off x="3784154" y="4616703"/>
        <a:ext cx="3120352" cy="591229"/>
      </dsp:txXfrm>
    </dsp:sp>
    <dsp:sp modelId="{53A51A43-0C11-488C-818E-F94268B40275}">
      <dsp:nvSpPr>
        <dsp:cNvPr id="0" name=""/>
        <dsp:cNvSpPr/>
      </dsp:nvSpPr>
      <dsp:spPr>
        <a:xfrm>
          <a:off x="3739479" y="5287355"/>
          <a:ext cx="3213539" cy="631722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Committee meets &amp; comes to a decision, which is forwarded to school board</a:t>
          </a:r>
        </a:p>
      </dsp:txBody>
      <dsp:txXfrm>
        <a:off x="3770317" y="5318193"/>
        <a:ext cx="3151863" cy="570046"/>
      </dsp:txXfrm>
    </dsp:sp>
    <dsp:sp modelId="{22D3143F-875C-4EC2-877E-94B3CF72ECDA}">
      <dsp:nvSpPr>
        <dsp:cNvPr id="0" name=""/>
        <dsp:cNvSpPr/>
      </dsp:nvSpPr>
      <dsp:spPr>
        <a:xfrm>
          <a:off x="3718524" y="5999683"/>
          <a:ext cx="3242145" cy="605289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Within 90 days, school board votes to affirm or deny committee recommendation</a:t>
          </a:r>
        </a:p>
      </dsp:txBody>
      <dsp:txXfrm>
        <a:off x="3748072" y="6029231"/>
        <a:ext cx="3183049" cy="546193"/>
      </dsp:txXfrm>
    </dsp:sp>
    <dsp:sp modelId="{1A88D4BE-2F37-42F8-BFF6-7AD55960E110}">
      <dsp:nvSpPr>
        <dsp:cNvPr id="0" name=""/>
        <dsp:cNvSpPr/>
      </dsp:nvSpPr>
      <dsp:spPr>
        <a:xfrm>
          <a:off x="1889440" y="1691535"/>
          <a:ext cx="2277881" cy="860214"/>
        </a:xfrm>
        <a:prstGeom prst="round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Meeting occurs where parent and school admin/library coordinator discuss concerns about the book</a:t>
          </a:r>
        </a:p>
      </dsp:txBody>
      <dsp:txXfrm>
        <a:off x="1931432" y="1733527"/>
        <a:ext cx="2193897" cy="776230"/>
      </dsp:txXfrm>
    </dsp:sp>
    <dsp:sp modelId="{7E82FA0A-35C0-484C-A717-8BF49AE699B5}">
      <dsp:nvSpPr>
        <dsp:cNvPr id="0" name=""/>
        <dsp:cNvSpPr/>
      </dsp:nvSpPr>
      <dsp:spPr>
        <a:xfrm>
          <a:off x="4602453" y="692687"/>
          <a:ext cx="2657392" cy="554606"/>
        </a:xfrm>
        <a:prstGeom prst="round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Principal notifies </a:t>
          </a:r>
          <a:br>
            <a:rPr lang="en-US" sz="1000" kern="1200" dirty="0"/>
          </a:br>
          <a:r>
            <a:rPr lang="en-US" sz="1000" kern="1200" dirty="0"/>
            <a:t>District Library Coordinator</a:t>
          </a:r>
        </a:p>
      </dsp:txBody>
      <dsp:txXfrm>
        <a:off x="4629527" y="719761"/>
        <a:ext cx="2603244" cy="500458"/>
      </dsp:txXfrm>
    </dsp:sp>
    <dsp:sp modelId="{8B6853DE-DD25-404C-A791-64C421D1273D}">
      <dsp:nvSpPr>
        <dsp:cNvPr id="0" name=""/>
        <dsp:cNvSpPr/>
      </dsp:nvSpPr>
      <dsp:spPr>
        <a:xfrm>
          <a:off x="5065538" y="1584186"/>
          <a:ext cx="2040381" cy="488304"/>
        </a:xfrm>
        <a:prstGeom prst="round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District Library Coordinator </a:t>
          </a:r>
          <a:br>
            <a:rPr lang="en-US" sz="1000" kern="1200" dirty="0"/>
          </a:br>
          <a:r>
            <a:rPr lang="en-US" sz="1000" kern="1200" dirty="0"/>
            <a:t>alerts members of ISD</a:t>
          </a:r>
        </a:p>
      </dsp:txBody>
      <dsp:txXfrm>
        <a:off x="5089375" y="1608023"/>
        <a:ext cx="1992707" cy="440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FE4D1-2B29-4A21-ACAF-5D60948C63EF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92C28-322A-45B4-8665-AEF10FDA6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79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22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69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53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84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1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4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1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50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6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9AE1E-5C1E-44AE-B20F-6C285F159B81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8D951-83E3-4C48-8B3B-1EC0C2B89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1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B2F80EF-A888-E391-FD04-102F8231E9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046086"/>
              </p:ext>
            </p:extLst>
          </p:nvPr>
        </p:nvGraphicFramePr>
        <p:xfrm>
          <a:off x="343475" y="863792"/>
          <a:ext cx="7347166" cy="9101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FFC1F80-A2D4-66E8-91F5-12FDFE61C5C4}"/>
              </a:ext>
            </a:extLst>
          </p:cNvPr>
          <p:cNvSpPr txBox="1"/>
          <p:nvPr/>
        </p:nvSpPr>
        <p:spPr>
          <a:xfrm>
            <a:off x="2481082" y="800100"/>
            <a:ext cx="31813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BCSD Parent Concern Summary </a:t>
            </a:r>
          </a:p>
          <a:p>
            <a:pPr algn="ctr"/>
            <a:r>
              <a:rPr lang="en-US" sz="1200"/>
              <a:t>Updated: 8/29/24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65F700-E897-055B-8A39-00482AD16C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8459" y="237190"/>
            <a:ext cx="552500" cy="5675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20A855C-1429-B572-5D31-0200FD187D7F}"/>
              </a:ext>
            </a:extLst>
          </p:cNvPr>
          <p:cNvGrpSpPr/>
          <p:nvPr/>
        </p:nvGrpSpPr>
        <p:grpSpPr>
          <a:xfrm>
            <a:off x="3371849" y="8343903"/>
            <a:ext cx="2037161" cy="793730"/>
            <a:chOff x="3376438" y="7257960"/>
            <a:chExt cx="1587461" cy="79373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645A26-D565-F057-D22C-BE002D4287D7}"/>
                </a:ext>
              </a:extLst>
            </p:cNvPr>
            <p:cNvSpPr/>
            <p:nvPr/>
          </p:nvSpPr>
          <p:spPr>
            <a:xfrm>
              <a:off x="3376438" y="7257960"/>
              <a:ext cx="1587461" cy="793730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494E8C-F50F-5E74-CF67-81F57028265D}"/>
                </a:ext>
              </a:extLst>
            </p:cNvPr>
            <p:cNvSpPr txBox="1"/>
            <p:nvPr/>
          </p:nvSpPr>
          <p:spPr>
            <a:xfrm>
              <a:off x="3376438" y="7257960"/>
              <a:ext cx="1587461" cy="7937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/>
                <a:t>Complainant appeals decision, in writing, to SCDE board within 30 days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503678D-48B4-5193-8D33-F7F998103B89}"/>
              </a:ext>
            </a:extLst>
          </p:cNvPr>
          <p:cNvGrpSpPr/>
          <p:nvPr/>
        </p:nvGrpSpPr>
        <p:grpSpPr>
          <a:xfrm>
            <a:off x="5531245" y="8343903"/>
            <a:ext cx="2037161" cy="793730"/>
            <a:chOff x="3376438" y="7257960"/>
            <a:chExt cx="1587461" cy="79373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F002BB7-A221-EEE1-4F5B-9718D8D7D53F}"/>
                </a:ext>
              </a:extLst>
            </p:cNvPr>
            <p:cNvSpPr/>
            <p:nvPr/>
          </p:nvSpPr>
          <p:spPr>
            <a:xfrm>
              <a:off x="3376438" y="7257960"/>
              <a:ext cx="1587461" cy="793730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1E52ED-A52B-E100-643F-0FD02E62929A}"/>
                </a:ext>
              </a:extLst>
            </p:cNvPr>
            <p:cNvSpPr txBox="1"/>
            <p:nvPr/>
          </p:nvSpPr>
          <p:spPr>
            <a:xfrm>
              <a:off x="3376438" y="7257960"/>
              <a:ext cx="1587461" cy="7937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kern="1200"/>
                <a:t>Complainant accepts decision of local school board</a:t>
              </a:r>
            </a:p>
          </p:txBody>
        </p:sp>
      </p:grp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84C52AF3-49B2-8EB2-80F3-C65AAD62B499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52119" y="7446195"/>
            <a:ext cx="908054" cy="887361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CE1F64DA-C510-2F86-71B0-75F22DEDDFE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763119" y="7446195"/>
            <a:ext cx="908054" cy="887361"/>
          </a:xfrm>
          <a:prstGeom prst="bentConnector3">
            <a:avLst>
              <a:gd name="adj1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876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</TotalTime>
  <Words>176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 Presentation</vt:lpstr>
    </vt:vector>
  </TitlesOfParts>
  <Company>Beaufort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BeckUngvarsky, Colleen E</dc:creator>
  <cp:lastModifiedBy>Gareis, Karen M</cp:lastModifiedBy>
  <cp:revision>24</cp:revision>
  <cp:lastPrinted>2023-03-30T13:48:02Z</cp:lastPrinted>
  <dcterms:created xsi:type="dcterms:W3CDTF">2023-03-28T23:38:04Z</dcterms:created>
  <dcterms:modified xsi:type="dcterms:W3CDTF">2024-09-12T14:56:50Z</dcterms:modified>
</cp:coreProperties>
</file>