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6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9144000" cy="5143500" type="screen16x9"/>
  <p:notesSz cx="6858000" cy="9144000"/>
  <p:embeddedFontLst>
    <p:embeddedFont>
      <p:font typeface="Alice" panose="020B0604020202020204" charset="0"/>
      <p:regular r:id="rId67"/>
    </p:embeddedFont>
    <p:embeddedFont>
      <p:font typeface="Darker Grotesque" panose="020B0604020202020204" charset="0"/>
      <p:regular r:id="rId68"/>
      <p:bold r:id="rId69"/>
    </p:embeddedFont>
    <p:embeddedFont>
      <p:font typeface="Darker Grotesque SemiBold" panose="020B0604020202020204" charset="0"/>
      <p:regular r:id="rId70"/>
      <p:bold r:id="rId71"/>
    </p:embeddedFont>
    <p:embeddedFont>
      <p:font typeface="Didact Gothic" panose="00000500000000000000" pitchFamily="2" charset="0"/>
      <p:regular r:id="rId72"/>
    </p:embeddedFont>
    <p:embeddedFont>
      <p:font typeface="Oswald" panose="00000500000000000000" pitchFamily="2" charset="0"/>
      <p:regular r:id="rId73"/>
    </p:embeddedFont>
    <p:embeddedFont>
      <p:font typeface="Proxima Nova" panose="020B0604020202020204" charset="0"/>
      <p:regular r:id="rId74"/>
      <p:bold r:id="rId75"/>
      <p:italic r:id="rId76"/>
      <p:boldItalic r:id="rId77"/>
    </p:embeddedFont>
    <p:embeddedFont>
      <p:font typeface="Roboto" panose="02000000000000000000" pitchFamily="2" charset="0"/>
      <p:regular r:id="rId78"/>
      <p:bold r:id="rId79"/>
      <p:italic r:id="rId80"/>
      <p:boldItalic r:id="rId81"/>
    </p:embeddedFont>
    <p:embeddedFont>
      <p:font typeface="Roboto Condensed Light" panose="02000000000000000000" pitchFamily="2" charset="0"/>
      <p:regular r:id="rId82"/>
    </p:embeddedFont>
    <p:embeddedFont>
      <p:font typeface="Titillium Web" panose="00000500000000000000" pitchFamily="2" charset="0"/>
      <p:regular r:id="rId83"/>
      <p:bold r:id="rId84"/>
      <p:italic r:id="rId85"/>
      <p:boldItalic r:id="rId86"/>
    </p:embeddedFont>
    <p:embeddedFont>
      <p:font typeface="Trebuchet MS" panose="020B0603020202020204" pitchFamily="34" charset="0"/>
      <p:regular r:id="rId87"/>
      <p:bold r:id="rId88"/>
      <p:italic r:id="rId89"/>
      <p:boldItalic r:id="rId90"/>
    </p:embeddedFont>
    <p:embeddedFont>
      <p:font typeface="Work Sans" panose="020F0502020204030204" pitchFamily="2" charset="0"/>
      <p:regular r:id="rId91"/>
      <p:bold r:id="rId92"/>
      <p:italic r:id="rId93"/>
      <p:boldItalic r:id="rId9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EAE0E7-8957-4FFA-9372-7873B6BFC9B1}">
  <a:tblStyle styleId="{B8EAE0E7-8957-4FFA-9372-7873B6BFC9B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36FCF4F-2B02-40AC-AD43-DADDCB863C1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84" Type="http://schemas.openxmlformats.org/officeDocument/2006/relationships/font" Target="fonts/font18.fntdata"/><Relationship Id="rId89" Type="http://schemas.openxmlformats.org/officeDocument/2006/relationships/font" Target="fonts/font2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 Target="slides/slide4.xml"/><Relationship Id="rId90" Type="http://schemas.openxmlformats.org/officeDocument/2006/relationships/font" Target="fonts/font24.fntdata"/><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font" Target="fonts/font3.fntdata"/><Relationship Id="rId80" Type="http://schemas.openxmlformats.org/officeDocument/2006/relationships/font" Target="fonts/font14.fntdata"/><Relationship Id="rId85"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font" Target="fonts/font22.fntdata"/><Relationship Id="rId91" Type="http://schemas.openxmlformats.org/officeDocument/2006/relationships/font" Target="fonts/font25.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font" Target="fonts/font20.fntdata"/><Relationship Id="rId94" Type="http://schemas.openxmlformats.org/officeDocument/2006/relationships/font" Target="fonts/font2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0.fntdata"/><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5.fntdata"/><Relationship Id="rId92" Type="http://schemas.openxmlformats.org/officeDocument/2006/relationships/font" Target="fonts/font2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 Id="rId87" Type="http://schemas.openxmlformats.org/officeDocument/2006/relationships/font" Target="fonts/font21.fntdata"/><Relationship Id="rId61" Type="http://schemas.openxmlformats.org/officeDocument/2006/relationships/slide" Target="slides/slide60.xml"/><Relationship Id="rId82"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93" Type="http://schemas.openxmlformats.org/officeDocument/2006/relationships/font" Target="fonts/font27.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d000141577_0_5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d000141577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de844aac97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de844aac9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2f7740300f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2f7740300f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2f7740300f5_0_4:notes"/>
          <p:cNvSpPr txBox="1">
            <a:spLocks noGrp="1"/>
          </p:cNvSpPr>
          <p:nvPr>
            <p:ph type="body" idx="1"/>
          </p:nvPr>
        </p:nvSpPr>
        <p:spPr>
          <a:xfrm>
            <a:off x="914400" y="4344025"/>
            <a:ext cx="5029200" cy="41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8" name="Google Shape;788;g2f7740300f5_0_4:notes"/>
          <p:cNvSpPr>
            <a:spLocks noGrp="1" noRot="1" noChangeAspect="1"/>
          </p:cNvSpPr>
          <p:nvPr>
            <p:ph type="sldImg" idx="2"/>
          </p:nvPr>
        </p:nvSpPr>
        <p:spPr>
          <a:xfrm>
            <a:off x="330200" y="685488"/>
            <a:ext cx="6197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f7740300f5_0_13:notes"/>
          <p:cNvSpPr txBox="1">
            <a:spLocks noGrp="1"/>
          </p:cNvSpPr>
          <p:nvPr>
            <p:ph type="body" idx="1"/>
          </p:nvPr>
        </p:nvSpPr>
        <p:spPr>
          <a:xfrm>
            <a:off x="914400" y="4344025"/>
            <a:ext cx="5029200" cy="41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8" name="Google Shape;798;g2f7740300f5_0_13:notes"/>
          <p:cNvSpPr>
            <a:spLocks noGrp="1" noRot="1" noChangeAspect="1"/>
          </p:cNvSpPr>
          <p:nvPr>
            <p:ph type="sldImg" idx="2"/>
          </p:nvPr>
        </p:nvSpPr>
        <p:spPr>
          <a:xfrm>
            <a:off x="330200" y="685488"/>
            <a:ext cx="6197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2f7740300f5_0_23: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09" name="Google Shape;809;g2f7740300f5_0_23: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Times New Roman"/>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25fc8ca2f1a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25fc8ca2f1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2f7740300f5_0_7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2f7740300f5_0_7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2f7740300f5_0_7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2f7740300f5_0_7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f7740300f5_0_7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2f7740300f5_0_7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2f7740300f5_0_7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2f7740300f5_0_7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2f7740300f5_0_7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 name="Google Shape;872;g2f7740300f5_0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2f7740300f5_0_7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2f7740300f5_0_7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2f7740300f5_0_7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2f7740300f5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2f7740300f5_0_8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2f7740300f5_0_8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2f7740300f5_0_8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2f7740300f5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2f7740300f5_0_8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 name="Google Shape;942;g2f7740300f5_0_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2f7740300f5_0_8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2f7740300f5_0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2f7740300f5_0_8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2f7740300f5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2f7740300f5_0_8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2" name="Google Shape;972;g2f7740300f5_0_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2f7740300f5_0_8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2f7740300f5_0_8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2f7740300f5_0_8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7" name="Google Shape;997;g2f7740300f5_0_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2f7740300f5_0_9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2f7740300f5_0_9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2f7740300f5_0_9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2" name="Google Shape;1022;g2f7740300f5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g2f7740300f5_0_9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2" name="Google Shape;1042;g2f7740300f5_0_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2f7740300f5_0_9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2f7740300f5_0_9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2f7740300f5_0_9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2f7740300f5_0_9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2f7740300f5_0_9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2" name="Google Shape;1072;g2f7740300f5_0_9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2f7740300f5_0_9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2f7740300f5_0_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2f7740300f5_0_9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7" name="Google Shape;1097;g2f7740300f5_0_9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g2f7740300f5_0_9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7" name="Google Shape;1117;g2f7740300f5_0_9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2f7740300f5_0_9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2" name="Google Shape;1122;g2f7740300f5_0_9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2f7740300f5_0_10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 name="Google Shape;1142;g2f7740300f5_0_10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g2f7740300f5_0_10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7" name="Google Shape;1147;g2f7740300f5_0_1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2f7740300f5_0_10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7" name="Google Shape;1167;g2f7740300f5_0_10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g25fc8ca2f1a_0_7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3" name="Google Shape;1173;g25fc8ca2f1a_0_7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25fc8ca2f1a_0_4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5" name="Google Shape;1205;g25fc8ca2f1a_0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2f7740300f5_0_1739: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Special education, or specialized provided by a special education teacher is available at all our schools. These teachers typically target instructional barriers for kids and serve kids with a variety of disabilities. Related services are offered across the division at each of our schools.  </a:t>
            </a:r>
            <a:endParaRPr/>
          </a:p>
          <a:p>
            <a:pPr marL="0" lvl="0" indent="0" algn="l" rtl="0">
              <a:spcBef>
                <a:spcPts val="0"/>
              </a:spcBef>
              <a:spcAft>
                <a:spcPts val="0"/>
              </a:spcAft>
              <a:buClr>
                <a:schemeClr val="dk1"/>
              </a:buClr>
              <a:buSzPts val="1200"/>
              <a:buFont typeface="Times New Roman"/>
              <a:buNone/>
            </a:pPr>
            <a:endParaRPr/>
          </a:p>
        </p:txBody>
      </p:sp>
      <p:sp>
        <p:nvSpPr>
          <p:cNvPr id="1210" name="Google Shape;1210;g2f7740300f5_0_1739: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2f7740300f5_0_1746: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After that - we start to specialize. We offer special services to children aged 2 through 5 at some of our elementary schools as well as in the community. </a:t>
            </a:r>
            <a:endParaRPr/>
          </a:p>
        </p:txBody>
      </p:sp>
      <p:sp>
        <p:nvSpPr>
          <p:cNvPr id="1218" name="Google Shape;1218;g2f7740300f5_0_1746: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g2f7740300f5_0_1751: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After that - we start to specialize. We offer special services to children aged 2 through 5 at some of our elementary schools as well as in the community. </a:t>
            </a:r>
            <a:endParaRPr/>
          </a:p>
        </p:txBody>
      </p:sp>
      <p:sp>
        <p:nvSpPr>
          <p:cNvPr id="1224" name="Google Shape;1224;g2f7740300f5_0_1751: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2f7740300f5_0_1757: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For students with Autism, instructed in the general curriculum, working on grade level standards, we have created what is also known as A-BASE. One teacher and up to four Autism Assistants are specially trained to support students with Autism in the regular classroom. </a:t>
            </a:r>
            <a:endParaRPr/>
          </a:p>
        </p:txBody>
      </p:sp>
      <p:sp>
        <p:nvSpPr>
          <p:cNvPr id="1231" name="Google Shape;1231;g2f7740300f5_0_1757: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2f7740300f5_0_1763: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This service delivery model is also available at certain middle and high schools. </a:t>
            </a:r>
            <a:endParaRPr/>
          </a:p>
        </p:txBody>
      </p:sp>
      <p:sp>
        <p:nvSpPr>
          <p:cNvPr id="1238" name="Google Shape;1238;g2f7740300f5_0_1763: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2f7740300f5_0_1769: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Some students with disabilities exhibit behavioral challenges. For these students we now offer what is also known as B-BASE. Again, a resource model with one teacher and two behavior assistants whose focus is on supporting students in the general education classroom through restitution / problems solving / relationship based set of interventions. These resources are available at certain elementary...</a:t>
            </a:r>
            <a:endParaRPr/>
          </a:p>
        </p:txBody>
      </p:sp>
      <p:sp>
        <p:nvSpPr>
          <p:cNvPr id="1245" name="Google Shape;1245;g2f7740300f5_0_1769: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Google Shape;1251;g2f7740300f5_0_1775: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Middle and high schools.</a:t>
            </a:r>
            <a:endParaRPr/>
          </a:p>
        </p:txBody>
      </p:sp>
      <p:sp>
        <p:nvSpPr>
          <p:cNvPr id="1252" name="Google Shape;1252;g2f7740300f5_0_1775: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g2f7740300f5_0_1781: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For students that demonstrate a significant intellectual disability, require intensive assistance to learn the standards and cannot generalize their learning, instruction in alternate, although grade level standards is available at various elementary schools...  </a:t>
            </a:r>
            <a:endParaRPr/>
          </a:p>
        </p:txBody>
      </p:sp>
      <p:sp>
        <p:nvSpPr>
          <p:cNvPr id="1259" name="Google Shape;1259;g2f7740300f5_0_1781: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2f7740300f5_0_1788: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As well as some middle and high school locations. </a:t>
            </a:r>
            <a:endParaRPr/>
          </a:p>
        </p:txBody>
      </p:sp>
      <p:sp>
        <p:nvSpPr>
          <p:cNvPr id="1267" name="Google Shape;1267;g2f7740300f5_0_1788: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g2f7740300f5_0_1794: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We also have some smaller support efforts. Like those mentioned here that support students with disabilities as they are nearing the end of their academic careers. </a:t>
            </a:r>
            <a:endParaRPr/>
          </a:p>
        </p:txBody>
      </p:sp>
      <p:sp>
        <p:nvSpPr>
          <p:cNvPr id="1274" name="Google Shape;1274;g2f7740300f5_0_1794: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g2f7740300f5_0_1800: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We also contract with the Piedmont Regional Education Program or PREP to help us with low incidence populations as well as a public day school, Ivy Creek School for kids with intensive emotional needs that cannot be supported successfully at their neighborhood schools.   </a:t>
            </a:r>
            <a:endParaRPr/>
          </a:p>
        </p:txBody>
      </p:sp>
      <p:sp>
        <p:nvSpPr>
          <p:cNvPr id="1281" name="Google Shape;1281;g2f7740300f5_0_1800: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2f7740300f5_0_1806: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Times New Roman"/>
              <a:buNone/>
            </a:pPr>
            <a:r>
              <a:rPr lang="en"/>
              <a:t>When all these services fail, we have, as we have seen earlier, resorted to private day schools and even residential schools to educate students in order to provide them meaningful educational benefit.</a:t>
            </a:r>
            <a:endParaRPr/>
          </a:p>
        </p:txBody>
      </p:sp>
      <p:sp>
        <p:nvSpPr>
          <p:cNvPr id="1288" name="Google Shape;1288;g2f7740300f5_0_1806:notes"/>
          <p:cNvSpPr>
            <a:spLocks noGrp="1" noRot="1" noChangeAspect="1"/>
          </p:cNvSpPr>
          <p:nvPr>
            <p:ph type="sldImg" idx="2"/>
          </p:nvPr>
        </p:nvSpPr>
        <p:spPr>
          <a:xfrm>
            <a:off x="381000" y="674557"/>
            <a:ext cx="6096000" cy="3372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g2f7740300f5_0_3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7" name="Google Shape;1297;g2f7740300f5_0_3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2f7740300f5_0_25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9" name="Google Shape;1329;g2f7740300f5_0_2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2f7740300f5_0_25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2f7740300f5_0_2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9"/>
        <p:cNvGrpSpPr/>
        <p:nvPr/>
      </p:nvGrpSpPr>
      <p:grpSpPr>
        <a:xfrm>
          <a:off x="0" y="0"/>
          <a:ext cx="0" cy="0"/>
          <a:chOff x="0" y="0"/>
          <a:chExt cx="0" cy="0"/>
        </a:xfrm>
      </p:grpSpPr>
      <p:sp>
        <p:nvSpPr>
          <p:cNvPr id="1340" name="Google Shape;1340;g2f7740300f5_0_25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1" name="Google Shape;1341;g2f7740300f5_0_2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2f7740300f5_0_25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8" name="Google Shape;1348;g2f7740300f5_0_2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2f7740300f5_0_25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3" name="Google Shape;1353;g2f7740300f5_0_25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2f7740300f5_0_25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2f7740300f5_0_2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g2f7740300f5_0_26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2" name="Google Shape;1372;g2f7740300f5_0_26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g2f7740300f5_0_26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9" name="Google Shape;1379;g2f7740300f5_0_2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2f7740300f5_0_26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6" name="Google Shape;1386;g2f7740300f5_0_26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g2f7740300f5_0_26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9" name="Google Shape;1409;g2f7740300f5_0_2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g2f7740300f5_0_26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9" name="Google Shape;1419;g2f7740300f5_0_26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g2f7740300f5_0_26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6" name="Google Shape;1426;g2f7740300f5_0_2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g2f7740300f5_0_26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1" name="Google Shape;1431;g2f7740300f5_0_2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g2f7740300f5_0_26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8" name="Google Shape;1438;g2f7740300f5_0_2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bit.ly/2Tynxth" TargetMode="Externa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90000"/>
          </a:blip>
          <a:srcRect/>
          <a:stretch/>
        </p:blipFill>
        <p:spPr>
          <a:xfrm>
            <a:off x="-224254" y="-126800"/>
            <a:ext cx="9545108" cy="5397099"/>
          </a:xfrm>
          <a:prstGeom prst="rect">
            <a:avLst/>
          </a:prstGeom>
          <a:noFill/>
          <a:ln>
            <a:noFill/>
          </a:ln>
        </p:spPr>
      </p:pic>
      <p:pic>
        <p:nvPicPr>
          <p:cNvPr id="10" name="Google Shape;10;p2"/>
          <p:cNvPicPr preferRelativeResize="0"/>
          <p:nvPr/>
        </p:nvPicPr>
        <p:blipFill>
          <a:blip r:embed="rId3">
            <a:alphaModFix amt="22000"/>
          </a:blip>
          <a:stretch>
            <a:fillRect/>
          </a:stretch>
        </p:blipFill>
        <p:spPr>
          <a:xfrm rot="10800000">
            <a:off x="-249625" y="-127199"/>
            <a:ext cx="9603200" cy="5397099"/>
          </a:xfrm>
          <a:prstGeom prst="rect">
            <a:avLst/>
          </a:prstGeom>
          <a:noFill/>
          <a:ln>
            <a:noFill/>
          </a:ln>
        </p:spPr>
      </p:pic>
      <p:sp>
        <p:nvSpPr>
          <p:cNvPr id="11" name="Google Shape;11;p2"/>
          <p:cNvSpPr txBox="1">
            <a:spLocks noGrp="1"/>
          </p:cNvSpPr>
          <p:nvPr>
            <p:ph type="ctrTitle"/>
          </p:nvPr>
        </p:nvSpPr>
        <p:spPr>
          <a:xfrm>
            <a:off x="1617450" y="978200"/>
            <a:ext cx="5909100" cy="25164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8500"/>
              <a:buNone/>
              <a:defRPr sz="6000" b="1"/>
            </a:lvl1pPr>
            <a:lvl2pPr lvl="1" algn="ctr" rtl="0">
              <a:spcBef>
                <a:spcPts val="0"/>
              </a:spcBef>
              <a:spcAft>
                <a:spcPts val="0"/>
              </a:spcAft>
              <a:buSzPts val="8500"/>
              <a:buNone/>
              <a:defRPr sz="8500"/>
            </a:lvl2pPr>
            <a:lvl3pPr lvl="2" algn="ctr" rtl="0">
              <a:spcBef>
                <a:spcPts val="0"/>
              </a:spcBef>
              <a:spcAft>
                <a:spcPts val="0"/>
              </a:spcAft>
              <a:buSzPts val="8500"/>
              <a:buNone/>
              <a:defRPr sz="8500"/>
            </a:lvl3pPr>
            <a:lvl4pPr lvl="3" algn="ctr" rtl="0">
              <a:spcBef>
                <a:spcPts val="0"/>
              </a:spcBef>
              <a:spcAft>
                <a:spcPts val="0"/>
              </a:spcAft>
              <a:buSzPts val="8500"/>
              <a:buNone/>
              <a:defRPr sz="8500"/>
            </a:lvl4pPr>
            <a:lvl5pPr lvl="4" algn="ctr" rtl="0">
              <a:spcBef>
                <a:spcPts val="0"/>
              </a:spcBef>
              <a:spcAft>
                <a:spcPts val="0"/>
              </a:spcAft>
              <a:buSzPts val="8500"/>
              <a:buNone/>
              <a:defRPr sz="8500"/>
            </a:lvl5pPr>
            <a:lvl6pPr lvl="5" algn="ctr" rtl="0">
              <a:spcBef>
                <a:spcPts val="0"/>
              </a:spcBef>
              <a:spcAft>
                <a:spcPts val="0"/>
              </a:spcAft>
              <a:buSzPts val="8500"/>
              <a:buNone/>
              <a:defRPr sz="8500"/>
            </a:lvl6pPr>
            <a:lvl7pPr lvl="6" algn="ctr" rtl="0">
              <a:spcBef>
                <a:spcPts val="0"/>
              </a:spcBef>
              <a:spcAft>
                <a:spcPts val="0"/>
              </a:spcAft>
              <a:buSzPts val="8500"/>
              <a:buNone/>
              <a:defRPr sz="8500"/>
            </a:lvl7pPr>
            <a:lvl8pPr lvl="7" algn="ctr" rtl="0">
              <a:spcBef>
                <a:spcPts val="0"/>
              </a:spcBef>
              <a:spcAft>
                <a:spcPts val="0"/>
              </a:spcAft>
              <a:buSzPts val="8500"/>
              <a:buNone/>
              <a:defRPr sz="8500"/>
            </a:lvl8pPr>
            <a:lvl9pPr lvl="8" algn="ctr" rtl="0">
              <a:spcBef>
                <a:spcPts val="0"/>
              </a:spcBef>
              <a:spcAft>
                <a:spcPts val="0"/>
              </a:spcAft>
              <a:buSzPts val="8500"/>
              <a:buNone/>
              <a:defRPr sz="8500"/>
            </a:lvl9pPr>
          </a:lstStyle>
          <a:p>
            <a:endParaRPr/>
          </a:p>
        </p:txBody>
      </p:sp>
      <p:sp>
        <p:nvSpPr>
          <p:cNvPr id="12" name="Google Shape;12;p2"/>
          <p:cNvSpPr txBox="1">
            <a:spLocks noGrp="1"/>
          </p:cNvSpPr>
          <p:nvPr>
            <p:ph type="subTitle" idx="1"/>
          </p:nvPr>
        </p:nvSpPr>
        <p:spPr>
          <a:xfrm>
            <a:off x="1208325" y="3524000"/>
            <a:ext cx="6727200" cy="460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800" b="1"/>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l="337" r="327"/>
          <a:stretch/>
        </p:blipFill>
        <p:spPr>
          <a:xfrm>
            <a:off x="-116675" y="-90000"/>
            <a:ext cx="9352125" cy="5323500"/>
          </a:xfrm>
          <a:prstGeom prst="rect">
            <a:avLst/>
          </a:prstGeom>
          <a:noFill/>
          <a:ln>
            <a:noFill/>
          </a:ln>
        </p:spPr>
      </p:pic>
      <p:pic>
        <p:nvPicPr>
          <p:cNvPr id="15" name="Google Shape;15;p3"/>
          <p:cNvPicPr preferRelativeResize="0"/>
          <p:nvPr/>
        </p:nvPicPr>
        <p:blipFill>
          <a:blip r:embed="rId3">
            <a:alphaModFix amt="40000"/>
          </a:blip>
          <a:stretch>
            <a:fillRect/>
          </a:stretch>
        </p:blipFill>
        <p:spPr>
          <a:xfrm>
            <a:off x="-203850" y="-112337"/>
            <a:ext cx="9551698" cy="5368175"/>
          </a:xfrm>
          <a:prstGeom prst="rect">
            <a:avLst/>
          </a:prstGeom>
          <a:noFill/>
          <a:ln>
            <a:noFill/>
          </a:ln>
        </p:spPr>
      </p:pic>
      <p:sp>
        <p:nvSpPr>
          <p:cNvPr id="16" name="Google Shape;16;p3"/>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1639950" y="1928938"/>
            <a:ext cx="58641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 name="Google Shape;18;p3"/>
          <p:cNvSpPr txBox="1">
            <a:spLocks noGrp="1"/>
          </p:cNvSpPr>
          <p:nvPr>
            <p:ph type="subTitle" idx="1"/>
          </p:nvPr>
        </p:nvSpPr>
        <p:spPr>
          <a:xfrm>
            <a:off x="2343300" y="3088413"/>
            <a:ext cx="4457400" cy="456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 name="Google Shape;19;p3"/>
          <p:cNvSpPr txBox="1">
            <a:spLocks noGrp="1"/>
          </p:cNvSpPr>
          <p:nvPr>
            <p:ph type="title" idx="2" hasCustomPrompt="1"/>
          </p:nvPr>
        </p:nvSpPr>
        <p:spPr>
          <a:xfrm>
            <a:off x="3642450" y="927488"/>
            <a:ext cx="18591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8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t="298" b="308"/>
          <a:stretch/>
        </p:blipFill>
        <p:spPr>
          <a:xfrm>
            <a:off x="-215275" y="-193475"/>
            <a:ext cx="9551698" cy="5368184"/>
          </a:xfrm>
          <a:prstGeom prst="rect">
            <a:avLst/>
          </a:prstGeom>
          <a:noFill/>
          <a:ln>
            <a:noFill/>
          </a:ln>
        </p:spPr>
      </p:pic>
      <p:pic>
        <p:nvPicPr>
          <p:cNvPr id="22" name="Google Shape;22;p4"/>
          <p:cNvPicPr preferRelativeResize="0"/>
          <p:nvPr/>
        </p:nvPicPr>
        <p:blipFill>
          <a:blip r:embed="rId3">
            <a:alphaModFix amt="40000"/>
          </a:blip>
          <a:stretch>
            <a:fillRect/>
          </a:stretch>
        </p:blipFill>
        <p:spPr>
          <a:xfrm>
            <a:off x="-215275" y="-193474"/>
            <a:ext cx="9551698" cy="5368175"/>
          </a:xfrm>
          <a:prstGeom prst="rect">
            <a:avLst/>
          </a:prstGeom>
          <a:noFill/>
          <a:ln>
            <a:noFill/>
          </a:ln>
        </p:spPr>
      </p:pic>
      <p:sp>
        <p:nvSpPr>
          <p:cNvPr id="23" name="Google Shape;23;p4"/>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4;p4"/>
          <p:cNvGrpSpPr/>
          <p:nvPr/>
        </p:nvGrpSpPr>
        <p:grpSpPr>
          <a:xfrm>
            <a:off x="361981" y="4410528"/>
            <a:ext cx="322647" cy="322647"/>
            <a:chOff x="798656" y="3849778"/>
            <a:chExt cx="322647" cy="322647"/>
          </a:xfrm>
        </p:grpSpPr>
        <p:grpSp>
          <p:nvGrpSpPr>
            <p:cNvPr id="25" name="Google Shape;25;p4"/>
            <p:cNvGrpSpPr/>
            <p:nvPr/>
          </p:nvGrpSpPr>
          <p:grpSpPr>
            <a:xfrm>
              <a:off x="845906" y="3897028"/>
              <a:ext cx="228146" cy="228146"/>
              <a:chOff x="1789050" y="-311125"/>
              <a:chExt cx="427800" cy="427800"/>
            </a:xfrm>
          </p:grpSpPr>
          <p:cxnSp>
            <p:nvCxnSpPr>
              <p:cNvPr id="26" name="Google Shape;26;p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7" name="Google Shape;27;p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8" name="Google Shape;28;p4"/>
            <p:cNvGrpSpPr/>
            <p:nvPr/>
          </p:nvGrpSpPr>
          <p:grpSpPr>
            <a:xfrm rot="2700000">
              <a:off x="845906" y="3897028"/>
              <a:ext cx="228146" cy="228146"/>
              <a:chOff x="1789050" y="-311125"/>
              <a:chExt cx="427800" cy="427800"/>
            </a:xfrm>
          </p:grpSpPr>
          <p:cxnSp>
            <p:nvCxnSpPr>
              <p:cNvPr id="29" name="Google Shape;29;p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0" name="Google Shape;30;p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31" name="Google Shape;31;p4"/>
          <p:cNvGrpSpPr/>
          <p:nvPr/>
        </p:nvGrpSpPr>
        <p:grpSpPr>
          <a:xfrm>
            <a:off x="8459431" y="4410528"/>
            <a:ext cx="322647" cy="322647"/>
            <a:chOff x="798656" y="3849778"/>
            <a:chExt cx="322647" cy="322647"/>
          </a:xfrm>
        </p:grpSpPr>
        <p:grpSp>
          <p:nvGrpSpPr>
            <p:cNvPr id="32" name="Google Shape;32;p4"/>
            <p:cNvGrpSpPr/>
            <p:nvPr/>
          </p:nvGrpSpPr>
          <p:grpSpPr>
            <a:xfrm>
              <a:off x="845906" y="3897028"/>
              <a:ext cx="228146" cy="228146"/>
              <a:chOff x="1789050" y="-311125"/>
              <a:chExt cx="427800" cy="427800"/>
            </a:xfrm>
          </p:grpSpPr>
          <p:cxnSp>
            <p:nvCxnSpPr>
              <p:cNvPr id="33" name="Google Shape;33;p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4" name="Google Shape;34;p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5" name="Google Shape;35;p4"/>
            <p:cNvGrpSpPr/>
            <p:nvPr/>
          </p:nvGrpSpPr>
          <p:grpSpPr>
            <a:xfrm rot="2700000">
              <a:off x="845906" y="3897028"/>
              <a:ext cx="228146" cy="228146"/>
              <a:chOff x="1789050" y="-311125"/>
              <a:chExt cx="427800" cy="427800"/>
            </a:xfrm>
          </p:grpSpPr>
          <p:cxnSp>
            <p:nvCxnSpPr>
              <p:cNvPr id="36" name="Google Shape;36;p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7" name="Google Shape;37;p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38" name="Google Shape;38;p4"/>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1">
                <a:latin typeface="Titillium Web"/>
                <a:ea typeface="Titillium Web"/>
                <a:cs typeface="Titillium Web"/>
                <a:sym typeface="Titillium Web"/>
              </a:defRPr>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39" name="Google Shape;39;p4"/>
          <p:cNvSpPr txBox="1">
            <a:spLocks noGrp="1"/>
          </p:cNvSpPr>
          <p:nvPr>
            <p:ph type="body" idx="1"/>
          </p:nvPr>
        </p:nvSpPr>
        <p:spPr>
          <a:xfrm>
            <a:off x="719975" y="995275"/>
            <a:ext cx="7704000" cy="3148500"/>
          </a:xfrm>
          <a:prstGeom prst="rect">
            <a:avLst/>
          </a:prstGeom>
        </p:spPr>
        <p:txBody>
          <a:bodyPr spcFirstLastPara="1" wrap="square" lIns="91425" tIns="91425" rIns="91425" bIns="91425" anchor="ctr" anchorCtr="0">
            <a:noAutofit/>
          </a:bodyPr>
          <a:lstStyle>
            <a:lvl1pPr marL="457200" lvl="0" indent="-304800" rtl="0">
              <a:spcBef>
                <a:spcPts val="0"/>
              </a:spcBef>
              <a:spcAft>
                <a:spcPts val="0"/>
              </a:spcAft>
              <a:buClr>
                <a:srgbClr val="434343"/>
              </a:buClr>
              <a:buSzPts val="1200"/>
              <a:buAutoNum type="arabicPeriod"/>
              <a:defRPr sz="1100">
                <a:latin typeface="Darker Grotesque"/>
                <a:ea typeface="Darker Grotesque"/>
                <a:cs typeface="Darker Grotesque"/>
                <a:sym typeface="Darker Grotesque"/>
              </a:defRPr>
            </a:lvl1pPr>
            <a:lvl2pPr marL="914400" lvl="1" indent="-304800" rtl="0">
              <a:spcBef>
                <a:spcPts val="0"/>
              </a:spcBef>
              <a:spcAft>
                <a:spcPts val="0"/>
              </a:spcAft>
              <a:buClr>
                <a:srgbClr val="434343"/>
              </a:buClr>
              <a:buSzPts val="1200"/>
              <a:buFont typeface="Roboto Condensed Light"/>
              <a:buAutoNum type="alphaLcPeriod"/>
              <a:defRPr/>
            </a:lvl2pPr>
            <a:lvl3pPr marL="1371600" lvl="2" indent="-304800" rtl="0">
              <a:spcBef>
                <a:spcPts val="0"/>
              </a:spcBef>
              <a:spcAft>
                <a:spcPts val="0"/>
              </a:spcAft>
              <a:buClr>
                <a:srgbClr val="434343"/>
              </a:buClr>
              <a:buSzPts val="1200"/>
              <a:buFont typeface="Roboto Condensed Light"/>
              <a:buAutoNum type="romanLcPeriod"/>
              <a:defRPr/>
            </a:lvl3pPr>
            <a:lvl4pPr marL="1828800" lvl="3" indent="-304800" rtl="0">
              <a:spcBef>
                <a:spcPts val="0"/>
              </a:spcBef>
              <a:spcAft>
                <a:spcPts val="0"/>
              </a:spcAft>
              <a:buClr>
                <a:srgbClr val="434343"/>
              </a:buClr>
              <a:buSzPts val="1200"/>
              <a:buFont typeface="Roboto Condensed Light"/>
              <a:buAutoNum type="arabicPeriod"/>
              <a:defRPr/>
            </a:lvl4pPr>
            <a:lvl5pPr marL="2286000" lvl="4" indent="-304800" rtl="0">
              <a:spcBef>
                <a:spcPts val="0"/>
              </a:spcBef>
              <a:spcAft>
                <a:spcPts val="0"/>
              </a:spcAft>
              <a:buClr>
                <a:srgbClr val="434343"/>
              </a:buClr>
              <a:buSzPts val="1200"/>
              <a:buFont typeface="Roboto Condensed Light"/>
              <a:buAutoNum type="alphaLcPeriod"/>
              <a:defRPr/>
            </a:lvl5pPr>
            <a:lvl6pPr marL="2743200" lvl="5" indent="-304800" rtl="0">
              <a:spcBef>
                <a:spcPts val="0"/>
              </a:spcBef>
              <a:spcAft>
                <a:spcPts val="0"/>
              </a:spcAft>
              <a:buClr>
                <a:srgbClr val="434343"/>
              </a:buClr>
              <a:buSzPts val="1200"/>
              <a:buFont typeface="Roboto Condensed Light"/>
              <a:buAutoNum type="romanLcPeriod"/>
              <a:defRPr/>
            </a:lvl6pPr>
            <a:lvl7pPr marL="3200400" lvl="6" indent="-304800" rtl="0">
              <a:spcBef>
                <a:spcPts val="0"/>
              </a:spcBef>
              <a:spcAft>
                <a:spcPts val="0"/>
              </a:spcAft>
              <a:buClr>
                <a:srgbClr val="434343"/>
              </a:buClr>
              <a:buSzPts val="1200"/>
              <a:buFont typeface="Roboto Condensed Light"/>
              <a:buAutoNum type="arabicPeriod"/>
              <a:defRPr/>
            </a:lvl7pPr>
            <a:lvl8pPr marL="3657600" lvl="7" indent="-304800" rtl="0">
              <a:spcBef>
                <a:spcPts val="0"/>
              </a:spcBef>
              <a:spcAft>
                <a:spcPts val="0"/>
              </a:spcAft>
              <a:buClr>
                <a:srgbClr val="434343"/>
              </a:buClr>
              <a:buSzPts val="1200"/>
              <a:buFont typeface="Roboto Condensed Light"/>
              <a:buAutoNum type="alphaLcPeriod"/>
              <a:defRPr/>
            </a:lvl8pPr>
            <a:lvl9pPr marL="4114800" lvl="8" indent="-304800" rtl="0">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0"/>
        <p:cNvGrpSpPr/>
        <p:nvPr/>
      </p:nvGrpSpPr>
      <p:grpSpPr>
        <a:xfrm>
          <a:off x="0" y="0"/>
          <a:ext cx="0" cy="0"/>
          <a:chOff x="0" y="0"/>
          <a:chExt cx="0" cy="0"/>
        </a:xfrm>
      </p:grpSpPr>
      <p:pic>
        <p:nvPicPr>
          <p:cNvPr id="41" name="Google Shape;41;p5"/>
          <p:cNvPicPr preferRelativeResize="0"/>
          <p:nvPr/>
        </p:nvPicPr>
        <p:blipFill rotWithShape="1">
          <a:blip r:embed="rId2">
            <a:alphaModFix amt="80000"/>
          </a:blip>
          <a:srcRect t="298" b="308"/>
          <a:stretch/>
        </p:blipFill>
        <p:spPr>
          <a:xfrm>
            <a:off x="-209575" y="-117775"/>
            <a:ext cx="9563151" cy="5374599"/>
          </a:xfrm>
          <a:prstGeom prst="rect">
            <a:avLst/>
          </a:prstGeom>
          <a:noFill/>
          <a:ln>
            <a:noFill/>
          </a:ln>
        </p:spPr>
      </p:pic>
      <p:pic>
        <p:nvPicPr>
          <p:cNvPr id="42" name="Google Shape;42;p5"/>
          <p:cNvPicPr preferRelativeResize="0"/>
          <p:nvPr/>
        </p:nvPicPr>
        <p:blipFill>
          <a:blip r:embed="rId3">
            <a:alphaModFix amt="22000"/>
          </a:blip>
          <a:stretch>
            <a:fillRect/>
          </a:stretch>
        </p:blipFill>
        <p:spPr>
          <a:xfrm flipH="1">
            <a:off x="-209575" y="-117775"/>
            <a:ext cx="9563151" cy="5374600"/>
          </a:xfrm>
          <a:prstGeom prst="rect">
            <a:avLst/>
          </a:prstGeom>
          <a:noFill/>
          <a:ln>
            <a:noFill/>
          </a:ln>
        </p:spPr>
      </p:pic>
      <p:sp>
        <p:nvSpPr>
          <p:cNvPr id="43" name="Google Shape;43;p5"/>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 name="Google Shape;44;p5"/>
          <p:cNvGrpSpPr/>
          <p:nvPr/>
        </p:nvGrpSpPr>
        <p:grpSpPr>
          <a:xfrm>
            <a:off x="361981" y="4410528"/>
            <a:ext cx="322647" cy="322647"/>
            <a:chOff x="798656" y="3849778"/>
            <a:chExt cx="322647" cy="322647"/>
          </a:xfrm>
        </p:grpSpPr>
        <p:grpSp>
          <p:nvGrpSpPr>
            <p:cNvPr id="45" name="Google Shape;45;p5"/>
            <p:cNvGrpSpPr/>
            <p:nvPr/>
          </p:nvGrpSpPr>
          <p:grpSpPr>
            <a:xfrm>
              <a:off x="845906" y="3897028"/>
              <a:ext cx="228146" cy="228146"/>
              <a:chOff x="1789050" y="-311125"/>
              <a:chExt cx="427800" cy="427800"/>
            </a:xfrm>
          </p:grpSpPr>
          <p:cxnSp>
            <p:nvCxnSpPr>
              <p:cNvPr id="46" name="Google Shape;46;p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7" name="Google Shape;47;p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8" name="Google Shape;48;p5"/>
            <p:cNvGrpSpPr/>
            <p:nvPr/>
          </p:nvGrpSpPr>
          <p:grpSpPr>
            <a:xfrm rot="2700000">
              <a:off x="845906" y="3897028"/>
              <a:ext cx="228146" cy="228146"/>
              <a:chOff x="1789050" y="-311125"/>
              <a:chExt cx="427800" cy="427800"/>
            </a:xfrm>
          </p:grpSpPr>
          <p:cxnSp>
            <p:nvCxnSpPr>
              <p:cNvPr id="49" name="Google Shape;49;p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0" name="Google Shape;50;p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51" name="Google Shape;51;p5"/>
          <p:cNvGrpSpPr/>
          <p:nvPr/>
        </p:nvGrpSpPr>
        <p:grpSpPr>
          <a:xfrm>
            <a:off x="8459431" y="4410528"/>
            <a:ext cx="322647" cy="322647"/>
            <a:chOff x="798656" y="3849778"/>
            <a:chExt cx="322647" cy="322647"/>
          </a:xfrm>
        </p:grpSpPr>
        <p:grpSp>
          <p:nvGrpSpPr>
            <p:cNvPr id="52" name="Google Shape;52;p5"/>
            <p:cNvGrpSpPr/>
            <p:nvPr/>
          </p:nvGrpSpPr>
          <p:grpSpPr>
            <a:xfrm>
              <a:off x="845906" y="3897028"/>
              <a:ext cx="228146" cy="228146"/>
              <a:chOff x="1789050" y="-311125"/>
              <a:chExt cx="427800" cy="427800"/>
            </a:xfrm>
          </p:grpSpPr>
          <p:cxnSp>
            <p:nvCxnSpPr>
              <p:cNvPr id="53" name="Google Shape;53;p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4" name="Google Shape;54;p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5" name="Google Shape;55;p5"/>
            <p:cNvGrpSpPr/>
            <p:nvPr/>
          </p:nvGrpSpPr>
          <p:grpSpPr>
            <a:xfrm rot="2700000">
              <a:off x="845906" y="3897028"/>
              <a:ext cx="228146" cy="228146"/>
              <a:chOff x="1789050" y="-311125"/>
              <a:chExt cx="427800" cy="427800"/>
            </a:xfrm>
          </p:grpSpPr>
          <p:cxnSp>
            <p:nvCxnSpPr>
              <p:cNvPr id="56" name="Google Shape;56;p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7" name="Google Shape;57;p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58" name="Google Shape;58;p5"/>
          <p:cNvSpPr txBox="1">
            <a:spLocks noGrp="1"/>
          </p:cNvSpPr>
          <p:nvPr>
            <p:ph type="title"/>
          </p:nvPr>
        </p:nvSpPr>
        <p:spPr>
          <a:xfrm>
            <a:off x="1453825" y="2533172"/>
            <a:ext cx="23889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9" name="Google Shape;59;p5"/>
          <p:cNvSpPr txBox="1">
            <a:spLocks noGrp="1"/>
          </p:cNvSpPr>
          <p:nvPr>
            <p:ph type="title" idx="2"/>
          </p:nvPr>
        </p:nvSpPr>
        <p:spPr>
          <a:xfrm>
            <a:off x="5301275" y="2533172"/>
            <a:ext cx="23889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 name="Google Shape;60;p5"/>
          <p:cNvSpPr txBox="1">
            <a:spLocks noGrp="1"/>
          </p:cNvSpPr>
          <p:nvPr>
            <p:ph type="subTitle" idx="1"/>
          </p:nvPr>
        </p:nvSpPr>
        <p:spPr>
          <a:xfrm>
            <a:off x="1453825" y="3005625"/>
            <a:ext cx="23889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61" name="Google Shape;61;p5"/>
          <p:cNvSpPr txBox="1">
            <a:spLocks noGrp="1"/>
          </p:cNvSpPr>
          <p:nvPr>
            <p:ph type="subTitle" idx="3"/>
          </p:nvPr>
        </p:nvSpPr>
        <p:spPr>
          <a:xfrm>
            <a:off x="5301275" y="3005625"/>
            <a:ext cx="23889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62" name="Google Shape;62;p5"/>
          <p:cNvSpPr txBox="1">
            <a:spLocks noGrp="1"/>
          </p:cNvSpPr>
          <p:nvPr>
            <p:ph type="title" idx="4"/>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pic>
        <p:nvPicPr>
          <p:cNvPr id="64" name="Google Shape;64;p6"/>
          <p:cNvPicPr preferRelativeResize="0"/>
          <p:nvPr/>
        </p:nvPicPr>
        <p:blipFill rotWithShape="1">
          <a:blip r:embed="rId2">
            <a:alphaModFix amt="80000"/>
          </a:blip>
          <a:srcRect t="4894" r="35600" b="29933"/>
          <a:stretch/>
        </p:blipFill>
        <p:spPr>
          <a:xfrm>
            <a:off x="-136100" y="-117775"/>
            <a:ext cx="9392451" cy="5374599"/>
          </a:xfrm>
          <a:prstGeom prst="rect">
            <a:avLst/>
          </a:prstGeom>
          <a:noFill/>
          <a:ln>
            <a:noFill/>
          </a:ln>
        </p:spPr>
      </p:pic>
      <p:pic>
        <p:nvPicPr>
          <p:cNvPr id="65" name="Google Shape;65;p6"/>
          <p:cNvPicPr preferRelativeResize="0"/>
          <p:nvPr/>
        </p:nvPicPr>
        <p:blipFill>
          <a:blip r:embed="rId3">
            <a:alphaModFix amt="22000"/>
          </a:blip>
          <a:stretch>
            <a:fillRect/>
          </a:stretch>
        </p:blipFill>
        <p:spPr>
          <a:xfrm rot="10800000" flipH="1">
            <a:off x="-209575" y="-117775"/>
            <a:ext cx="9563151" cy="5374600"/>
          </a:xfrm>
          <a:prstGeom prst="rect">
            <a:avLst/>
          </a:prstGeom>
          <a:noFill/>
          <a:ln>
            <a:noFill/>
          </a:ln>
        </p:spPr>
      </p:pic>
      <p:sp>
        <p:nvSpPr>
          <p:cNvPr id="66" name="Google Shape;66;p6"/>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67;p6"/>
          <p:cNvGrpSpPr/>
          <p:nvPr/>
        </p:nvGrpSpPr>
        <p:grpSpPr>
          <a:xfrm>
            <a:off x="361981" y="4410528"/>
            <a:ext cx="322647" cy="322647"/>
            <a:chOff x="798656" y="3849778"/>
            <a:chExt cx="322647" cy="322647"/>
          </a:xfrm>
        </p:grpSpPr>
        <p:grpSp>
          <p:nvGrpSpPr>
            <p:cNvPr id="68" name="Google Shape;68;p6"/>
            <p:cNvGrpSpPr/>
            <p:nvPr/>
          </p:nvGrpSpPr>
          <p:grpSpPr>
            <a:xfrm>
              <a:off x="845906" y="3897028"/>
              <a:ext cx="228146" cy="228146"/>
              <a:chOff x="1789050" y="-311125"/>
              <a:chExt cx="427800" cy="427800"/>
            </a:xfrm>
          </p:grpSpPr>
          <p:cxnSp>
            <p:nvCxnSpPr>
              <p:cNvPr id="69" name="Google Shape;69;p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70" name="Google Shape;70;p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71" name="Google Shape;71;p6"/>
            <p:cNvGrpSpPr/>
            <p:nvPr/>
          </p:nvGrpSpPr>
          <p:grpSpPr>
            <a:xfrm rot="2700000">
              <a:off x="845906" y="3897028"/>
              <a:ext cx="228146" cy="228146"/>
              <a:chOff x="1789050" y="-311125"/>
              <a:chExt cx="427800" cy="427800"/>
            </a:xfrm>
          </p:grpSpPr>
          <p:cxnSp>
            <p:nvCxnSpPr>
              <p:cNvPr id="72" name="Google Shape;72;p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73" name="Google Shape;73;p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74" name="Google Shape;74;p6"/>
          <p:cNvGrpSpPr/>
          <p:nvPr/>
        </p:nvGrpSpPr>
        <p:grpSpPr>
          <a:xfrm>
            <a:off x="8459431" y="4410528"/>
            <a:ext cx="322647" cy="322647"/>
            <a:chOff x="798656" y="3849778"/>
            <a:chExt cx="322647" cy="322647"/>
          </a:xfrm>
        </p:grpSpPr>
        <p:grpSp>
          <p:nvGrpSpPr>
            <p:cNvPr id="75" name="Google Shape;75;p6"/>
            <p:cNvGrpSpPr/>
            <p:nvPr/>
          </p:nvGrpSpPr>
          <p:grpSpPr>
            <a:xfrm>
              <a:off x="845906" y="3897028"/>
              <a:ext cx="228146" cy="228146"/>
              <a:chOff x="1789050" y="-311125"/>
              <a:chExt cx="427800" cy="427800"/>
            </a:xfrm>
          </p:grpSpPr>
          <p:cxnSp>
            <p:nvCxnSpPr>
              <p:cNvPr id="76" name="Google Shape;76;p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77" name="Google Shape;77;p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78" name="Google Shape;78;p6"/>
            <p:cNvGrpSpPr/>
            <p:nvPr/>
          </p:nvGrpSpPr>
          <p:grpSpPr>
            <a:xfrm rot="2700000">
              <a:off x="845906" y="3897028"/>
              <a:ext cx="228146" cy="228146"/>
              <a:chOff x="1789050" y="-311125"/>
              <a:chExt cx="427800" cy="427800"/>
            </a:xfrm>
          </p:grpSpPr>
          <p:cxnSp>
            <p:nvCxnSpPr>
              <p:cNvPr id="79" name="Google Shape;79;p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80" name="Google Shape;80;p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81" name="Google Shape;81;p6"/>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
        <p:cNvGrpSpPr/>
        <p:nvPr/>
      </p:nvGrpSpPr>
      <p:grpSpPr>
        <a:xfrm>
          <a:off x="0" y="0"/>
          <a:ext cx="0" cy="0"/>
          <a:chOff x="0" y="0"/>
          <a:chExt cx="0" cy="0"/>
        </a:xfrm>
      </p:grpSpPr>
      <p:pic>
        <p:nvPicPr>
          <p:cNvPr id="83" name="Google Shape;83;p7"/>
          <p:cNvPicPr preferRelativeResize="0"/>
          <p:nvPr/>
        </p:nvPicPr>
        <p:blipFill rotWithShape="1">
          <a:blip r:embed="rId2">
            <a:alphaModFix amt="80000"/>
          </a:blip>
          <a:srcRect t="396" b="386"/>
          <a:stretch/>
        </p:blipFill>
        <p:spPr>
          <a:xfrm rot="10800000">
            <a:off x="-194448" y="-116674"/>
            <a:ext cx="9567473" cy="5367124"/>
          </a:xfrm>
          <a:prstGeom prst="rect">
            <a:avLst/>
          </a:prstGeom>
          <a:noFill/>
          <a:ln>
            <a:noFill/>
          </a:ln>
        </p:spPr>
      </p:pic>
      <p:pic>
        <p:nvPicPr>
          <p:cNvPr id="84" name="Google Shape;84;p7"/>
          <p:cNvPicPr preferRelativeResize="0"/>
          <p:nvPr/>
        </p:nvPicPr>
        <p:blipFill>
          <a:blip r:embed="rId3">
            <a:alphaModFix amt="22000"/>
          </a:blip>
          <a:stretch>
            <a:fillRect/>
          </a:stretch>
        </p:blipFill>
        <p:spPr>
          <a:xfrm rot="10800000">
            <a:off x="-209575" y="-117775"/>
            <a:ext cx="9563151" cy="5374600"/>
          </a:xfrm>
          <a:prstGeom prst="rect">
            <a:avLst/>
          </a:prstGeom>
          <a:noFill/>
          <a:ln>
            <a:noFill/>
          </a:ln>
        </p:spPr>
      </p:pic>
      <p:sp>
        <p:nvSpPr>
          <p:cNvPr id="85" name="Google Shape;85;p7"/>
          <p:cNvSpPr txBox="1">
            <a:spLocks noGrp="1"/>
          </p:cNvSpPr>
          <p:nvPr>
            <p:ph type="body" idx="1"/>
          </p:nvPr>
        </p:nvSpPr>
        <p:spPr>
          <a:xfrm>
            <a:off x="933425" y="1122750"/>
            <a:ext cx="3951600" cy="3229500"/>
          </a:xfrm>
          <a:prstGeom prst="rect">
            <a:avLst/>
          </a:prstGeom>
        </p:spPr>
        <p:txBody>
          <a:bodyPr spcFirstLastPara="1" wrap="square" lIns="91425" tIns="91425" rIns="91425" bIns="91425" anchor="ctr" anchorCtr="0">
            <a:noAutofit/>
          </a:bodyPr>
          <a:lstStyle>
            <a:lvl1pPr marL="457200" lvl="0" indent="-330200" rtl="0">
              <a:spcBef>
                <a:spcPts val="0"/>
              </a:spcBef>
              <a:spcAft>
                <a:spcPts val="0"/>
              </a:spcAft>
              <a:buSzPts val="1600"/>
              <a:buChar char="●"/>
              <a:defRPr>
                <a:latin typeface="Darker Grotesque SemiBold"/>
                <a:ea typeface="Darker Grotesque SemiBold"/>
                <a:cs typeface="Darker Grotesque SemiBold"/>
                <a:sym typeface="Darker Grotesque SemiBold"/>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86" name="Google Shape;86;p7"/>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7"/>
        <p:cNvGrpSpPr/>
        <p:nvPr/>
      </p:nvGrpSpPr>
      <p:grpSpPr>
        <a:xfrm>
          <a:off x="0" y="0"/>
          <a:ext cx="0" cy="0"/>
          <a:chOff x="0" y="0"/>
          <a:chExt cx="0" cy="0"/>
        </a:xfrm>
      </p:grpSpPr>
      <p:pic>
        <p:nvPicPr>
          <p:cNvPr id="88" name="Google Shape;88;p8"/>
          <p:cNvPicPr preferRelativeResize="0"/>
          <p:nvPr/>
        </p:nvPicPr>
        <p:blipFill rotWithShape="1">
          <a:blip r:embed="rId2">
            <a:alphaModFix/>
          </a:blip>
          <a:srcRect t="298" b="308"/>
          <a:stretch/>
        </p:blipFill>
        <p:spPr>
          <a:xfrm>
            <a:off x="-151250" y="-82775"/>
            <a:ext cx="9446502" cy="5309051"/>
          </a:xfrm>
          <a:prstGeom prst="rect">
            <a:avLst/>
          </a:prstGeom>
          <a:noFill/>
          <a:ln>
            <a:noFill/>
          </a:ln>
        </p:spPr>
      </p:pic>
      <p:pic>
        <p:nvPicPr>
          <p:cNvPr id="89" name="Google Shape;89;p8"/>
          <p:cNvPicPr preferRelativeResize="0"/>
          <p:nvPr/>
        </p:nvPicPr>
        <p:blipFill>
          <a:blip r:embed="rId3">
            <a:alphaModFix amt="22000"/>
          </a:blip>
          <a:stretch>
            <a:fillRect/>
          </a:stretch>
        </p:blipFill>
        <p:spPr>
          <a:xfrm flipH="1">
            <a:off x="-209575" y="-117775"/>
            <a:ext cx="9563151" cy="5374600"/>
          </a:xfrm>
          <a:prstGeom prst="rect">
            <a:avLst/>
          </a:prstGeom>
          <a:noFill/>
          <a:ln>
            <a:noFill/>
          </a:ln>
        </p:spPr>
      </p:pic>
      <p:sp>
        <p:nvSpPr>
          <p:cNvPr id="90" name="Google Shape;90;p8"/>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txBox="1">
            <a:spLocks noGrp="1"/>
          </p:cNvSpPr>
          <p:nvPr>
            <p:ph type="title"/>
          </p:nvPr>
        </p:nvSpPr>
        <p:spPr>
          <a:xfrm>
            <a:off x="1134825" y="863380"/>
            <a:ext cx="6874200" cy="30861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5000"/>
              <a:buNone/>
              <a:defRPr sz="10000" b="1"/>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2"/>
        <p:cNvGrpSpPr/>
        <p:nvPr/>
      </p:nvGrpSpPr>
      <p:grpSpPr>
        <a:xfrm>
          <a:off x="0" y="0"/>
          <a:ext cx="0" cy="0"/>
          <a:chOff x="0" y="0"/>
          <a:chExt cx="0" cy="0"/>
        </a:xfrm>
      </p:grpSpPr>
      <p:pic>
        <p:nvPicPr>
          <p:cNvPr id="93" name="Google Shape;93;p9"/>
          <p:cNvPicPr preferRelativeResize="0"/>
          <p:nvPr/>
        </p:nvPicPr>
        <p:blipFill rotWithShape="1">
          <a:blip r:embed="rId2">
            <a:alphaModFix/>
          </a:blip>
          <a:srcRect t="298" b="308"/>
          <a:stretch/>
        </p:blipFill>
        <p:spPr>
          <a:xfrm flipH="1">
            <a:off x="-215275" y="-193475"/>
            <a:ext cx="9551698" cy="5368184"/>
          </a:xfrm>
          <a:prstGeom prst="rect">
            <a:avLst/>
          </a:prstGeom>
          <a:noFill/>
          <a:ln>
            <a:noFill/>
          </a:ln>
        </p:spPr>
      </p:pic>
      <p:pic>
        <p:nvPicPr>
          <p:cNvPr id="94" name="Google Shape;94;p9"/>
          <p:cNvPicPr preferRelativeResize="0"/>
          <p:nvPr/>
        </p:nvPicPr>
        <p:blipFill>
          <a:blip r:embed="rId3">
            <a:alphaModFix amt="40000"/>
          </a:blip>
          <a:stretch>
            <a:fillRect/>
          </a:stretch>
        </p:blipFill>
        <p:spPr>
          <a:xfrm>
            <a:off x="-215275" y="-193474"/>
            <a:ext cx="9551698" cy="5368175"/>
          </a:xfrm>
          <a:prstGeom prst="rect">
            <a:avLst/>
          </a:prstGeom>
          <a:noFill/>
          <a:ln>
            <a:noFill/>
          </a:ln>
        </p:spPr>
      </p:pic>
      <p:sp>
        <p:nvSpPr>
          <p:cNvPr id="95" name="Google Shape;95;p9"/>
          <p:cNvSpPr txBox="1">
            <a:spLocks noGrp="1"/>
          </p:cNvSpPr>
          <p:nvPr>
            <p:ph type="title"/>
          </p:nvPr>
        </p:nvSpPr>
        <p:spPr>
          <a:xfrm>
            <a:off x="899088" y="1351650"/>
            <a:ext cx="3991800" cy="8304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sz="4800" b="1">
                <a:latin typeface="Titillium Web"/>
                <a:ea typeface="Titillium Web"/>
                <a:cs typeface="Titillium Web"/>
                <a:sym typeface="Titillium Web"/>
              </a:defRPr>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96" name="Google Shape;96;p9"/>
          <p:cNvSpPr txBox="1">
            <a:spLocks noGrp="1"/>
          </p:cNvSpPr>
          <p:nvPr>
            <p:ph type="subTitle" idx="1"/>
          </p:nvPr>
        </p:nvSpPr>
        <p:spPr>
          <a:xfrm>
            <a:off x="899100" y="2182050"/>
            <a:ext cx="3991800" cy="1609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8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7"/>
        <p:cNvGrpSpPr/>
        <p:nvPr/>
      </p:nvGrpSpPr>
      <p:grpSpPr>
        <a:xfrm>
          <a:off x="0" y="0"/>
          <a:ext cx="0" cy="0"/>
          <a:chOff x="0" y="0"/>
          <a:chExt cx="0" cy="0"/>
        </a:xfrm>
      </p:grpSpPr>
      <p:pic>
        <p:nvPicPr>
          <p:cNvPr id="98" name="Google Shape;98;p10"/>
          <p:cNvPicPr preferRelativeResize="0"/>
          <p:nvPr/>
        </p:nvPicPr>
        <p:blipFill rotWithShape="1">
          <a:blip r:embed="rId2">
            <a:alphaModFix/>
          </a:blip>
          <a:srcRect l="16986" t="25699" r="55680" b="31014"/>
          <a:stretch/>
        </p:blipFill>
        <p:spPr>
          <a:xfrm>
            <a:off x="-77778" y="-97226"/>
            <a:ext cx="2998702" cy="2668976"/>
          </a:xfrm>
          <a:prstGeom prst="rect">
            <a:avLst/>
          </a:prstGeom>
          <a:noFill/>
          <a:ln>
            <a:noFill/>
          </a:ln>
        </p:spPr>
      </p:pic>
      <p:pic>
        <p:nvPicPr>
          <p:cNvPr id="99" name="Google Shape;99;p10"/>
          <p:cNvPicPr preferRelativeResize="0"/>
          <p:nvPr/>
        </p:nvPicPr>
        <p:blipFill rotWithShape="1">
          <a:blip r:embed="rId2">
            <a:alphaModFix/>
          </a:blip>
          <a:srcRect l="14865" t="45966" r="65420" b="38523"/>
          <a:stretch/>
        </p:blipFill>
        <p:spPr>
          <a:xfrm rot="10800000" flipH="1">
            <a:off x="-77775" y="3558649"/>
            <a:ext cx="3694751" cy="1633476"/>
          </a:xfrm>
          <a:prstGeom prst="rect">
            <a:avLst/>
          </a:prstGeom>
          <a:noFill/>
          <a:ln>
            <a:noFill/>
          </a:ln>
        </p:spPr>
      </p:pic>
      <p:sp>
        <p:nvSpPr>
          <p:cNvPr id="100" name="Google Shape;100;p10"/>
          <p:cNvSpPr txBox="1">
            <a:spLocks noGrp="1"/>
          </p:cNvSpPr>
          <p:nvPr>
            <p:ph type="body" idx="1"/>
          </p:nvPr>
        </p:nvSpPr>
        <p:spPr>
          <a:xfrm>
            <a:off x="720000" y="445025"/>
            <a:ext cx="2493300" cy="2322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marL="457200" lvl="0" indent="-228600" rtl="0">
              <a:lnSpc>
                <a:spcPct val="100000"/>
              </a:lnSpc>
              <a:spcBef>
                <a:spcPts val="0"/>
              </a:spcBef>
              <a:spcAft>
                <a:spcPts val="0"/>
              </a:spcAft>
              <a:buClr>
                <a:schemeClr val="dk1"/>
              </a:buClr>
              <a:buSzPts val="3000"/>
              <a:buFont typeface="Bebas Neue"/>
              <a:buNone/>
              <a:defRPr sz="3600" b="1">
                <a:solidFill>
                  <a:schemeClr val="dk1"/>
                </a:solidFill>
                <a:latin typeface="Titillium Web"/>
                <a:ea typeface="Titillium Web"/>
                <a:cs typeface="Titillium Web"/>
                <a:sym typeface="Titillium Web"/>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pic>
        <p:nvPicPr>
          <p:cNvPr id="102" name="Google Shape;102;p11"/>
          <p:cNvPicPr preferRelativeResize="0"/>
          <p:nvPr/>
        </p:nvPicPr>
        <p:blipFill rotWithShape="1">
          <a:blip r:embed="rId2">
            <a:alphaModFix amt="80000"/>
          </a:blip>
          <a:srcRect t="298" b="308"/>
          <a:stretch/>
        </p:blipFill>
        <p:spPr>
          <a:xfrm>
            <a:off x="-50" y="2232"/>
            <a:ext cx="9144003" cy="5139036"/>
          </a:xfrm>
          <a:prstGeom prst="rect">
            <a:avLst/>
          </a:prstGeom>
          <a:noFill/>
          <a:ln>
            <a:noFill/>
          </a:ln>
        </p:spPr>
      </p:pic>
      <p:pic>
        <p:nvPicPr>
          <p:cNvPr id="103" name="Google Shape;103;p11"/>
          <p:cNvPicPr preferRelativeResize="0"/>
          <p:nvPr/>
        </p:nvPicPr>
        <p:blipFill>
          <a:blip r:embed="rId3">
            <a:alphaModFix amt="40000"/>
          </a:blip>
          <a:stretch>
            <a:fillRect/>
          </a:stretch>
        </p:blipFill>
        <p:spPr>
          <a:xfrm>
            <a:off x="-215275" y="-117274"/>
            <a:ext cx="9551698" cy="5368175"/>
          </a:xfrm>
          <a:prstGeom prst="rect">
            <a:avLst/>
          </a:prstGeom>
          <a:noFill/>
          <a:ln>
            <a:noFill/>
          </a:ln>
        </p:spPr>
      </p:pic>
      <p:sp>
        <p:nvSpPr>
          <p:cNvPr id="104" name="Google Shape;104;p11"/>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 name="Google Shape;105;p11"/>
          <p:cNvGrpSpPr/>
          <p:nvPr/>
        </p:nvGrpSpPr>
        <p:grpSpPr>
          <a:xfrm>
            <a:off x="361981" y="4410528"/>
            <a:ext cx="322647" cy="322647"/>
            <a:chOff x="798656" y="3849778"/>
            <a:chExt cx="322647" cy="322647"/>
          </a:xfrm>
        </p:grpSpPr>
        <p:grpSp>
          <p:nvGrpSpPr>
            <p:cNvPr id="106" name="Google Shape;106;p11"/>
            <p:cNvGrpSpPr/>
            <p:nvPr/>
          </p:nvGrpSpPr>
          <p:grpSpPr>
            <a:xfrm>
              <a:off x="845906" y="3897028"/>
              <a:ext cx="228146" cy="228146"/>
              <a:chOff x="1789050" y="-311125"/>
              <a:chExt cx="427800" cy="427800"/>
            </a:xfrm>
          </p:grpSpPr>
          <p:cxnSp>
            <p:nvCxnSpPr>
              <p:cNvPr id="107" name="Google Shape;107;p1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08" name="Google Shape;108;p1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09" name="Google Shape;109;p11"/>
            <p:cNvGrpSpPr/>
            <p:nvPr/>
          </p:nvGrpSpPr>
          <p:grpSpPr>
            <a:xfrm rot="2700000">
              <a:off x="845906" y="3897028"/>
              <a:ext cx="228146" cy="228146"/>
              <a:chOff x="1789050" y="-311125"/>
              <a:chExt cx="427800" cy="427800"/>
            </a:xfrm>
          </p:grpSpPr>
          <p:cxnSp>
            <p:nvCxnSpPr>
              <p:cNvPr id="110" name="Google Shape;110;p1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11" name="Google Shape;111;p1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112" name="Google Shape;112;p11"/>
          <p:cNvGrpSpPr/>
          <p:nvPr/>
        </p:nvGrpSpPr>
        <p:grpSpPr>
          <a:xfrm>
            <a:off x="8459431" y="4410528"/>
            <a:ext cx="322647" cy="322647"/>
            <a:chOff x="798656" y="3849778"/>
            <a:chExt cx="322647" cy="322647"/>
          </a:xfrm>
        </p:grpSpPr>
        <p:grpSp>
          <p:nvGrpSpPr>
            <p:cNvPr id="113" name="Google Shape;113;p11"/>
            <p:cNvGrpSpPr/>
            <p:nvPr/>
          </p:nvGrpSpPr>
          <p:grpSpPr>
            <a:xfrm>
              <a:off x="845906" y="3897028"/>
              <a:ext cx="228146" cy="228146"/>
              <a:chOff x="1789050" y="-311125"/>
              <a:chExt cx="427800" cy="427800"/>
            </a:xfrm>
          </p:grpSpPr>
          <p:cxnSp>
            <p:nvCxnSpPr>
              <p:cNvPr id="114" name="Google Shape;114;p1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15" name="Google Shape;115;p1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16" name="Google Shape;116;p11"/>
            <p:cNvGrpSpPr/>
            <p:nvPr/>
          </p:nvGrpSpPr>
          <p:grpSpPr>
            <a:xfrm rot="2700000">
              <a:off x="845906" y="3897028"/>
              <a:ext cx="228146" cy="228146"/>
              <a:chOff x="1789050" y="-311125"/>
              <a:chExt cx="427800" cy="427800"/>
            </a:xfrm>
          </p:grpSpPr>
          <p:cxnSp>
            <p:nvCxnSpPr>
              <p:cNvPr id="117" name="Google Shape;117;p1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18" name="Google Shape;118;p1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119" name="Google Shape;119;p11"/>
          <p:cNvSpPr txBox="1">
            <a:spLocks noGrp="1"/>
          </p:cNvSpPr>
          <p:nvPr>
            <p:ph type="title" hasCustomPrompt="1"/>
          </p:nvPr>
        </p:nvSpPr>
        <p:spPr>
          <a:xfrm>
            <a:off x="1187950" y="1304463"/>
            <a:ext cx="6768000" cy="125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10000" b="1"/>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
        <p:nvSpPr>
          <p:cNvPr id="120" name="Google Shape;120;p11"/>
          <p:cNvSpPr txBox="1">
            <a:spLocks noGrp="1"/>
          </p:cNvSpPr>
          <p:nvPr>
            <p:ph type="subTitle" idx="1"/>
          </p:nvPr>
        </p:nvSpPr>
        <p:spPr>
          <a:xfrm>
            <a:off x="1831450" y="2878025"/>
            <a:ext cx="5481000" cy="4503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800"/>
              <a:buNone/>
              <a:defRPr sz="1800">
                <a:latin typeface="Darker Grotesque SemiBold"/>
                <a:ea typeface="Darker Grotesque SemiBold"/>
                <a:cs typeface="Darker Grotesque SemiBold"/>
                <a:sym typeface="Darker Grotesque SemiBold"/>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22"/>
        <p:cNvGrpSpPr/>
        <p:nvPr/>
      </p:nvGrpSpPr>
      <p:grpSpPr>
        <a:xfrm>
          <a:off x="0" y="0"/>
          <a:ext cx="0" cy="0"/>
          <a:chOff x="0" y="0"/>
          <a:chExt cx="0" cy="0"/>
        </a:xfrm>
      </p:grpSpPr>
      <p:pic>
        <p:nvPicPr>
          <p:cNvPr id="123" name="Google Shape;123;p13"/>
          <p:cNvPicPr preferRelativeResize="0"/>
          <p:nvPr/>
        </p:nvPicPr>
        <p:blipFill rotWithShape="1">
          <a:blip r:embed="rId2">
            <a:alphaModFix/>
          </a:blip>
          <a:srcRect t="298" b="308"/>
          <a:stretch/>
        </p:blipFill>
        <p:spPr>
          <a:xfrm>
            <a:off x="-203855" y="-112338"/>
            <a:ext cx="9551688" cy="5368175"/>
          </a:xfrm>
          <a:prstGeom prst="rect">
            <a:avLst/>
          </a:prstGeom>
          <a:noFill/>
          <a:ln>
            <a:noFill/>
          </a:ln>
        </p:spPr>
      </p:pic>
      <p:pic>
        <p:nvPicPr>
          <p:cNvPr id="124" name="Google Shape;124;p13"/>
          <p:cNvPicPr preferRelativeResize="0"/>
          <p:nvPr/>
        </p:nvPicPr>
        <p:blipFill>
          <a:blip r:embed="rId3">
            <a:alphaModFix amt="40000"/>
          </a:blip>
          <a:stretch>
            <a:fillRect/>
          </a:stretch>
        </p:blipFill>
        <p:spPr>
          <a:xfrm>
            <a:off x="-215275" y="-193474"/>
            <a:ext cx="9551698" cy="5368175"/>
          </a:xfrm>
          <a:prstGeom prst="rect">
            <a:avLst/>
          </a:prstGeom>
          <a:noFill/>
          <a:ln>
            <a:noFill/>
          </a:ln>
        </p:spPr>
      </p:pic>
      <p:sp>
        <p:nvSpPr>
          <p:cNvPr id="125" name="Google Shape;125;p13"/>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 name="Google Shape;126;p13"/>
          <p:cNvGrpSpPr/>
          <p:nvPr/>
        </p:nvGrpSpPr>
        <p:grpSpPr>
          <a:xfrm>
            <a:off x="361981" y="4410528"/>
            <a:ext cx="322647" cy="322647"/>
            <a:chOff x="798656" y="3849778"/>
            <a:chExt cx="322647" cy="322647"/>
          </a:xfrm>
        </p:grpSpPr>
        <p:grpSp>
          <p:nvGrpSpPr>
            <p:cNvPr id="127" name="Google Shape;127;p13"/>
            <p:cNvGrpSpPr/>
            <p:nvPr/>
          </p:nvGrpSpPr>
          <p:grpSpPr>
            <a:xfrm>
              <a:off x="845906" y="3897028"/>
              <a:ext cx="228146" cy="228146"/>
              <a:chOff x="1789050" y="-311125"/>
              <a:chExt cx="427800" cy="427800"/>
            </a:xfrm>
          </p:grpSpPr>
          <p:cxnSp>
            <p:nvCxnSpPr>
              <p:cNvPr id="128" name="Google Shape;128;p1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29" name="Google Shape;129;p1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30" name="Google Shape;130;p13"/>
            <p:cNvGrpSpPr/>
            <p:nvPr/>
          </p:nvGrpSpPr>
          <p:grpSpPr>
            <a:xfrm rot="2700000">
              <a:off x="845906" y="3897028"/>
              <a:ext cx="228146" cy="228146"/>
              <a:chOff x="1789050" y="-311125"/>
              <a:chExt cx="427800" cy="427800"/>
            </a:xfrm>
          </p:grpSpPr>
          <p:cxnSp>
            <p:nvCxnSpPr>
              <p:cNvPr id="131" name="Google Shape;131;p1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32" name="Google Shape;132;p1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133" name="Google Shape;133;p13"/>
          <p:cNvGrpSpPr/>
          <p:nvPr/>
        </p:nvGrpSpPr>
        <p:grpSpPr>
          <a:xfrm>
            <a:off x="8459431" y="4410528"/>
            <a:ext cx="322647" cy="322647"/>
            <a:chOff x="798656" y="3849778"/>
            <a:chExt cx="322647" cy="322647"/>
          </a:xfrm>
        </p:grpSpPr>
        <p:grpSp>
          <p:nvGrpSpPr>
            <p:cNvPr id="134" name="Google Shape;134;p13"/>
            <p:cNvGrpSpPr/>
            <p:nvPr/>
          </p:nvGrpSpPr>
          <p:grpSpPr>
            <a:xfrm>
              <a:off x="845906" y="3897028"/>
              <a:ext cx="228146" cy="228146"/>
              <a:chOff x="1789050" y="-311125"/>
              <a:chExt cx="427800" cy="427800"/>
            </a:xfrm>
          </p:grpSpPr>
          <p:cxnSp>
            <p:nvCxnSpPr>
              <p:cNvPr id="135" name="Google Shape;135;p1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36" name="Google Shape;136;p1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37" name="Google Shape;137;p13"/>
            <p:cNvGrpSpPr/>
            <p:nvPr/>
          </p:nvGrpSpPr>
          <p:grpSpPr>
            <a:xfrm rot="2700000">
              <a:off x="845906" y="3897028"/>
              <a:ext cx="228146" cy="228146"/>
              <a:chOff x="1789050" y="-311125"/>
              <a:chExt cx="427800" cy="427800"/>
            </a:xfrm>
          </p:grpSpPr>
          <p:cxnSp>
            <p:nvCxnSpPr>
              <p:cNvPr id="138" name="Google Shape;138;p1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39" name="Google Shape;139;p1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140" name="Google Shape;140;p13"/>
          <p:cNvSpPr txBox="1">
            <a:spLocks noGrp="1"/>
          </p:cNvSpPr>
          <p:nvPr>
            <p:ph type="title"/>
          </p:nvPr>
        </p:nvSpPr>
        <p:spPr>
          <a:xfrm>
            <a:off x="720000" y="322228"/>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600" b="1">
                <a:latin typeface="Titillium Web"/>
                <a:ea typeface="Titillium Web"/>
                <a:cs typeface="Titillium Web"/>
                <a:sym typeface="Titillium Web"/>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1" name="Google Shape;141;p13"/>
          <p:cNvSpPr txBox="1">
            <a:spLocks noGrp="1"/>
          </p:cNvSpPr>
          <p:nvPr>
            <p:ph type="title" idx="2"/>
          </p:nvPr>
        </p:nvSpPr>
        <p:spPr>
          <a:xfrm>
            <a:off x="720000" y="16105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 name="Google Shape;142;p13"/>
          <p:cNvSpPr txBox="1">
            <a:spLocks noGrp="1"/>
          </p:cNvSpPr>
          <p:nvPr>
            <p:ph type="subTitle" idx="1"/>
          </p:nvPr>
        </p:nvSpPr>
        <p:spPr>
          <a:xfrm>
            <a:off x="720000" y="21169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43" name="Google Shape;143;p13"/>
          <p:cNvSpPr txBox="1">
            <a:spLocks noGrp="1"/>
          </p:cNvSpPr>
          <p:nvPr>
            <p:ph type="title" idx="3"/>
          </p:nvPr>
        </p:nvSpPr>
        <p:spPr>
          <a:xfrm>
            <a:off x="3419271" y="16105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4" name="Google Shape;144;p13"/>
          <p:cNvSpPr txBox="1">
            <a:spLocks noGrp="1"/>
          </p:cNvSpPr>
          <p:nvPr>
            <p:ph type="subTitle" idx="4"/>
          </p:nvPr>
        </p:nvSpPr>
        <p:spPr>
          <a:xfrm>
            <a:off x="3419269" y="21169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45" name="Google Shape;145;p13"/>
          <p:cNvSpPr txBox="1">
            <a:spLocks noGrp="1"/>
          </p:cNvSpPr>
          <p:nvPr>
            <p:ph type="title" idx="5"/>
          </p:nvPr>
        </p:nvSpPr>
        <p:spPr>
          <a:xfrm>
            <a:off x="720000" y="31963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6" name="Google Shape;146;p13"/>
          <p:cNvSpPr txBox="1">
            <a:spLocks noGrp="1"/>
          </p:cNvSpPr>
          <p:nvPr>
            <p:ph type="subTitle" idx="6"/>
          </p:nvPr>
        </p:nvSpPr>
        <p:spPr>
          <a:xfrm>
            <a:off x="720000" y="37027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47" name="Google Shape;147;p13"/>
          <p:cNvSpPr txBox="1">
            <a:spLocks noGrp="1"/>
          </p:cNvSpPr>
          <p:nvPr>
            <p:ph type="title" idx="7"/>
          </p:nvPr>
        </p:nvSpPr>
        <p:spPr>
          <a:xfrm>
            <a:off x="3419271" y="31963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8" name="Google Shape;148;p13"/>
          <p:cNvSpPr txBox="1">
            <a:spLocks noGrp="1"/>
          </p:cNvSpPr>
          <p:nvPr>
            <p:ph type="subTitle" idx="8"/>
          </p:nvPr>
        </p:nvSpPr>
        <p:spPr>
          <a:xfrm>
            <a:off x="3419269" y="37027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49" name="Google Shape;149;p13"/>
          <p:cNvSpPr txBox="1">
            <a:spLocks noGrp="1"/>
          </p:cNvSpPr>
          <p:nvPr>
            <p:ph type="title" idx="9"/>
          </p:nvPr>
        </p:nvSpPr>
        <p:spPr>
          <a:xfrm>
            <a:off x="6118549" y="16105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0" name="Google Shape;150;p13"/>
          <p:cNvSpPr txBox="1">
            <a:spLocks noGrp="1"/>
          </p:cNvSpPr>
          <p:nvPr>
            <p:ph type="subTitle" idx="13"/>
          </p:nvPr>
        </p:nvSpPr>
        <p:spPr>
          <a:xfrm>
            <a:off x="6118545" y="21169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51" name="Google Shape;151;p13"/>
          <p:cNvSpPr txBox="1">
            <a:spLocks noGrp="1"/>
          </p:cNvSpPr>
          <p:nvPr>
            <p:ph type="title" idx="14"/>
          </p:nvPr>
        </p:nvSpPr>
        <p:spPr>
          <a:xfrm>
            <a:off x="6118549" y="3196350"/>
            <a:ext cx="2305500" cy="447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285750" dist="209550" dir="1200000" algn="bl" rotWithShape="0">
              <a:schemeClr val="dk2">
                <a:alpha val="80000"/>
              </a:schemeClr>
            </a:outerShdw>
          </a:effectLst>
        </p:spPr>
        <p:txBody>
          <a:bodyPr spcFirstLastPara="1" wrap="square" lIns="91425" tIns="91425" rIns="91425" bIns="91425" anchor="ctr" anchorCtr="0">
            <a:noAutofit/>
          </a:bodyPr>
          <a:lstStyle>
            <a:lvl1pPr lvl="0" rtl="0">
              <a:spcBef>
                <a:spcPts val="0"/>
              </a:spcBef>
              <a:spcAft>
                <a:spcPts val="0"/>
              </a:spcAft>
              <a:buSzPts val="2500"/>
              <a:buNone/>
              <a:defRPr sz="2400">
                <a:latin typeface="Titillium Web"/>
                <a:ea typeface="Titillium Web"/>
                <a:cs typeface="Titillium Web"/>
                <a:sym typeface="Titillium Web"/>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2" name="Google Shape;152;p13"/>
          <p:cNvSpPr txBox="1">
            <a:spLocks noGrp="1"/>
          </p:cNvSpPr>
          <p:nvPr>
            <p:ph type="subTitle" idx="15"/>
          </p:nvPr>
        </p:nvSpPr>
        <p:spPr>
          <a:xfrm>
            <a:off x="6118545" y="3702775"/>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53" name="Google Shape;153;p13"/>
          <p:cNvSpPr txBox="1">
            <a:spLocks noGrp="1"/>
          </p:cNvSpPr>
          <p:nvPr>
            <p:ph type="title" idx="16" hasCustomPrompt="1"/>
          </p:nvPr>
        </p:nvSpPr>
        <p:spPr>
          <a:xfrm>
            <a:off x="720000" y="1116183"/>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4" name="Google Shape;154;p13"/>
          <p:cNvSpPr txBox="1">
            <a:spLocks noGrp="1"/>
          </p:cNvSpPr>
          <p:nvPr>
            <p:ph type="title" idx="17" hasCustomPrompt="1"/>
          </p:nvPr>
        </p:nvSpPr>
        <p:spPr>
          <a:xfrm>
            <a:off x="720000" y="2701991"/>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5" name="Google Shape;155;p13"/>
          <p:cNvSpPr txBox="1">
            <a:spLocks noGrp="1"/>
          </p:cNvSpPr>
          <p:nvPr>
            <p:ph type="title" idx="18" hasCustomPrompt="1"/>
          </p:nvPr>
        </p:nvSpPr>
        <p:spPr>
          <a:xfrm>
            <a:off x="3419275" y="1116183"/>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6" name="Google Shape;156;p13"/>
          <p:cNvSpPr txBox="1">
            <a:spLocks noGrp="1"/>
          </p:cNvSpPr>
          <p:nvPr>
            <p:ph type="title" idx="19" hasCustomPrompt="1"/>
          </p:nvPr>
        </p:nvSpPr>
        <p:spPr>
          <a:xfrm>
            <a:off x="3419275" y="2701991"/>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7" name="Google Shape;157;p13"/>
          <p:cNvSpPr txBox="1">
            <a:spLocks noGrp="1"/>
          </p:cNvSpPr>
          <p:nvPr>
            <p:ph type="title" idx="20" hasCustomPrompt="1"/>
          </p:nvPr>
        </p:nvSpPr>
        <p:spPr>
          <a:xfrm>
            <a:off x="6118550" y="1116183"/>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8" name="Google Shape;158;p13"/>
          <p:cNvSpPr txBox="1">
            <a:spLocks noGrp="1"/>
          </p:cNvSpPr>
          <p:nvPr>
            <p:ph type="title" idx="21" hasCustomPrompt="1"/>
          </p:nvPr>
        </p:nvSpPr>
        <p:spPr>
          <a:xfrm>
            <a:off x="6118550" y="2701991"/>
            <a:ext cx="734700" cy="447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b="1">
                <a:latin typeface="Titillium Web"/>
                <a:ea typeface="Titillium Web"/>
                <a:cs typeface="Titillium Web"/>
                <a:sym typeface="Titillium Web"/>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
    <p:spTree>
      <p:nvGrpSpPr>
        <p:cNvPr id="1" name="Shape 159"/>
        <p:cNvGrpSpPr/>
        <p:nvPr/>
      </p:nvGrpSpPr>
      <p:grpSpPr>
        <a:xfrm>
          <a:off x="0" y="0"/>
          <a:ext cx="0" cy="0"/>
          <a:chOff x="0" y="0"/>
          <a:chExt cx="0" cy="0"/>
        </a:xfrm>
      </p:grpSpPr>
      <p:pic>
        <p:nvPicPr>
          <p:cNvPr id="160" name="Google Shape;160;p14"/>
          <p:cNvPicPr preferRelativeResize="0"/>
          <p:nvPr/>
        </p:nvPicPr>
        <p:blipFill rotWithShape="1">
          <a:blip r:embed="rId2">
            <a:alphaModFix amt="87000"/>
          </a:blip>
          <a:srcRect t="298" b="308"/>
          <a:stretch/>
        </p:blipFill>
        <p:spPr>
          <a:xfrm>
            <a:off x="-248475" y="-137399"/>
            <a:ext cx="9640950" cy="5418323"/>
          </a:xfrm>
          <a:prstGeom prst="rect">
            <a:avLst/>
          </a:prstGeom>
          <a:noFill/>
          <a:ln>
            <a:noFill/>
          </a:ln>
        </p:spPr>
      </p:pic>
      <p:pic>
        <p:nvPicPr>
          <p:cNvPr id="161" name="Google Shape;161;p14"/>
          <p:cNvPicPr preferRelativeResize="0"/>
          <p:nvPr/>
        </p:nvPicPr>
        <p:blipFill>
          <a:blip r:embed="rId3">
            <a:alphaModFix amt="22000"/>
          </a:blip>
          <a:stretch>
            <a:fillRect/>
          </a:stretch>
        </p:blipFill>
        <p:spPr>
          <a:xfrm flipH="1">
            <a:off x="-209575" y="-117775"/>
            <a:ext cx="9563151" cy="5374600"/>
          </a:xfrm>
          <a:prstGeom prst="rect">
            <a:avLst/>
          </a:prstGeom>
          <a:noFill/>
          <a:ln>
            <a:noFill/>
          </a:ln>
        </p:spPr>
      </p:pic>
      <p:sp>
        <p:nvSpPr>
          <p:cNvPr id="162" name="Google Shape;162;p14"/>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 name="Google Shape;163;p14"/>
          <p:cNvGrpSpPr/>
          <p:nvPr/>
        </p:nvGrpSpPr>
        <p:grpSpPr>
          <a:xfrm>
            <a:off x="361981" y="4410528"/>
            <a:ext cx="322647" cy="322647"/>
            <a:chOff x="798656" y="3849778"/>
            <a:chExt cx="322647" cy="322647"/>
          </a:xfrm>
        </p:grpSpPr>
        <p:grpSp>
          <p:nvGrpSpPr>
            <p:cNvPr id="164" name="Google Shape;164;p14"/>
            <p:cNvGrpSpPr/>
            <p:nvPr/>
          </p:nvGrpSpPr>
          <p:grpSpPr>
            <a:xfrm>
              <a:off x="845906" y="3897028"/>
              <a:ext cx="228146" cy="228146"/>
              <a:chOff x="1789050" y="-311125"/>
              <a:chExt cx="427800" cy="427800"/>
            </a:xfrm>
          </p:grpSpPr>
          <p:cxnSp>
            <p:nvCxnSpPr>
              <p:cNvPr id="165" name="Google Shape;165;p1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66" name="Google Shape;166;p1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67" name="Google Shape;167;p14"/>
            <p:cNvGrpSpPr/>
            <p:nvPr/>
          </p:nvGrpSpPr>
          <p:grpSpPr>
            <a:xfrm rot="2700000">
              <a:off x="845906" y="3897028"/>
              <a:ext cx="228146" cy="228146"/>
              <a:chOff x="1789050" y="-311125"/>
              <a:chExt cx="427800" cy="427800"/>
            </a:xfrm>
          </p:grpSpPr>
          <p:cxnSp>
            <p:nvCxnSpPr>
              <p:cNvPr id="168" name="Google Shape;168;p1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69" name="Google Shape;169;p1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170" name="Google Shape;170;p14"/>
          <p:cNvGrpSpPr/>
          <p:nvPr/>
        </p:nvGrpSpPr>
        <p:grpSpPr>
          <a:xfrm>
            <a:off x="8459431" y="4410528"/>
            <a:ext cx="322647" cy="322647"/>
            <a:chOff x="798656" y="3849778"/>
            <a:chExt cx="322647" cy="322647"/>
          </a:xfrm>
        </p:grpSpPr>
        <p:grpSp>
          <p:nvGrpSpPr>
            <p:cNvPr id="171" name="Google Shape;171;p14"/>
            <p:cNvGrpSpPr/>
            <p:nvPr/>
          </p:nvGrpSpPr>
          <p:grpSpPr>
            <a:xfrm>
              <a:off x="845906" y="3897028"/>
              <a:ext cx="228146" cy="228146"/>
              <a:chOff x="1789050" y="-311125"/>
              <a:chExt cx="427800" cy="427800"/>
            </a:xfrm>
          </p:grpSpPr>
          <p:cxnSp>
            <p:nvCxnSpPr>
              <p:cNvPr id="172" name="Google Shape;172;p1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73" name="Google Shape;173;p1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74" name="Google Shape;174;p14"/>
            <p:cNvGrpSpPr/>
            <p:nvPr/>
          </p:nvGrpSpPr>
          <p:grpSpPr>
            <a:xfrm rot="2700000">
              <a:off x="845906" y="3897028"/>
              <a:ext cx="228146" cy="228146"/>
              <a:chOff x="1789050" y="-311125"/>
              <a:chExt cx="427800" cy="427800"/>
            </a:xfrm>
          </p:grpSpPr>
          <p:cxnSp>
            <p:nvCxnSpPr>
              <p:cNvPr id="175" name="Google Shape;175;p1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76" name="Google Shape;176;p1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177" name="Google Shape;177;p14"/>
          <p:cNvSpPr txBox="1">
            <a:spLocks noGrp="1"/>
          </p:cNvSpPr>
          <p:nvPr>
            <p:ph type="title"/>
          </p:nvPr>
        </p:nvSpPr>
        <p:spPr>
          <a:xfrm>
            <a:off x="2296800" y="3312475"/>
            <a:ext cx="4550400" cy="404100"/>
          </a:xfrm>
          <a:prstGeom prst="rect">
            <a:avLst/>
          </a:prstGeom>
          <a:solidFill>
            <a:srgbClr val="F3F3F3">
              <a:alpha val="7411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8" name="Google Shape;178;p14"/>
          <p:cNvSpPr txBox="1">
            <a:spLocks noGrp="1"/>
          </p:cNvSpPr>
          <p:nvPr>
            <p:ph type="subTitle" idx="1"/>
          </p:nvPr>
        </p:nvSpPr>
        <p:spPr>
          <a:xfrm>
            <a:off x="1149600" y="1375988"/>
            <a:ext cx="6844800" cy="172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36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79"/>
        <p:cNvGrpSpPr/>
        <p:nvPr/>
      </p:nvGrpSpPr>
      <p:grpSpPr>
        <a:xfrm>
          <a:off x="0" y="0"/>
          <a:ext cx="0" cy="0"/>
          <a:chOff x="0" y="0"/>
          <a:chExt cx="0" cy="0"/>
        </a:xfrm>
      </p:grpSpPr>
      <p:pic>
        <p:nvPicPr>
          <p:cNvPr id="180" name="Google Shape;180;p15"/>
          <p:cNvPicPr preferRelativeResize="0"/>
          <p:nvPr/>
        </p:nvPicPr>
        <p:blipFill rotWithShape="1">
          <a:blip r:embed="rId2">
            <a:alphaModFix/>
          </a:blip>
          <a:srcRect t="298" b="308"/>
          <a:stretch/>
        </p:blipFill>
        <p:spPr>
          <a:xfrm rot="10800000">
            <a:off x="-298125" y="-165299"/>
            <a:ext cx="9740201" cy="5474100"/>
          </a:xfrm>
          <a:prstGeom prst="rect">
            <a:avLst/>
          </a:prstGeom>
          <a:noFill/>
          <a:ln>
            <a:noFill/>
          </a:ln>
        </p:spPr>
      </p:pic>
      <p:pic>
        <p:nvPicPr>
          <p:cNvPr id="181" name="Google Shape;181;p15"/>
          <p:cNvPicPr preferRelativeResize="0"/>
          <p:nvPr/>
        </p:nvPicPr>
        <p:blipFill>
          <a:blip r:embed="rId3">
            <a:alphaModFix amt="22000"/>
          </a:blip>
          <a:stretch>
            <a:fillRect/>
          </a:stretch>
        </p:blipFill>
        <p:spPr>
          <a:xfrm rot="10800000" flipH="1">
            <a:off x="-209575" y="-117775"/>
            <a:ext cx="9563151" cy="5374600"/>
          </a:xfrm>
          <a:prstGeom prst="rect">
            <a:avLst/>
          </a:prstGeom>
          <a:noFill/>
          <a:ln>
            <a:noFill/>
          </a:ln>
        </p:spPr>
      </p:pic>
      <p:sp>
        <p:nvSpPr>
          <p:cNvPr id="182" name="Google Shape;182;p15"/>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 name="Google Shape;183;p15"/>
          <p:cNvGrpSpPr/>
          <p:nvPr/>
        </p:nvGrpSpPr>
        <p:grpSpPr>
          <a:xfrm>
            <a:off x="361981" y="4410528"/>
            <a:ext cx="322647" cy="322647"/>
            <a:chOff x="798656" y="3849778"/>
            <a:chExt cx="322647" cy="322647"/>
          </a:xfrm>
        </p:grpSpPr>
        <p:grpSp>
          <p:nvGrpSpPr>
            <p:cNvPr id="184" name="Google Shape;184;p15"/>
            <p:cNvGrpSpPr/>
            <p:nvPr/>
          </p:nvGrpSpPr>
          <p:grpSpPr>
            <a:xfrm>
              <a:off x="845906" y="3897028"/>
              <a:ext cx="228146" cy="228146"/>
              <a:chOff x="1789050" y="-311125"/>
              <a:chExt cx="427800" cy="427800"/>
            </a:xfrm>
          </p:grpSpPr>
          <p:cxnSp>
            <p:nvCxnSpPr>
              <p:cNvPr id="185" name="Google Shape;185;p1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86" name="Google Shape;186;p1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87" name="Google Shape;187;p15"/>
            <p:cNvGrpSpPr/>
            <p:nvPr/>
          </p:nvGrpSpPr>
          <p:grpSpPr>
            <a:xfrm rot="2700000">
              <a:off x="845906" y="3897028"/>
              <a:ext cx="228146" cy="228146"/>
              <a:chOff x="1789050" y="-311125"/>
              <a:chExt cx="427800" cy="427800"/>
            </a:xfrm>
          </p:grpSpPr>
          <p:cxnSp>
            <p:nvCxnSpPr>
              <p:cNvPr id="188" name="Google Shape;188;p1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89" name="Google Shape;189;p1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190" name="Google Shape;190;p15"/>
          <p:cNvGrpSpPr/>
          <p:nvPr/>
        </p:nvGrpSpPr>
        <p:grpSpPr>
          <a:xfrm>
            <a:off x="8459431" y="4410528"/>
            <a:ext cx="322647" cy="322647"/>
            <a:chOff x="798656" y="3849778"/>
            <a:chExt cx="322647" cy="322647"/>
          </a:xfrm>
        </p:grpSpPr>
        <p:grpSp>
          <p:nvGrpSpPr>
            <p:cNvPr id="191" name="Google Shape;191;p15"/>
            <p:cNvGrpSpPr/>
            <p:nvPr/>
          </p:nvGrpSpPr>
          <p:grpSpPr>
            <a:xfrm>
              <a:off x="845906" y="3897028"/>
              <a:ext cx="228146" cy="228146"/>
              <a:chOff x="1789050" y="-311125"/>
              <a:chExt cx="427800" cy="427800"/>
            </a:xfrm>
          </p:grpSpPr>
          <p:cxnSp>
            <p:nvCxnSpPr>
              <p:cNvPr id="192" name="Google Shape;192;p1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93" name="Google Shape;193;p1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194" name="Google Shape;194;p15"/>
            <p:cNvGrpSpPr/>
            <p:nvPr/>
          </p:nvGrpSpPr>
          <p:grpSpPr>
            <a:xfrm rot="2700000">
              <a:off x="845906" y="3897028"/>
              <a:ext cx="228146" cy="228146"/>
              <a:chOff x="1789050" y="-311125"/>
              <a:chExt cx="427800" cy="427800"/>
            </a:xfrm>
          </p:grpSpPr>
          <p:cxnSp>
            <p:nvCxnSpPr>
              <p:cNvPr id="195" name="Google Shape;195;p1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196" name="Google Shape;196;p1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197" name="Google Shape;197;p15"/>
          <p:cNvSpPr txBox="1">
            <a:spLocks noGrp="1"/>
          </p:cNvSpPr>
          <p:nvPr>
            <p:ph type="title"/>
          </p:nvPr>
        </p:nvSpPr>
        <p:spPr>
          <a:xfrm>
            <a:off x="850280" y="259267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98" name="Google Shape;198;p15"/>
          <p:cNvSpPr txBox="1">
            <a:spLocks noGrp="1"/>
          </p:cNvSpPr>
          <p:nvPr>
            <p:ph type="title" idx="2"/>
          </p:nvPr>
        </p:nvSpPr>
        <p:spPr>
          <a:xfrm>
            <a:off x="6148130" y="259267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99" name="Google Shape;199;p15"/>
          <p:cNvSpPr txBox="1">
            <a:spLocks noGrp="1"/>
          </p:cNvSpPr>
          <p:nvPr>
            <p:ph type="subTitle" idx="1"/>
          </p:nvPr>
        </p:nvSpPr>
        <p:spPr>
          <a:xfrm>
            <a:off x="850280" y="310569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00" name="Google Shape;200;p15"/>
          <p:cNvSpPr txBox="1">
            <a:spLocks noGrp="1"/>
          </p:cNvSpPr>
          <p:nvPr>
            <p:ph type="subTitle" idx="3"/>
          </p:nvPr>
        </p:nvSpPr>
        <p:spPr>
          <a:xfrm>
            <a:off x="6148130" y="310569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01" name="Google Shape;201;p15"/>
          <p:cNvSpPr txBox="1">
            <a:spLocks noGrp="1"/>
          </p:cNvSpPr>
          <p:nvPr>
            <p:ph type="title" idx="4"/>
          </p:nvPr>
        </p:nvSpPr>
        <p:spPr>
          <a:xfrm>
            <a:off x="3499195" y="259267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02" name="Google Shape;202;p15"/>
          <p:cNvSpPr txBox="1">
            <a:spLocks noGrp="1"/>
          </p:cNvSpPr>
          <p:nvPr>
            <p:ph type="subTitle" idx="5"/>
          </p:nvPr>
        </p:nvSpPr>
        <p:spPr>
          <a:xfrm>
            <a:off x="3499195" y="310569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03" name="Google Shape;203;p15"/>
          <p:cNvSpPr txBox="1">
            <a:spLocks noGrp="1"/>
          </p:cNvSpPr>
          <p:nvPr>
            <p:ph type="title" idx="6"/>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1">
  <p:cSld name="CUSTOM_6_3">
    <p:spTree>
      <p:nvGrpSpPr>
        <p:cNvPr id="1" name="Shape 204"/>
        <p:cNvGrpSpPr/>
        <p:nvPr/>
      </p:nvGrpSpPr>
      <p:grpSpPr>
        <a:xfrm>
          <a:off x="0" y="0"/>
          <a:ext cx="0" cy="0"/>
          <a:chOff x="0" y="0"/>
          <a:chExt cx="0" cy="0"/>
        </a:xfrm>
      </p:grpSpPr>
      <p:pic>
        <p:nvPicPr>
          <p:cNvPr id="205" name="Google Shape;205;p16"/>
          <p:cNvPicPr preferRelativeResize="0"/>
          <p:nvPr/>
        </p:nvPicPr>
        <p:blipFill rotWithShape="1">
          <a:blip r:embed="rId2">
            <a:alphaModFix amt="80000"/>
          </a:blip>
          <a:srcRect t="298" b="308"/>
          <a:stretch/>
        </p:blipFill>
        <p:spPr>
          <a:xfrm rot="10800000">
            <a:off x="-151201" y="-82749"/>
            <a:ext cx="9446451" cy="5308999"/>
          </a:xfrm>
          <a:prstGeom prst="rect">
            <a:avLst/>
          </a:prstGeom>
          <a:noFill/>
          <a:ln>
            <a:noFill/>
          </a:ln>
        </p:spPr>
      </p:pic>
      <p:pic>
        <p:nvPicPr>
          <p:cNvPr id="206" name="Google Shape;206;p16"/>
          <p:cNvPicPr preferRelativeResize="0"/>
          <p:nvPr/>
        </p:nvPicPr>
        <p:blipFill>
          <a:blip r:embed="rId3">
            <a:alphaModFix amt="22000"/>
          </a:blip>
          <a:stretch>
            <a:fillRect/>
          </a:stretch>
        </p:blipFill>
        <p:spPr>
          <a:xfrm rot="10800000" flipH="1">
            <a:off x="-209575" y="-117775"/>
            <a:ext cx="9563151" cy="5374600"/>
          </a:xfrm>
          <a:prstGeom prst="rect">
            <a:avLst/>
          </a:prstGeom>
          <a:noFill/>
          <a:ln>
            <a:noFill/>
          </a:ln>
        </p:spPr>
      </p:pic>
      <p:sp>
        <p:nvSpPr>
          <p:cNvPr id="207" name="Google Shape;207;p16"/>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 name="Google Shape;208;p16"/>
          <p:cNvGrpSpPr/>
          <p:nvPr/>
        </p:nvGrpSpPr>
        <p:grpSpPr>
          <a:xfrm>
            <a:off x="361981" y="4410528"/>
            <a:ext cx="322647" cy="322647"/>
            <a:chOff x="798656" y="3849778"/>
            <a:chExt cx="322647" cy="322647"/>
          </a:xfrm>
        </p:grpSpPr>
        <p:grpSp>
          <p:nvGrpSpPr>
            <p:cNvPr id="209" name="Google Shape;209;p16"/>
            <p:cNvGrpSpPr/>
            <p:nvPr/>
          </p:nvGrpSpPr>
          <p:grpSpPr>
            <a:xfrm>
              <a:off x="845906" y="3897028"/>
              <a:ext cx="228146" cy="228146"/>
              <a:chOff x="1789050" y="-311125"/>
              <a:chExt cx="427800" cy="427800"/>
            </a:xfrm>
          </p:grpSpPr>
          <p:cxnSp>
            <p:nvCxnSpPr>
              <p:cNvPr id="210" name="Google Shape;210;p1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11" name="Google Shape;211;p1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12" name="Google Shape;212;p16"/>
            <p:cNvGrpSpPr/>
            <p:nvPr/>
          </p:nvGrpSpPr>
          <p:grpSpPr>
            <a:xfrm rot="2700000">
              <a:off x="845906" y="3897028"/>
              <a:ext cx="228146" cy="228146"/>
              <a:chOff x="1789050" y="-311125"/>
              <a:chExt cx="427800" cy="427800"/>
            </a:xfrm>
          </p:grpSpPr>
          <p:cxnSp>
            <p:nvCxnSpPr>
              <p:cNvPr id="213" name="Google Shape;213;p1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14" name="Google Shape;214;p1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215" name="Google Shape;215;p16"/>
          <p:cNvGrpSpPr/>
          <p:nvPr/>
        </p:nvGrpSpPr>
        <p:grpSpPr>
          <a:xfrm>
            <a:off x="8459431" y="4410528"/>
            <a:ext cx="322647" cy="322647"/>
            <a:chOff x="798656" y="3849778"/>
            <a:chExt cx="322647" cy="322647"/>
          </a:xfrm>
        </p:grpSpPr>
        <p:grpSp>
          <p:nvGrpSpPr>
            <p:cNvPr id="216" name="Google Shape;216;p16"/>
            <p:cNvGrpSpPr/>
            <p:nvPr/>
          </p:nvGrpSpPr>
          <p:grpSpPr>
            <a:xfrm>
              <a:off x="845906" y="3897028"/>
              <a:ext cx="228146" cy="228146"/>
              <a:chOff x="1789050" y="-311125"/>
              <a:chExt cx="427800" cy="427800"/>
            </a:xfrm>
          </p:grpSpPr>
          <p:cxnSp>
            <p:nvCxnSpPr>
              <p:cNvPr id="217" name="Google Shape;217;p1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18" name="Google Shape;218;p1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19" name="Google Shape;219;p16"/>
            <p:cNvGrpSpPr/>
            <p:nvPr/>
          </p:nvGrpSpPr>
          <p:grpSpPr>
            <a:xfrm rot="2700000">
              <a:off x="845906" y="3897028"/>
              <a:ext cx="228146" cy="228146"/>
              <a:chOff x="1789050" y="-311125"/>
              <a:chExt cx="427800" cy="427800"/>
            </a:xfrm>
          </p:grpSpPr>
          <p:cxnSp>
            <p:nvCxnSpPr>
              <p:cNvPr id="220" name="Google Shape;220;p1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21" name="Google Shape;221;p1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222" name="Google Shape;222;p16"/>
          <p:cNvSpPr txBox="1">
            <a:spLocks noGrp="1"/>
          </p:cNvSpPr>
          <p:nvPr>
            <p:ph type="title"/>
          </p:nvPr>
        </p:nvSpPr>
        <p:spPr>
          <a:xfrm>
            <a:off x="850280" y="123312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23" name="Google Shape;223;p16"/>
          <p:cNvSpPr txBox="1">
            <a:spLocks noGrp="1"/>
          </p:cNvSpPr>
          <p:nvPr>
            <p:ph type="title" idx="2"/>
          </p:nvPr>
        </p:nvSpPr>
        <p:spPr>
          <a:xfrm>
            <a:off x="6148130" y="123312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24" name="Google Shape;224;p16"/>
          <p:cNvSpPr txBox="1">
            <a:spLocks noGrp="1"/>
          </p:cNvSpPr>
          <p:nvPr>
            <p:ph type="subTitle" idx="1"/>
          </p:nvPr>
        </p:nvSpPr>
        <p:spPr>
          <a:xfrm>
            <a:off x="850280" y="174614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25" name="Google Shape;225;p16"/>
          <p:cNvSpPr txBox="1">
            <a:spLocks noGrp="1"/>
          </p:cNvSpPr>
          <p:nvPr>
            <p:ph type="subTitle" idx="3"/>
          </p:nvPr>
        </p:nvSpPr>
        <p:spPr>
          <a:xfrm>
            <a:off x="6148130" y="174614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26" name="Google Shape;226;p16"/>
          <p:cNvSpPr txBox="1">
            <a:spLocks noGrp="1"/>
          </p:cNvSpPr>
          <p:nvPr>
            <p:ph type="title" idx="4"/>
          </p:nvPr>
        </p:nvSpPr>
        <p:spPr>
          <a:xfrm>
            <a:off x="3499195" y="2592675"/>
            <a:ext cx="21456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8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27" name="Google Shape;227;p16"/>
          <p:cNvSpPr txBox="1">
            <a:spLocks noGrp="1"/>
          </p:cNvSpPr>
          <p:nvPr>
            <p:ph type="subTitle" idx="5"/>
          </p:nvPr>
        </p:nvSpPr>
        <p:spPr>
          <a:xfrm>
            <a:off x="3499195" y="3105699"/>
            <a:ext cx="2145600" cy="825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28" name="Google Shape;228;p16"/>
          <p:cNvSpPr txBox="1">
            <a:spLocks noGrp="1"/>
          </p:cNvSpPr>
          <p:nvPr>
            <p:ph type="title" idx="6"/>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
  <p:cSld name="CUSTOM_6_2">
    <p:spTree>
      <p:nvGrpSpPr>
        <p:cNvPr id="1" name="Shape 229"/>
        <p:cNvGrpSpPr/>
        <p:nvPr/>
      </p:nvGrpSpPr>
      <p:grpSpPr>
        <a:xfrm>
          <a:off x="0" y="0"/>
          <a:ext cx="0" cy="0"/>
          <a:chOff x="0" y="0"/>
          <a:chExt cx="0" cy="0"/>
        </a:xfrm>
      </p:grpSpPr>
      <p:pic>
        <p:nvPicPr>
          <p:cNvPr id="230" name="Google Shape;230;p17"/>
          <p:cNvPicPr preferRelativeResize="0"/>
          <p:nvPr/>
        </p:nvPicPr>
        <p:blipFill rotWithShape="1">
          <a:blip r:embed="rId2">
            <a:alphaModFix amt="90000"/>
          </a:blip>
          <a:srcRect t="298" b="308"/>
          <a:stretch/>
        </p:blipFill>
        <p:spPr>
          <a:xfrm>
            <a:off x="-195083" y="-107400"/>
            <a:ext cx="9534116" cy="5358300"/>
          </a:xfrm>
          <a:prstGeom prst="rect">
            <a:avLst/>
          </a:prstGeom>
          <a:noFill/>
          <a:ln>
            <a:noFill/>
          </a:ln>
        </p:spPr>
      </p:pic>
      <p:pic>
        <p:nvPicPr>
          <p:cNvPr id="231" name="Google Shape;231;p17"/>
          <p:cNvPicPr preferRelativeResize="0"/>
          <p:nvPr/>
        </p:nvPicPr>
        <p:blipFill>
          <a:blip r:embed="rId3">
            <a:alphaModFix amt="40000"/>
          </a:blip>
          <a:stretch>
            <a:fillRect/>
          </a:stretch>
        </p:blipFill>
        <p:spPr>
          <a:xfrm>
            <a:off x="-215275" y="-117274"/>
            <a:ext cx="9551698" cy="5368175"/>
          </a:xfrm>
          <a:prstGeom prst="rect">
            <a:avLst/>
          </a:prstGeom>
          <a:noFill/>
          <a:ln>
            <a:noFill/>
          </a:ln>
        </p:spPr>
      </p:pic>
      <p:sp>
        <p:nvSpPr>
          <p:cNvPr id="232" name="Google Shape;232;p17"/>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 name="Google Shape;233;p17"/>
          <p:cNvGrpSpPr/>
          <p:nvPr/>
        </p:nvGrpSpPr>
        <p:grpSpPr>
          <a:xfrm>
            <a:off x="361981" y="4410528"/>
            <a:ext cx="322647" cy="322647"/>
            <a:chOff x="798656" y="3849778"/>
            <a:chExt cx="322647" cy="322647"/>
          </a:xfrm>
        </p:grpSpPr>
        <p:grpSp>
          <p:nvGrpSpPr>
            <p:cNvPr id="234" name="Google Shape;234;p17"/>
            <p:cNvGrpSpPr/>
            <p:nvPr/>
          </p:nvGrpSpPr>
          <p:grpSpPr>
            <a:xfrm>
              <a:off x="845906" y="3897028"/>
              <a:ext cx="228146" cy="228146"/>
              <a:chOff x="1789050" y="-311125"/>
              <a:chExt cx="427800" cy="427800"/>
            </a:xfrm>
          </p:grpSpPr>
          <p:cxnSp>
            <p:nvCxnSpPr>
              <p:cNvPr id="235" name="Google Shape;235;p1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36" name="Google Shape;236;p1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37" name="Google Shape;237;p17"/>
            <p:cNvGrpSpPr/>
            <p:nvPr/>
          </p:nvGrpSpPr>
          <p:grpSpPr>
            <a:xfrm rot="2700000">
              <a:off x="845906" y="3897028"/>
              <a:ext cx="228146" cy="228146"/>
              <a:chOff x="1789050" y="-311125"/>
              <a:chExt cx="427800" cy="427800"/>
            </a:xfrm>
          </p:grpSpPr>
          <p:cxnSp>
            <p:nvCxnSpPr>
              <p:cNvPr id="238" name="Google Shape;238;p1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39" name="Google Shape;239;p1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240" name="Google Shape;240;p17"/>
          <p:cNvGrpSpPr/>
          <p:nvPr/>
        </p:nvGrpSpPr>
        <p:grpSpPr>
          <a:xfrm>
            <a:off x="8459431" y="4410528"/>
            <a:ext cx="322647" cy="322647"/>
            <a:chOff x="798656" y="3849778"/>
            <a:chExt cx="322647" cy="322647"/>
          </a:xfrm>
        </p:grpSpPr>
        <p:grpSp>
          <p:nvGrpSpPr>
            <p:cNvPr id="241" name="Google Shape;241;p17"/>
            <p:cNvGrpSpPr/>
            <p:nvPr/>
          </p:nvGrpSpPr>
          <p:grpSpPr>
            <a:xfrm>
              <a:off x="845906" y="3897028"/>
              <a:ext cx="228146" cy="228146"/>
              <a:chOff x="1789050" y="-311125"/>
              <a:chExt cx="427800" cy="427800"/>
            </a:xfrm>
          </p:grpSpPr>
          <p:cxnSp>
            <p:nvCxnSpPr>
              <p:cNvPr id="242" name="Google Shape;242;p1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43" name="Google Shape;243;p1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44" name="Google Shape;244;p17"/>
            <p:cNvGrpSpPr/>
            <p:nvPr/>
          </p:nvGrpSpPr>
          <p:grpSpPr>
            <a:xfrm rot="2700000">
              <a:off x="845906" y="3897028"/>
              <a:ext cx="228146" cy="228146"/>
              <a:chOff x="1789050" y="-311125"/>
              <a:chExt cx="427800" cy="427800"/>
            </a:xfrm>
          </p:grpSpPr>
          <p:cxnSp>
            <p:nvCxnSpPr>
              <p:cNvPr id="245" name="Google Shape;245;p1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46" name="Google Shape;246;p1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247" name="Google Shape;247;p17"/>
          <p:cNvSpPr txBox="1">
            <a:spLocks noGrp="1"/>
          </p:cNvSpPr>
          <p:nvPr>
            <p:ph type="title"/>
          </p:nvPr>
        </p:nvSpPr>
        <p:spPr>
          <a:xfrm>
            <a:off x="2683883" y="2571750"/>
            <a:ext cx="18123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48" name="Google Shape;248;p17"/>
          <p:cNvSpPr txBox="1">
            <a:spLocks noGrp="1"/>
          </p:cNvSpPr>
          <p:nvPr>
            <p:ph type="title" idx="2"/>
          </p:nvPr>
        </p:nvSpPr>
        <p:spPr>
          <a:xfrm>
            <a:off x="6611650" y="2571750"/>
            <a:ext cx="18123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49" name="Google Shape;249;p17"/>
          <p:cNvSpPr txBox="1">
            <a:spLocks noGrp="1"/>
          </p:cNvSpPr>
          <p:nvPr>
            <p:ph type="subTitle" idx="1"/>
          </p:nvPr>
        </p:nvSpPr>
        <p:spPr>
          <a:xfrm>
            <a:off x="2683883" y="3084778"/>
            <a:ext cx="18123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50" name="Google Shape;250;p17"/>
          <p:cNvSpPr txBox="1">
            <a:spLocks noGrp="1"/>
          </p:cNvSpPr>
          <p:nvPr>
            <p:ph type="subTitle" idx="3"/>
          </p:nvPr>
        </p:nvSpPr>
        <p:spPr>
          <a:xfrm>
            <a:off x="6611650" y="3084778"/>
            <a:ext cx="18123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51" name="Google Shape;251;p17"/>
          <p:cNvSpPr txBox="1">
            <a:spLocks noGrp="1"/>
          </p:cNvSpPr>
          <p:nvPr>
            <p:ph type="title" idx="4"/>
          </p:nvPr>
        </p:nvSpPr>
        <p:spPr>
          <a:xfrm>
            <a:off x="4647767" y="1330925"/>
            <a:ext cx="18123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52" name="Google Shape;252;p17"/>
          <p:cNvSpPr txBox="1">
            <a:spLocks noGrp="1"/>
          </p:cNvSpPr>
          <p:nvPr>
            <p:ph type="subTitle" idx="5"/>
          </p:nvPr>
        </p:nvSpPr>
        <p:spPr>
          <a:xfrm>
            <a:off x="4647767" y="1843953"/>
            <a:ext cx="18123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53" name="Google Shape;253;p17"/>
          <p:cNvSpPr txBox="1">
            <a:spLocks noGrp="1"/>
          </p:cNvSpPr>
          <p:nvPr>
            <p:ph type="title" idx="6"/>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254" name="Google Shape;254;p17"/>
          <p:cNvSpPr txBox="1">
            <a:spLocks noGrp="1"/>
          </p:cNvSpPr>
          <p:nvPr>
            <p:ph type="title" idx="7"/>
          </p:nvPr>
        </p:nvSpPr>
        <p:spPr>
          <a:xfrm>
            <a:off x="720000" y="1330925"/>
            <a:ext cx="18123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55" name="Google Shape;255;p17"/>
          <p:cNvSpPr txBox="1">
            <a:spLocks noGrp="1"/>
          </p:cNvSpPr>
          <p:nvPr>
            <p:ph type="subTitle" idx="8"/>
          </p:nvPr>
        </p:nvSpPr>
        <p:spPr>
          <a:xfrm>
            <a:off x="720000" y="1843953"/>
            <a:ext cx="18123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CUSTOM_6_1">
    <p:spTree>
      <p:nvGrpSpPr>
        <p:cNvPr id="1" name="Shape 256"/>
        <p:cNvGrpSpPr/>
        <p:nvPr/>
      </p:nvGrpSpPr>
      <p:grpSpPr>
        <a:xfrm>
          <a:off x="0" y="0"/>
          <a:ext cx="0" cy="0"/>
          <a:chOff x="0" y="0"/>
          <a:chExt cx="0" cy="0"/>
        </a:xfrm>
      </p:grpSpPr>
      <p:pic>
        <p:nvPicPr>
          <p:cNvPr id="257" name="Google Shape;257;p18"/>
          <p:cNvPicPr preferRelativeResize="0"/>
          <p:nvPr/>
        </p:nvPicPr>
        <p:blipFill rotWithShape="1">
          <a:blip r:embed="rId2">
            <a:alphaModFix amt="70000"/>
          </a:blip>
          <a:srcRect t="298" b="308"/>
          <a:stretch/>
        </p:blipFill>
        <p:spPr>
          <a:xfrm rot="10800000">
            <a:off x="-205625" y="-113325"/>
            <a:ext cx="9555200" cy="5370150"/>
          </a:xfrm>
          <a:prstGeom prst="rect">
            <a:avLst/>
          </a:prstGeom>
          <a:noFill/>
          <a:ln>
            <a:noFill/>
          </a:ln>
        </p:spPr>
      </p:pic>
      <p:pic>
        <p:nvPicPr>
          <p:cNvPr id="258" name="Google Shape;258;p18"/>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259" name="Google Shape;259;p18"/>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260;p18"/>
          <p:cNvGrpSpPr/>
          <p:nvPr/>
        </p:nvGrpSpPr>
        <p:grpSpPr>
          <a:xfrm>
            <a:off x="361981" y="4410528"/>
            <a:ext cx="322647" cy="322647"/>
            <a:chOff x="798656" y="3849778"/>
            <a:chExt cx="322647" cy="322647"/>
          </a:xfrm>
        </p:grpSpPr>
        <p:grpSp>
          <p:nvGrpSpPr>
            <p:cNvPr id="261" name="Google Shape;261;p18"/>
            <p:cNvGrpSpPr/>
            <p:nvPr/>
          </p:nvGrpSpPr>
          <p:grpSpPr>
            <a:xfrm>
              <a:off x="845906" y="3897028"/>
              <a:ext cx="228146" cy="228146"/>
              <a:chOff x="1789050" y="-311125"/>
              <a:chExt cx="427800" cy="427800"/>
            </a:xfrm>
          </p:grpSpPr>
          <p:cxnSp>
            <p:nvCxnSpPr>
              <p:cNvPr id="262" name="Google Shape;262;p1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63" name="Google Shape;263;p1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64" name="Google Shape;264;p18"/>
            <p:cNvGrpSpPr/>
            <p:nvPr/>
          </p:nvGrpSpPr>
          <p:grpSpPr>
            <a:xfrm rot="2700000">
              <a:off x="845906" y="3897028"/>
              <a:ext cx="228146" cy="228146"/>
              <a:chOff x="1789050" y="-311125"/>
              <a:chExt cx="427800" cy="427800"/>
            </a:xfrm>
          </p:grpSpPr>
          <p:cxnSp>
            <p:nvCxnSpPr>
              <p:cNvPr id="265" name="Google Shape;265;p1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66" name="Google Shape;266;p1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267" name="Google Shape;267;p18"/>
          <p:cNvGrpSpPr/>
          <p:nvPr/>
        </p:nvGrpSpPr>
        <p:grpSpPr>
          <a:xfrm>
            <a:off x="8459431" y="4410528"/>
            <a:ext cx="322647" cy="322647"/>
            <a:chOff x="798656" y="3849778"/>
            <a:chExt cx="322647" cy="322647"/>
          </a:xfrm>
        </p:grpSpPr>
        <p:grpSp>
          <p:nvGrpSpPr>
            <p:cNvPr id="268" name="Google Shape;268;p18"/>
            <p:cNvGrpSpPr/>
            <p:nvPr/>
          </p:nvGrpSpPr>
          <p:grpSpPr>
            <a:xfrm>
              <a:off x="845906" y="3897028"/>
              <a:ext cx="228146" cy="228146"/>
              <a:chOff x="1789050" y="-311125"/>
              <a:chExt cx="427800" cy="427800"/>
            </a:xfrm>
          </p:grpSpPr>
          <p:cxnSp>
            <p:nvCxnSpPr>
              <p:cNvPr id="269" name="Google Shape;269;p1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70" name="Google Shape;270;p1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271" name="Google Shape;271;p18"/>
            <p:cNvGrpSpPr/>
            <p:nvPr/>
          </p:nvGrpSpPr>
          <p:grpSpPr>
            <a:xfrm rot="2700000">
              <a:off x="845906" y="3897028"/>
              <a:ext cx="228146" cy="228146"/>
              <a:chOff x="1789050" y="-311125"/>
              <a:chExt cx="427800" cy="427800"/>
            </a:xfrm>
          </p:grpSpPr>
          <p:cxnSp>
            <p:nvCxnSpPr>
              <p:cNvPr id="272" name="Google Shape;272;p1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273" name="Google Shape;273;p1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274" name="Google Shape;274;p18"/>
          <p:cNvSpPr txBox="1">
            <a:spLocks noGrp="1"/>
          </p:cNvSpPr>
          <p:nvPr>
            <p:ph type="title"/>
          </p:nvPr>
        </p:nvSpPr>
        <p:spPr>
          <a:xfrm>
            <a:off x="992185" y="1442432"/>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75" name="Google Shape;275;p18"/>
          <p:cNvSpPr txBox="1">
            <a:spLocks noGrp="1"/>
          </p:cNvSpPr>
          <p:nvPr>
            <p:ph type="title" idx="2"/>
          </p:nvPr>
        </p:nvSpPr>
        <p:spPr>
          <a:xfrm>
            <a:off x="6148135" y="1442432"/>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76" name="Google Shape;276;p18"/>
          <p:cNvSpPr txBox="1">
            <a:spLocks noGrp="1"/>
          </p:cNvSpPr>
          <p:nvPr>
            <p:ph type="subTitle" idx="1"/>
          </p:nvPr>
        </p:nvSpPr>
        <p:spPr>
          <a:xfrm>
            <a:off x="992175" y="1820211"/>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77" name="Google Shape;277;p18"/>
          <p:cNvSpPr txBox="1">
            <a:spLocks noGrp="1"/>
          </p:cNvSpPr>
          <p:nvPr>
            <p:ph type="subTitle" idx="3"/>
          </p:nvPr>
        </p:nvSpPr>
        <p:spPr>
          <a:xfrm>
            <a:off x="6148125" y="1820211"/>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78" name="Google Shape;278;p18"/>
          <p:cNvSpPr txBox="1">
            <a:spLocks noGrp="1"/>
          </p:cNvSpPr>
          <p:nvPr>
            <p:ph type="title" idx="4"/>
          </p:nvPr>
        </p:nvSpPr>
        <p:spPr>
          <a:xfrm>
            <a:off x="3570147" y="1442432"/>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79" name="Google Shape;279;p18"/>
          <p:cNvSpPr txBox="1">
            <a:spLocks noGrp="1"/>
          </p:cNvSpPr>
          <p:nvPr>
            <p:ph type="subTitle" idx="5"/>
          </p:nvPr>
        </p:nvSpPr>
        <p:spPr>
          <a:xfrm>
            <a:off x="3570160" y="1820211"/>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80" name="Google Shape;280;p18"/>
          <p:cNvSpPr txBox="1">
            <a:spLocks noGrp="1"/>
          </p:cNvSpPr>
          <p:nvPr>
            <p:ph type="title" idx="6"/>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281" name="Google Shape;281;p18"/>
          <p:cNvSpPr txBox="1">
            <a:spLocks noGrp="1"/>
          </p:cNvSpPr>
          <p:nvPr>
            <p:ph type="title" idx="7"/>
          </p:nvPr>
        </p:nvSpPr>
        <p:spPr>
          <a:xfrm>
            <a:off x="992185" y="2945557"/>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82" name="Google Shape;282;p18"/>
          <p:cNvSpPr txBox="1">
            <a:spLocks noGrp="1"/>
          </p:cNvSpPr>
          <p:nvPr>
            <p:ph type="title" idx="8"/>
          </p:nvPr>
        </p:nvSpPr>
        <p:spPr>
          <a:xfrm>
            <a:off x="6148135" y="2945557"/>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83" name="Google Shape;283;p18"/>
          <p:cNvSpPr txBox="1">
            <a:spLocks noGrp="1"/>
          </p:cNvSpPr>
          <p:nvPr>
            <p:ph type="subTitle" idx="9"/>
          </p:nvPr>
        </p:nvSpPr>
        <p:spPr>
          <a:xfrm>
            <a:off x="992175" y="3323336"/>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84" name="Google Shape;284;p18"/>
          <p:cNvSpPr txBox="1">
            <a:spLocks noGrp="1"/>
          </p:cNvSpPr>
          <p:nvPr>
            <p:ph type="subTitle" idx="13"/>
          </p:nvPr>
        </p:nvSpPr>
        <p:spPr>
          <a:xfrm>
            <a:off x="6148125" y="3323336"/>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285" name="Google Shape;285;p18"/>
          <p:cNvSpPr txBox="1">
            <a:spLocks noGrp="1"/>
          </p:cNvSpPr>
          <p:nvPr>
            <p:ph type="title" idx="14"/>
          </p:nvPr>
        </p:nvSpPr>
        <p:spPr>
          <a:xfrm>
            <a:off x="3570147" y="2945557"/>
            <a:ext cx="2003700" cy="393600"/>
          </a:xfrm>
          <a:prstGeom prst="rect">
            <a:avLst/>
          </a:prstGeom>
          <a:solidFill>
            <a:srgbClr val="F3F3F3">
              <a:alpha val="74110"/>
            </a:srgbClr>
          </a:solidFill>
          <a:ln w="9525" cap="flat" cmpd="sng">
            <a:solidFill>
              <a:schemeClr val="dk2"/>
            </a:solidFill>
            <a:prstDash val="solid"/>
            <a:round/>
            <a:headEnd type="none" w="sm" len="sm"/>
            <a:tailEnd type="none" w="sm" len="sm"/>
          </a:ln>
          <a:effectLst>
            <a:outerShdw blurRad="57150" dist="19050" dir="5400000" algn="bl" rotWithShape="0">
              <a:schemeClr val="dk2">
                <a:alpha val="6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286" name="Google Shape;286;p18"/>
          <p:cNvSpPr txBox="1">
            <a:spLocks noGrp="1"/>
          </p:cNvSpPr>
          <p:nvPr>
            <p:ph type="subTitle" idx="15"/>
          </p:nvPr>
        </p:nvSpPr>
        <p:spPr>
          <a:xfrm>
            <a:off x="3570160" y="3323336"/>
            <a:ext cx="2003700" cy="72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287"/>
        <p:cNvGrpSpPr/>
        <p:nvPr/>
      </p:nvGrpSpPr>
      <p:grpSpPr>
        <a:xfrm>
          <a:off x="0" y="0"/>
          <a:ext cx="0" cy="0"/>
          <a:chOff x="0" y="0"/>
          <a:chExt cx="0" cy="0"/>
        </a:xfrm>
      </p:grpSpPr>
      <p:pic>
        <p:nvPicPr>
          <p:cNvPr id="288" name="Google Shape;288;p19"/>
          <p:cNvPicPr preferRelativeResize="0"/>
          <p:nvPr/>
        </p:nvPicPr>
        <p:blipFill rotWithShape="1">
          <a:blip r:embed="rId2">
            <a:alphaModFix/>
          </a:blip>
          <a:srcRect t="298" b="308"/>
          <a:stretch/>
        </p:blipFill>
        <p:spPr>
          <a:xfrm>
            <a:off x="-229025" y="-107029"/>
            <a:ext cx="9602048" cy="5396448"/>
          </a:xfrm>
          <a:prstGeom prst="rect">
            <a:avLst/>
          </a:prstGeom>
          <a:noFill/>
          <a:ln>
            <a:noFill/>
          </a:ln>
        </p:spPr>
      </p:pic>
      <p:pic>
        <p:nvPicPr>
          <p:cNvPr id="289" name="Google Shape;289;p19"/>
          <p:cNvPicPr preferRelativeResize="0"/>
          <p:nvPr/>
        </p:nvPicPr>
        <p:blipFill>
          <a:blip r:embed="rId3">
            <a:alphaModFix amt="40000"/>
          </a:blip>
          <a:stretch>
            <a:fillRect/>
          </a:stretch>
        </p:blipFill>
        <p:spPr>
          <a:xfrm>
            <a:off x="-203850" y="-174028"/>
            <a:ext cx="9551698" cy="5368175"/>
          </a:xfrm>
          <a:prstGeom prst="rect">
            <a:avLst/>
          </a:prstGeom>
          <a:noFill/>
          <a:ln>
            <a:noFill/>
          </a:ln>
        </p:spPr>
      </p:pic>
      <p:sp>
        <p:nvSpPr>
          <p:cNvPr id="290" name="Google Shape;290;p19"/>
          <p:cNvSpPr/>
          <p:nvPr/>
        </p:nvSpPr>
        <p:spPr>
          <a:xfrm>
            <a:off x="720000" y="252800"/>
            <a:ext cx="7704000" cy="3967200"/>
          </a:xfrm>
          <a:prstGeom prst="roundRect">
            <a:avLst>
              <a:gd name="adj" fmla="val 7830"/>
            </a:avLst>
          </a:prstGeom>
          <a:solidFill>
            <a:srgbClr val="EEEEEE">
              <a:alpha val="6563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9"/>
          <p:cNvSpPr txBox="1">
            <a:spLocks noGrp="1"/>
          </p:cNvSpPr>
          <p:nvPr>
            <p:ph type="title"/>
          </p:nvPr>
        </p:nvSpPr>
        <p:spPr>
          <a:xfrm>
            <a:off x="1743300" y="1345125"/>
            <a:ext cx="56574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800" b="1"/>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292" name="Google Shape;292;p19"/>
          <p:cNvSpPr txBox="1">
            <a:spLocks noGrp="1"/>
          </p:cNvSpPr>
          <p:nvPr>
            <p:ph type="subTitle" idx="1"/>
          </p:nvPr>
        </p:nvSpPr>
        <p:spPr>
          <a:xfrm>
            <a:off x="2330550" y="2571750"/>
            <a:ext cx="4482900" cy="1179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800">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1">
  <p:cSld name="CUSTOM_2_1">
    <p:spTree>
      <p:nvGrpSpPr>
        <p:cNvPr id="1" name="Shape 293"/>
        <p:cNvGrpSpPr/>
        <p:nvPr/>
      </p:nvGrpSpPr>
      <p:grpSpPr>
        <a:xfrm>
          <a:off x="0" y="0"/>
          <a:ext cx="0" cy="0"/>
          <a:chOff x="0" y="0"/>
          <a:chExt cx="0" cy="0"/>
        </a:xfrm>
      </p:grpSpPr>
      <p:pic>
        <p:nvPicPr>
          <p:cNvPr id="294" name="Google Shape;294;p20"/>
          <p:cNvPicPr preferRelativeResize="0"/>
          <p:nvPr/>
        </p:nvPicPr>
        <p:blipFill rotWithShape="1">
          <a:blip r:embed="rId2">
            <a:alphaModFix/>
          </a:blip>
          <a:srcRect t="298" b="308"/>
          <a:stretch/>
        </p:blipFill>
        <p:spPr>
          <a:xfrm>
            <a:off x="-151300" y="-82775"/>
            <a:ext cx="9446548" cy="5309051"/>
          </a:xfrm>
          <a:prstGeom prst="rect">
            <a:avLst/>
          </a:prstGeom>
          <a:noFill/>
          <a:ln>
            <a:noFill/>
          </a:ln>
        </p:spPr>
      </p:pic>
      <p:pic>
        <p:nvPicPr>
          <p:cNvPr id="295" name="Google Shape;295;p20"/>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296" name="Google Shape;296;p20"/>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0"/>
          <p:cNvSpPr txBox="1">
            <a:spLocks noGrp="1"/>
          </p:cNvSpPr>
          <p:nvPr>
            <p:ph type="title"/>
          </p:nvPr>
        </p:nvSpPr>
        <p:spPr>
          <a:xfrm>
            <a:off x="1397375" y="1345125"/>
            <a:ext cx="63492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800" b="1"/>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298" name="Google Shape;298;p20"/>
          <p:cNvSpPr txBox="1">
            <a:spLocks noGrp="1"/>
          </p:cNvSpPr>
          <p:nvPr>
            <p:ph type="subTitle" idx="1"/>
          </p:nvPr>
        </p:nvSpPr>
        <p:spPr>
          <a:xfrm>
            <a:off x="2330550" y="2806688"/>
            <a:ext cx="4482900" cy="72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800">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2">
  <p:cSld name="CUSTOM_2_1_2">
    <p:spTree>
      <p:nvGrpSpPr>
        <p:cNvPr id="1" name="Shape 299"/>
        <p:cNvGrpSpPr/>
        <p:nvPr/>
      </p:nvGrpSpPr>
      <p:grpSpPr>
        <a:xfrm>
          <a:off x="0" y="0"/>
          <a:ext cx="0" cy="0"/>
          <a:chOff x="0" y="0"/>
          <a:chExt cx="0" cy="0"/>
        </a:xfrm>
      </p:grpSpPr>
      <p:pic>
        <p:nvPicPr>
          <p:cNvPr id="300" name="Google Shape;300;p21"/>
          <p:cNvPicPr preferRelativeResize="0"/>
          <p:nvPr/>
        </p:nvPicPr>
        <p:blipFill rotWithShape="1">
          <a:blip r:embed="rId2">
            <a:alphaModFix/>
          </a:blip>
          <a:srcRect l="79" r="79"/>
          <a:stretch/>
        </p:blipFill>
        <p:spPr>
          <a:xfrm rot="10800000">
            <a:off x="-77776" y="-44049"/>
            <a:ext cx="9392451" cy="5319099"/>
          </a:xfrm>
          <a:prstGeom prst="rect">
            <a:avLst/>
          </a:prstGeom>
          <a:noFill/>
          <a:ln>
            <a:noFill/>
          </a:ln>
        </p:spPr>
      </p:pic>
      <p:pic>
        <p:nvPicPr>
          <p:cNvPr id="301" name="Google Shape;301;p21"/>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302" name="Google Shape;302;p21"/>
          <p:cNvSpPr/>
          <p:nvPr/>
        </p:nvSpPr>
        <p:spPr>
          <a:xfrm>
            <a:off x="720000" y="252800"/>
            <a:ext cx="7704000" cy="3967200"/>
          </a:xfrm>
          <a:prstGeom prst="roundRect">
            <a:avLst>
              <a:gd name="adj" fmla="val 7830"/>
            </a:avLst>
          </a:prstGeom>
          <a:solidFill>
            <a:srgbClr val="EEEEEE">
              <a:alpha val="6563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1"/>
          <p:cNvSpPr txBox="1">
            <a:spLocks noGrp="1"/>
          </p:cNvSpPr>
          <p:nvPr>
            <p:ph type="title"/>
          </p:nvPr>
        </p:nvSpPr>
        <p:spPr>
          <a:xfrm>
            <a:off x="1397375" y="1315350"/>
            <a:ext cx="6349200" cy="125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10000" b="1"/>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304" name="Google Shape;304;p21"/>
          <p:cNvSpPr txBox="1">
            <a:spLocks noGrp="1"/>
          </p:cNvSpPr>
          <p:nvPr>
            <p:ph type="subTitle" idx="1"/>
          </p:nvPr>
        </p:nvSpPr>
        <p:spPr>
          <a:xfrm>
            <a:off x="2330550" y="2806688"/>
            <a:ext cx="4482900" cy="72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800">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3">
  <p:cSld name="CUSTOM_2_1_1">
    <p:spTree>
      <p:nvGrpSpPr>
        <p:cNvPr id="1" name="Shape 305"/>
        <p:cNvGrpSpPr/>
        <p:nvPr/>
      </p:nvGrpSpPr>
      <p:grpSpPr>
        <a:xfrm>
          <a:off x="0" y="0"/>
          <a:ext cx="0" cy="0"/>
          <a:chOff x="0" y="0"/>
          <a:chExt cx="0" cy="0"/>
        </a:xfrm>
      </p:grpSpPr>
      <p:pic>
        <p:nvPicPr>
          <p:cNvPr id="306" name="Google Shape;306;p22"/>
          <p:cNvPicPr preferRelativeResize="0"/>
          <p:nvPr/>
        </p:nvPicPr>
        <p:blipFill rotWithShape="1">
          <a:blip r:embed="rId2">
            <a:alphaModFix amt="70000"/>
          </a:blip>
          <a:srcRect t="298" b="308"/>
          <a:stretch/>
        </p:blipFill>
        <p:spPr>
          <a:xfrm>
            <a:off x="-209575" y="-117775"/>
            <a:ext cx="9563151" cy="5374599"/>
          </a:xfrm>
          <a:prstGeom prst="rect">
            <a:avLst/>
          </a:prstGeom>
          <a:noFill/>
          <a:ln>
            <a:noFill/>
          </a:ln>
        </p:spPr>
      </p:pic>
      <p:pic>
        <p:nvPicPr>
          <p:cNvPr id="307" name="Google Shape;307;p22"/>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308" name="Google Shape;308;p22"/>
          <p:cNvSpPr txBox="1">
            <a:spLocks noGrp="1"/>
          </p:cNvSpPr>
          <p:nvPr>
            <p:ph type="subTitle" idx="1"/>
          </p:nvPr>
        </p:nvSpPr>
        <p:spPr>
          <a:xfrm>
            <a:off x="873100" y="1949150"/>
            <a:ext cx="3249600" cy="13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309" name="Google Shape;309;p22"/>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grpSp>
        <p:nvGrpSpPr>
          <p:cNvPr id="310" name="Google Shape;310;p22"/>
          <p:cNvGrpSpPr/>
          <p:nvPr/>
        </p:nvGrpSpPr>
        <p:grpSpPr>
          <a:xfrm>
            <a:off x="361981" y="4410528"/>
            <a:ext cx="322647" cy="322647"/>
            <a:chOff x="798656" y="3849778"/>
            <a:chExt cx="322647" cy="322647"/>
          </a:xfrm>
        </p:grpSpPr>
        <p:grpSp>
          <p:nvGrpSpPr>
            <p:cNvPr id="311" name="Google Shape;311;p22"/>
            <p:cNvGrpSpPr/>
            <p:nvPr/>
          </p:nvGrpSpPr>
          <p:grpSpPr>
            <a:xfrm>
              <a:off x="845906" y="3897028"/>
              <a:ext cx="228146" cy="228146"/>
              <a:chOff x="1789050" y="-311125"/>
              <a:chExt cx="427800" cy="427800"/>
            </a:xfrm>
          </p:grpSpPr>
          <p:cxnSp>
            <p:nvCxnSpPr>
              <p:cNvPr id="312" name="Google Shape;312;p22"/>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13" name="Google Shape;313;p22"/>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14" name="Google Shape;314;p22"/>
            <p:cNvGrpSpPr/>
            <p:nvPr/>
          </p:nvGrpSpPr>
          <p:grpSpPr>
            <a:xfrm rot="2700000">
              <a:off x="845906" y="3897028"/>
              <a:ext cx="228146" cy="228146"/>
              <a:chOff x="1789050" y="-311125"/>
              <a:chExt cx="427800" cy="427800"/>
            </a:xfrm>
          </p:grpSpPr>
          <p:cxnSp>
            <p:nvCxnSpPr>
              <p:cNvPr id="315" name="Google Shape;315;p22"/>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16" name="Google Shape;316;p22"/>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317" name="Google Shape;317;p22"/>
          <p:cNvGrpSpPr/>
          <p:nvPr/>
        </p:nvGrpSpPr>
        <p:grpSpPr>
          <a:xfrm>
            <a:off x="8459431" y="4410528"/>
            <a:ext cx="322647" cy="322647"/>
            <a:chOff x="798656" y="3849778"/>
            <a:chExt cx="322647" cy="322647"/>
          </a:xfrm>
        </p:grpSpPr>
        <p:grpSp>
          <p:nvGrpSpPr>
            <p:cNvPr id="318" name="Google Shape;318;p22"/>
            <p:cNvGrpSpPr/>
            <p:nvPr/>
          </p:nvGrpSpPr>
          <p:grpSpPr>
            <a:xfrm>
              <a:off x="845906" y="3897028"/>
              <a:ext cx="228146" cy="228146"/>
              <a:chOff x="1789050" y="-311125"/>
              <a:chExt cx="427800" cy="427800"/>
            </a:xfrm>
          </p:grpSpPr>
          <p:cxnSp>
            <p:nvCxnSpPr>
              <p:cNvPr id="319" name="Google Shape;319;p22"/>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20" name="Google Shape;320;p22"/>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21" name="Google Shape;321;p22"/>
            <p:cNvGrpSpPr/>
            <p:nvPr/>
          </p:nvGrpSpPr>
          <p:grpSpPr>
            <a:xfrm rot="2700000">
              <a:off x="845906" y="3897028"/>
              <a:ext cx="228146" cy="228146"/>
              <a:chOff x="1789050" y="-311125"/>
              <a:chExt cx="427800" cy="427800"/>
            </a:xfrm>
          </p:grpSpPr>
          <p:cxnSp>
            <p:nvCxnSpPr>
              <p:cNvPr id="322" name="Google Shape;322;p22"/>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23" name="Google Shape;323;p22"/>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4">
  <p:cSld name="TITLE_AND_BODY_1">
    <p:spTree>
      <p:nvGrpSpPr>
        <p:cNvPr id="1" name="Shape 324"/>
        <p:cNvGrpSpPr/>
        <p:nvPr/>
      </p:nvGrpSpPr>
      <p:grpSpPr>
        <a:xfrm>
          <a:off x="0" y="0"/>
          <a:ext cx="0" cy="0"/>
          <a:chOff x="0" y="0"/>
          <a:chExt cx="0" cy="0"/>
        </a:xfrm>
      </p:grpSpPr>
      <p:pic>
        <p:nvPicPr>
          <p:cNvPr id="325" name="Google Shape;325;p23"/>
          <p:cNvPicPr preferRelativeResize="0"/>
          <p:nvPr/>
        </p:nvPicPr>
        <p:blipFill rotWithShape="1">
          <a:blip r:embed="rId2">
            <a:alphaModFix/>
          </a:blip>
          <a:srcRect t="298" b="308"/>
          <a:stretch/>
        </p:blipFill>
        <p:spPr>
          <a:xfrm rot="10800000">
            <a:off x="-198250" y="-111400"/>
            <a:ext cx="9540449" cy="5361850"/>
          </a:xfrm>
          <a:prstGeom prst="rect">
            <a:avLst/>
          </a:prstGeom>
          <a:noFill/>
          <a:ln>
            <a:noFill/>
          </a:ln>
        </p:spPr>
      </p:pic>
      <p:pic>
        <p:nvPicPr>
          <p:cNvPr id="326" name="Google Shape;326;p23"/>
          <p:cNvPicPr preferRelativeResize="0"/>
          <p:nvPr/>
        </p:nvPicPr>
        <p:blipFill>
          <a:blip r:embed="rId3">
            <a:alphaModFix amt="40000"/>
          </a:blip>
          <a:stretch>
            <a:fillRect/>
          </a:stretch>
        </p:blipFill>
        <p:spPr>
          <a:xfrm>
            <a:off x="-203850" y="-193474"/>
            <a:ext cx="9551698" cy="5368175"/>
          </a:xfrm>
          <a:prstGeom prst="rect">
            <a:avLst/>
          </a:prstGeom>
          <a:noFill/>
          <a:ln>
            <a:noFill/>
          </a:ln>
        </p:spPr>
      </p:pic>
      <p:sp>
        <p:nvSpPr>
          <p:cNvPr id="327" name="Google Shape;327;p23"/>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3"/>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atin typeface="Titillium Web"/>
                <a:ea typeface="Titillium Web"/>
                <a:cs typeface="Titillium Web"/>
                <a:sym typeface="Titillium Web"/>
              </a:defRPr>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329" name="Google Shape;329;p23"/>
          <p:cNvSpPr txBox="1">
            <a:spLocks noGrp="1"/>
          </p:cNvSpPr>
          <p:nvPr>
            <p:ph type="body" idx="1"/>
          </p:nvPr>
        </p:nvSpPr>
        <p:spPr>
          <a:xfrm>
            <a:off x="1051500" y="995275"/>
            <a:ext cx="7296300" cy="3148500"/>
          </a:xfrm>
          <a:prstGeom prst="rect">
            <a:avLst/>
          </a:prstGeom>
        </p:spPr>
        <p:txBody>
          <a:bodyPr spcFirstLastPara="1" wrap="square" lIns="91425" tIns="91425" rIns="91425" bIns="91425" anchor="t" anchorCtr="0">
            <a:noAutofit/>
          </a:bodyPr>
          <a:lstStyle>
            <a:lvl1pPr marL="457200" lvl="0" indent="-279400" rtl="0">
              <a:spcBef>
                <a:spcPts val="0"/>
              </a:spcBef>
              <a:spcAft>
                <a:spcPts val="0"/>
              </a:spcAft>
              <a:buSzPts val="800"/>
              <a:buFont typeface="Nunito Light"/>
              <a:buChar char="●"/>
              <a:defRPr sz="1500">
                <a:latin typeface="Darker Grotesque SemiBold"/>
                <a:ea typeface="Darker Grotesque SemiBold"/>
                <a:cs typeface="Darker Grotesque SemiBold"/>
                <a:sym typeface="Darker Grotesque SemiBold"/>
              </a:defRPr>
            </a:lvl1pPr>
            <a:lvl2pPr marL="914400" lvl="1" indent="-304800" rtl="0">
              <a:spcBef>
                <a:spcPts val="0"/>
              </a:spcBef>
              <a:spcAft>
                <a:spcPts val="0"/>
              </a:spcAft>
              <a:buClr>
                <a:srgbClr val="FFC800"/>
              </a:buClr>
              <a:buSzPts val="1200"/>
              <a:buFont typeface="Nunito Light"/>
              <a:buChar char="○"/>
              <a:defRPr/>
            </a:lvl2pPr>
            <a:lvl3pPr marL="1371600" lvl="2" indent="-304800" rtl="0">
              <a:spcBef>
                <a:spcPts val="0"/>
              </a:spcBef>
              <a:spcAft>
                <a:spcPts val="0"/>
              </a:spcAft>
              <a:buClr>
                <a:srgbClr val="FFC800"/>
              </a:buClr>
              <a:buSzPts val="1200"/>
              <a:buFont typeface="Nunito Light"/>
              <a:buChar char="■"/>
              <a:defRPr/>
            </a:lvl3pPr>
            <a:lvl4pPr marL="1828800" lvl="3" indent="-304800" rtl="0">
              <a:spcBef>
                <a:spcPts val="0"/>
              </a:spcBef>
              <a:spcAft>
                <a:spcPts val="0"/>
              </a:spcAft>
              <a:buClr>
                <a:srgbClr val="FFC800"/>
              </a:buClr>
              <a:buSzPts val="1200"/>
              <a:buFont typeface="Nunito Light"/>
              <a:buChar char="●"/>
              <a:defRPr/>
            </a:lvl4pPr>
            <a:lvl5pPr marL="2286000" lvl="4" indent="-304800" rtl="0">
              <a:spcBef>
                <a:spcPts val="0"/>
              </a:spcBef>
              <a:spcAft>
                <a:spcPts val="0"/>
              </a:spcAft>
              <a:buClr>
                <a:srgbClr val="434343"/>
              </a:buClr>
              <a:buSzPts val="1200"/>
              <a:buFont typeface="Nunito Light"/>
              <a:buChar char="○"/>
              <a:defRPr/>
            </a:lvl5pPr>
            <a:lvl6pPr marL="2743200" lvl="5" indent="-304800" rtl="0">
              <a:spcBef>
                <a:spcPts val="0"/>
              </a:spcBef>
              <a:spcAft>
                <a:spcPts val="0"/>
              </a:spcAft>
              <a:buClr>
                <a:srgbClr val="434343"/>
              </a:buClr>
              <a:buSzPts val="1200"/>
              <a:buFont typeface="Nunito Light"/>
              <a:buChar char="■"/>
              <a:defRPr/>
            </a:lvl6pPr>
            <a:lvl7pPr marL="3200400" lvl="6" indent="-304800" rtl="0">
              <a:spcBef>
                <a:spcPts val="0"/>
              </a:spcBef>
              <a:spcAft>
                <a:spcPts val="0"/>
              </a:spcAft>
              <a:buClr>
                <a:srgbClr val="434343"/>
              </a:buClr>
              <a:buSzPts val="1200"/>
              <a:buFont typeface="Nunito Light"/>
              <a:buChar char="●"/>
              <a:defRPr/>
            </a:lvl7pPr>
            <a:lvl8pPr marL="3657600" lvl="7" indent="-304800" rtl="0">
              <a:spcBef>
                <a:spcPts val="0"/>
              </a:spcBef>
              <a:spcAft>
                <a:spcPts val="0"/>
              </a:spcAft>
              <a:buClr>
                <a:srgbClr val="434343"/>
              </a:buClr>
              <a:buSzPts val="1200"/>
              <a:buFont typeface="Nunito Light"/>
              <a:buChar char="○"/>
              <a:defRPr/>
            </a:lvl8pPr>
            <a:lvl9pPr marL="4114800" lvl="8" indent="-304800" rtl="0">
              <a:spcBef>
                <a:spcPts val="0"/>
              </a:spcBef>
              <a:spcAft>
                <a:spcPts val="0"/>
              </a:spcAft>
              <a:buClr>
                <a:srgbClr val="434343"/>
              </a:buClr>
              <a:buSzPts val="1200"/>
              <a:buFont typeface="Nunito Light"/>
              <a:buChar char="■"/>
              <a:defRPr/>
            </a:lvl9pPr>
          </a:lstStyle>
          <a:p>
            <a:endParaRPr/>
          </a:p>
        </p:txBody>
      </p:sp>
      <p:grpSp>
        <p:nvGrpSpPr>
          <p:cNvPr id="330" name="Google Shape;330;p23"/>
          <p:cNvGrpSpPr/>
          <p:nvPr/>
        </p:nvGrpSpPr>
        <p:grpSpPr>
          <a:xfrm>
            <a:off x="361981" y="4410528"/>
            <a:ext cx="322647" cy="322647"/>
            <a:chOff x="798656" y="3849778"/>
            <a:chExt cx="322647" cy="322647"/>
          </a:xfrm>
        </p:grpSpPr>
        <p:grpSp>
          <p:nvGrpSpPr>
            <p:cNvPr id="331" name="Google Shape;331;p23"/>
            <p:cNvGrpSpPr/>
            <p:nvPr/>
          </p:nvGrpSpPr>
          <p:grpSpPr>
            <a:xfrm>
              <a:off x="845906" y="3897028"/>
              <a:ext cx="228146" cy="228146"/>
              <a:chOff x="1789050" y="-311125"/>
              <a:chExt cx="427800" cy="427800"/>
            </a:xfrm>
          </p:grpSpPr>
          <p:cxnSp>
            <p:nvCxnSpPr>
              <p:cNvPr id="332" name="Google Shape;332;p2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33" name="Google Shape;333;p2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34" name="Google Shape;334;p23"/>
            <p:cNvGrpSpPr/>
            <p:nvPr/>
          </p:nvGrpSpPr>
          <p:grpSpPr>
            <a:xfrm rot="2700000">
              <a:off x="845906" y="3897028"/>
              <a:ext cx="228146" cy="228146"/>
              <a:chOff x="1789050" y="-311125"/>
              <a:chExt cx="427800" cy="427800"/>
            </a:xfrm>
          </p:grpSpPr>
          <p:cxnSp>
            <p:nvCxnSpPr>
              <p:cNvPr id="335" name="Google Shape;335;p2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36" name="Google Shape;336;p2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337" name="Google Shape;337;p23"/>
          <p:cNvGrpSpPr/>
          <p:nvPr/>
        </p:nvGrpSpPr>
        <p:grpSpPr>
          <a:xfrm>
            <a:off x="8459431" y="4410528"/>
            <a:ext cx="322647" cy="322647"/>
            <a:chOff x="798656" y="3849778"/>
            <a:chExt cx="322647" cy="322647"/>
          </a:xfrm>
        </p:grpSpPr>
        <p:grpSp>
          <p:nvGrpSpPr>
            <p:cNvPr id="338" name="Google Shape;338;p23"/>
            <p:cNvGrpSpPr/>
            <p:nvPr/>
          </p:nvGrpSpPr>
          <p:grpSpPr>
            <a:xfrm>
              <a:off x="845906" y="3897028"/>
              <a:ext cx="228146" cy="228146"/>
              <a:chOff x="1789050" y="-311125"/>
              <a:chExt cx="427800" cy="427800"/>
            </a:xfrm>
          </p:grpSpPr>
          <p:cxnSp>
            <p:nvCxnSpPr>
              <p:cNvPr id="339" name="Google Shape;339;p2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40" name="Google Shape;340;p2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41" name="Google Shape;341;p23"/>
            <p:cNvGrpSpPr/>
            <p:nvPr/>
          </p:nvGrpSpPr>
          <p:grpSpPr>
            <a:xfrm rot="2700000">
              <a:off x="845906" y="3897028"/>
              <a:ext cx="228146" cy="228146"/>
              <a:chOff x="1789050" y="-311125"/>
              <a:chExt cx="427800" cy="427800"/>
            </a:xfrm>
          </p:grpSpPr>
          <p:cxnSp>
            <p:nvCxnSpPr>
              <p:cNvPr id="342" name="Google Shape;342;p23"/>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43" name="Google Shape;343;p23"/>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5">
  <p:cSld name="SECTION_TITLE_AND_DESCRIPTION_1_1">
    <p:spTree>
      <p:nvGrpSpPr>
        <p:cNvPr id="1" name="Shape 344"/>
        <p:cNvGrpSpPr/>
        <p:nvPr/>
      </p:nvGrpSpPr>
      <p:grpSpPr>
        <a:xfrm>
          <a:off x="0" y="0"/>
          <a:ext cx="0" cy="0"/>
          <a:chOff x="0" y="0"/>
          <a:chExt cx="0" cy="0"/>
        </a:xfrm>
      </p:grpSpPr>
      <p:pic>
        <p:nvPicPr>
          <p:cNvPr id="345" name="Google Shape;345;p24"/>
          <p:cNvPicPr preferRelativeResize="0"/>
          <p:nvPr/>
        </p:nvPicPr>
        <p:blipFill rotWithShape="1">
          <a:blip r:embed="rId2">
            <a:alphaModFix/>
          </a:blip>
          <a:srcRect t="298" b="308"/>
          <a:stretch/>
        </p:blipFill>
        <p:spPr>
          <a:xfrm flipH="1">
            <a:off x="-177000" y="-97225"/>
            <a:ext cx="9497948" cy="5337949"/>
          </a:xfrm>
          <a:prstGeom prst="rect">
            <a:avLst/>
          </a:prstGeom>
          <a:noFill/>
          <a:ln>
            <a:noFill/>
          </a:ln>
        </p:spPr>
      </p:pic>
      <p:pic>
        <p:nvPicPr>
          <p:cNvPr id="346" name="Google Shape;346;p24"/>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347" name="Google Shape;347;p24"/>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8" name="Google Shape;348;p24"/>
          <p:cNvGrpSpPr/>
          <p:nvPr/>
        </p:nvGrpSpPr>
        <p:grpSpPr>
          <a:xfrm>
            <a:off x="361981" y="4410528"/>
            <a:ext cx="322647" cy="322647"/>
            <a:chOff x="798656" y="3849778"/>
            <a:chExt cx="322647" cy="322647"/>
          </a:xfrm>
        </p:grpSpPr>
        <p:grpSp>
          <p:nvGrpSpPr>
            <p:cNvPr id="349" name="Google Shape;349;p24"/>
            <p:cNvGrpSpPr/>
            <p:nvPr/>
          </p:nvGrpSpPr>
          <p:grpSpPr>
            <a:xfrm>
              <a:off x="845906" y="3897028"/>
              <a:ext cx="228146" cy="228146"/>
              <a:chOff x="1789050" y="-311125"/>
              <a:chExt cx="427800" cy="427800"/>
            </a:xfrm>
          </p:grpSpPr>
          <p:cxnSp>
            <p:nvCxnSpPr>
              <p:cNvPr id="350" name="Google Shape;350;p2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51" name="Google Shape;351;p2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52" name="Google Shape;352;p24"/>
            <p:cNvGrpSpPr/>
            <p:nvPr/>
          </p:nvGrpSpPr>
          <p:grpSpPr>
            <a:xfrm rot="2700000">
              <a:off x="845906" y="3897028"/>
              <a:ext cx="228146" cy="228146"/>
              <a:chOff x="1789050" y="-311125"/>
              <a:chExt cx="427800" cy="427800"/>
            </a:xfrm>
          </p:grpSpPr>
          <p:cxnSp>
            <p:nvCxnSpPr>
              <p:cNvPr id="353" name="Google Shape;353;p2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54" name="Google Shape;354;p2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355" name="Google Shape;355;p24"/>
          <p:cNvGrpSpPr/>
          <p:nvPr/>
        </p:nvGrpSpPr>
        <p:grpSpPr>
          <a:xfrm>
            <a:off x="8459431" y="4410528"/>
            <a:ext cx="322647" cy="322647"/>
            <a:chOff x="798656" y="3849778"/>
            <a:chExt cx="322647" cy="322647"/>
          </a:xfrm>
        </p:grpSpPr>
        <p:grpSp>
          <p:nvGrpSpPr>
            <p:cNvPr id="356" name="Google Shape;356;p24"/>
            <p:cNvGrpSpPr/>
            <p:nvPr/>
          </p:nvGrpSpPr>
          <p:grpSpPr>
            <a:xfrm>
              <a:off x="845906" y="3897028"/>
              <a:ext cx="228146" cy="228146"/>
              <a:chOff x="1789050" y="-311125"/>
              <a:chExt cx="427800" cy="427800"/>
            </a:xfrm>
          </p:grpSpPr>
          <p:cxnSp>
            <p:nvCxnSpPr>
              <p:cNvPr id="357" name="Google Shape;357;p2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58" name="Google Shape;358;p2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359" name="Google Shape;359;p24"/>
            <p:cNvGrpSpPr/>
            <p:nvPr/>
          </p:nvGrpSpPr>
          <p:grpSpPr>
            <a:xfrm rot="2700000">
              <a:off x="845906" y="3897028"/>
              <a:ext cx="228146" cy="228146"/>
              <a:chOff x="1789050" y="-311125"/>
              <a:chExt cx="427800" cy="427800"/>
            </a:xfrm>
          </p:grpSpPr>
          <p:cxnSp>
            <p:nvCxnSpPr>
              <p:cNvPr id="360" name="Google Shape;360;p2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61" name="Google Shape;361;p2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362" name="Google Shape;362;p24"/>
          <p:cNvSpPr txBox="1">
            <a:spLocks noGrp="1"/>
          </p:cNvSpPr>
          <p:nvPr>
            <p:ph type="title"/>
          </p:nvPr>
        </p:nvSpPr>
        <p:spPr>
          <a:xfrm flipH="1">
            <a:off x="4492025" y="687150"/>
            <a:ext cx="3680700" cy="20952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600"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3" name="Google Shape;363;p24"/>
          <p:cNvSpPr txBox="1">
            <a:spLocks noGrp="1"/>
          </p:cNvSpPr>
          <p:nvPr>
            <p:ph type="subTitle" idx="1"/>
          </p:nvPr>
        </p:nvSpPr>
        <p:spPr>
          <a:xfrm flipH="1">
            <a:off x="4492025" y="2858638"/>
            <a:ext cx="3680700" cy="1004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600">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364"/>
        <p:cNvGrpSpPr/>
        <p:nvPr/>
      </p:nvGrpSpPr>
      <p:grpSpPr>
        <a:xfrm>
          <a:off x="0" y="0"/>
          <a:ext cx="0" cy="0"/>
          <a:chOff x="0" y="0"/>
          <a:chExt cx="0" cy="0"/>
        </a:xfrm>
      </p:grpSpPr>
      <p:pic>
        <p:nvPicPr>
          <p:cNvPr id="365" name="Google Shape;365;p25"/>
          <p:cNvPicPr preferRelativeResize="0"/>
          <p:nvPr/>
        </p:nvPicPr>
        <p:blipFill rotWithShape="1">
          <a:blip r:embed="rId2">
            <a:alphaModFix/>
          </a:blip>
          <a:srcRect l="14095" t="1277" r="14095" b="27349"/>
          <a:stretch/>
        </p:blipFill>
        <p:spPr>
          <a:xfrm flipH="1">
            <a:off x="-121530" y="-66003"/>
            <a:ext cx="9387034" cy="5275625"/>
          </a:xfrm>
          <a:prstGeom prst="rect">
            <a:avLst/>
          </a:prstGeom>
          <a:noFill/>
          <a:ln>
            <a:noFill/>
          </a:ln>
        </p:spPr>
      </p:pic>
      <p:pic>
        <p:nvPicPr>
          <p:cNvPr id="366" name="Google Shape;366;p25"/>
          <p:cNvPicPr preferRelativeResize="0"/>
          <p:nvPr/>
        </p:nvPicPr>
        <p:blipFill>
          <a:blip r:embed="rId3">
            <a:alphaModFix amt="22000"/>
          </a:blip>
          <a:stretch>
            <a:fillRect/>
          </a:stretch>
        </p:blipFill>
        <p:spPr>
          <a:xfrm flipH="1">
            <a:off x="-336648" y="-189200"/>
            <a:ext cx="9817324" cy="5517451"/>
          </a:xfrm>
          <a:prstGeom prst="rect">
            <a:avLst/>
          </a:prstGeom>
          <a:noFill/>
          <a:ln>
            <a:noFill/>
          </a:ln>
        </p:spPr>
      </p:pic>
      <p:sp>
        <p:nvSpPr>
          <p:cNvPr id="367" name="Google Shape;367;p25"/>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5"/>
          <p:cNvSpPr txBox="1">
            <a:spLocks noGrp="1"/>
          </p:cNvSpPr>
          <p:nvPr>
            <p:ph type="title"/>
          </p:nvPr>
        </p:nvSpPr>
        <p:spPr>
          <a:xfrm>
            <a:off x="2057575" y="1928938"/>
            <a:ext cx="58641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69" name="Google Shape;369;p25"/>
          <p:cNvSpPr txBox="1">
            <a:spLocks noGrp="1"/>
          </p:cNvSpPr>
          <p:nvPr>
            <p:ph type="subTitle" idx="1"/>
          </p:nvPr>
        </p:nvSpPr>
        <p:spPr>
          <a:xfrm>
            <a:off x="3464275" y="3088413"/>
            <a:ext cx="4457400" cy="456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8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70" name="Google Shape;370;p25"/>
          <p:cNvSpPr txBox="1">
            <a:spLocks noGrp="1"/>
          </p:cNvSpPr>
          <p:nvPr>
            <p:ph type="title" idx="2" hasCustomPrompt="1"/>
          </p:nvPr>
        </p:nvSpPr>
        <p:spPr>
          <a:xfrm>
            <a:off x="6062575" y="927488"/>
            <a:ext cx="18591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8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371"/>
        <p:cNvGrpSpPr/>
        <p:nvPr/>
      </p:nvGrpSpPr>
      <p:grpSpPr>
        <a:xfrm>
          <a:off x="0" y="0"/>
          <a:ext cx="0" cy="0"/>
          <a:chOff x="0" y="0"/>
          <a:chExt cx="0" cy="0"/>
        </a:xfrm>
      </p:grpSpPr>
      <p:pic>
        <p:nvPicPr>
          <p:cNvPr id="372" name="Google Shape;372;p26"/>
          <p:cNvPicPr preferRelativeResize="0"/>
          <p:nvPr/>
        </p:nvPicPr>
        <p:blipFill rotWithShape="1">
          <a:blip r:embed="rId2">
            <a:alphaModFix/>
          </a:blip>
          <a:srcRect t="514" b="514"/>
          <a:stretch/>
        </p:blipFill>
        <p:spPr>
          <a:xfrm rot="10800000" flipH="1">
            <a:off x="-194450" y="-97226"/>
            <a:ext cx="9487027" cy="5308776"/>
          </a:xfrm>
          <a:prstGeom prst="rect">
            <a:avLst/>
          </a:prstGeom>
          <a:noFill/>
          <a:ln>
            <a:noFill/>
          </a:ln>
        </p:spPr>
      </p:pic>
      <p:pic>
        <p:nvPicPr>
          <p:cNvPr id="373" name="Google Shape;373;p26"/>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374" name="Google Shape;374;p26"/>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6"/>
          <p:cNvSpPr txBox="1">
            <a:spLocks noGrp="1"/>
          </p:cNvSpPr>
          <p:nvPr>
            <p:ph type="title"/>
          </p:nvPr>
        </p:nvSpPr>
        <p:spPr>
          <a:xfrm>
            <a:off x="3741150" y="1604988"/>
            <a:ext cx="35208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76" name="Google Shape;376;p26"/>
          <p:cNvSpPr txBox="1">
            <a:spLocks noGrp="1"/>
          </p:cNvSpPr>
          <p:nvPr>
            <p:ph type="subTitle" idx="1"/>
          </p:nvPr>
        </p:nvSpPr>
        <p:spPr>
          <a:xfrm>
            <a:off x="2343300" y="2768588"/>
            <a:ext cx="4457400" cy="456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77" name="Google Shape;377;p26"/>
          <p:cNvSpPr txBox="1">
            <a:spLocks noGrp="1"/>
          </p:cNvSpPr>
          <p:nvPr>
            <p:ph type="title" idx="2" hasCustomPrompt="1"/>
          </p:nvPr>
        </p:nvSpPr>
        <p:spPr>
          <a:xfrm>
            <a:off x="2057575" y="1605000"/>
            <a:ext cx="15240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8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3">
  <p:cSld name="SECTION_HEADER_1_1_1">
    <p:spTree>
      <p:nvGrpSpPr>
        <p:cNvPr id="1" name="Shape 378"/>
        <p:cNvGrpSpPr/>
        <p:nvPr/>
      </p:nvGrpSpPr>
      <p:grpSpPr>
        <a:xfrm>
          <a:off x="0" y="0"/>
          <a:ext cx="0" cy="0"/>
          <a:chOff x="0" y="0"/>
          <a:chExt cx="0" cy="0"/>
        </a:xfrm>
      </p:grpSpPr>
      <p:pic>
        <p:nvPicPr>
          <p:cNvPr id="379" name="Google Shape;379;p27"/>
          <p:cNvPicPr preferRelativeResize="0"/>
          <p:nvPr/>
        </p:nvPicPr>
        <p:blipFill rotWithShape="1">
          <a:blip r:embed="rId2">
            <a:alphaModFix amt="80000"/>
          </a:blip>
          <a:srcRect l="845" r="845"/>
          <a:stretch/>
        </p:blipFill>
        <p:spPr>
          <a:xfrm rot="10800000" flipH="1">
            <a:off x="-155575" y="-116675"/>
            <a:ext cx="9431373" cy="5424550"/>
          </a:xfrm>
          <a:prstGeom prst="rect">
            <a:avLst/>
          </a:prstGeom>
          <a:noFill/>
          <a:ln>
            <a:noFill/>
          </a:ln>
        </p:spPr>
      </p:pic>
      <p:pic>
        <p:nvPicPr>
          <p:cNvPr id="380" name="Google Shape;380;p27"/>
          <p:cNvPicPr preferRelativeResize="0"/>
          <p:nvPr/>
        </p:nvPicPr>
        <p:blipFill>
          <a:blip r:embed="rId3">
            <a:alphaModFix amt="22000"/>
          </a:blip>
          <a:stretch>
            <a:fillRect/>
          </a:stretch>
        </p:blipFill>
        <p:spPr>
          <a:xfrm flipH="1">
            <a:off x="-209575" y="-117775"/>
            <a:ext cx="9563151" cy="5374600"/>
          </a:xfrm>
          <a:prstGeom prst="rect">
            <a:avLst/>
          </a:prstGeom>
          <a:noFill/>
          <a:ln>
            <a:noFill/>
          </a:ln>
        </p:spPr>
      </p:pic>
      <p:sp>
        <p:nvSpPr>
          <p:cNvPr id="381" name="Google Shape;381;p27"/>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7"/>
          <p:cNvSpPr txBox="1">
            <a:spLocks noGrp="1"/>
          </p:cNvSpPr>
          <p:nvPr>
            <p:ph type="title"/>
          </p:nvPr>
        </p:nvSpPr>
        <p:spPr>
          <a:xfrm>
            <a:off x="1229075" y="1928938"/>
            <a:ext cx="58641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83" name="Google Shape;383;p27"/>
          <p:cNvSpPr txBox="1">
            <a:spLocks noGrp="1"/>
          </p:cNvSpPr>
          <p:nvPr>
            <p:ph type="subTitle" idx="1"/>
          </p:nvPr>
        </p:nvSpPr>
        <p:spPr>
          <a:xfrm>
            <a:off x="1229075" y="3088413"/>
            <a:ext cx="4457400" cy="456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8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84" name="Google Shape;384;p27"/>
          <p:cNvSpPr txBox="1">
            <a:spLocks noGrp="1"/>
          </p:cNvSpPr>
          <p:nvPr>
            <p:ph type="title" idx="2" hasCustomPrompt="1"/>
          </p:nvPr>
        </p:nvSpPr>
        <p:spPr>
          <a:xfrm>
            <a:off x="1229075" y="927488"/>
            <a:ext cx="18591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8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4">
  <p:cSld name="SECTION_HEADER_1_1_1_1">
    <p:spTree>
      <p:nvGrpSpPr>
        <p:cNvPr id="1" name="Shape 385"/>
        <p:cNvGrpSpPr/>
        <p:nvPr/>
      </p:nvGrpSpPr>
      <p:grpSpPr>
        <a:xfrm>
          <a:off x="0" y="0"/>
          <a:ext cx="0" cy="0"/>
          <a:chOff x="0" y="0"/>
          <a:chExt cx="0" cy="0"/>
        </a:xfrm>
      </p:grpSpPr>
      <p:pic>
        <p:nvPicPr>
          <p:cNvPr id="386" name="Google Shape;386;p28"/>
          <p:cNvPicPr preferRelativeResize="0"/>
          <p:nvPr/>
        </p:nvPicPr>
        <p:blipFill rotWithShape="1">
          <a:blip r:embed="rId2">
            <a:alphaModFix/>
          </a:blip>
          <a:srcRect t="367" b="377"/>
          <a:stretch/>
        </p:blipFill>
        <p:spPr>
          <a:xfrm rot="10800000">
            <a:off x="-194452" y="-155577"/>
            <a:ext cx="9528602" cy="5347702"/>
          </a:xfrm>
          <a:prstGeom prst="rect">
            <a:avLst/>
          </a:prstGeom>
          <a:noFill/>
          <a:ln>
            <a:noFill/>
          </a:ln>
        </p:spPr>
      </p:pic>
      <p:pic>
        <p:nvPicPr>
          <p:cNvPr id="387" name="Google Shape;387;p28"/>
          <p:cNvPicPr preferRelativeResize="0"/>
          <p:nvPr/>
        </p:nvPicPr>
        <p:blipFill>
          <a:blip r:embed="rId3">
            <a:alphaModFix amt="40000"/>
          </a:blip>
          <a:stretch>
            <a:fillRect/>
          </a:stretch>
        </p:blipFill>
        <p:spPr>
          <a:xfrm>
            <a:off x="-215275" y="-193474"/>
            <a:ext cx="9551698" cy="5368175"/>
          </a:xfrm>
          <a:prstGeom prst="rect">
            <a:avLst/>
          </a:prstGeom>
          <a:noFill/>
          <a:ln>
            <a:noFill/>
          </a:ln>
        </p:spPr>
      </p:pic>
      <p:sp>
        <p:nvSpPr>
          <p:cNvPr id="388" name="Google Shape;388;p28"/>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8"/>
          <p:cNvSpPr txBox="1">
            <a:spLocks noGrp="1"/>
          </p:cNvSpPr>
          <p:nvPr>
            <p:ph type="title"/>
          </p:nvPr>
        </p:nvSpPr>
        <p:spPr>
          <a:xfrm>
            <a:off x="1229075" y="1779588"/>
            <a:ext cx="58641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b="1"/>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90" name="Google Shape;390;p28"/>
          <p:cNvSpPr txBox="1">
            <a:spLocks noGrp="1"/>
          </p:cNvSpPr>
          <p:nvPr>
            <p:ph type="subTitle" idx="1"/>
          </p:nvPr>
        </p:nvSpPr>
        <p:spPr>
          <a:xfrm>
            <a:off x="1229075" y="2939063"/>
            <a:ext cx="4457400" cy="4569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800">
                <a:latin typeface="Darker Grotesque SemiBold"/>
                <a:ea typeface="Darker Grotesque SemiBold"/>
                <a:cs typeface="Darker Grotesque SemiBold"/>
                <a:sym typeface="Darker Grotesque SemiBold"/>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91" name="Google Shape;391;p28"/>
          <p:cNvSpPr txBox="1">
            <a:spLocks noGrp="1"/>
          </p:cNvSpPr>
          <p:nvPr>
            <p:ph type="title" idx="2" hasCustomPrompt="1"/>
          </p:nvPr>
        </p:nvSpPr>
        <p:spPr>
          <a:xfrm>
            <a:off x="6088475" y="927488"/>
            <a:ext cx="18591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8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p:cSld name="BIG_NUMBER_1">
    <p:spTree>
      <p:nvGrpSpPr>
        <p:cNvPr id="1" name="Shape 392"/>
        <p:cNvGrpSpPr/>
        <p:nvPr/>
      </p:nvGrpSpPr>
      <p:grpSpPr>
        <a:xfrm>
          <a:off x="0" y="0"/>
          <a:ext cx="0" cy="0"/>
          <a:chOff x="0" y="0"/>
          <a:chExt cx="0" cy="0"/>
        </a:xfrm>
      </p:grpSpPr>
      <p:pic>
        <p:nvPicPr>
          <p:cNvPr id="393" name="Google Shape;393;p29"/>
          <p:cNvPicPr preferRelativeResize="0"/>
          <p:nvPr/>
        </p:nvPicPr>
        <p:blipFill rotWithShape="1">
          <a:blip r:embed="rId2">
            <a:alphaModFix/>
          </a:blip>
          <a:srcRect l="651" r="651"/>
          <a:stretch/>
        </p:blipFill>
        <p:spPr>
          <a:xfrm flipH="1">
            <a:off x="-97225" y="-97226"/>
            <a:ext cx="9334124" cy="5347676"/>
          </a:xfrm>
          <a:prstGeom prst="rect">
            <a:avLst/>
          </a:prstGeom>
          <a:noFill/>
          <a:ln>
            <a:noFill/>
          </a:ln>
        </p:spPr>
      </p:pic>
      <p:pic>
        <p:nvPicPr>
          <p:cNvPr id="394" name="Google Shape;394;p29"/>
          <p:cNvPicPr preferRelativeResize="0"/>
          <p:nvPr/>
        </p:nvPicPr>
        <p:blipFill>
          <a:blip r:embed="rId3">
            <a:alphaModFix amt="40000"/>
          </a:blip>
          <a:stretch>
            <a:fillRect/>
          </a:stretch>
        </p:blipFill>
        <p:spPr>
          <a:xfrm rot="10800000" flipH="1">
            <a:off x="-203850" y="-112349"/>
            <a:ext cx="9551698" cy="5368175"/>
          </a:xfrm>
          <a:prstGeom prst="rect">
            <a:avLst/>
          </a:prstGeom>
          <a:noFill/>
          <a:ln>
            <a:noFill/>
          </a:ln>
        </p:spPr>
      </p:pic>
      <p:sp>
        <p:nvSpPr>
          <p:cNvPr id="395" name="Google Shape;395;p29"/>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29"/>
          <p:cNvGrpSpPr/>
          <p:nvPr/>
        </p:nvGrpSpPr>
        <p:grpSpPr>
          <a:xfrm>
            <a:off x="361981" y="4410528"/>
            <a:ext cx="322647" cy="322647"/>
            <a:chOff x="798656" y="3849778"/>
            <a:chExt cx="322647" cy="322647"/>
          </a:xfrm>
        </p:grpSpPr>
        <p:grpSp>
          <p:nvGrpSpPr>
            <p:cNvPr id="397" name="Google Shape;397;p29"/>
            <p:cNvGrpSpPr/>
            <p:nvPr/>
          </p:nvGrpSpPr>
          <p:grpSpPr>
            <a:xfrm>
              <a:off x="845906" y="3897028"/>
              <a:ext cx="228146" cy="228146"/>
              <a:chOff x="1789050" y="-311125"/>
              <a:chExt cx="427800" cy="427800"/>
            </a:xfrm>
          </p:grpSpPr>
          <p:cxnSp>
            <p:nvCxnSpPr>
              <p:cNvPr id="398" name="Google Shape;398;p2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399" name="Google Shape;399;p2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00" name="Google Shape;400;p29"/>
            <p:cNvGrpSpPr/>
            <p:nvPr/>
          </p:nvGrpSpPr>
          <p:grpSpPr>
            <a:xfrm rot="2700000">
              <a:off x="845906" y="3897028"/>
              <a:ext cx="228146" cy="228146"/>
              <a:chOff x="1789050" y="-311125"/>
              <a:chExt cx="427800" cy="427800"/>
            </a:xfrm>
          </p:grpSpPr>
          <p:cxnSp>
            <p:nvCxnSpPr>
              <p:cNvPr id="401" name="Google Shape;401;p2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02" name="Google Shape;402;p2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403" name="Google Shape;403;p29"/>
          <p:cNvGrpSpPr/>
          <p:nvPr/>
        </p:nvGrpSpPr>
        <p:grpSpPr>
          <a:xfrm>
            <a:off x="8459431" y="4410528"/>
            <a:ext cx="322647" cy="322647"/>
            <a:chOff x="798656" y="3849778"/>
            <a:chExt cx="322647" cy="322647"/>
          </a:xfrm>
        </p:grpSpPr>
        <p:grpSp>
          <p:nvGrpSpPr>
            <p:cNvPr id="404" name="Google Shape;404;p29"/>
            <p:cNvGrpSpPr/>
            <p:nvPr/>
          </p:nvGrpSpPr>
          <p:grpSpPr>
            <a:xfrm>
              <a:off x="845906" y="3897028"/>
              <a:ext cx="228146" cy="228146"/>
              <a:chOff x="1789050" y="-311125"/>
              <a:chExt cx="427800" cy="427800"/>
            </a:xfrm>
          </p:grpSpPr>
          <p:cxnSp>
            <p:nvCxnSpPr>
              <p:cNvPr id="405" name="Google Shape;405;p2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06" name="Google Shape;406;p2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07" name="Google Shape;407;p29"/>
            <p:cNvGrpSpPr/>
            <p:nvPr/>
          </p:nvGrpSpPr>
          <p:grpSpPr>
            <a:xfrm rot="2700000">
              <a:off x="845906" y="3897028"/>
              <a:ext cx="228146" cy="228146"/>
              <a:chOff x="1789050" y="-311125"/>
              <a:chExt cx="427800" cy="427800"/>
            </a:xfrm>
          </p:grpSpPr>
          <p:cxnSp>
            <p:nvCxnSpPr>
              <p:cNvPr id="408" name="Google Shape;408;p2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09" name="Google Shape;409;p2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410" name="Google Shape;410;p29"/>
          <p:cNvSpPr txBox="1">
            <a:spLocks noGrp="1"/>
          </p:cNvSpPr>
          <p:nvPr>
            <p:ph type="title" hasCustomPrompt="1"/>
          </p:nvPr>
        </p:nvSpPr>
        <p:spPr>
          <a:xfrm>
            <a:off x="720000" y="1671450"/>
            <a:ext cx="3852000" cy="125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5000" b="1"/>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411" name="Google Shape;411;p29"/>
          <p:cNvSpPr txBox="1">
            <a:spLocks noGrp="1"/>
          </p:cNvSpPr>
          <p:nvPr>
            <p:ph type="subTitle" idx="1"/>
          </p:nvPr>
        </p:nvSpPr>
        <p:spPr>
          <a:xfrm>
            <a:off x="1262400" y="2929950"/>
            <a:ext cx="27672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412" name="Google Shape;412;p29"/>
          <p:cNvSpPr txBox="1">
            <a:spLocks noGrp="1"/>
          </p:cNvSpPr>
          <p:nvPr>
            <p:ph type="title" idx="2" hasCustomPrompt="1"/>
          </p:nvPr>
        </p:nvSpPr>
        <p:spPr>
          <a:xfrm>
            <a:off x="4572000" y="1671450"/>
            <a:ext cx="3852000" cy="125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5000" b="1"/>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413" name="Google Shape;413;p29"/>
          <p:cNvSpPr txBox="1">
            <a:spLocks noGrp="1"/>
          </p:cNvSpPr>
          <p:nvPr>
            <p:ph type="subTitle" idx="3"/>
          </p:nvPr>
        </p:nvSpPr>
        <p:spPr>
          <a:xfrm>
            <a:off x="5114400" y="2929950"/>
            <a:ext cx="2767200" cy="7278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414" name="Google Shape;414;p29"/>
          <p:cNvSpPr txBox="1">
            <a:spLocks noGrp="1"/>
          </p:cNvSpPr>
          <p:nvPr>
            <p:ph type="title" idx="4"/>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415"/>
        <p:cNvGrpSpPr/>
        <p:nvPr/>
      </p:nvGrpSpPr>
      <p:grpSpPr>
        <a:xfrm>
          <a:off x="0" y="0"/>
          <a:ext cx="0" cy="0"/>
          <a:chOff x="0" y="0"/>
          <a:chExt cx="0" cy="0"/>
        </a:xfrm>
      </p:grpSpPr>
      <p:pic>
        <p:nvPicPr>
          <p:cNvPr id="416" name="Google Shape;416;p30"/>
          <p:cNvPicPr preferRelativeResize="0"/>
          <p:nvPr/>
        </p:nvPicPr>
        <p:blipFill rotWithShape="1">
          <a:blip r:embed="rId2">
            <a:alphaModFix/>
          </a:blip>
          <a:srcRect t="298" b="308"/>
          <a:stretch/>
        </p:blipFill>
        <p:spPr>
          <a:xfrm>
            <a:off x="-93013" y="-49978"/>
            <a:ext cx="9329976" cy="5243546"/>
          </a:xfrm>
          <a:prstGeom prst="rect">
            <a:avLst/>
          </a:prstGeom>
          <a:noFill/>
          <a:ln>
            <a:noFill/>
          </a:ln>
        </p:spPr>
      </p:pic>
      <p:pic>
        <p:nvPicPr>
          <p:cNvPr id="417" name="Google Shape;417;p30"/>
          <p:cNvPicPr preferRelativeResize="0"/>
          <p:nvPr/>
        </p:nvPicPr>
        <p:blipFill>
          <a:blip r:embed="rId3">
            <a:alphaModFix amt="40000"/>
          </a:blip>
          <a:stretch>
            <a:fillRect/>
          </a:stretch>
        </p:blipFill>
        <p:spPr>
          <a:xfrm>
            <a:off x="-215275" y="-193474"/>
            <a:ext cx="9551698" cy="5368175"/>
          </a:xfrm>
          <a:prstGeom prst="rect">
            <a:avLst/>
          </a:prstGeom>
          <a:noFill/>
          <a:ln>
            <a:noFill/>
          </a:ln>
        </p:spPr>
      </p:pic>
      <p:sp>
        <p:nvSpPr>
          <p:cNvPr id="418" name="Google Shape;418;p30"/>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419"/>
        <p:cNvGrpSpPr/>
        <p:nvPr/>
      </p:nvGrpSpPr>
      <p:grpSpPr>
        <a:xfrm>
          <a:off x="0" y="0"/>
          <a:ext cx="0" cy="0"/>
          <a:chOff x="0" y="0"/>
          <a:chExt cx="0" cy="0"/>
        </a:xfrm>
      </p:grpSpPr>
      <p:pic>
        <p:nvPicPr>
          <p:cNvPr id="420" name="Google Shape;420;p31"/>
          <p:cNvPicPr preferRelativeResize="0"/>
          <p:nvPr/>
        </p:nvPicPr>
        <p:blipFill rotWithShape="1">
          <a:blip r:embed="rId2">
            <a:alphaModFix amt="80000"/>
          </a:blip>
          <a:srcRect t="298" b="308"/>
          <a:stretch/>
        </p:blipFill>
        <p:spPr>
          <a:xfrm rot="10800000" flipH="1">
            <a:off x="-151300" y="-82776"/>
            <a:ext cx="9446548" cy="5309051"/>
          </a:xfrm>
          <a:prstGeom prst="rect">
            <a:avLst/>
          </a:prstGeom>
          <a:noFill/>
          <a:ln>
            <a:noFill/>
          </a:ln>
        </p:spPr>
      </p:pic>
      <p:pic>
        <p:nvPicPr>
          <p:cNvPr id="421" name="Google Shape;421;p31"/>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422" name="Google Shape;422;p31"/>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3">
  <p:cSld name="TITLE_ONLY_1_1_1">
    <p:spTree>
      <p:nvGrpSpPr>
        <p:cNvPr id="1" name="Shape 423"/>
        <p:cNvGrpSpPr/>
        <p:nvPr/>
      </p:nvGrpSpPr>
      <p:grpSpPr>
        <a:xfrm>
          <a:off x="0" y="0"/>
          <a:ext cx="0" cy="0"/>
          <a:chOff x="0" y="0"/>
          <a:chExt cx="0" cy="0"/>
        </a:xfrm>
      </p:grpSpPr>
      <p:pic>
        <p:nvPicPr>
          <p:cNvPr id="424" name="Google Shape;424;p32"/>
          <p:cNvPicPr preferRelativeResize="0"/>
          <p:nvPr/>
        </p:nvPicPr>
        <p:blipFill rotWithShape="1">
          <a:blip r:embed="rId2">
            <a:alphaModFix amt="80000"/>
          </a:blip>
          <a:srcRect l="248" r="248"/>
          <a:stretch/>
        </p:blipFill>
        <p:spPr>
          <a:xfrm rot="10800000">
            <a:off x="-155574" y="-83674"/>
            <a:ext cx="9386824" cy="5334124"/>
          </a:xfrm>
          <a:prstGeom prst="rect">
            <a:avLst/>
          </a:prstGeom>
          <a:noFill/>
          <a:ln>
            <a:noFill/>
          </a:ln>
        </p:spPr>
      </p:pic>
      <p:pic>
        <p:nvPicPr>
          <p:cNvPr id="425" name="Google Shape;425;p32"/>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426" name="Google Shape;426;p32"/>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4">
  <p:cSld name="TITLE_ONLY_1_1_1_1">
    <p:spTree>
      <p:nvGrpSpPr>
        <p:cNvPr id="1" name="Shape 427"/>
        <p:cNvGrpSpPr/>
        <p:nvPr/>
      </p:nvGrpSpPr>
      <p:grpSpPr>
        <a:xfrm>
          <a:off x="0" y="0"/>
          <a:ext cx="0" cy="0"/>
          <a:chOff x="0" y="0"/>
          <a:chExt cx="0" cy="0"/>
        </a:xfrm>
      </p:grpSpPr>
      <p:pic>
        <p:nvPicPr>
          <p:cNvPr id="428" name="Google Shape;428;p33"/>
          <p:cNvPicPr preferRelativeResize="0"/>
          <p:nvPr/>
        </p:nvPicPr>
        <p:blipFill rotWithShape="1">
          <a:blip r:embed="rId2">
            <a:alphaModFix amt="70000"/>
          </a:blip>
          <a:srcRect l="7639" t="9073" r="33685" b="32610"/>
          <a:stretch/>
        </p:blipFill>
        <p:spPr>
          <a:xfrm flipH="1">
            <a:off x="-209576" y="-97225"/>
            <a:ext cx="9563151" cy="5374599"/>
          </a:xfrm>
          <a:prstGeom prst="rect">
            <a:avLst/>
          </a:prstGeom>
          <a:noFill/>
          <a:ln>
            <a:noFill/>
          </a:ln>
        </p:spPr>
      </p:pic>
      <p:pic>
        <p:nvPicPr>
          <p:cNvPr id="429" name="Google Shape;429;p33"/>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430" name="Google Shape;430;p33"/>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5">
  <p:cSld name="TITLE_ONLY_1_1_1_1_1">
    <p:spTree>
      <p:nvGrpSpPr>
        <p:cNvPr id="1" name="Shape 431"/>
        <p:cNvGrpSpPr/>
        <p:nvPr/>
      </p:nvGrpSpPr>
      <p:grpSpPr>
        <a:xfrm>
          <a:off x="0" y="0"/>
          <a:ext cx="0" cy="0"/>
          <a:chOff x="0" y="0"/>
          <a:chExt cx="0" cy="0"/>
        </a:xfrm>
      </p:grpSpPr>
      <p:pic>
        <p:nvPicPr>
          <p:cNvPr id="432" name="Google Shape;432;p34"/>
          <p:cNvPicPr preferRelativeResize="0"/>
          <p:nvPr/>
        </p:nvPicPr>
        <p:blipFill rotWithShape="1">
          <a:blip r:embed="rId2">
            <a:alphaModFix amt="80000"/>
          </a:blip>
          <a:srcRect t="298" b="308"/>
          <a:stretch/>
        </p:blipFill>
        <p:spPr>
          <a:xfrm rot="10800000">
            <a:off x="-111562" y="-60415"/>
            <a:ext cx="9367173" cy="5264439"/>
          </a:xfrm>
          <a:prstGeom prst="rect">
            <a:avLst/>
          </a:prstGeom>
          <a:noFill/>
          <a:ln>
            <a:noFill/>
          </a:ln>
        </p:spPr>
      </p:pic>
      <p:pic>
        <p:nvPicPr>
          <p:cNvPr id="433" name="Google Shape;433;p34"/>
          <p:cNvPicPr preferRelativeResize="0"/>
          <p:nvPr/>
        </p:nvPicPr>
        <p:blipFill>
          <a:blip r:embed="rId3">
            <a:alphaModFix amt="22000"/>
          </a:blip>
          <a:stretch>
            <a:fillRect/>
          </a:stretch>
        </p:blipFill>
        <p:spPr>
          <a:xfrm flipH="1">
            <a:off x="-326277" y="-183350"/>
            <a:ext cx="9796552" cy="5505751"/>
          </a:xfrm>
          <a:prstGeom prst="rect">
            <a:avLst/>
          </a:prstGeom>
          <a:noFill/>
          <a:ln>
            <a:noFill/>
          </a:ln>
        </p:spPr>
      </p:pic>
      <p:sp>
        <p:nvSpPr>
          <p:cNvPr id="434" name="Google Shape;434;p34"/>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435;p34"/>
          <p:cNvGrpSpPr/>
          <p:nvPr/>
        </p:nvGrpSpPr>
        <p:grpSpPr>
          <a:xfrm>
            <a:off x="361981" y="4410528"/>
            <a:ext cx="322647" cy="322647"/>
            <a:chOff x="798656" y="3849778"/>
            <a:chExt cx="322647" cy="322647"/>
          </a:xfrm>
        </p:grpSpPr>
        <p:grpSp>
          <p:nvGrpSpPr>
            <p:cNvPr id="436" name="Google Shape;436;p34"/>
            <p:cNvGrpSpPr/>
            <p:nvPr/>
          </p:nvGrpSpPr>
          <p:grpSpPr>
            <a:xfrm>
              <a:off x="845906" y="3897028"/>
              <a:ext cx="228146" cy="228146"/>
              <a:chOff x="1789050" y="-311125"/>
              <a:chExt cx="427800" cy="427800"/>
            </a:xfrm>
          </p:grpSpPr>
          <p:cxnSp>
            <p:nvCxnSpPr>
              <p:cNvPr id="437" name="Google Shape;437;p3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38" name="Google Shape;438;p3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39" name="Google Shape;439;p34"/>
            <p:cNvGrpSpPr/>
            <p:nvPr/>
          </p:nvGrpSpPr>
          <p:grpSpPr>
            <a:xfrm rot="2700000">
              <a:off x="845906" y="3897028"/>
              <a:ext cx="228146" cy="228146"/>
              <a:chOff x="1789050" y="-311125"/>
              <a:chExt cx="427800" cy="427800"/>
            </a:xfrm>
          </p:grpSpPr>
          <p:cxnSp>
            <p:nvCxnSpPr>
              <p:cNvPr id="440" name="Google Shape;440;p3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41" name="Google Shape;441;p3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442" name="Google Shape;442;p34"/>
          <p:cNvGrpSpPr/>
          <p:nvPr/>
        </p:nvGrpSpPr>
        <p:grpSpPr>
          <a:xfrm>
            <a:off x="8459431" y="4410528"/>
            <a:ext cx="322647" cy="322647"/>
            <a:chOff x="798656" y="3849778"/>
            <a:chExt cx="322647" cy="322647"/>
          </a:xfrm>
        </p:grpSpPr>
        <p:grpSp>
          <p:nvGrpSpPr>
            <p:cNvPr id="443" name="Google Shape;443;p34"/>
            <p:cNvGrpSpPr/>
            <p:nvPr/>
          </p:nvGrpSpPr>
          <p:grpSpPr>
            <a:xfrm>
              <a:off x="845906" y="3897028"/>
              <a:ext cx="228146" cy="228146"/>
              <a:chOff x="1789050" y="-311125"/>
              <a:chExt cx="427800" cy="427800"/>
            </a:xfrm>
          </p:grpSpPr>
          <p:cxnSp>
            <p:nvCxnSpPr>
              <p:cNvPr id="444" name="Google Shape;444;p3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45" name="Google Shape;445;p3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46" name="Google Shape;446;p34"/>
            <p:cNvGrpSpPr/>
            <p:nvPr/>
          </p:nvGrpSpPr>
          <p:grpSpPr>
            <a:xfrm rot="2700000">
              <a:off x="845906" y="3897028"/>
              <a:ext cx="228146" cy="228146"/>
              <a:chOff x="1789050" y="-311125"/>
              <a:chExt cx="427800" cy="427800"/>
            </a:xfrm>
          </p:grpSpPr>
          <p:cxnSp>
            <p:nvCxnSpPr>
              <p:cNvPr id="447" name="Google Shape;447;p34"/>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48" name="Google Shape;448;p34"/>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449" name="Google Shape;449;p34"/>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6">
  <p:cSld name="TITLE_ONLY_1_1_1_1_1_1">
    <p:spTree>
      <p:nvGrpSpPr>
        <p:cNvPr id="1" name="Shape 450"/>
        <p:cNvGrpSpPr/>
        <p:nvPr/>
      </p:nvGrpSpPr>
      <p:grpSpPr>
        <a:xfrm>
          <a:off x="0" y="0"/>
          <a:ext cx="0" cy="0"/>
          <a:chOff x="0" y="0"/>
          <a:chExt cx="0" cy="0"/>
        </a:xfrm>
      </p:grpSpPr>
      <p:pic>
        <p:nvPicPr>
          <p:cNvPr id="451" name="Google Shape;451;p35"/>
          <p:cNvPicPr preferRelativeResize="0"/>
          <p:nvPr/>
        </p:nvPicPr>
        <p:blipFill rotWithShape="1">
          <a:blip r:embed="rId2">
            <a:alphaModFix amt="80000"/>
          </a:blip>
          <a:srcRect t="298" b="308"/>
          <a:stretch/>
        </p:blipFill>
        <p:spPr>
          <a:xfrm flipH="1">
            <a:off x="-92963" y="-49978"/>
            <a:ext cx="9329976" cy="5243546"/>
          </a:xfrm>
          <a:prstGeom prst="rect">
            <a:avLst/>
          </a:prstGeom>
          <a:noFill/>
          <a:ln>
            <a:noFill/>
          </a:ln>
        </p:spPr>
      </p:pic>
      <p:pic>
        <p:nvPicPr>
          <p:cNvPr id="452" name="Google Shape;452;p35"/>
          <p:cNvPicPr preferRelativeResize="0"/>
          <p:nvPr/>
        </p:nvPicPr>
        <p:blipFill>
          <a:blip r:embed="rId3">
            <a:alphaModFix amt="22000"/>
          </a:blip>
          <a:stretch>
            <a:fillRect/>
          </a:stretch>
        </p:blipFill>
        <p:spPr>
          <a:xfrm flipH="1">
            <a:off x="-306825" y="-172425"/>
            <a:ext cx="9757650" cy="5483899"/>
          </a:xfrm>
          <a:prstGeom prst="rect">
            <a:avLst/>
          </a:prstGeom>
          <a:noFill/>
          <a:ln>
            <a:noFill/>
          </a:ln>
        </p:spPr>
      </p:pic>
      <p:sp>
        <p:nvSpPr>
          <p:cNvPr id="453" name="Google Shape;453;p35"/>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4" name="Google Shape;454;p35"/>
          <p:cNvGrpSpPr/>
          <p:nvPr/>
        </p:nvGrpSpPr>
        <p:grpSpPr>
          <a:xfrm>
            <a:off x="361981" y="4410528"/>
            <a:ext cx="322647" cy="322647"/>
            <a:chOff x="798656" y="3849778"/>
            <a:chExt cx="322647" cy="322647"/>
          </a:xfrm>
        </p:grpSpPr>
        <p:grpSp>
          <p:nvGrpSpPr>
            <p:cNvPr id="455" name="Google Shape;455;p35"/>
            <p:cNvGrpSpPr/>
            <p:nvPr/>
          </p:nvGrpSpPr>
          <p:grpSpPr>
            <a:xfrm>
              <a:off x="845906" y="3897028"/>
              <a:ext cx="228146" cy="228146"/>
              <a:chOff x="1789050" y="-311125"/>
              <a:chExt cx="427800" cy="427800"/>
            </a:xfrm>
          </p:grpSpPr>
          <p:cxnSp>
            <p:nvCxnSpPr>
              <p:cNvPr id="456" name="Google Shape;456;p3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57" name="Google Shape;457;p3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58" name="Google Shape;458;p35"/>
            <p:cNvGrpSpPr/>
            <p:nvPr/>
          </p:nvGrpSpPr>
          <p:grpSpPr>
            <a:xfrm rot="2700000">
              <a:off x="845906" y="3897028"/>
              <a:ext cx="228146" cy="228146"/>
              <a:chOff x="1789050" y="-311125"/>
              <a:chExt cx="427800" cy="427800"/>
            </a:xfrm>
          </p:grpSpPr>
          <p:cxnSp>
            <p:nvCxnSpPr>
              <p:cNvPr id="459" name="Google Shape;459;p3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60" name="Google Shape;460;p3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461" name="Google Shape;461;p35"/>
          <p:cNvGrpSpPr/>
          <p:nvPr/>
        </p:nvGrpSpPr>
        <p:grpSpPr>
          <a:xfrm>
            <a:off x="8459431" y="4410528"/>
            <a:ext cx="322647" cy="322647"/>
            <a:chOff x="798656" y="3849778"/>
            <a:chExt cx="322647" cy="322647"/>
          </a:xfrm>
        </p:grpSpPr>
        <p:grpSp>
          <p:nvGrpSpPr>
            <p:cNvPr id="462" name="Google Shape;462;p35"/>
            <p:cNvGrpSpPr/>
            <p:nvPr/>
          </p:nvGrpSpPr>
          <p:grpSpPr>
            <a:xfrm>
              <a:off x="845906" y="3897028"/>
              <a:ext cx="228146" cy="228146"/>
              <a:chOff x="1789050" y="-311125"/>
              <a:chExt cx="427800" cy="427800"/>
            </a:xfrm>
          </p:grpSpPr>
          <p:cxnSp>
            <p:nvCxnSpPr>
              <p:cNvPr id="463" name="Google Shape;463;p3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64" name="Google Shape;464;p3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65" name="Google Shape;465;p35"/>
            <p:cNvGrpSpPr/>
            <p:nvPr/>
          </p:nvGrpSpPr>
          <p:grpSpPr>
            <a:xfrm rot="2700000">
              <a:off x="845906" y="3897028"/>
              <a:ext cx="228146" cy="228146"/>
              <a:chOff x="1789050" y="-311125"/>
              <a:chExt cx="427800" cy="427800"/>
            </a:xfrm>
          </p:grpSpPr>
          <p:cxnSp>
            <p:nvCxnSpPr>
              <p:cNvPr id="466" name="Google Shape;466;p35"/>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67" name="Google Shape;467;p35"/>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468" name="Google Shape;468;p35"/>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7">
  <p:cSld name="TITLE_ONLY_1_1_1_1_1_1_1">
    <p:spTree>
      <p:nvGrpSpPr>
        <p:cNvPr id="1" name="Shape 469"/>
        <p:cNvGrpSpPr/>
        <p:nvPr/>
      </p:nvGrpSpPr>
      <p:grpSpPr>
        <a:xfrm>
          <a:off x="0" y="0"/>
          <a:ext cx="0" cy="0"/>
          <a:chOff x="0" y="0"/>
          <a:chExt cx="0" cy="0"/>
        </a:xfrm>
      </p:grpSpPr>
      <p:pic>
        <p:nvPicPr>
          <p:cNvPr id="470" name="Google Shape;470;p36"/>
          <p:cNvPicPr preferRelativeResize="0"/>
          <p:nvPr/>
        </p:nvPicPr>
        <p:blipFill rotWithShape="1">
          <a:blip r:embed="rId2">
            <a:alphaModFix/>
          </a:blip>
          <a:srcRect t="298" b="308"/>
          <a:stretch/>
        </p:blipFill>
        <p:spPr>
          <a:xfrm flipH="1">
            <a:off x="-197828" y="-84700"/>
            <a:ext cx="9494001" cy="5335751"/>
          </a:xfrm>
          <a:prstGeom prst="rect">
            <a:avLst/>
          </a:prstGeom>
          <a:noFill/>
          <a:ln>
            <a:noFill/>
          </a:ln>
        </p:spPr>
      </p:pic>
      <p:pic>
        <p:nvPicPr>
          <p:cNvPr id="471" name="Google Shape;471;p36"/>
          <p:cNvPicPr preferRelativeResize="0"/>
          <p:nvPr/>
        </p:nvPicPr>
        <p:blipFill>
          <a:blip r:embed="rId3">
            <a:alphaModFix amt="40000"/>
          </a:blip>
          <a:stretch>
            <a:fillRect/>
          </a:stretch>
        </p:blipFill>
        <p:spPr>
          <a:xfrm flipH="1">
            <a:off x="-215275" y="-193474"/>
            <a:ext cx="9551698" cy="5368175"/>
          </a:xfrm>
          <a:prstGeom prst="rect">
            <a:avLst/>
          </a:prstGeom>
          <a:noFill/>
          <a:ln>
            <a:noFill/>
          </a:ln>
        </p:spPr>
      </p:pic>
      <p:sp>
        <p:nvSpPr>
          <p:cNvPr id="472" name="Google Shape;472;p36"/>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3" name="Google Shape;473;p36"/>
          <p:cNvGrpSpPr/>
          <p:nvPr/>
        </p:nvGrpSpPr>
        <p:grpSpPr>
          <a:xfrm>
            <a:off x="361981" y="4410528"/>
            <a:ext cx="322647" cy="322647"/>
            <a:chOff x="798656" y="3849778"/>
            <a:chExt cx="322647" cy="322647"/>
          </a:xfrm>
        </p:grpSpPr>
        <p:grpSp>
          <p:nvGrpSpPr>
            <p:cNvPr id="474" name="Google Shape;474;p36"/>
            <p:cNvGrpSpPr/>
            <p:nvPr/>
          </p:nvGrpSpPr>
          <p:grpSpPr>
            <a:xfrm>
              <a:off x="845906" y="3897028"/>
              <a:ext cx="228146" cy="228146"/>
              <a:chOff x="1789050" y="-311125"/>
              <a:chExt cx="427800" cy="427800"/>
            </a:xfrm>
          </p:grpSpPr>
          <p:cxnSp>
            <p:nvCxnSpPr>
              <p:cNvPr id="475" name="Google Shape;475;p3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76" name="Google Shape;476;p3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77" name="Google Shape;477;p36"/>
            <p:cNvGrpSpPr/>
            <p:nvPr/>
          </p:nvGrpSpPr>
          <p:grpSpPr>
            <a:xfrm rot="2700000">
              <a:off x="845906" y="3897028"/>
              <a:ext cx="228146" cy="228146"/>
              <a:chOff x="1789050" y="-311125"/>
              <a:chExt cx="427800" cy="427800"/>
            </a:xfrm>
          </p:grpSpPr>
          <p:cxnSp>
            <p:nvCxnSpPr>
              <p:cNvPr id="478" name="Google Shape;478;p3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79" name="Google Shape;479;p3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480" name="Google Shape;480;p36"/>
          <p:cNvGrpSpPr/>
          <p:nvPr/>
        </p:nvGrpSpPr>
        <p:grpSpPr>
          <a:xfrm>
            <a:off x="8459431" y="4410528"/>
            <a:ext cx="322647" cy="322647"/>
            <a:chOff x="798656" y="3849778"/>
            <a:chExt cx="322647" cy="322647"/>
          </a:xfrm>
        </p:grpSpPr>
        <p:grpSp>
          <p:nvGrpSpPr>
            <p:cNvPr id="481" name="Google Shape;481;p36"/>
            <p:cNvGrpSpPr/>
            <p:nvPr/>
          </p:nvGrpSpPr>
          <p:grpSpPr>
            <a:xfrm>
              <a:off x="845906" y="3897028"/>
              <a:ext cx="228146" cy="228146"/>
              <a:chOff x="1789050" y="-311125"/>
              <a:chExt cx="427800" cy="427800"/>
            </a:xfrm>
          </p:grpSpPr>
          <p:cxnSp>
            <p:nvCxnSpPr>
              <p:cNvPr id="482" name="Google Shape;482;p3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83" name="Google Shape;483;p3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84" name="Google Shape;484;p36"/>
            <p:cNvGrpSpPr/>
            <p:nvPr/>
          </p:nvGrpSpPr>
          <p:grpSpPr>
            <a:xfrm rot="2700000">
              <a:off x="845906" y="3897028"/>
              <a:ext cx="228146" cy="228146"/>
              <a:chOff x="1789050" y="-311125"/>
              <a:chExt cx="427800" cy="427800"/>
            </a:xfrm>
          </p:grpSpPr>
          <p:cxnSp>
            <p:nvCxnSpPr>
              <p:cNvPr id="485" name="Google Shape;485;p36"/>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86" name="Google Shape;486;p36"/>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487" name="Google Shape;487;p36"/>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Numbers and text 1">
  <p:cSld name="TITLE_ONLY_1_1_1_1_1_1_1_1">
    <p:spTree>
      <p:nvGrpSpPr>
        <p:cNvPr id="1" name="Shape 488"/>
        <p:cNvGrpSpPr/>
        <p:nvPr/>
      </p:nvGrpSpPr>
      <p:grpSpPr>
        <a:xfrm>
          <a:off x="0" y="0"/>
          <a:ext cx="0" cy="0"/>
          <a:chOff x="0" y="0"/>
          <a:chExt cx="0" cy="0"/>
        </a:xfrm>
      </p:grpSpPr>
      <p:pic>
        <p:nvPicPr>
          <p:cNvPr id="489" name="Google Shape;489;p37"/>
          <p:cNvPicPr preferRelativeResize="0"/>
          <p:nvPr/>
        </p:nvPicPr>
        <p:blipFill rotWithShape="1">
          <a:blip r:embed="rId2">
            <a:alphaModFix amt="80000"/>
          </a:blip>
          <a:srcRect t="298" b="308"/>
          <a:stretch/>
        </p:blipFill>
        <p:spPr>
          <a:xfrm flipH="1">
            <a:off x="-215275" y="-131784"/>
            <a:ext cx="9551688" cy="5368175"/>
          </a:xfrm>
          <a:prstGeom prst="rect">
            <a:avLst/>
          </a:prstGeom>
          <a:noFill/>
          <a:ln>
            <a:noFill/>
          </a:ln>
        </p:spPr>
      </p:pic>
      <p:pic>
        <p:nvPicPr>
          <p:cNvPr id="490" name="Google Shape;490;p37"/>
          <p:cNvPicPr preferRelativeResize="0"/>
          <p:nvPr/>
        </p:nvPicPr>
        <p:blipFill>
          <a:blip r:embed="rId3">
            <a:alphaModFix amt="40000"/>
          </a:blip>
          <a:stretch>
            <a:fillRect/>
          </a:stretch>
        </p:blipFill>
        <p:spPr>
          <a:xfrm flipH="1">
            <a:off x="-203865" y="-97828"/>
            <a:ext cx="9551698" cy="5368175"/>
          </a:xfrm>
          <a:prstGeom prst="rect">
            <a:avLst/>
          </a:prstGeom>
          <a:noFill/>
          <a:ln>
            <a:noFill/>
          </a:ln>
        </p:spPr>
      </p:pic>
      <p:sp>
        <p:nvSpPr>
          <p:cNvPr id="491" name="Google Shape;491;p37"/>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2" name="Google Shape;492;p37"/>
          <p:cNvGrpSpPr/>
          <p:nvPr/>
        </p:nvGrpSpPr>
        <p:grpSpPr>
          <a:xfrm>
            <a:off x="361981" y="4410528"/>
            <a:ext cx="322647" cy="322647"/>
            <a:chOff x="798656" y="3849778"/>
            <a:chExt cx="322647" cy="322647"/>
          </a:xfrm>
        </p:grpSpPr>
        <p:grpSp>
          <p:nvGrpSpPr>
            <p:cNvPr id="493" name="Google Shape;493;p37"/>
            <p:cNvGrpSpPr/>
            <p:nvPr/>
          </p:nvGrpSpPr>
          <p:grpSpPr>
            <a:xfrm>
              <a:off x="845906" y="3897028"/>
              <a:ext cx="228146" cy="228146"/>
              <a:chOff x="1789050" y="-311125"/>
              <a:chExt cx="427800" cy="427800"/>
            </a:xfrm>
          </p:grpSpPr>
          <p:cxnSp>
            <p:nvCxnSpPr>
              <p:cNvPr id="494" name="Google Shape;494;p3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95" name="Google Shape;495;p3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496" name="Google Shape;496;p37"/>
            <p:cNvGrpSpPr/>
            <p:nvPr/>
          </p:nvGrpSpPr>
          <p:grpSpPr>
            <a:xfrm rot="2700000">
              <a:off x="845906" y="3897028"/>
              <a:ext cx="228146" cy="228146"/>
              <a:chOff x="1789050" y="-311125"/>
              <a:chExt cx="427800" cy="427800"/>
            </a:xfrm>
          </p:grpSpPr>
          <p:cxnSp>
            <p:nvCxnSpPr>
              <p:cNvPr id="497" name="Google Shape;497;p3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498" name="Google Shape;498;p3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499" name="Google Shape;499;p37"/>
          <p:cNvGrpSpPr/>
          <p:nvPr/>
        </p:nvGrpSpPr>
        <p:grpSpPr>
          <a:xfrm>
            <a:off x="8459431" y="4410528"/>
            <a:ext cx="322647" cy="322647"/>
            <a:chOff x="798656" y="3849778"/>
            <a:chExt cx="322647" cy="322647"/>
          </a:xfrm>
        </p:grpSpPr>
        <p:grpSp>
          <p:nvGrpSpPr>
            <p:cNvPr id="500" name="Google Shape;500;p37"/>
            <p:cNvGrpSpPr/>
            <p:nvPr/>
          </p:nvGrpSpPr>
          <p:grpSpPr>
            <a:xfrm>
              <a:off x="845906" y="3897028"/>
              <a:ext cx="228146" cy="228146"/>
              <a:chOff x="1789050" y="-311125"/>
              <a:chExt cx="427800" cy="427800"/>
            </a:xfrm>
          </p:grpSpPr>
          <p:cxnSp>
            <p:nvCxnSpPr>
              <p:cNvPr id="501" name="Google Shape;501;p3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02" name="Google Shape;502;p3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03" name="Google Shape;503;p37"/>
            <p:cNvGrpSpPr/>
            <p:nvPr/>
          </p:nvGrpSpPr>
          <p:grpSpPr>
            <a:xfrm rot="2700000">
              <a:off x="845906" y="3897028"/>
              <a:ext cx="228146" cy="228146"/>
              <a:chOff x="1789050" y="-311125"/>
              <a:chExt cx="427800" cy="427800"/>
            </a:xfrm>
          </p:grpSpPr>
          <p:cxnSp>
            <p:nvCxnSpPr>
              <p:cNvPr id="504" name="Google Shape;504;p37"/>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05" name="Google Shape;505;p37"/>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506" name="Google Shape;506;p37"/>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507" name="Google Shape;507;p37"/>
          <p:cNvSpPr txBox="1">
            <a:spLocks noGrp="1"/>
          </p:cNvSpPr>
          <p:nvPr>
            <p:ph type="title" idx="2" hasCustomPrompt="1"/>
          </p:nvPr>
        </p:nvSpPr>
        <p:spPr>
          <a:xfrm>
            <a:off x="1201688" y="1225100"/>
            <a:ext cx="1831800" cy="4017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508" name="Google Shape;508;p37"/>
          <p:cNvSpPr txBox="1">
            <a:spLocks noGrp="1"/>
          </p:cNvSpPr>
          <p:nvPr>
            <p:ph type="title" idx="3" hasCustomPrompt="1"/>
          </p:nvPr>
        </p:nvSpPr>
        <p:spPr>
          <a:xfrm>
            <a:off x="3656100" y="1225100"/>
            <a:ext cx="1831800" cy="4017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509" name="Google Shape;509;p37"/>
          <p:cNvSpPr txBox="1">
            <a:spLocks noGrp="1"/>
          </p:cNvSpPr>
          <p:nvPr>
            <p:ph type="title" idx="4" hasCustomPrompt="1"/>
          </p:nvPr>
        </p:nvSpPr>
        <p:spPr>
          <a:xfrm>
            <a:off x="6110513" y="1225100"/>
            <a:ext cx="1831800" cy="4017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510" name="Google Shape;510;p37"/>
          <p:cNvSpPr txBox="1">
            <a:spLocks noGrp="1"/>
          </p:cNvSpPr>
          <p:nvPr>
            <p:ph type="title" idx="5"/>
          </p:nvPr>
        </p:nvSpPr>
        <p:spPr>
          <a:xfrm>
            <a:off x="3656138" y="3078995"/>
            <a:ext cx="18318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11" name="Google Shape;511;p37"/>
          <p:cNvSpPr txBox="1">
            <a:spLocks noGrp="1"/>
          </p:cNvSpPr>
          <p:nvPr>
            <p:ph type="title" idx="6"/>
          </p:nvPr>
        </p:nvSpPr>
        <p:spPr>
          <a:xfrm>
            <a:off x="6110513" y="3078995"/>
            <a:ext cx="18318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12" name="Google Shape;512;p37"/>
          <p:cNvSpPr txBox="1">
            <a:spLocks noGrp="1"/>
          </p:cNvSpPr>
          <p:nvPr>
            <p:ph type="title" idx="7"/>
          </p:nvPr>
        </p:nvSpPr>
        <p:spPr>
          <a:xfrm>
            <a:off x="1201763" y="3078995"/>
            <a:ext cx="1831800" cy="393600"/>
          </a:xfrm>
          <a:prstGeom prst="rect">
            <a:avLst/>
          </a:prstGeom>
          <a:solidFill>
            <a:srgbClr val="F3F3F3">
              <a:alpha val="741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13" name="Google Shape;513;p37"/>
          <p:cNvSpPr txBox="1">
            <a:spLocks noGrp="1"/>
          </p:cNvSpPr>
          <p:nvPr>
            <p:ph type="subTitle" idx="1"/>
          </p:nvPr>
        </p:nvSpPr>
        <p:spPr>
          <a:xfrm>
            <a:off x="1201725" y="3512075"/>
            <a:ext cx="1831800" cy="531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514" name="Google Shape;514;p37"/>
          <p:cNvSpPr txBox="1">
            <a:spLocks noGrp="1"/>
          </p:cNvSpPr>
          <p:nvPr>
            <p:ph type="subTitle" idx="8"/>
          </p:nvPr>
        </p:nvSpPr>
        <p:spPr>
          <a:xfrm>
            <a:off x="3656123" y="3512075"/>
            <a:ext cx="1831800" cy="531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515" name="Google Shape;515;p37"/>
          <p:cNvSpPr txBox="1">
            <a:spLocks noGrp="1"/>
          </p:cNvSpPr>
          <p:nvPr>
            <p:ph type="subTitle" idx="9"/>
          </p:nvPr>
        </p:nvSpPr>
        <p:spPr>
          <a:xfrm>
            <a:off x="6110522" y="3512075"/>
            <a:ext cx="1831800" cy="531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Darker Grotesque SemiBold"/>
                <a:ea typeface="Darker Grotesque SemiBold"/>
                <a:cs typeface="Darker Grotesque SemiBold"/>
                <a:sym typeface="Darker Grotesque SemiBold"/>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9">
  <p:cSld name="TITLE_ONLY_1_1_1_1_1_1_1_1_1">
    <p:spTree>
      <p:nvGrpSpPr>
        <p:cNvPr id="1" name="Shape 516"/>
        <p:cNvGrpSpPr/>
        <p:nvPr/>
      </p:nvGrpSpPr>
      <p:grpSpPr>
        <a:xfrm>
          <a:off x="0" y="0"/>
          <a:ext cx="0" cy="0"/>
          <a:chOff x="0" y="0"/>
          <a:chExt cx="0" cy="0"/>
        </a:xfrm>
      </p:grpSpPr>
      <p:pic>
        <p:nvPicPr>
          <p:cNvPr id="517" name="Google Shape;517;p38"/>
          <p:cNvPicPr preferRelativeResize="0"/>
          <p:nvPr/>
        </p:nvPicPr>
        <p:blipFill rotWithShape="1">
          <a:blip r:embed="rId2">
            <a:alphaModFix amt="80000"/>
          </a:blip>
          <a:srcRect t="298" b="308"/>
          <a:stretch/>
        </p:blipFill>
        <p:spPr>
          <a:xfrm rot="10800000" flipH="1">
            <a:off x="-151300" y="-82776"/>
            <a:ext cx="9446548" cy="5309051"/>
          </a:xfrm>
          <a:prstGeom prst="rect">
            <a:avLst/>
          </a:prstGeom>
          <a:noFill/>
          <a:ln>
            <a:noFill/>
          </a:ln>
        </p:spPr>
      </p:pic>
      <p:pic>
        <p:nvPicPr>
          <p:cNvPr id="518" name="Google Shape;518;p38"/>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519" name="Google Shape;519;p38"/>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8"/>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grpSp>
        <p:nvGrpSpPr>
          <p:cNvPr id="521" name="Google Shape;521;p38"/>
          <p:cNvGrpSpPr/>
          <p:nvPr/>
        </p:nvGrpSpPr>
        <p:grpSpPr>
          <a:xfrm>
            <a:off x="361981" y="4410528"/>
            <a:ext cx="322647" cy="322647"/>
            <a:chOff x="798656" y="3849778"/>
            <a:chExt cx="322647" cy="322647"/>
          </a:xfrm>
        </p:grpSpPr>
        <p:grpSp>
          <p:nvGrpSpPr>
            <p:cNvPr id="522" name="Google Shape;522;p38"/>
            <p:cNvGrpSpPr/>
            <p:nvPr/>
          </p:nvGrpSpPr>
          <p:grpSpPr>
            <a:xfrm>
              <a:off x="845906" y="3897028"/>
              <a:ext cx="228146" cy="228146"/>
              <a:chOff x="1789050" y="-311125"/>
              <a:chExt cx="427800" cy="427800"/>
            </a:xfrm>
          </p:grpSpPr>
          <p:cxnSp>
            <p:nvCxnSpPr>
              <p:cNvPr id="523" name="Google Shape;523;p3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24" name="Google Shape;524;p3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25" name="Google Shape;525;p38"/>
            <p:cNvGrpSpPr/>
            <p:nvPr/>
          </p:nvGrpSpPr>
          <p:grpSpPr>
            <a:xfrm rot="2700000">
              <a:off x="845906" y="3897028"/>
              <a:ext cx="228146" cy="228146"/>
              <a:chOff x="1789050" y="-311125"/>
              <a:chExt cx="427800" cy="427800"/>
            </a:xfrm>
          </p:grpSpPr>
          <p:cxnSp>
            <p:nvCxnSpPr>
              <p:cNvPr id="526" name="Google Shape;526;p3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27" name="Google Shape;527;p3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528" name="Google Shape;528;p38"/>
          <p:cNvGrpSpPr/>
          <p:nvPr/>
        </p:nvGrpSpPr>
        <p:grpSpPr>
          <a:xfrm>
            <a:off x="8459431" y="4410528"/>
            <a:ext cx="322647" cy="322647"/>
            <a:chOff x="798656" y="3849778"/>
            <a:chExt cx="322647" cy="322647"/>
          </a:xfrm>
        </p:grpSpPr>
        <p:grpSp>
          <p:nvGrpSpPr>
            <p:cNvPr id="529" name="Google Shape;529;p38"/>
            <p:cNvGrpSpPr/>
            <p:nvPr/>
          </p:nvGrpSpPr>
          <p:grpSpPr>
            <a:xfrm>
              <a:off x="845906" y="3897028"/>
              <a:ext cx="228146" cy="228146"/>
              <a:chOff x="1789050" y="-311125"/>
              <a:chExt cx="427800" cy="427800"/>
            </a:xfrm>
          </p:grpSpPr>
          <p:cxnSp>
            <p:nvCxnSpPr>
              <p:cNvPr id="530" name="Google Shape;530;p3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31" name="Google Shape;531;p3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32" name="Google Shape;532;p38"/>
            <p:cNvGrpSpPr/>
            <p:nvPr/>
          </p:nvGrpSpPr>
          <p:grpSpPr>
            <a:xfrm rot="2700000">
              <a:off x="845906" y="3897028"/>
              <a:ext cx="228146" cy="228146"/>
              <a:chOff x="1789050" y="-311125"/>
              <a:chExt cx="427800" cy="427800"/>
            </a:xfrm>
          </p:grpSpPr>
          <p:cxnSp>
            <p:nvCxnSpPr>
              <p:cNvPr id="533" name="Google Shape;533;p38"/>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34" name="Google Shape;534;p38"/>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10">
  <p:cSld name="TITLE_ONLY_1_1_1_1_1_1_1_1_1_1">
    <p:spTree>
      <p:nvGrpSpPr>
        <p:cNvPr id="1" name="Shape 535"/>
        <p:cNvGrpSpPr/>
        <p:nvPr/>
      </p:nvGrpSpPr>
      <p:grpSpPr>
        <a:xfrm>
          <a:off x="0" y="0"/>
          <a:ext cx="0" cy="0"/>
          <a:chOff x="0" y="0"/>
          <a:chExt cx="0" cy="0"/>
        </a:xfrm>
      </p:grpSpPr>
      <p:pic>
        <p:nvPicPr>
          <p:cNvPr id="536" name="Google Shape;536;p39"/>
          <p:cNvPicPr preferRelativeResize="0"/>
          <p:nvPr/>
        </p:nvPicPr>
        <p:blipFill rotWithShape="1">
          <a:blip r:embed="rId2">
            <a:alphaModFix amt="80000"/>
          </a:blip>
          <a:srcRect l="248" r="248"/>
          <a:stretch/>
        </p:blipFill>
        <p:spPr>
          <a:xfrm rot="10800000">
            <a:off x="-155574" y="-83674"/>
            <a:ext cx="9386824" cy="5334124"/>
          </a:xfrm>
          <a:prstGeom prst="rect">
            <a:avLst/>
          </a:prstGeom>
          <a:noFill/>
          <a:ln>
            <a:noFill/>
          </a:ln>
        </p:spPr>
      </p:pic>
      <p:pic>
        <p:nvPicPr>
          <p:cNvPr id="537" name="Google Shape;537;p39"/>
          <p:cNvPicPr preferRelativeResize="0"/>
          <p:nvPr/>
        </p:nvPicPr>
        <p:blipFill>
          <a:blip r:embed="rId3">
            <a:alphaModFix amt="22000"/>
          </a:blip>
          <a:stretch>
            <a:fillRect/>
          </a:stretch>
        </p:blipFill>
        <p:spPr>
          <a:xfrm>
            <a:off x="-209575" y="-117775"/>
            <a:ext cx="9563151" cy="5374600"/>
          </a:xfrm>
          <a:prstGeom prst="rect">
            <a:avLst/>
          </a:prstGeom>
          <a:noFill/>
          <a:ln>
            <a:noFill/>
          </a:ln>
        </p:spPr>
      </p:pic>
      <p:sp>
        <p:nvSpPr>
          <p:cNvPr id="538" name="Google Shape;538;p39"/>
          <p:cNvSpPr/>
          <p:nvPr/>
        </p:nvSpPr>
        <p:spPr>
          <a:xfrm>
            <a:off x="361975" y="252800"/>
            <a:ext cx="8420100" cy="40449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371475" dist="19050" dir="4860000" algn="bl" rotWithShape="0">
              <a:schemeClr val="lt1">
                <a:alpha val="7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9" name="Google Shape;539;p39"/>
          <p:cNvGrpSpPr/>
          <p:nvPr/>
        </p:nvGrpSpPr>
        <p:grpSpPr>
          <a:xfrm>
            <a:off x="361981" y="4410528"/>
            <a:ext cx="322647" cy="322647"/>
            <a:chOff x="798656" y="3849778"/>
            <a:chExt cx="322647" cy="322647"/>
          </a:xfrm>
        </p:grpSpPr>
        <p:grpSp>
          <p:nvGrpSpPr>
            <p:cNvPr id="540" name="Google Shape;540;p39"/>
            <p:cNvGrpSpPr/>
            <p:nvPr/>
          </p:nvGrpSpPr>
          <p:grpSpPr>
            <a:xfrm>
              <a:off x="845906" y="3897028"/>
              <a:ext cx="228146" cy="228146"/>
              <a:chOff x="1789050" y="-311125"/>
              <a:chExt cx="427800" cy="427800"/>
            </a:xfrm>
          </p:grpSpPr>
          <p:cxnSp>
            <p:nvCxnSpPr>
              <p:cNvPr id="541" name="Google Shape;541;p3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42" name="Google Shape;542;p3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43" name="Google Shape;543;p39"/>
            <p:cNvGrpSpPr/>
            <p:nvPr/>
          </p:nvGrpSpPr>
          <p:grpSpPr>
            <a:xfrm rot="2700000">
              <a:off x="845906" y="3897028"/>
              <a:ext cx="228146" cy="228146"/>
              <a:chOff x="1789050" y="-311125"/>
              <a:chExt cx="427800" cy="427800"/>
            </a:xfrm>
          </p:grpSpPr>
          <p:cxnSp>
            <p:nvCxnSpPr>
              <p:cNvPr id="544" name="Google Shape;544;p3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45" name="Google Shape;545;p3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546" name="Google Shape;546;p39"/>
          <p:cNvGrpSpPr/>
          <p:nvPr/>
        </p:nvGrpSpPr>
        <p:grpSpPr>
          <a:xfrm>
            <a:off x="8459431" y="4410528"/>
            <a:ext cx="322647" cy="322647"/>
            <a:chOff x="798656" y="3849778"/>
            <a:chExt cx="322647" cy="322647"/>
          </a:xfrm>
        </p:grpSpPr>
        <p:grpSp>
          <p:nvGrpSpPr>
            <p:cNvPr id="547" name="Google Shape;547;p39"/>
            <p:cNvGrpSpPr/>
            <p:nvPr/>
          </p:nvGrpSpPr>
          <p:grpSpPr>
            <a:xfrm>
              <a:off x="845906" y="3897028"/>
              <a:ext cx="228146" cy="228146"/>
              <a:chOff x="1789050" y="-311125"/>
              <a:chExt cx="427800" cy="427800"/>
            </a:xfrm>
          </p:grpSpPr>
          <p:cxnSp>
            <p:nvCxnSpPr>
              <p:cNvPr id="548" name="Google Shape;548;p3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49" name="Google Shape;549;p3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50" name="Google Shape;550;p39"/>
            <p:cNvGrpSpPr/>
            <p:nvPr/>
          </p:nvGrpSpPr>
          <p:grpSpPr>
            <a:xfrm rot="2700000">
              <a:off x="845906" y="3897028"/>
              <a:ext cx="228146" cy="228146"/>
              <a:chOff x="1789050" y="-311125"/>
              <a:chExt cx="427800" cy="427800"/>
            </a:xfrm>
          </p:grpSpPr>
          <p:cxnSp>
            <p:nvCxnSpPr>
              <p:cNvPr id="551" name="Google Shape;551;p39"/>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52" name="Google Shape;552;p39"/>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553" name="Google Shape;553;p39"/>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11">
  <p:cSld name="TITLE_ONLY_1_1_1_1_1_1_1_1_1_1_1">
    <p:spTree>
      <p:nvGrpSpPr>
        <p:cNvPr id="1" name="Shape 554"/>
        <p:cNvGrpSpPr/>
        <p:nvPr/>
      </p:nvGrpSpPr>
      <p:grpSpPr>
        <a:xfrm>
          <a:off x="0" y="0"/>
          <a:ext cx="0" cy="0"/>
          <a:chOff x="0" y="0"/>
          <a:chExt cx="0" cy="0"/>
        </a:xfrm>
      </p:grpSpPr>
      <p:pic>
        <p:nvPicPr>
          <p:cNvPr id="555" name="Google Shape;555;p40"/>
          <p:cNvPicPr preferRelativeResize="0"/>
          <p:nvPr/>
        </p:nvPicPr>
        <p:blipFill>
          <a:blip r:embed="rId2">
            <a:alphaModFix amt="22000"/>
          </a:blip>
          <a:stretch>
            <a:fillRect/>
          </a:stretch>
        </p:blipFill>
        <p:spPr>
          <a:xfrm>
            <a:off x="-209575" y="-117775"/>
            <a:ext cx="9563151" cy="5374600"/>
          </a:xfrm>
          <a:prstGeom prst="rect">
            <a:avLst/>
          </a:prstGeom>
          <a:noFill/>
          <a:ln>
            <a:noFill/>
          </a:ln>
        </p:spPr>
      </p:pic>
      <p:sp>
        <p:nvSpPr>
          <p:cNvPr id="556" name="Google Shape;556;p40"/>
          <p:cNvSpPr txBox="1">
            <a:spLocks noGrp="1"/>
          </p:cNvSpPr>
          <p:nvPr>
            <p:ph type="title"/>
          </p:nvPr>
        </p:nvSpPr>
        <p:spPr>
          <a:xfrm>
            <a:off x="720000" y="44543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600" b="1"/>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anks">
  <p:cSld name="CUSTOM_7_1">
    <p:spTree>
      <p:nvGrpSpPr>
        <p:cNvPr id="1" name="Shape 557"/>
        <p:cNvGrpSpPr/>
        <p:nvPr/>
      </p:nvGrpSpPr>
      <p:grpSpPr>
        <a:xfrm>
          <a:off x="0" y="0"/>
          <a:ext cx="0" cy="0"/>
          <a:chOff x="0" y="0"/>
          <a:chExt cx="0" cy="0"/>
        </a:xfrm>
      </p:grpSpPr>
      <p:pic>
        <p:nvPicPr>
          <p:cNvPr id="558" name="Google Shape;558;p41"/>
          <p:cNvPicPr preferRelativeResize="0"/>
          <p:nvPr/>
        </p:nvPicPr>
        <p:blipFill rotWithShape="1">
          <a:blip r:embed="rId2">
            <a:alphaModFix amt="80000"/>
          </a:blip>
          <a:srcRect t="298" b="308"/>
          <a:stretch/>
        </p:blipFill>
        <p:spPr>
          <a:xfrm>
            <a:off x="-194300" y="-106950"/>
            <a:ext cx="9532549" cy="5357400"/>
          </a:xfrm>
          <a:prstGeom prst="rect">
            <a:avLst/>
          </a:prstGeom>
          <a:noFill/>
          <a:ln>
            <a:noFill/>
          </a:ln>
        </p:spPr>
      </p:pic>
      <p:pic>
        <p:nvPicPr>
          <p:cNvPr id="559" name="Google Shape;559;p41"/>
          <p:cNvPicPr preferRelativeResize="0"/>
          <p:nvPr/>
        </p:nvPicPr>
        <p:blipFill>
          <a:blip r:embed="rId3">
            <a:alphaModFix amt="22000"/>
          </a:blip>
          <a:stretch>
            <a:fillRect/>
          </a:stretch>
        </p:blipFill>
        <p:spPr>
          <a:xfrm flipH="1">
            <a:off x="-209575" y="-117775"/>
            <a:ext cx="9563151" cy="5374600"/>
          </a:xfrm>
          <a:prstGeom prst="rect">
            <a:avLst/>
          </a:prstGeom>
          <a:noFill/>
          <a:ln>
            <a:noFill/>
          </a:ln>
        </p:spPr>
      </p:pic>
      <p:sp>
        <p:nvSpPr>
          <p:cNvPr id="560" name="Google Shape;560;p41"/>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1" name="Google Shape;561;p41"/>
          <p:cNvGrpSpPr/>
          <p:nvPr/>
        </p:nvGrpSpPr>
        <p:grpSpPr>
          <a:xfrm>
            <a:off x="361981" y="4410528"/>
            <a:ext cx="322647" cy="322647"/>
            <a:chOff x="798656" y="3849778"/>
            <a:chExt cx="322647" cy="322647"/>
          </a:xfrm>
        </p:grpSpPr>
        <p:grpSp>
          <p:nvGrpSpPr>
            <p:cNvPr id="562" name="Google Shape;562;p41"/>
            <p:cNvGrpSpPr/>
            <p:nvPr/>
          </p:nvGrpSpPr>
          <p:grpSpPr>
            <a:xfrm>
              <a:off x="845906" y="3897028"/>
              <a:ext cx="228146" cy="228146"/>
              <a:chOff x="1789050" y="-311125"/>
              <a:chExt cx="427800" cy="427800"/>
            </a:xfrm>
          </p:grpSpPr>
          <p:cxnSp>
            <p:nvCxnSpPr>
              <p:cNvPr id="563" name="Google Shape;563;p4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64" name="Google Shape;564;p4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65" name="Google Shape;565;p41"/>
            <p:cNvGrpSpPr/>
            <p:nvPr/>
          </p:nvGrpSpPr>
          <p:grpSpPr>
            <a:xfrm rot="2700000">
              <a:off x="845906" y="3897028"/>
              <a:ext cx="228146" cy="228146"/>
              <a:chOff x="1789050" y="-311125"/>
              <a:chExt cx="427800" cy="427800"/>
            </a:xfrm>
          </p:grpSpPr>
          <p:cxnSp>
            <p:nvCxnSpPr>
              <p:cNvPr id="566" name="Google Shape;566;p4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67" name="Google Shape;567;p4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grpSp>
        <p:nvGrpSpPr>
          <p:cNvPr id="568" name="Google Shape;568;p41"/>
          <p:cNvGrpSpPr/>
          <p:nvPr/>
        </p:nvGrpSpPr>
        <p:grpSpPr>
          <a:xfrm>
            <a:off x="8459431" y="4410528"/>
            <a:ext cx="322647" cy="322647"/>
            <a:chOff x="798656" y="3849778"/>
            <a:chExt cx="322647" cy="322647"/>
          </a:xfrm>
        </p:grpSpPr>
        <p:grpSp>
          <p:nvGrpSpPr>
            <p:cNvPr id="569" name="Google Shape;569;p41"/>
            <p:cNvGrpSpPr/>
            <p:nvPr/>
          </p:nvGrpSpPr>
          <p:grpSpPr>
            <a:xfrm>
              <a:off x="845906" y="3897028"/>
              <a:ext cx="228146" cy="228146"/>
              <a:chOff x="1789050" y="-311125"/>
              <a:chExt cx="427800" cy="427800"/>
            </a:xfrm>
          </p:grpSpPr>
          <p:cxnSp>
            <p:nvCxnSpPr>
              <p:cNvPr id="570" name="Google Shape;570;p4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71" name="Google Shape;571;p4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nvGrpSpPr>
            <p:cNvPr id="572" name="Google Shape;572;p41"/>
            <p:cNvGrpSpPr/>
            <p:nvPr/>
          </p:nvGrpSpPr>
          <p:grpSpPr>
            <a:xfrm rot="2700000">
              <a:off x="845906" y="3897028"/>
              <a:ext cx="228146" cy="228146"/>
              <a:chOff x="1789050" y="-311125"/>
              <a:chExt cx="427800" cy="427800"/>
            </a:xfrm>
          </p:grpSpPr>
          <p:cxnSp>
            <p:nvCxnSpPr>
              <p:cNvPr id="573" name="Google Shape;573;p41"/>
              <p:cNvCxnSpPr/>
              <p:nvPr/>
            </p:nvCxnSpPr>
            <p:spPr>
              <a:xfrm>
                <a:off x="1789050" y="-97225"/>
                <a:ext cx="427800" cy="0"/>
              </a:xfrm>
              <a:prstGeom prst="straightConnector1">
                <a:avLst/>
              </a:prstGeom>
              <a:noFill/>
              <a:ln w="19050" cap="flat" cmpd="sng">
                <a:solidFill>
                  <a:schemeClr val="lt1"/>
                </a:solidFill>
                <a:prstDash val="solid"/>
                <a:round/>
                <a:headEnd type="none" w="med" len="med"/>
                <a:tailEnd type="none" w="med" len="med"/>
              </a:ln>
            </p:spPr>
          </p:cxnSp>
          <p:cxnSp>
            <p:nvCxnSpPr>
              <p:cNvPr id="574" name="Google Shape;574;p41"/>
              <p:cNvCxnSpPr/>
              <p:nvPr/>
            </p:nvCxnSpPr>
            <p:spPr>
              <a:xfrm rot="5400000">
                <a:off x="1789050" y="-97225"/>
                <a:ext cx="427800" cy="0"/>
              </a:xfrm>
              <a:prstGeom prst="straightConnector1">
                <a:avLst/>
              </a:prstGeom>
              <a:noFill/>
              <a:ln w="19050" cap="flat" cmpd="sng">
                <a:solidFill>
                  <a:schemeClr val="lt1"/>
                </a:solidFill>
                <a:prstDash val="solid"/>
                <a:round/>
                <a:headEnd type="none" w="med" len="med"/>
                <a:tailEnd type="none" w="med" len="med"/>
              </a:ln>
            </p:spPr>
          </p:cxnSp>
        </p:grpSp>
      </p:grpSp>
      <p:sp>
        <p:nvSpPr>
          <p:cNvPr id="575" name="Google Shape;575;p41"/>
          <p:cNvSpPr txBox="1"/>
          <p:nvPr/>
        </p:nvSpPr>
        <p:spPr>
          <a:xfrm>
            <a:off x="2099100" y="3230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1"/>
                </a:solidFill>
                <a:latin typeface="Darker Grotesque SemiBold"/>
                <a:ea typeface="Darker Grotesque SemiBold"/>
                <a:cs typeface="Darker Grotesque SemiBold"/>
                <a:sym typeface="Darker Grotesque SemiBold"/>
              </a:rPr>
              <a:t>CREDITS: This presentation template was created by </a:t>
            </a:r>
            <a:r>
              <a:rPr lang="en" sz="1200">
                <a:solidFill>
                  <a:schemeClr val="dk1"/>
                </a:solidFill>
                <a:uFill>
                  <a:noFill/>
                </a:uFill>
                <a:latin typeface="Darker Grotesque SemiBold"/>
                <a:ea typeface="Darker Grotesque SemiBold"/>
                <a:cs typeface="Darker Grotesque SemiBold"/>
                <a:sym typeface="Darker Grotesque SemiBold"/>
                <a:hlinkClick r:id="rId4">
                  <a:extLst>
                    <a:ext uri="{A12FA001-AC4F-418D-AE19-62706E023703}">
                      <ahyp:hlinkClr xmlns:ahyp="http://schemas.microsoft.com/office/drawing/2018/hyperlinkcolor" val="tx"/>
                    </a:ext>
                  </a:extLst>
                </a:hlinkClick>
              </a:rPr>
              <a:t>Slidesgo</a:t>
            </a:r>
            <a:r>
              <a:rPr lang="en" sz="1200">
                <a:solidFill>
                  <a:schemeClr val="dk1"/>
                </a:solidFill>
                <a:latin typeface="Darker Grotesque SemiBold"/>
                <a:ea typeface="Darker Grotesque SemiBold"/>
                <a:cs typeface="Darker Grotesque SemiBold"/>
                <a:sym typeface="Darker Grotesque SemiBold"/>
              </a:rPr>
              <a:t>, and includes icons by </a:t>
            </a:r>
            <a:r>
              <a:rPr lang="en" sz="1200">
                <a:solidFill>
                  <a:schemeClr val="dk1"/>
                </a:solidFill>
                <a:uFill>
                  <a:noFill/>
                </a:uFill>
                <a:latin typeface="Darker Grotesque SemiBold"/>
                <a:ea typeface="Darker Grotesque SemiBold"/>
                <a:cs typeface="Darker Grotesque SemiBold"/>
                <a:sym typeface="Darker Grotesque SemiBold"/>
                <a:hlinkClick r:id="rId5">
                  <a:extLst>
                    <a:ext uri="{A12FA001-AC4F-418D-AE19-62706E023703}">
                      <ahyp:hlinkClr xmlns:ahyp="http://schemas.microsoft.com/office/drawing/2018/hyperlinkcolor" val="tx"/>
                    </a:ext>
                  </a:extLst>
                </a:hlinkClick>
              </a:rPr>
              <a:t>Flaticon</a:t>
            </a:r>
            <a:r>
              <a:rPr lang="en" sz="1200">
                <a:solidFill>
                  <a:schemeClr val="dk1"/>
                </a:solidFill>
                <a:latin typeface="Darker Grotesque SemiBold"/>
                <a:ea typeface="Darker Grotesque SemiBold"/>
                <a:cs typeface="Darker Grotesque SemiBold"/>
                <a:sym typeface="Darker Grotesque SemiBold"/>
              </a:rPr>
              <a:t>, and infographics &amp; images by </a:t>
            </a:r>
            <a:r>
              <a:rPr lang="en" sz="1200">
                <a:solidFill>
                  <a:schemeClr val="dk1"/>
                </a:solidFill>
                <a:uFill>
                  <a:noFill/>
                </a:uFill>
                <a:latin typeface="Darker Grotesque SemiBold"/>
                <a:ea typeface="Darker Grotesque SemiBold"/>
                <a:cs typeface="Darker Grotesque SemiBold"/>
                <a:sym typeface="Darker Grotesque SemiBold"/>
                <a:hlinkClick r:id="rId6">
                  <a:extLst>
                    <a:ext uri="{A12FA001-AC4F-418D-AE19-62706E023703}">
                      <ahyp:hlinkClr xmlns:ahyp="http://schemas.microsoft.com/office/drawing/2018/hyperlinkcolor" val="tx"/>
                    </a:ext>
                  </a:extLst>
                </a:hlinkClick>
              </a:rPr>
              <a:t>Freepik</a:t>
            </a:r>
            <a:r>
              <a:rPr lang="en" sz="1200">
                <a:solidFill>
                  <a:schemeClr val="dk1"/>
                </a:solidFill>
                <a:latin typeface="Darker Grotesque SemiBold"/>
                <a:ea typeface="Darker Grotesque SemiBold"/>
                <a:cs typeface="Darker Grotesque SemiBold"/>
                <a:sym typeface="Darker Grotesque SemiBold"/>
              </a:rPr>
              <a:t> </a:t>
            </a:r>
            <a:endParaRPr sz="1200">
              <a:solidFill>
                <a:schemeClr val="dk1"/>
              </a:solidFill>
              <a:latin typeface="Darker Grotesque SemiBold"/>
              <a:ea typeface="Darker Grotesque SemiBold"/>
              <a:cs typeface="Darker Grotesque SemiBold"/>
              <a:sym typeface="Darker Grotesque SemiBold"/>
            </a:endParaRPr>
          </a:p>
        </p:txBody>
      </p:sp>
      <p:sp>
        <p:nvSpPr>
          <p:cNvPr id="576" name="Google Shape;576;p41"/>
          <p:cNvSpPr txBox="1">
            <a:spLocks noGrp="1"/>
          </p:cNvSpPr>
          <p:nvPr>
            <p:ph type="title"/>
          </p:nvPr>
        </p:nvSpPr>
        <p:spPr>
          <a:xfrm>
            <a:off x="2347938" y="387600"/>
            <a:ext cx="44481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7200" b="1"/>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577" name="Google Shape;577;p41"/>
          <p:cNvSpPr txBox="1">
            <a:spLocks noGrp="1"/>
          </p:cNvSpPr>
          <p:nvPr>
            <p:ph type="subTitle" idx="1"/>
          </p:nvPr>
        </p:nvSpPr>
        <p:spPr>
          <a:xfrm>
            <a:off x="2347950" y="1393205"/>
            <a:ext cx="4448100" cy="556200"/>
          </a:xfrm>
          <a:prstGeom prst="rect">
            <a:avLst/>
          </a:prstGeom>
          <a:solidFill>
            <a:srgbClr val="F3F3F3">
              <a:alpha val="3929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2400">
                <a:solidFill>
                  <a:schemeClr val="dk1"/>
                </a:solidFill>
                <a:latin typeface="Titillium Web"/>
                <a:ea typeface="Titillium Web"/>
                <a:cs typeface="Titillium Web"/>
                <a:sym typeface="Titillium Web"/>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578" name="Google Shape;578;p41"/>
          <p:cNvSpPr txBox="1">
            <a:spLocks noGrp="1"/>
          </p:cNvSpPr>
          <p:nvPr>
            <p:ph type="subTitle" idx="2"/>
          </p:nvPr>
        </p:nvSpPr>
        <p:spPr>
          <a:xfrm>
            <a:off x="2347938" y="2045525"/>
            <a:ext cx="4448100" cy="66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latin typeface="Darker Grotesque SemiBold"/>
                <a:ea typeface="Darker Grotesque SemiBold"/>
                <a:cs typeface="Darker Grotesque SemiBold"/>
                <a:sym typeface="Darker Grotesque SemiBol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1">
  <p:cSld name="CUSTOM_3">
    <p:spTree>
      <p:nvGrpSpPr>
        <p:cNvPr id="1" name="Shape 579"/>
        <p:cNvGrpSpPr/>
        <p:nvPr/>
      </p:nvGrpSpPr>
      <p:grpSpPr>
        <a:xfrm>
          <a:off x="0" y="0"/>
          <a:ext cx="0" cy="0"/>
          <a:chOff x="0" y="0"/>
          <a:chExt cx="0" cy="0"/>
        </a:xfrm>
      </p:grpSpPr>
      <p:pic>
        <p:nvPicPr>
          <p:cNvPr id="580" name="Google Shape;580;p42"/>
          <p:cNvPicPr preferRelativeResize="0"/>
          <p:nvPr/>
        </p:nvPicPr>
        <p:blipFill>
          <a:blip r:embed="rId2">
            <a:alphaModFix/>
          </a:blip>
          <a:stretch>
            <a:fillRect/>
          </a:stretch>
        </p:blipFill>
        <p:spPr>
          <a:xfrm rot="10800000" flipH="1">
            <a:off x="-339052" y="-190793"/>
            <a:ext cx="9678351" cy="5439367"/>
          </a:xfrm>
          <a:prstGeom prst="rect">
            <a:avLst/>
          </a:prstGeom>
          <a:noFill/>
          <a:ln>
            <a:noFill/>
          </a:ln>
        </p:spPr>
      </p:pic>
      <p:pic>
        <p:nvPicPr>
          <p:cNvPr id="581" name="Google Shape;581;p42"/>
          <p:cNvPicPr preferRelativeResize="0"/>
          <p:nvPr/>
        </p:nvPicPr>
        <p:blipFill>
          <a:blip r:embed="rId3">
            <a:alphaModFix amt="40000"/>
          </a:blip>
          <a:stretch>
            <a:fillRect/>
          </a:stretch>
        </p:blipFill>
        <p:spPr>
          <a:xfrm>
            <a:off x="-407850" y="-308125"/>
            <a:ext cx="9959700" cy="559747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2">
  <p:cSld name="CUSTOM_4">
    <p:spTree>
      <p:nvGrpSpPr>
        <p:cNvPr id="1" name="Shape 582"/>
        <p:cNvGrpSpPr/>
        <p:nvPr/>
      </p:nvGrpSpPr>
      <p:grpSpPr>
        <a:xfrm>
          <a:off x="0" y="0"/>
          <a:ext cx="0" cy="0"/>
          <a:chOff x="0" y="0"/>
          <a:chExt cx="0" cy="0"/>
        </a:xfrm>
      </p:grpSpPr>
      <p:pic>
        <p:nvPicPr>
          <p:cNvPr id="583" name="Google Shape;583;p43"/>
          <p:cNvPicPr preferRelativeResize="0"/>
          <p:nvPr/>
        </p:nvPicPr>
        <p:blipFill rotWithShape="1">
          <a:blip r:embed="rId2">
            <a:alphaModFix/>
          </a:blip>
          <a:srcRect t="298" b="308"/>
          <a:stretch/>
        </p:blipFill>
        <p:spPr>
          <a:xfrm>
            <a:off x="-93013" y="-49978"/>
            <a:ext cx="9329976" cy="5243546"/>
          </a:xfrm>
          <a:prstGeom prst="rect">
            <a:avLst/>
          </a:prstGeom>
          <a:noFill/>
          <a:ln>
            <a:noFill/>
          </a:ln>
        </p:spPr>
      </p:pic>
      <p:pic>
        <p:nvPicPr>
          <p:cNvPr id="584" name="Google Shape;584;p43"/>
          <p:cNvPicPr preferRelativeResize="0"/>
          <p:nvPr/>
        </p:nvPicPr>
        <p:blipFill>
          <a:blip r:embed="rId3">
            <a:alphaModFix amt="40000"/>
          </a:blip>
          <a:stretch>
            <a:fillRect/>
          </a:stretch>
        </p:blipFill>
        <p:spPr>
          <a:xfrm>
            <a:off x="-215275" y="-193474"/>
            <a:ext cx="9551698" cy="536817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ackground 3">
  <p:cSld name="CUSTOM_5">
    <p:spTree>
      <p:nvGrpSpPr>
        <p:cNvPr id="1" name="Shape 585"/>
        <p:cNvGrpSpPr/>
        <p:nvPr/>
      </p:nvGrpSpPr>
      <p:grpSpPr>
        <a:xfrm>
          <a:off x="0" y="0"/>
          <a:ext cx="0" cy="0"/>
          <a:chOff x="0" y="0"/>
          <a:chExt cx="0" cy="0"/>
        </a:xfrm>
      </p:grpSpPr>
      <p:pic>
        <p:nvPicPr>
          <p:cNvPr id="586" name="Google Shape;586;p44"/>
          <p:cNvPicPr preferRelativeResize="0"/>
          <p:nvPr/>
        </p:nvPicPr>
        <p:blipFill rotWithShape="1">
          <a:blip r:embed="rId2">
            <a:alphaModFix amt="80000"/>
          </a:blip>
          <a:srcRect t="298" b="308"/>
          <a:stretch/>
        </p:blipFill>
        <p:spPr>
          <a:xfrm rot="10800000">
            <a:off x="-111562" y="-60415"/>
            <a:ext cx="9367173" cy="5264439"/>
          </a:xfrm>
          <a:prstGeom prst="rect">
            <a:avLst/>
          </a:prstGeom>
          <a:noFill/>
          <a:ln>
            <a:noFill/>
          </a:ln>
        </p:spPr>
      </p:pic>
      <p:pic>
        <p:nvPicPr>
          <p:cNvPr id="587" name="Google Shape;587;p44"/>
          <p:cNvPicPr preferRelativeResize="0"/>
          <p:nvPr/>
        </p:nvPicPr>
        <p:blipFill>
          <a:blip r:embed="rId3">
            <a:alphaModFix amt="22000"/>
          </a:blip>
          <a:stretch>
            <a:fillRect/>
          </a:stretch>
        </p:blipFill>
        <p:spPr>
          <a:xfrm flipH="1">
            <a:off x="-326277" y="-183350"/>
            <a:ext cx="9796552" cy="550575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4">
  <p:cSld name="CAPTION_ONLY_1">
    <p:spTree>
      <p:nvGrpSpPr>
        <p:cNvPr id="1" name="Shape 588"/>
        <p:cNvGrpSpPr/>
        <p:nvPr/>
      </p:nvGrpSpPr>
      <p:grpSpPr>
        <a:xfrm>
          <a:off x="0" y="0"/>
          <a:ext cx="0" cy="0"/>
          <a:chOff x="0" y="0"/>
          <a:chExt cx="0" cy="0"/>
        </a:xfrm>
      </p:grpSpPr>
      <p:pic>
        <p:nvPicPr>
          <p:cNvPr id="589" name="Google Shape;589;p45"/>
          <p:cNvPicPr preferRelativeResize="0"/>
          <p:nvPr/>
        </p:nvPicPr>
        <p:blipFill rotWithShape="1">
          <a:blip r:embed="rId2">
            <a:alphaModFix/>
          </a:blip>
          <a:srcRect/>
          <a:stretch/>
        </p:blipFill>
        <p:spPr>
          <a:xfrm>
            <a:off x="0" y="0"/>
            <a:ext cx="9144003" cy="5170288"/>
          </a:xfrm>
          <a:prstGeom prst="rect">
            <a:avLst/>
          </a:prstGeom>
          <a:noFill/>
          <a:ln>
            <a:noFill/>
          </a:ln>
        </p:spPr>
      </p:pic>
      <p:pic>
        <p:nvPicPr>
          <p:cNvPr id="590" name="Google Shape;590;p45"/>
          <p:cNvPicPr preferRelativeResize="0"/>
          <p:nvPr/>
        </p:nvPicPr>
        <p:blipFill>
          <a:blip r:embed="rId3">
            <a:alphaModFix amt="22000"/>
          </a:blip>
          <a:stretch>
            <a:fillRect/>
          </a:stretch>
        </p:blipFill>
        <p:spPr>
          <a:xfrm>
            <a:off x="-209575" y="-115550"/>
            <a:ext cx="9563151" cy="5374600"/>
          </a:xfrm>
          <a:prstGeom prst="rect">
            <a:avLst/>
          </a:prstGeom>
          <a:noFill/>
          <a:ln>
            <a:noFill/>
          </a:ln>
        </p:spPr>
      </p:pic>
      <p:sp>
        <p:nvSpPr>
          <p:cNvPr id="591" name="Google Shape;591;p45"/>
          <p:cNvSpPr/>
          <p:nvPr/>
        </p:nvSpPr>
        <p:spPr>
          <a:xfrm>
            <a:off x="-68125" y="-115525"/>
            <a:ext cx="9212100" cy="5374500"/>
          </a:xfrm>
          <a:prstGeom prst="rect">
            <a:avLst/>
          </a:prstGeom>
          <a:solidFill>
            <a:srgbClr val="F3F3F3">
              <a:alpha val="392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Titillium Web"/>
              <a:ea typeface="Titillium Web"/>
              <a:cs typeface="Titillium Web"/>
              <a:sym typeface="Titillium Web"/>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5">
  <p:cSld name="CAPTION_ONLY_1_1">
    <p:spTree>
      <p:nvGrpSpPr>
        <p:cNvPr id="1" name="Shape 592"/>
        <p:cNvGrpSpPr/>
        <p:nvPr/>
      </p:nvGrpSpPr>
      <p:grpSpPr>
        <a:xfrm>
          <a:off x="0" y="0"/>
          <a:ext cx="0" cy="0"/>
          <a:chOff x="0" y="0"/>
          <a:chExt cx="0" cy="0"/>
        </a:xfrm>
      </p:grpSpPr>
      <p:pic>
        <p:nvPicPr>
          <p:cNvPr id="593" name="Google Shape;593;p46"/>
          <p:cNvPicPr preferRelativeResize="0"/>
          <p:nvPr/>
        </p:nvPicPr>
        <p:blipFill rotWithShape="1">
          <a:blip r:embed="rId2">
            <a:alphaModFix/>
          </a:blip>
          <a:srcRect/>
          <a:stretch/>
        </p:blipFill>
        <p:spPr>
          <a:xfrm>
            <a:off x="0" y="0"/>
            <a:ext cx="9144003" cy="5170288"/>
          </a:xfrm>
          <a:prstGeom prst="rect">
            <a:avLst/>
          </a:prstGeom>
          <a:noFill/>
          <a:ln>
            <a:noFill/>
          </a:ln>
        </p:spPr>
      </p:pic>
      <p:pic>
        <p:nvPicPr>
          <p:cNvPr id="594" name="Google Shape;594;p46"/>
          <p:cNvPicPr preferRelativeResize="0"/>
          <p:nvPr/>
        </p:nvPicPr>
        <p:blipFill>
          <a:blip r:embed="rId3">
            <a:alphaModFix amt="22000"/>
          </a:blip>
          <a:stretch>
            <a:fillRect/>
          </a:stretch>
        </p:blipFill>
        <p:spPr>
          <a:xfrm>
            <a:off x="-209575" y="-115550"/>
            <a:ext cx="9563151" cy="5374600"/>
          </a:xfrm>
          <a:prstGeom prst="rect">
            <a:avLst/>
          </a:prstGeom>
          <a:noFill/>
          <a:ln>
            <a:noFill/>
          </a:ln>
        </p:spPr>
      </p:pic>
      <p:sp>
        <p:nvSpPr>
          <p:cNvPr id="595" name="Google Shape;595;p46"/>
          <p:cNvSpPr/>
          <p:nvPr/>
        </p:nvSpPr>
        <p:spPr>
          <a:xfrm>
            <a:off x="-68125" y="-115525"/>
            <a:ext cx="9212100" cy="5374500"/>
          </a:xfrm>
          <a:prstGeom prst="rect">
            <a:avLst/>
          </a:prstGeom>
          <a:solidFill>
            <a:srgbClr val="F3F3F3">
              <a:alpha val="392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Titillium Web"/>
              <a:ea typeface="Titillium Web"/>
              <a:cs typeface="Titillium Web"/>
              <a:sym typeface="Titillium Web"/>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6">
  <p:cSld name="CAPTION_ONLY_1_1_1">
    <p:spTree>
      <p:nvGrpSpPr>
        <p:cNvPr id="1" name="Shape 596"/>
        <p:cNvGrpSpPr/>
        <p:nvPr/>
      </p:nvGrpSpPr>
      <p:grpSpPr>
        <a:xfrm>
          <a:off x="0" y="0"/>
          <a:ext cx="0" cy="0"/>
          <a:chOff x="0" y="0"/>
          <a:chExt cx="0" cy="0"/>
        </a:xfrm>
      </p:grpSpPr>
      <p:pic>
        <p:nvPicPr>
          <p:cNvPr id="597" name="Google Shape;597;p47"/>
          <p:cNvPicPr preferRelativeResize="0"/>
          <p:nvPr/>
        </p:nvPicPr>
        <p:blipFill rotWithShape="1">
          <a:blip r:embed="rId2">
            <a:alphaModFix amt="90000"/>
          </a:blip>
          <a:srcRect t="29" b="29"/>
          <a:stretch/>
        </p:blipFill>
        <p:spPr>
          <a:xfrm rot="10800000" flipH="1">
            <a:off x="-209576" y="-115548"/>
            <a:ext cx="9353574" cy="5285850"/>
          </a:xfrm>
          <a:prstGeom prst="rect">
            <a:avLst/>
          </a:prstGeom>
          <a:noFill/>
          <a:ln>
            <a:noFill/>
          </a:ln>
        </p:spPr>
      </p:pic>
      <p:pic>
        <p:nvPicPr>
          <p:cNvPr id="598" name="Google Shape;598;p47"/>
          <p:cNvPicPr preferRelativeResize="0"/>
          <p:nvPr/>
        </p:nvPicPr>
        <p:blipFill>
          <a:blip r:embed="rId3">
            <a:alphaModFix amt="22000"/>
          </a:blip>
          <a:stretch>
            <a:fillRect/>
          </a:stretch>
        </p:blipFill>
        <p:spPr>
          <a:xfrm>
            <a:off x="-209575" y="-115550"/>
            <a:ext cx="9563151" cy="5374600"/>
          </a:xfrm>
          <a:prstGeom prst="rect">
            <a:avLst/>
          </a:prstGeom>
          <a:noFill/>
          <a:ln>
            <a:noFill/>
          </a:ln>
        </p:spPr>
      </p:pic>
      <p:sp>
        <p:nvSpPr>
          <p:cNvPr id="599" name="Google Shape;599;p47"/>
          <p:cNvSpPr/>
          <p:nvPr/>
        </p:nvSpPr>
        <p:spPr>
          <a:xfrm>
            <a:off x="-68125" y="-115525"/>
            <a:ext cx="9212100" cy="5374500"/>
          </a:xfrm>
          <a:prstGeom prst="rect">
            <a:avLst/>
          </a:prstGeom>
          <a:solidFill>
            <a:srgbClr val="F3F3F3">
              <a:alpha val="392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Titillium Web"/>
              <a:ea typeface="Titillium Web"/>
              <a:cs typeface="Titillium Web"/>
              <a:sym typeface="Titillium Web"/>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7">
  <p:cSld name="CAPTION_ONLY_1_1_1_1">
    <p:spTree>
      <p:nvGrpSpPr>
        <p:cNvPr id="1" name="Shape 600"/>
        <p:cNvGrpSpPr/>
        <p:nvPr/>
      </p:nvGrpSpPr>
      <p:grpSpPr>
        <a:xfrm>
          <a:off x="0" y="0"/>
          <a:ext cx="0" cy="0"/>
          <a:chOff x="0" y="0"/>
          <a:chExt cx="0" cy="0"/>
        </a:xfrm>
      </p:grpSpPr>
      <p:pic>
        <p:nvPicPr>
          <p:cNvPr id="601" name="Google Shape;601;p48"/>
          <p:cNvPicPr preferRelativeResize="0"/>
          <p:nvPr/>
        </p:nvPicPr>
        <p:blipFill rotWithShape="1">
          <a:blip r:embed="rId2">
            <a:alphaModFix amt="70000"/>
          </a:blip>
          <a:srcRect t="29" b="29"/>
          <a:stretch/>
        </p:blipFill>
        <p:spPr>
          <a:xfrm rot="10800000" flipH="1">
            <a:off x="-209576" y="-115548"/>
            <a:ext cx="9353574" cy="5285850"/>
          </a:xfrm>
          <a:prstGeom prst="rect">
            <a:avLst/>
          </a:prstGeom>
          <a:noFill/>
          <a:ln>
            <a:noFill/>
          </a:ln>
        </p:spPr>
      </p:pic>
      <p:pic>
        <p:nvPicPr>
          <p:cNvPr id="602" name="Google Shape;602;p48"/>
          <p:cNvPicPr preferRelativeResize="0"/>
          <p:nvPr/>
        </p:nvPicPr>
        <p:blipFill>
          <a:blip r:embed="rId3">
            <a:alphaModFix amt="22000"/>
          </a:blip>
          <a:stretch>
            <a:fillRect/>
          </a:stretch>
        </p:blipFill>
        <p:spPr>
          <a:xfrm>
            <a:off x="-209575" y="-115550"/>
            <a:ext cx="9563151" cy="5374600"/>
          </a:xfrm>
          <a:prstGeom prst="rect">
            <a:avLst/>
          </a:prstGeom>
          <a:noFill/>
          <a:ln>
            <a:noFill/>
          </a:ln>
        </p:spPr>
      </p:pic>
      <p:sp>
        <p:nvSpPr>
          <p:cNvPr id="603" name="Google Shape;603;p48"/>
          <p:cNvSpPr/>
          <p:nvPr/>
        </p:nvSpPr>
        <p:spPr>
          <a:xfrm>
            <a:off x="-68125" y="-115525"/>
            <a:ext cx="9212100" cy="5374500"/>
          </a:xfrm>
          <a:prstGeom prst="rect">
            <a:avLst/>
          </a:prstGeom>
          <a:solidFill>
            <a:srgbClr val="F3F3F3">
              <a:alpha val="392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Titillium Web"/>
              <a:ea typeface="Titillium Web"/>
              <a:cs typeface="Titillium Web"/>
              <a:sym typeface="Titillium Web"/>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1">
  <p:cSld name="SECTION_HEADER_2">
    <p:spTree>
      <p:nvGrpSpPr>
        <p:cNvPr id="1" name="Shape 604"/>
        <p:cNvGrpSpPr/>
        <p:nvPr/>
      </p:nvGrpSpPr>
      <p:grpSpPr>
        <a:xfrm>
          <a:off x="0" y="0"/>
          <a:ext cx="0" cy="0"/>
          <a:chOff x="0" y="0"/>
          <a:chExt cx="0" cy="0"/>
        </a:xfrm>
      </p:grpSpPr>
      <p:sp>
        <p:nvSpPr>
          <p:cNvPr id="605" name="Google Shape;605;p49"/>
          <p:cNvSpPr txBox="1">
            <a:spLocks noGrp="1"/>
          </p:cNvSpPr>
          <p:nvPr>
            <p:ph type="title"/>
          </p:nvPr>
        </p:nvSpPr>
        <p:spPr>
          <a:xfrm>
            <a:off x="2206800" y="2374150"/>
            <a:ext cx="4730400" cy="68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sz="4500"/>
            </a:lvl1pPr>
            <a:lvl2pPr lvl="1" algn="ctr" rtl="0">
              <a:spcBef>
                <a:spcPts val="0"/>
              </a:spcBef>
              <a:spcAft>
                <a:spcPts val="0"/>
              </a:spcAft>
              <a:buSzPts val="4500"/>
              <a:buNone/>
              <a:defRPr sz="4500"/>
            </a:lvl2pPr>
            <a:lvl3pPr lvl="2" algn="ctr" rtl="0">
              <a:spcBef>
                <a:spcPts val="0"/>
              </a:spcBef>
              <a:spcAft>
                <a:spcPts val="0"/>
              </a:spcAft>
              <a:buSzPts val="4500"/>
              <a:buNone/>
              <a:defRPr sz="4500"/>
            </a:lvl3pPr>
            <a:lvl4pPr lvl="3" algn="ctr" rtl="0">
              <a:spcBef>
                <a:spcPts val="0"/>
              </a:spcBef>
              <a:spcAft>
                <a:spcPts val="0"/>
              </a:spcAft>
              <a:buSzPts val="4500"/>
              <a:buNone/>
              <a:defRPr sz="4500"/>
            </a:lvl4pPr>
            <a:lvl5pPr lvl="4" algn="ctr" rtl="0">
              <a:spcBef>
                <a:spcPts val="0"/>
              </a:spcBef>
              <a:spcAft>
                <a:spcPts val="0"/>
              </a:spcAft>
              <a:buSzPts val="4500"/>
              <a:buNone/>
              <a:defRPr sz="4500"/>
            </a:lvl5pPr>
            <a:lvl6pPr lvl="5" algn="ctr" rtl="0">
              <a:spcBef>
                <a:spcPts val="0"/>
              </a:spcBef>
              <a:spcAft>
                <a:spcPts val="0"/>
              </a:spcAft>
              <a:buSzPts val="4500"/>
              <a:buNone/>
              <a:defRPr sz="4500"/>
            </a:lvl6pPr>
            <a:lvl7pPr lvl="6" algn="ctr" rtl="0">
              <a:spcBef>
                <a:spcPts val="0"/>
              </a:spcBef>
              <a:spcAft>
                <a:spcPts val="0"/>
              </a:spcAft>
              <a:buSzPts val="4500"/>
              <a:buNone/>
              <a:defRPr sz="4500"/>
            </a:lvl7pPr>
            <a:lvl8pPr lvl="7" algn="ctr" rtl="0">
              <a:spcBef>
                <a:spcPts val="0"/>
              </a:spcBef>
              <a:spcAft>
                <a:spcPts val="0"/>
              </a:spcAft>
              <a:buSzPts val="4500"/>
              <a:buNone/>
              <a:defRPr sz="4500"/>
            </a:lvl8pPr>
            <a:lvl9pPr lvl="8" algn="ctr" rtl="0">
              <a:spcBef>
                <a:spcPts val="0"/>
              </a:spcBef>
              <a:spcAft>
                <a:spcPts val="0"/>
              </a:spcAft>
              <a:buSzPts val="4500"/>
              <a:buNone/>
              <a:defRPr sz="4500"/>
            </a:lvl9pPr>
          </a:lstStyle>
          <a:p>
            <a:endParaRPr/>
          </a:p>
        </p:txBody>
      </p:sp>
      <p:sp>
        <p:nvSpPr>
          <p:cNvPr id="606" name="Google Shape;606;p49"/>
          <p:cNvSpPr txBox="1">
            <a:spLocks noGrp="1"/>
          </p:cNvSpPr>
          <p:nvPr>
            <p:ph type="subTitle" idx="1"/>
          </p:nvPr>
        </p:nvSpPr>
        <p:spPr>
          <a:xfrm>
            <a:off x="3137400" y="3519025"/>
            <a:ext cx="2869200" cy="69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700"/>
              <a:buNone/>
              <a:defRPr sz="1700"/>
            </a:lvl1pPr>
            <a:lvl2pPr lvl="1" algn="ctr" rtl="0">
              <a:lnSpc>
                <a:spcPct val="100000"/>
              </a:lnSpc>
              <a:spcBef>
                <a:spcPts val="0"/>
              </a:spcBef>
              <a:spcAft>
                <a:spcPts val="0"/>
              </a:spcAft>
              <a:buSzPts val="1700"/>
              <a:buNone/>
              <a:defRPr sz="1700"/>
            </a:lvl2pPr>
            <a:lvl3pPr lvl="2" algn="ctr" rtl="0">
              <a:lnSpc>
                <a:spcPct val="100000"/>
              </a:lnSpc>
              <a:spcBef>
                <a:spcPts val="0"/>
              </a:spcBef>
              <a:spcAft>
                <a:spcPts val="0"/>
              </a:spcAft>
              <a:buSzPts val="1700"/>
              <a:buNone/>
              <a:defRPr sz="1700"/>
            </a:lvl3pPr>
            <a:lvl4pPr lvl="3" algn="ctr" rtl="0">
              <a:lnSpc>
                <a:spcPct val="100000"/>
              </a:lnSpc>
              <a:spcBef>
                <a:spcPts val="0"/>
              </a:spcBef>
              <a:spcAft>
                <a:spcPts val="0"/>
              </a:spcAft>
              <a:buSzPts val="1700"/>
              <a:buNone/>
              <a:defRPr sz="1700"/>
            </a:lvl4pPr>
            <a:lvl5pPr lvl="4" algn="ctr" rtl="0">
              <a:lnSpc>
                <a:spcPct val="100000"/>
              </a:lnSpc>
              <a:spcBef>
                <a:spcPts val="0"/>
              </a:spcBef>
              <a:spcAft>
                <a:spcPts val="0"/>
              </a:spcAft>
              <a:buSzPts val="1700"/>
              <a:buNone/>
              <a:defRPr sz="1700"/>
            </a:lvl5pPr>
            <a:lvl6pPr lvl="5" algn="ctr" rtl="0">
              <a:lnSpc>
                <a:spcPct val="100000"/>
              </a:lnSpc>
              <a:spcBef>
                <a:spcPts val="0"/>
              </a:spcBef>
              <a:spcAft>
                <a:spcPts val="0"/>
              </a:spcAft>
              <a:buSzPts val="1700"/>
              <a:buNone/>
              <a:defRPr sz="1700"/>
            </a:lvl6pPr>
            <a:lvl7pPr lvl="6" algn="ctr" rtl="0">
              <a:lnSpc>
                <a:spcPct val="100000"/>
              </a:lnSpc>
              <a:spcBef>
                <a:spcPts val="0"/>
              </a:spcBef>
              <a:spcAft>
                <a:spcPts val="0"/>
              </a:spcAft>
              <a:buSzPts val="1700"/>
              <a:buNone/>
              <a:defRPr sz="1700"/>
            </a:lvl7pPr>
            <a:lvl8pPr lvl="7" algn="ctr" rtl="0">
              <a:lnSpc>
                <a:spcPct val="100000"/>
              </a:lnSpc>
              <a:spcBef>
                <a:spcPts val="0"/>
              </a:spcBef>
              <a:spcAft>
                <a:spcPts val="0"/>
              </a:spcAft>
              <a:buSzPts val="1700"/>
              <a:buNone/>
              <a:defRPr sz="1700"/>
            </a:lvl8pPr>
            <a:lvl9pPr lvl="8" algn="ctr" rtl="0">
              <a:lnSpc>
                <a:spcPct val="100000"/>
              </a:lnSpc>
              <a:spcBef>
                <a:spcPts val="0"/>
              </a:spcBef>
              <a:spcAft>
                <a:spcPts val="0"/>
              </a:spcAft>
              <a:buSzPts val="1700"/>
              <a:buNone/>
              <a:defRPr sz="1700"/>
            </a:lvl9pPr>
          </a:lstStyle>
          <a:p>
            <a:endParaRPr/>
          </a:p>
        </p:txBody>
      </p:sp>
      <p:sp>
        <p:nvSpPr>
          <p:cNvPr id="607" name="Google Shape;607;p49"/>
          <p:cNvSpPr txBox="1">
            <a:spLocks noGrp="1"/>
          </p:cNvSpPr>
          <p:nvPr>
            <p:ph type="title" idx="2" hasCustomPrompt="1"/>
          </p:nvPr>
        </p:nvSpPr>
        <p:spPr>
          <a:xfrm>
            <a:off x="2206800" y="1223888"/>
            <a:ext cx="4730400" cy="82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608" name="Google Shape;608;p49"/>
          <p:cNvSpPr/>
          <p:nvPr/>
        </p:nvSpPr>
        <p:spPr>
          <a:xfrm rot="-2716073">
            <a:off x="207070" y="4107647"/>
            <a:ext cx="881792" cy="881848"/>
          </a:xfrm>
          <a:custGeom>
            <a:avLst/>
            <a:gdLst/>
            <a:ahLst/>
            <a:cxnLst/>
            <a:rect l="l" t="t" r="r" b="b"/>
            <a:pathLst>
              <a:path w="15865" h="15866"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9"/>
          <p:cNvSpPr/>
          <p:nvPr/>
        </p:nvSpPr>
        <p:spPr>
          <a:xfrm rot="-8083939" flipH="1">
            <a:off x="12612" y="120992"/>
            <a:ext cx="1077180" cy="688261"/>
          </a:xfrm>
          <a:custGeom>
            <a:avLst/>
            <a:gdLst/>
            <a:ahLst/>
            <a:cxnLst/>
            <a:rect l="l" t="t" r="r" b="b"/>
            <a:pathLst>
              <a:path w="17149" h="10957" fill="none" extrusionOk="0">
                <a:moveTo>
                  <a:pt x="0" y="10957"/>
                </a:moveTo>
                <a:lnTo>
                  <a:pt x="10957" y="0"/>
                </a:lnTo>
                <a:lnTo>
                  <a:pt x="17148"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9"/>
          <p:cNvSpPr/>
          <p:nvPr/>
        </p:nvSpPr>
        <p:spPr>
          <a:xfrm>
            <a:off x="662964" y="1069188"/>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9"/>
          <p:cNvSpPr/>
          <p:nvPr/>
        </p:nvSpPr>
        <p:spPr>
          <a:xfrm>
            <a:off x="362076" y="-271875"/>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9"/>
          <p:cNvSpPr/>
          <p:nvPr/>
        </p:nvSpPr>
        <p:spPr>
          <a:xfrm>
            <a:off x="592764" y="3831511"/>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9"/>
          <p:cNvSpPr/>
          <p:nvPr/>
        </p:nvSpPr>
        <p:spPr>
          <a:xfrm rot="-5400000">
            <a:off x="1128212" y="3428989"/>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9"/>
          <p:cNvSpPr/>
          <p:nvPr/>
        </p:nvSpPr>
        <p:spPr>
          <a:xfrm rot="-5400000">
            <a:off x="1128212" y="4031264"/>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9"/>
          <p:cNvSpPr/>
          <p:nvPr/>
        </p:nvSpPr>
        <p:spPr>
          <a:xfrm rot="-5400000">
            <a:off x="1128212" y="3830506"/>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9"/>
          <p:cNvSpPr/>
          <p:nvPr/>
        </p:nvSpPr>
        <p:spPr>
          <a:xfrm rot="-5400000">
            <a:off x="1128212" y="3629747"/>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7" name="Google Shape;617;p49"/>
          <p:cNvGrpSpPr/>
          <p:nvPr/>
        </p:nvGrpSpPr>
        <p:grpSpPr>
          <a:xfrm>
            <a:off x="-1624871" y="-4592"/>
            <a:ext cx="5178842" cy="5178453"/>
            <a:chOff x="-1624871" y="-4592"/>
            <a:chExt cx="5178842" cy="5178453"/>
          </a:xfrm>
        </p:grpSpPr>
        <p:sp>
          <p:nvSpPr>
            <p:cNvPr id="618" name="Google Shape;618;p49"/>
            <p:cNvSpPr/>
            <p:nvPr/>
          </p:nvSpPr>
          <p:spPr>
            <a:xfrm rot="-2716073">
              <a:off x="-851697" y="738985"/>
              <a:ext cx="3632494" cy="3691299"/>
            </a:xfrm>
            <a:custGeom>
              <a:avLst/>
              <a:gdLst/>
              <a:ahLst/>
              <a:cxnLst/>
              <a:rect l="l" t="t" r="r" b="b"/>
              <a:pathLst>
                <a:path w="65355" h="66413" fill="none" extrusionOk="0">
                  <a:moveTo>
                    <a:pt x="1" y="66412"/>
                  </a:moveTo>
                  <a:lnTo>
                    <a:pt x="37290" y="29123"/>
                  </a:lnTo>
                  <a:lnTo>
                    <a:pt x="45844" y="29123"/>
                  </a:lnTo>
                  <a:lnTo>
                    <a:pt x="58939" y="16048"/>
                  </a:lnTo>
                  <a:lnTo>
                    <a:pt x="58939" y="6436"/>
                  </a:lnTo>
                  <a:lnTo>
                    <a:pt x="65354"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9"/>
            <p:cNvSpPr/>
            <p:nvPr/>
          </p:nvSpPr>
          <p:spPr>
            <a:xfrm rot="-2716073">
              <a:off x="-851697" y="738985"/>
              <a:ext cx="3632494" cy="3691299"/>
            </a:xfrm>
            <a:custGeom>
              <a:avLst/>
              <a:gdLst/>
              <a:ahLst/>
              <a:cxnLst/>
              <a:rect l="l" t="t" r="r" b="b"/>
              <a:pathLst>
                <a:path w="65355" h="66413" fill="none" extrusionOk="0">
                  <a:moveTo>
                    <a:pt x="1" y="66412"/>
                  </a:moveTo>
                  <a:lnTo>
                    <a:pt x="37290" y="29123"/>
                  </a:lnTo>
                  <a:lnTo>
                    <a:pt x="45844" y="29123"/>
                  </a:lnTo>
                  <a:lnTo>
                    <a:pt x="58939" y="16048"/>
                  </a:lnTo>
                  <a:lnTo>
                    <a:pt x="58939" y="6436"/>
                  </a:lnTo>
                  <a:lnTo>
                    <a:pt x="65354"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0" name="Google Shape;620;p49"/>
          <p:cNvSpPr/>
          <p:nvPr/>
        </p:nvSpPr>
        <p:spPr>
          <a:xfrm rot="-2716073">
            <a:off x="207058" y="4107647"/>
            <a:ext cx="881792" cy="881848"/>
          </a:xfrm>
          <a:custGeom>
            <a:avLst/>
            <a:gdLst/>
            <a:ahLst/>
            <a:cxnLst/>
            <a:rect l="l" t="t" r="r" b="b"/>
            <a:pathLst>
              <a:path w="15865" h="15866"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9"/>
          <p:cNvSpPr/>
          <p:nvPr/>
        </p:nvSpPr>
        <p:spPr>
          <a:xfrm rot="-8083939" flipH="1">
            <a:off x="12612" y="120992"/>
            <a:ext cx="1077180" cy="688261"/>
          </a:xfrm>
          <a:custGeom>
            <a:avLst/>
            <a:gdLst/>
            <a:ahLst/>
            <a:cxnLst/>
            <a:rect l="l" t="t" r="r" b="b"/>
            <a:pathLst>
              <a:path w="17149" h="10957" fill="none" extrusionOk="0">
                <a:moveTo>
                  <a:pt x="0" y="10957"/>
                </a:moveTo>
                <a:lnTo>
                  <a:pt x="10957" y="0"/>
                </a:lnTo>
                <a:lnTo>
                  <a:pt x="17148"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2" name="Google Shape;622;p49"/>
          <p:cNvGrpSpPr/>
          <p:nvPr/>
        </p:nvGrpSpPr>
        <p:grpSpPr>
          <a:xfrm>
            <a:off x="-1064015" y="2306598"/>
            <a:ext cx="3021722" cy="3146276"/>
            <a:chOff x="-1064015" y="2306598"/>
            <a:chExt cx="3021722" cy="3146276"/>
          </a:xfrm>
        </p:grpSpPr>
        <p:sp>
          <p:nvSpPr>
            <p:cNvPr id="623" name="Google Shape;623;p49"/>
            <p:cNvSpPr/>
            <p:nvPr/>
          </p:nvSpPr>
          <p:spPr>
            <a:xfrm rot="-2716073">
              <a:off x="-731526" y="2981210"/>
              <a:ext cx="2356744" cy="1918711"/>
            </a:xfrm>
            <a:custGeom>
              <a:avLst/>
              <a:gdLst/>
              <a:ahLst/>
              <a:cxnLst/>
              <a:rect l="l" t="t" r="r" b="b"/>
              <a:pathLst>
                <a:path w="42402" h="34521" fill="none" extrusionOk="0">
                  <a:moveTo>
                    <a:pt x="0" y="34520"/>
                  </a:moveTo>
                  <a:lnTo>
                    <a:pt x="24093" y="10428"/>
                  </a:lnTo>
                  <a:lnTo>
                    <a:pt x="31954" y="10428"/>
                  </a:lnTo>
                  <a:lnTo>
                    <a:pt x="42402"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9"/>
            <p:cNvSpPr/>
            <p:nvPr/>
          </p:nvSpPr>
          <p:spPr>
            <a:xfrm>
              <a:off x="518938" y="2306598"/>
              <a:ext cx="150600" cy="1506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9"/>
            <p:cNvSpPr/>
            <p:nvPr/>
          </p:nvSpPr>
          <p:spPr>
            <a:xfrm rot="-2716073">
              <a:off x="-731526" y="2981210"/>
              <a:ext cx="2356744" cy="1918711"/>
            </a:xfrm>
            <a:custGeom>
              <a:avLst/>
              <a:gdLst/>
              <a:ahLst/>
              <a:cxnLst/>
              <a:rect l="l" t="t" r="r" b="b"/>
              <a:pathLst>
                <a:path w="42402" h="34521" fill="none" extrusionOk="0">
                  <a:moveTo>
                    <a:pt x="0" y="34520"/>
                  </a:moveTo>
                  <a:lnTo>
                    <a:pt x="24093" y="10428"/>
                  </a:lnTo>
                  <a:lnTo>
                    <a:pt x="31954" y="10428"/>
                  </a:lnTo>
                  <a:lnTo>
                    <a:pt x="42402"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9"/>
            <p:cNvSpPr/>
            <p:nvPr/>
          </p:nvSpPr>
          <p:spPr>
            <a:xfrm>
              <a:off x="518938" y="2306598"/>
              <a:ext cx="150600" cy="1506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7" name="Google Shape;627;p49"/>
          <p:cNvSpPr/>
          <p:nvPr/>
        </p:nvSpPr>
        <p:spPr>
          <a:xfrm>
            <a:off x="662964" y="1069188"/>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9"/>
          <p:cNvSpPr/>
          <p:nvPr/>
        </p:nvSpPr>
        <p:spPr>
          <a:xfrm>
            <a:off x="362076" y="-271875"/>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9" name="Google Shape;629;p49"/>
          <p:cNvGrpSpPr/>
          <p:nvPr/>
        </p:nvGrpSpPr>
        <p:grpSpPr>
          <a:xfrm>
            <a:off x="758062" y="2741287"/>
            <a:ext cx="1247068" cy="1340554"/>
            <a:chOff x="758062" y="2741287"/>
            <a:chExt cx="1247068" cy="1340554"/>
          </a:xfrm>
        </p:grpSpPr>
        <p:sp>
          <p:nvSpPr>
            <p:cNvPr id="630" name="Google Shape;630;p49"/>
            <p:cNvSpPr/>
            <p:nvPr/>
          </p:nvSpPr>
          <p:spPr>
            <a:xfrm rot="-2716073">
              <a:off x="940672" y="3017411"/>
              <a:ext cx="881848" cy="881792"/>
            </a:xfrm>
            <a:custGeom>
              <a:avLst/>
              <a:gdLst/>
              <a:ahLst/>
              <a:cxnLst/>
              <a:rect l="l" t="t" r="r" b="b"/>
              <a:pathLst>
                <a:path w="15866" h="15865"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9"/>
            <p:cNvSpPr/>
            <p:nvPr/>
          </p:nvSpPr>
          <p:spPr>
            <a:xfrm>
              <a:off x="1324501" y="2741287"/>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9"/>
            <p:cNvSpPr/>
            <p:nvPr/>
          </p:nvSpPr>
          <p:spPr>
            <a:xfrm rot="-2716073">
              <a:off x="940672" y="3017411"/>
              <a:ext cx="881848" cy="881792"/>
            </a:xfrm>
            <a:custGeom>
              <a:avLst/>
              <a:gdLst/>
              <a:ahLst/>
              <a:cxnLst/>
              <a:rect l="l" t="t" r="r" b="b"/>
              <a:pathLst>
                <a:path w="15866" h="15865"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9"/>
            <p:cNvSpPr/>
            <p:nvPr/>
          </p:nvSpPr>
          <p:spPr>
            <a:xfrm>
              <a:off x="1324501" y="2741287"/>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4" name="Google Shape;634;p49"/>
          <p:cNvSpPr/>
          <p:nvPr/>
        </p:nvSpPr>
        <p:spPr>
          <a:xfrm>
            <a:off x="592751" y="3831511"/>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9"/>
          <p:cNvSpPr/>
          <p:nvPr/>
        </p:nvSpPr>
        <p:spPr>
          <a:xfrm rot="-5400000">
            <a:off x="1128212" y="3428989"/>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9"/>
          <p:cNvSpPr/>
          <p:nvPr/>
        </p:nvSpPr>
        <p:spPr>
          <a:xfrm rot="-5400000">
            <a:off x="1128212" y="4031264"/>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9"/>
          <p:cNvSpPr/>
          <p:nvPr/>
        </p:nvSpPr>
        <p:spPr>
          <a:xfrm rot="-5400000">
            <a:off x="1128212" y="3830506"/>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9"/>
          <p:cNvSpPr/>
          <p:nvPr/>
        </p:nvSpPr>
        <p:spPr>
          <a:xfrm rot="-5400000">
            <a:off x="1128212" y="3629747"/>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9"/>
          <p:cNvSpPr/>
          <p:nvPr/>
        </p:nvSpPr>
        <p:spPr>
          <a:xfrm rot="8083927">
            <a:off x="7321480" y="1263046"/>
            <a:ext cx="881848" cy="881792"/>
          </a:xfrm>
          <a:custGeom>
            <a:avLst/>
            <a:gdLst/>
            <a:ahLst/>
            <a:cxnLst/>
            <a:rect l="l" t="t" r="r" b="b"/>
            <a:pathLst>
              <a:path w="15866" h="15865"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9"/>
          <p:cNvSpPr/>
          <p:nvPr/>
        </p:nvSpPr>
        <p:spPr>
          <a:xfrm rot="8083927">
            <a:off x="8055138" y="172755"/>
            <a:ext cx="881792" cy="881848"/>
          </a:xfrm>
          <a:custGeom>
            <a:avLst/>
            <a:gdLst/>
            <a:ahLst/>
            <a:cxnLst/>
            <a:rect l="l" t="t" r="r" b="b"/>
            <a:pathLst>
              <a:path w="15865" h="15866"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9"/>
          <p:cNvSpPr/>
          <p:nvPr/>
        </p:nvSpPr>
        <p:spPr>
          <a:xfrm rot="2716061" flipH="1">
            <a:off x="8054209" y="4352995"/>
            <a:ext cx="1077180" cy="688261"/>
          </a:xfrm>
          <a:custGeom>
            <a:avLst/>
            <a:gdLst/>
            <a:ahLst/>
            <a:cxnLst/>
            <a:rect l="l" t="t" r="r" b="b"/>
            <a:pathLst>
              <a:path w="17149" h="10957" fill="none" extrusionOk="0">
                <a:moveTo>
                  <a:pt x="0" y="10957"/>
                </a:moveTo>
                <a:lnTo>
                  <a:pt x="10957" y="0"/>
                </a:lnTo>
                <a:lnTo>
                  <a:pt x="17148"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9"/>
          <p:cNvSpPr/>
          <p:nvPr/>
        </p:nvSpPr>
        <p:spPr>
          <a:xfrm rot="10800000">
            <a:off x="8370636" y="3982661"/>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9"/>
          <p:cNvSpPr/>
          <p:nvPr/>
        </p:nvSpPr>
        <p:spPr>
          <a:xfrm rot="10800000">
            <a:off x="8671524" y="5323724"/>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9"/>
          <p:cNvSpPr/>
          <p:nvPr/>
        </p:nvSpPr>
        <p:spPr>
          <a:xfrm rot="10800000">
            <a:off x="7709099" y="2310562"/>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9"/>
          <p:cNvSpPr/>
          <p:nvPr/>
        </p:nvSpPr>
        <p:spPr>
          <a:xfrm rot="10800000">
            <a:off x="8440836" y="1220338"/>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9"/>
          <p:cNvSpPr/>
          <p:nvPr/>
        </p:nvSpPr>
        <p:spPr>
          <a:xfrm rot="5400000">
            <a:off x="7898265" y="1615737"/>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9"/>
          <p:cNvSpPr/>
          <p:nvPr/>
        </p:nvSpPr>
        <p:spPr>
          <a:xfrm rot="5400000">
            <a:off x="7898265" y="1013462"/>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9"/>
          <p:cNvSpPr/>
          <p:nvPr/>
        </p:nvSpPr>
        <p:spPr>
          <a:xfrm rot="5400000">
            <a:off x="7898265" y="1214220"/>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9"/>
          <p:cNvSpPr/>
          <p:nvPr/>
        </p:nvSpPr>
        <p:spPr>
          <a:xfrm rot="5400000">
            <a:off x="7898265" y="1414979"/>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0" name="Google Shape;650;p49"/>
          <p:cNvGrpSpPr/>
          <p:nvPr/>
        </p:nvGrpSpPr>
        <p:grpSpPr>
          <a:xfrm>
            <a:off x="5590029" y="-11612"/>
            <a:ext cx="5178842" cy="5178453"/>
            <a:chOff x="5590029" y="-11612"/>
            <a:chExt cx="5178842" cy="5178453"/>
          </a:xfrm>
        </p:grpSpPr>
        <p:sp>
          <p:nvSpPr>
            <p:cNvPr id="651" name="Google Shape;651;p49"/>
            <p:cNvSpPr/>
            <p:nvPr/>
          </p:nvSpPr>
          <p:spPr>
            <a:xfrm rot="8083927">
              <a:off x="6363203" y="731965"/>
              <a:ext cx="3632494" cy="3691299"/>
            </a:xfrm>
            <a:custGeom>
              <a:avLst/>
              <a:gdLst/>
              <a:ahLst/>
              <a:cxnLst/>
              <a:rect l="l" t="t" r="r" b="b"/>
              <a:pathLst>
                <a:path w="65355" h="66413" fill="none" extrusionOk="0">
                  <a:moveTo>
                    <a:pt x="1" y="66412"/>
                  </a:moveTo>
                  <a:lnTo>
                    <a:pt x="37290" y="29123"/>
                  </a:lnTo>
                  <a:lnTo>
                    <a:pt x="45844" y="29123"/>
                  </a:lnTo>
                  <a:lnTo>
                    <a:pt x="58939" y="16048"/>
                  </a:lnTo>
                  <a:lnTo>
                    <a:pt x="58939" y="6436"/>
                  </a:lnTo>
                  <a:lnTo>
                    <a:pt x="65354"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9"/>
            <p:cNvSpPr/>
            <p:nvPr/>
          </p:nvSpPr>
          <p:spPr>
            <a:xfrm rot="8083927">
              <a:off x="6363203" y="731965"/>
              <a:ext cx="3632494" cy="3691299"/>
            </a:xfrm>
            <a:custGeom>
              <a:avLst/>
              <a:gdLst/>
              <a:ahLst/>
              <a:cxnLst/>
              <a:rect l="l" t="t" r="r" b="b"/>
              <a:pathLst>
                <a:path w="65355" h="66413" fill="none" extrusionOk="0">
                  <a:moveTo>
                    <a:pt x="1" y="66412"/>
                  </a:moveTo>
                  <a:lnTo>
                    <a:pt x="37290" y="29123"/>
                  </a:lnTo>
                  <a:lnTo>
                    <a:pt x="45844" y="29123"/>
                  </a:lnTo>
                  <a:lnTo>
                    <a:pt x="58939" y="16048"/>
                  </a:lnTo>
                  <a:lnTo>
                    <a:pt x="58939" y="6436"/>
                  </a:lnTo>
                  <a:lnTo>
                    <a:pt x="65354"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3" name="Google Shape;653;p49"/>
          <p:cNvSpPr/>
          <p:nvPr/>
        </p:nvSpPr>
        <p:spPr>
          <a:xfrm rot="8083927">
            <a:off x="7321480" y="1263046"/>
            <a:ext cx="881848" cy="881792"/>
          </a:xfrm>
          <a:custGeom>
            <a:avLst/>
            <a:gdLst/>
            <a:ahLst/>
            <a:cxnLst/>
            <a:rect l="l" t="t" r="r" b="b"/>
            <a:pathLst>
              <a:path w="15866" h="15865"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9"/>
          <p:cNvSpPr/>
          <p:nvPr/>
        </p:nvSpPr>
        <p:spPr>
          <a:xfrm rot="8083927">
            <a:off x="8055150" y="172755"/>
            <a:ext cx="881792" cy="881848"/>
          </a:xfrm>
          <a:custGeom>
            <a:avLst/>
            <a:gdLst/>
            <a:ahLst/>
            <a:cxnLst/>
            <a:rect l="l" t="t" r="r" b="b"/>
            <a:pathLst>
              <a:path w="15865" h="15866" fill="none" extrusionOk="0">
                <a:moveTo>
                  <a:pt x="0" y="15865"/>
                </a:moveTo>
                <a:lnTo>
                  <a:pt x="15865"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9"/>
          <p:cNvSpPr/>
          <p:nvPr/>
        </p:nvSpPr>
        <p:spPr>
          <a:xfrm rot="2716061" flipH="1">
            <a:off x="8054209" y="4352995"/>
            <a:ext cx="1077180" cy="688261"/>
          </a:xfrm>
          <a:custGeom>
            <a:avLst/>
            <a:gdLst/>
            <a:ahLst/>
            <a:cxnLst/>
            <a:rect l="l" t="t" r="r" b="b"/>
            <a:pathLst>
              <a:path w="17149" h="10957" fill="none" extrusionOk="0">
                <a:moveTo>
                  <a:pt x="0" y="10957"/>
                </a:moveTo>
                <a:lnTo>
                  <a:pt x="10957" y="0"/>
                </a:lnTo>
                <a:lnTo>
                  <a:pt x="17148"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6" name="Google Shape;656;p49"/>
          <p:cNvGrpSpPr/>
          <p:nvPr/>
        </p:nvGrpSpPr>
        <p:grpSpPr>
          <a:xfrm>
            <a:off x="7186293" y="-290625"/>
            <a:ext cx="3021722" cy="3146276"/>
            <a:chOff x="7186293" y="-290625"/>
            <a:chExt cx="3021722" cy="3146276"/>
          </a:xfrm>
        </p:grpSpPr>
        <p:sp>
          <p:nvSpPr>
            <p:cNvPr id="657" name="Google Shape;657;p49"/>
            <p:cNvSpPr/>
            <p:nvPr/>
          </p:nvSpPr>
          <p:spPr>
            <a:xfrm rot="8083927">
              <a:off x="7518781" y="262329"/>
              <a:ext cx="2356744" cy="1918711"/>
            </a:xfrm>
            <a:custGeom>
              <a:avLst/>
              <a:gdLst/>
              <a:ahLst/>
              <a:cxnLst/>
              <a:rect l="l" t="t" r="r" b="b"/>
              <a:pathLst>
                <a:path w="42402" h="34521" fill="none" extrusionOk="0">
                  <a:moveTo>
                    <a:pt x="0" y="34520"/>
                  </a:moveTo>
                  <a:lnTo>
                    <a:pt x="24093" y="10428"/>
                  </a:lnTo>
                  <a:lnTo>
                    <a:pt x="31954" y="10428"/>
                  </a:lnTo>
                  <a:lnTo>
                    <a:pt x="42402"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9"/>
            <p:cNvSpPr/>
            <p:nvPr/>
          </p:nvSpPr>
          <p:spPr>
            <a:xfrm rot="10800000">
              <a:off x="8474463" y="2705051"/>
              <a:ext cx="150600" cy="1506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9"/>
            <p:cNvSpPr/>
            <p:nvPr/>
          </p:nvSpPr>
          <p:spPr>
            <a:xfrm rot="8083927">
              <a:off x="7518781" y="262329"/>
              <a:ext cx="2356744" cy="1918711"/>
            </a:xfrm>
            <a:custGeom>
              <a:avLst/>
              <a:gdLst/>
              <a:ahLst/>
              <a:cxnLst/>
              <a:rect l="l" t="t" r="r" b="b"/>
              <a:pathLst>
                <a:path w="42402" h="34521" fill="none" extrusionOk="0">
                  <a:moveTo>
                    <a:pt x="0" y="34520"/>
                  </a:moveTo>
                  <a:lnTo>
                    <a:pt x="24093" y="10428"/>
                  </a:lnTo>
                  <a:lnTo>
                    <a:pt x="31954" y="10428"/>
                  </a:lnTo>
                  <a:lnTo>
                    <a:pt x="42402" y="0"/>
                  </a:lnTo>
                </a:path>
              </a:pathLst>
            </a:custGeom>
            <a:noFill/>
            <a:ln w="28575" cap="flat" cmpd="sng">
              <a:solidFill>
                <a:schemeClr val="accent1"/>
              </a:solidFill>
              <a:prstDash val="solid"/>
              <a:miter lim="20365"/>
              <a:headEnd type="none" w="sm" len="sm"/>
              <a:tailEnd type="none" w="sm" len="sm"/>
            </a:ln>
            <a:effectLst>
              <a:outerShdw blurRad="128588"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9"/>
            <p:cNvSpPr/>
            <p:nvPr/>
          </p:nvSpPr>
          <p:spPr>
            <a:xfrm rot="10800000">
              <a:off x="8474463" y="2705051"/>
              <a:ext cx="150600" cy="1506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1" name="Google Shape;661;p49"/>
          <p:cNvSpPr/>
          <p:nvPr/>
        </p:nvSpPr>
        <p:spPr>
          <a:xfrm rot="10800000">
            <a:off x="8370636" y="3982661"/>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9"/>
          <p:cNvSpPr/>
          <p:nvPr/>
        </p:nvSpPr>
        <p:spPr>
          <a:xfrm rot="10800000">
            <a:off x="8671524" y="5323724"/>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9"/>
          <p:cNvSpPr/>
          <p:nvPr/>
        </p:nvSpPr>
        <p:spPr>
          <a:xfrm rot="10800000">
            <a:off x="7709099" y="2310562"/>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9"/>
          <p:cNvSpPr/>
          <p:nvPr/>
        </p:nvSpPr>
        <p:spPr>
          <a:xfrm rot="10800000">
            <a:off x="8440849" y="1220338"/>
            <a:ext cx="110400" cy="110400"/>
          </a:xfrm>
          <a:prstGeom prst="ellipse">
            <a:avLst/>
          </a:prstGeom>
          <a:solidFill>
            <a:schemeClr val="accent1"/>
          </a:solidFill>
          <a:ln w="19050" cap="flat" cmpd="sng">
            <a:solidFill>
              <a:schemeClr val="accent1"/>
            </a:solidFill>
            <a:prstDash val="solid"/>
            <a:round/>
            <a:headEnd type="none" w="sm" len="sm"/>
            <a:tailEnd type="none" w="sm" len="sm"/>
          </a:ln>
          <a:effectLst>
            <a:outerShdw blurRad="285750" algn="bl" rotWithShape="0">
              <a:schemeClr val="accent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9"/>
          <p:cNvSpPr/>
          <p:nvPr/>
        </p:nvSpPr>
        <p:spPr>
          <a:xfrm rot="5400000">
            <a:off x="7898265" y="1615737"/>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9"/>
          <p:cNvSpPr/>
          <p:nvPr/>
        </p:nvSpPr>
        <p:spPr>
          <a:xfrm rot="5400000">
            <a:off x="7898265" y="1013462"/>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9"/>
          <p:cNvSpPr/>
          <p:nvPr/>
        </p:nvSpPr>
        <p:spPr>
          <a:xfrm rot="5400000">
            <a:off x="7898265" y="1214220"/>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9"/>
          <p:cNvSpPr/>
          <p:nvPr/>
        </p:nvSpPr>
        <p:spPr>
          <a:xfrm rot="5400000">
            <a:off x="7898265" y="1414979"/>
            <a:ext cx="117523" cy="117523"/>
          </a:xfrm>
          <a:custGeom>
            <a:avLst/>
            <a:gdLst/>
            <a:ahLst/>
            <a:cxnLst/>
            <a:rect l="l" t="t" r="r" b="b"/>
            <a:pathLst>
              <a:path w="1630" h="1630" extrusionOk="0">
                <a:moveTo>
                  <a:pt x="1" y="0"/>
                </a:moveTo>
                <a:lnTo>
                  <a:pt x="1" y="1629"/>
                </a:lnTo>
                <a:lnTo>
                  <a:pt x="1630" y="1629"/>
                </a:lnTo>
                <a:lnTo>
                  <a:pt x="1630" y="0"/>
                </a:lnTo>
                <a:close/>
              </a:path>
            </a:pathLst>
          </a:custGeom>
          <a:solidFill>
            <a:schemeClr val="accent1"/>
          </a:solidFill>
          <a:ln>
            <a:noFill/>
          </a:ln>
          <a:effectLst>
            <a:outerShdw blurRad="457200" dist="19050" algn="bl" rotWithShape="0">
              <a:schemeClr val="accent1">
                <a:alpha val="7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BJECT" type="obj">
  <p:cSld name="OBJECT">
    <p:spTree>
      <p:nvGrpSpPr>
        <p:cNvPr id="1" name="Shape 669"/>
        <p:cNvGrpSpPr/>
        <p:nvPr/>
      </p:nvGrpSpPr>
      <p:grpSpPr>
        <a:xfrm>
          <a:off x="0" y="0"/>
          <a:ext cx="0" cy="0"/>
          <a:chOff x="0" y="0"/>
          <a:chExt cx="0" cy="0"/>
        </a:xfrm>
      </p:grpSpPr>
      <p:sp>
        <p:nvSpPr>
          <p:cNvPr id="670" name="Google Shape;670;p50"/>
          <p:cNvSpPr txBox="1">
            <a:spLocks noGrp="1"/>
          </p:cNvSpPr>
          <p:nvPr>
            <p:ph type="title"/>
          </p:nvPr>
        </p:nvSpPr>
        <p:spPr>
          <a:xfrm>
            <a:off x="508000" y="457200"/>
            <a:ext cx="6447600" cy="9906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Clr>
                <a:schemeClr val="accen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1" name="Google Shape;671;p50"/>
          <p:cNvSpPr txBox="1">
            <a:spLocks noGrp="1"/>
          </p:cNvSpPr>
          <p:nvPr>
            <p:ph type="body" idx="1"/>
          </p:nvPr>
        </p:nvSpPr>
        <p:spPr>
          <a:xfrm>
            <a:off x="508000" y="1620442"/>
            <a:ext cx="6447600" cy="2910600"/>
          </a:xfrm>
          <a:prstGeom prst="rect">
            <a:avLst/>
          </a:prstGeom>
          <a:noFill/>
          <a:ln>
            <a:noFill/>
          </a:ln>
        </p:spPr>
        <p:txBody>
          <a:bodyPr spcFirstLastPara="1" wrap="square" lIns="68575" tIns="34275" rIns="68575" bIns="34275" anchor="t" anchorCtr="0">
            <a:noAutofit/>
          </a:bodyPr>
          <a:lstStyle>
            <a:lvl1pPr marL="457200" lvl="0" indent="-298450" algn="l" rtl="0">
              <a:lnSpc>
                <a:spcPct val="100000"/>
              </a:lnSpc>
              <a:spcBef>
                <a:spcPts val="800"/>
              </a:spcBef>
              <a:spcAft>
                <a:spcPts val="0"/>
              </a:spcAft>
              <a:buSzPts val="1100"/>
              <a:buChar char="►"/>
              <a:defRPr/>
            </a:lvl1pPr>
            <a:lvl2pPr marL="914400" lvl="1" indent="-298450" algn="l" rtl="0">
              <a:lnSpc>
                <a:spcPct val="100000"/>
              </a:lnSpc>
              <a:spcBef>
                <a:spcPts val="800"/>
              </a:spcBef>
              <a:spcAft>
                <a:spcPts val="0"/>
              </a:spcAft>
              <a:buSzPts val="1100"/>
              <a:buChar char="►"/>
              <a:defRPr/>
            </a:lvl2pPr>
            <a:lvl3pPr marL="1371600" lvl="2" indent="-298450" algn="l" rtl="0">
              <a:lnSpc>
                <a:spcPct val="100000"/>
              </a:lnSpc>
              <a:spcBef>
                <a:spcPts val="800"/>
              </a:spcBef>
              <a:spcAft>
                <a:spcPts val="0"/>
              </a:spcAft>
              <a:buSzPts val="1100"/>
              <a:buChar char="►"/>
              <a:defRPr/>
            </a:lvl3pPr>
            <a:lvl4pPr marL="1828800" lvl="3" indent="-298450" algn="l" rtl="0">
              <a:lnSpc>
                <a:spcPct val="100000"/>
              </a:lnSpc>
              <a:spcBef>
                <a:spcPts val="800"/>
              </a:spcBef>
              <a:spcAft>
                <a:spcPts val="0"/>
              </a:spcAft>
              <a:buSzPts val="1100"/>
              <a:buChar char="►"/>
              <a:defRPr/>
            </a:lvl4pPr>
            <a:lvl5pPr marL="2286000" lvl="4" indent="-298450" algn="l" rtl="0">
              <a:lnSpc>
                <a:spcPct val="100000"/>
              </a:lnSpc>
              <a:spcBef>
                <a:spcPts val="800"/>
              </a:spcBef>
              <a:spcAft>
                <a:spcPts val="0"/>
              </a:spcAft>
              <a:buSzPts val="1100"/>
              <a:buChar char="►"/>
              <a:defRPr/>
            </a:lvl5pPr>
            <a:lvl6pPr marL="2743200" lvl="5" indent="-298450" algn="l" rtl="0">
              <a:lnSpc>
                <a:spcPct val="100000"/>
              </a:lnSpc>
              <a:spcBef>
                <a:spcPts val="800"/>
              </a:spcBef>
              <a:spcAft>
                <a:spcPts val="0"/>
              </a:spcAft>
              <a:buSzPts val="1100"/>
              <a:buChar char="►"/>
              <a:defRPr/>
            </a:lvl6pPr>
            <a:lvl7pPr marL="3200400" lvl="6" indent="-298450" algn="l" rtl="0">
              <a:lnSpc>
                <a:spcPct val="100000"/>
              </a:lnSpc>
              <a:spcBef>
                <a:spcPts val="800"/>
              </a:spcBef>
              <a:spcAft>
                <a:spcPts val="0"/>
              </a:spcAft>
              <a:buSzPts val="1100"/>
              <a:buChar char="►"/>
              <a:defRPr/>
            </a:lvl7pPr>
            <a:lvl8pPr marL="3657600" lvl="7" indent="-298450" algn="l" rtl="0">
              <a:lnSpc>
                <a:spcPct val="100000"/>
              </a:lnSpc>
              <a:spcBef>
                <a:spcPts val="800"/>
              </a:spcBef>
              <a:spcAft>
                <a:spcPts val="0"/>
              </a:spcAft>
              <a:buSzPts val="1100"/>
              <a:buChar char="►"/>
              <a:defRPr/>
            </a:lvl8pPr>
            <a:lvl9pPr marL="4114800" lvl="8" indent="-298450" algn="l" rtl="0">
              <a:lnSpc>
                <a:spcPct val="100000"/>
              </a:lnSpc>
              <a:spcBef>
                <a:spcPts val="800"/>
              </a:spcBef>
              <a:spcAft>
                <a:spcPts val="0"/>
              </a:spcAft>
              <a:buSzPts val="1100"/>
              <a:buChar char="►"/>
              <a:defRPr/>
            </a:lvl9pPr>
          </a:lstStyle>
          <a:p>
            <a:endParaRPr/>
          </a:p>
        </p:txBody>
      </p:sp>
      <p:sp>
        <p:nvSpPr>
          <p:cNvPr id="672" name="Google Shape;672;p50"/>
          <p:cNvSpPr txBox="1">
            <a:spLocks noGrp="1"/>
          </p:cNvSpPr>
          <p:nvPr>
            <p:ph type="dt" idx="10"/>
          </p:nvPr>
        </p:nvSpPr>
        <p:spPr>
          <a:xfrm>
            <a:off x="5403850" y="4531022"/>
            <a:ext cx="684000" cy="2739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3" name="Google Shape;673;p50"/>
          <p:cNvSpPr txBox="1">
            <a:spLocks noGrp="1"/>
          </p:cNvSpPr>
          <p:nvPr>
            <p:ph type="ftr" idx="11"/>
          </p:nvPr>
        </p:nvSpPr>
        <p:spPr>
          <a:xfrm>
            <a:off x="508000" y="4531022"/>
            <a:ext cx="47232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4" name="Google Shape;674;p50"/>
          <p:cNvSpPr txBox="1">
            <a:spLocks noGrp="1"/>
          </p:cNvSpPr>
          <p:nvPr>
            <p:ph type="sldNum" idx="12"/>
          </p:nvPr>
        </p:nvSpPr>
        <p:spPr>
          <a:xfrm>
            <a:off x="6442997" y="4531022"/>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wo columns 2">
  <p:cSld name="CUSTOM_3_1">
    <p:spTree>
      <p:nvGrpSpPr>
        <p:cNvPr id="1" name="Shape 675"/>
        <p:cNvGrpSpPr/>
        <p:nvPr/>
      </p:nvGrpSpPr>
      <p:grpSpPr>
        <a:xfrm>
          <a:off x="0" y="0"/>
          <a:ext cx="0" cy="0"/>
          <a:chOff x="0" y="0"/>
          <a:chExt cx="0" cy="0"/>
        </a:xfrm>
      </p:grpSpPr>
      <p:pic>
        <p:nvPicPr>
          <p:cNvPr id="676" name="Google Shape;676;p51"/>
          <p:cNvPicPr preferRelativeResize="0"/>
          <p:nvPr/>
        </p:nvPicPr>
        <p:blipFill rotWithShape="1">
          <a:blip r:embed="rId2">
            <a:alphaModFix/>
          </a:blip>
          <a:srcRect t="59" b="59"/>
          <a:stretch/>
        </p:blipFill>
        <p:spPr>
          <a:xfrm rot="10800000">
            <a:off x="-9500" y="0"/>
            <a:ext cx="9163001" cy="5143499"/>
          </a:xfrm>
          <a:prstGeom prst="rect">
            <a:avLst/>
          </a:prstGeom>
          <a:noFill/>
          <a:ln>
            <a:noFill/>
          </a:ln>
        </p:spPr>
      </p:pic>
      <p:sp>
        <p:nvSpPr>
          <p:cNvPr id="677" name="Google Shape;677;p51"/>
          <p:cNvSpPr txBox="1">
            <a:spLocks noGrp="1"/>
          </p:cNvSpPr>
          <p:nvPr>
            <p:ph type="title"/>
          </p:nvPr>
        </p:nvSpPr>
        <p:spPr>
          <a:xfrm>
            <a:off x="2455375" y="2266067"/>
            <a:ext cx="42333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latin typeface="Alice"/>
                <a:ea typeface="Alice"/>
                <a:cs typeface="Alice"/>
                <a:sym typeface="Alic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78" name="Google Shape;678;p51"/>
          <p:cNvSpPr txBox="1">
            <a:spLocks noGrp="1"/>
          </p:cNvSpPr>
          <p:nvPr>
            <p:ph type="subTitle" idx="1"/>
          </p:nvPr>
        </p:nvSpPr>
        <p:spPr>
          <a:xfrm>
            <a:off x="2455375" y="1442225"/>
            <a:ext cx="4233300" cy="794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a:solidFill>
                  <a:schemeClr val="dk1"/>
                </a:solidFill>
                <a:latin typeface="Work Sans"/>
                <a:ea typeface="Work Sans"/>
                <a:cs typeface="Work Sans"/>
                <a:sym typeface="Work Sans"/>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679" name="Google Shape;679;p51"/>
          <p:cNvSpPr txBox="1">
            <a:spLocks noGrp="1"/>
          </p:cNvSpPr>
          <p:nvPr>
            <p:ph type="title" idx="2"/>
          </p:nvPr>
        </p:nvSpPr>
        <p:spPr>
          <a:xfrm>
            <a:off x="1686175" y="540000"/>
            <a:ext cx="5771700" cy="39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300">
                <a:latin typeface="Alice"/>
                <a:ea typeface="Alice"/>
                <a:cs typeface="Alice"/>
                <a:sym typeface="Alic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80" name="Google Shape;680;p51"/>
          <p:cNvSpPr txBox="1">
            <a:spLocks noGrp="1"/>
          </p:cNvSpPr>
          <p:nvPr>
            <p:ph type="title" idx="3"/>
          </p:nvPr>
        </p:nvSpPr>
        <p:spPr>
          <a:xfrm>
            <a:off x="2455375" y="3956350"/>
            <a:ext cx="42333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latin typeface="Alice"/>
                <a:ea typeface="Alice"/>
                <a:cs typeface="Alice"/>
                <a:sym typeface="Alic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681" name="Google Shape;681;p51"/>
          <p:cNvSpPr txBox="1">
            <a:spLocks noGrp="1"/>
          </p:cNvSpPr>
          <p:nvPr>
            <p:ph type="subTitle" idx="4"/>
          </p:nvPr>
        </p:nvSpPr>
        <p:spPr>
          <a:xfrm>
            <a:off x="2455375" y="3132508"/>
            <a:ext cx="4233300" cy="794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a:solidFill>
                  <a:schemeClr val="dk1"/>
                </a:solidFill>
                <a:latin typeface="Work Sans"/>
                <a:ea typeface="Work Sans"/>
                <a:cs typeface="Work Sans"/>
                <a:sym typeface="Work Sans"/>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1">
  <p:cSld name="TITLE_1">
    <p:bg>
      <p:bgPr>
        <a:blipFill>
          <a:blip r:embed="rId2">
            <a:alphaModFix/>
          </a:blip>
          <a:stretch>
            <a:fillRect/>
          </a:stretch>
        </a:blipFill>
        <a:effectLst/>
      </p:bgPr>
    </p:bg>
    <p:spTree>
      <p:nvGrpSpPr>
        <p:cNvPr id="1" name="Shape 682"/>
        <p:cNvGrpSpPr/>
        <p:nvPr/>
      </p:nvGrpSpPr>
      <p:grpSpPr>
        <a:xfrm>
          <a:off x="0" y="0"/>
          <a:ext cx="0" cy="0"/>
          <a:chOff x="0" y="0"/>
          <a:chExt cx="0" cy="0"/>
        </a:xfrm>
      </p:grpSpPr>
      <p:sp>
        <p:nvSpPr>
          <p:cNvPr id="683" name="Google Shape;683;p52"/>
          <p:cNvSpPr txBox="1">
            <a:spLocks noGrp="1"/>
          </p:cNvSpPr>
          <p:nvPr>
            <p:ph type="ctrTitle"/>
          </p:nvPr>
        </p:nvSpPr>
        <p:spPr>
          <a:xfrm>
            <a:off x="947425" y="1084700"/>
            <a:ext cx="7249200" cy="2438100"/>
          </a:xfrm>
          <a:prstGeom prst="rect">
            <a:avLst/>
          </a:prstGeom>
        </p:spPr>
        <p:txBody>
          <a:bodyPr spcFirstLastPara="1" wrap="square" lIns="91425" tIns="91425" rIns="91425" bIns="91425" anchor="b" anchorCtr="0">
            <a:noAutofit/>
          </a:bodyPr>
          <a:lstStyle>
            <a:lvl1pPr lvl="0" algn="ctr" rtl="0">
              <a:lnSpc>
                <a:spcPct val="90000"/>
              </a:lnSpc>
              <a:spcBef>
                <a:spcPts val="0"/>
              </a:spcBef>
              <a:spcAft>
                <a:spcPts val="0"/>
              </a:spcAft>
              <a:buClr>
                <a:srgbClr val="191919"/>
              </a:buClr>
              <a:buSzPts val="5200"/>
              <a:buNone/>
              <a:defRPr sz="55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684" name="Google Shape;684;p52"/>
          <p:cNvSpPr txBox="1">
            <a:spLocks noGrp="1"/>
          </p:cNvSpPr>
          <p:nvPr>
            <p:ph type="subTitle" idx="1"/>
          </p:nvPr>
        </p:nvSpPr>
        <p:spPr>
          <a:xfrm>
            <a:off x="947462" y="3668225"/>
            <a:ext cx="7249200" cy="393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685" name="Google Shape;685;p52"/>
          <p:cNvGrpSpPr/>
          <p:nvPr/>
        </p:nvGrpSpPr>
        <p:grpSpPr>
          <a:xfrm>
            <a:off x="-35700" y="-30000"/>
            <a:ext cx="9215400" cy="5203500"/>
            <a:chOff x="-35700" y="-30000"/>
            <a:chExt cx="9215400" cy="5203500"/>
          </a:xfrm>
        </p:grpSpPr>
        <p:cxnSp>
          <p:nvCxnSpPr>
            <p:cNvPr id="686" name="Google Shape;686;p52"/>
            <p:cNvCxnSpPr/>
            <p:nvPr/>
          </p:nvCxnSpPr>
          <p:spPr>
            <a:xfrm rot="5400000">
              <a:off x="-1965275" y="2571750"/>
              <a:ext cx="5203500" cy="0"/>
            </a:xfrm>
            <a:prstGeom prst="straightConnector1">
              <a:avLst/>
            </a:prstGeom>
            <a:noFill/>
            <a:ln w="9525" cap="flat" cmpd="sng">
              <a:solidFill>
                <a:srgbClr val="191919"/>
              </a:solidFill>
              <a:prstDash val="solid"/>
              <a:round/>
              <a:headEnd type="none" w="med" len="med"/>
              <a:tailEnd type="none" w="med" len="med"/>
            </a:ln>
          </p:spPr>
        </p:cxnSp>
        <p:cxnSp>
          <p:nvCxnSpPr>
            <p:cNvPr id="687" name="Google Shape;687;p52"/>
            <p:cNvCxnSpPr/>
            <p:nvPr/>
          </p:nvCxnSpPr>
          <p:spPr>
            <a:xfrm rot="5400000">
              <a:off x="5912100" y="2571750"/>
              <a:ext cx="5203500" cy="0"/>
            </a:xfrm>
            <a:prstGeom prst="straightConnector1">
              <a:avLst/>
            </a:prstGeom>
            <a:noFill/>
            <a:ln w="9525" cap="flat" cmpd="sng">
              <a:solidFill>
                <a:srgbClr val="191919"/>
              </a:solidFill>
              <a:prstDash val="solid"/>
              <a:round/>
              <a:headEnd type="none" w="med" len="med"/>
              <a:tailEnd type="none" w="med" len="med"/>
            </a:ln>
          </p:spPr>
        </p:cxnSp>
        <p:cxnSp>
          <p:nvCxnSpPr>
            <p:cNvPr id="688" name="Google Shape;688;p52"/>
            <p:cNvCxnSpPr/>
            <p:nvPr/>
          </p:nvCxnSpPr>
          <p:spPr>
            <a:xfrm>
              <a:off x="-35700" y="529972"/>
              <a:ext cx="9215400" cy="0"/>
            </a:xfrm>
            <a:prstGeom prst="straightConnector1">
              <a:avLst/>
            </a:prstGeom>
            <a:noFill/>
            <a:ln w="9525" cap="flat" cmpd="sng">
              <a:solidFill>
                <a:srgbClr val="191919"/>
              </a:solidFill>
              <a:prstDash val="solid"/>
              <a:round/>
              <a:headEnd type="none" w="med" len="med"/>
              <a:tailEnd type="none" w="med" len="med"/>
            </a:ln>
          </p:spPr>
        </p:cxnSp>
        <p:cxnSp>
          <p:nvCxnSpPr>
            <p:cNvPr id="689" name="Google Shape;689;p52"/>
            <p:cNvCxnSpPr/>
            <p:nvPr/>
          </p:nvCxnSpPr>
          <p:spPr>
            <a:xfrm>
              <a:off x="-21425" y="2571750"/>
              <a:ext cx="653400" cy="0"/>
            </a:xfrm>
            <a:prstGeom prst="straightConnector1">
              <a:avLst/>
            </a:prstGeom>
            <a:noFill/>
            <a:ln w="9525" cap="flat" cmpd="sng">
              <a:solidFill>
                <a:srgbClr val="191919"/>
              </a:solidFill>
              <a:prstDash val="solid"/>
              <a:round/>
              <a:headEnd type="none" w="med" len="med"/>
              <a:tailEnd type="none" w="med" len="med"/>
            </a:ln>
          </p:spPr>
        </p:cxnSp>
        <p:cxnSp>
          <p:nvCxnSpPr>
            <p:cNvPr id="690" name="Google Shape;690;p52"/>
            <p:cNvCxnSpPr/>
            <p:nvPr/>
          </p:nvCxnSpPr>
          <p:spPr>
            <a:xfrm>
              <a:off x="8509900" y="2571750"/>
              <a:ext cx="636900" cy="0"/>
            </a:xfrm>
            <a:prstGeom prst="straightConnector1">
              <a:avLst/>
            </a:prstGeom>
            <a:noFill/>
            <a:ln w="9525" cap="flat" cmpd="sng">
              <a:solidFill>
                <a:srgbClr val="191919"/>
              </a:solidFill>
              <a:prstDash val="solid"/>
              <a:round/>
              <a:headEnd type="none" w="med" len="med"/>
              <a:tailEnd type="none" w="med" len="med"/>
            </a:ln>
          </p:spPr>
        </p:cxnSp>
        <p:cxnSp>
          <p:nvCxnSpPr>
            <p:cNvPr id="691" name="Google Shape;691;p52"/>
            <p:cNvCxnSpPr/>
            <p:nvPr/>
          </p:nvCxnSpPr>
          <p:spPr>
            <a:xfrm>
              <a:off x="-35700" y="4623597"/>
              <a:ext cx="9215400" cy="0"/>
            </a:xfrm>
            <a:prstGeom prst="straightConnector1">
              <a:avLst/>
            </a:prstGeom>
            <a:noFill/>
            <a:ln w="9525" cap="flat" cmpd="sng">
              <a:solidFill>
                <a:srgbClr val="191919"/>
              </a:solidFill>
              <a:prstDash val="solid"/>
              <a:round/>
              <a:headEnd type="none" w="med" len="med"/>
              <a:tailEnd type="none" w="med" len="med"/>
            </a:ln>
          </p:spPr>
        </p:cxnSp>
      </p:grpSp>
      <p:sp>
        <p:nvSpPr>
          <p:cNvPr id="692" name="Google Shape;692;p52"/>
          <p:cNvSpPr/>
          <p:nvPr/>
        </p:nvSpPr>
        <p:spPr>
          <a:xfrm flipH="1">
            <a:off x="181925" y="124175"/>
            <a:ext cx="273300" cy="273300"/>
          </a:xfrm>
          <a:prstGeom prst="star4">
            <a:avLst>
              <a:gd name="adj" fmla="val 12500"/>
            </a:avLst>
          </a:pr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52"/>
          <p:cNvSpPr/>
          <p:nvPr/>
        </p:nvSpPr>
        <p:spPr>
          <a:xfrm flipH="1">
            <a:off x="8712900" y="4751950"/>
            <a:ext cx="273300" cy="273300"/>
          </a:xfrm>
          <a:prstGeom prst="star4">
            <a:avLst>
              <a:gd name="adj" fmla="val 12500"/>
            </a:avLst>
          </a:pr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3">
  <p:cSld name="TITLE_3">
    <p:spTree>
      <p:nvGrpSpPr>
        <p:cNvPr id="1" name="Shape 694"/>
        <p:cNvGrpSpPr/>
        <p:nvPr/>
      </p:nvGrpSpPr>
      <p:grpSpPr>
        <a:xfrm>
          <a:off x="0" y="0"/>
          <a:ext cx="0" cy="0"/>
          <a:chOff x="0" y="0"/>
          <a:chExt cx="0" cy="0"/>
        </a:xfrm>
      </p:grpSpPr>
      <p:sp>
        <p:nvSpPr>
          <p:cNvPr id="695" name="Google Shape;695;p5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96" name="Google Shape;696;p5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97" name="Google Shape;697;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1pPr>
            <a:lvl2pPr lvl="1"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2pPr>
            <a:lvl3pPr lvl="2"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3pPr>
            <a:lvl4pPr lvl="3"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4pPr>
            <a:lvl5pPr lvl="4"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5pPr>
            <a:lvl6pPr lvl="5"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6pPr>
            <a:lvl7pPr lvl="6"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7pPr>
            <a:lvl8pPr lvl="7"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8pPr>
            <a:lvl9pPr lvl="8" rtl="0">
              <a:spcBef>
                <a:spcPts val="0"/>
              </a:spcBef>
              <a:spcAft>
                <a:spcPts val="0"/>
              </a:spcAft>
              <a:buClr>
                <a:schemeClr val="dk1"/>
              </a:buClr>
              <a:buSzPts val="3000"/>
              <a:buFont typeface="Titillium Web"/>
              <a:buNone/>
              <a:defRPr sz="3000">
                <a:solidFill>
                  <a:schemeClr val="dk1"/>
                </a:solidFill>
                <a:latin typeface="Titillium Web"/>
                <a:ea typeface="Titillium Web"/>
                <a:cs typeface="Titillium Web"/>
                <a:sym typeface="Titillium Web"/>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1pPr>
            <a:lvl2pPr marL="914400" lvl="1"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2pPr>
            <a:lvl3pPr marL="1371600" lvl="2"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3pPr>
            <a:lvl4pPr marL="1828800" lvl="3"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4pPr>
            <a:lvl5pPr marL="2286000" lvl="4"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5pPr>
            <a:lvl6pPr marL="2743200" lvl="5"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6pPr>
            <a:lvl7pPr marL="3200400" lvl="6"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7pPr>
            <a:lvl8pPr marL="3657600" lvl="7"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8pPr>
            <a:lvl9pPr marL="4114800" lvl="8" indent="-330200" rtl="0">
              <a:lnSpc>
                <a:spcPct val="100000"/>
              </a:lnSpc>
              <a:spcBef>
                <a:spcPts val="0"/>
              </a:spcBef>
              <a:spcAft>
                <a:spcPts val="0"/>
              </a:spcAft>
              <a:buClr>
                <a:schemeClr val="dk1"/>
              </a:buClr>
              <a:buSzPts val="1600"/>
              <a:buFont typeface="Darker Grotesque"/>
              <a:buChar char="■"/>
              <a:defRPr sz="1600">
                <a:solidFill>
                  <a:schemeClr val="dk1"/>
                </a:solidFill>
                <a:latin typeface="Darker Grotesque"/>
                <a:ea typeface="Darker Grotesque"/>
                <a:cs typeface="Darker Grotesque"/>
                <a:sym typeface="Darker Grotesqu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hyperlink" Target="mailto:rtapscott@k12albemarle.org" TargetMode="External"/><Relationship Id="rId3" Type="http://schemas.openxmlformats.org/officeDocument/2006/relationships/hyperlink" Target="mailto:kkirst@k12albemarle.org" TargetMode="External"/><Relationship Id="rId7" Type="http://schemas.openxmlformats.org/officeDocument/2006/relationships/hyperlink" Target="mailto:sfladd@k12albemarle.or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mailto:kcompel@k12albemarle.org" TargetMode="External"/><Relationship Id="rId5" Type="http://schemas.openxmlformats.org/officeDocument/2006/relationships/hyperlink" Target="mailto:jkinney@k12albemarle.org" TargetMode="External"/><Relationship Id="rId10" Type="http://schemas.openxmlformats.org/officeDocument/2006/relationships/hyperlink" Target="mailto:jpetro@k12albemarle.org" TargetMode="External"/><Relationship Id="rId4" Type="http://schemas.openxmlformats.org/officeDocument/2006/relationships/hyperlink" Target="mailto:astruzik@k12albemarle.org" TargetMode="External"/><Relationship Id="rId9" Type="http://schemas.openxmlformats.org/officeDocument/2006/relationships/hyperlink" Target="mailto:vparks@k12albemarle.or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hyperlink" Target="mailto:ejohnson2@k12albemarle.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2.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02" name="Google Shape;702;p54"/>
          <p:cNvGrpSpPr/>
          <p:nvPr/>
        </p:nvGrpSpPr>
        <p:grpSpPr>
          <a:xfrm>
            <a:off x="-192525" y="252800"/>
            <a:ext cx="9528938" cy="4877875"/>
            <a:chOff x="-192525" y="252800"/>
            <a:chExt cx="9528938" cy="4877875"/>
          </a:xfrm>
        </p:grpSpPr>
        <p:sp>
          <p:nvSpPr>
            <p:cNvPr id="703" name="Google Shape;703;p54"/>
            <p:cNvSpPr/>
            <p:nvPr/>
          </p:nvSpPr>
          <p:spPr>
            <a:xfrm>
              <a:off x="720000" y="252800"/>
              <a:ext cx="7704000" cy="3967200"/>
            </a:xfrm>
            <a:prstGeom prst="roundRect">
              <a:avLst>
                <a:gd name="adj" fmla="val 7830"/>
              </a:avLst>
            </a:prstGeom>
            <a:solidFill>
              <a:srgbClr val="F3F3F3">
                <a:alpha val="39290"/>
              </a:srgbClr>
            </a:solidFill>
            <a:ln w="19050" cap="flat" cmpd="sng">
              <a:solidFill>
                <a:schemeClr val="dk2"/>
              </a:solidFill>
              <a:prstDash val="solid"/>
              <a:round/>
              <a:headEnd type="none" w="sm" len="sm"/>
              <a:tailEnd type="none" w="sm" len="sm"/>
            </a:ln>
            <a:effectLst>
              <a:outerShdw blurRad="571500" dist="95250" dir="30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4" name="Google Shape;704;p54"/>
            <p:cNvGrpSpPr/>
            <p:nvPr/>
          </p:nvGrpSpPr>
          <p:grpSpPr>
            <a:xfrm>
              <a:off x="798656" y="330053"/>
              <a:ext cx="322647" cy="322647"/>
              <a:chOff x="798656" y="3849778"/>
              <a:chExt cx="322647" cy="322647"/>
            </a:xfrm>
          </p:grpSpPr>
          <p:grpSp>
            <p:nvGrpSpPr>
              <p:cNvPr id="705" name="Google Shape;705;p54"/>
              <p:cNvGrpSpPr/>
              <p:nvPr/>
            </p:nvGrpSpPr>
            <p:grpSpPr>
              <a:xfrm>
                <a:off x="845906" y="3897028"/>
                <a:ext cx="228146" cy="228146"/>
                <a:chOff x="1789050" y="-311125"/>
                <a:chExt cx="427800" cy="427800"/>
              </a:xfrm>
            </p:grpSpPr>
            <p:cxnSp>
              <p:nvCxnSpPr>
                <p:cNvPr id="706" name="Google Shape;706;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07" name="Google Shape;707;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08" name="Google Shape;708;p54"/>
              <p:cNvGrpSpPr/>
              <p:nvPr/>
            </p:nvGrpSpPr>
            <p:grpSpPr>
              <a:xfrm rot="2700000">
                <a:off x="845906" y="3897028"/>
                <a:ext cx="228146" cy="228146"/>
                <a:chOff x="1789050" y="-311125"/>
                <a:chExt cx="427800" cy="427800"/>
              </a:xfrm>
            </p:grpSpPr>
            <p:cxnSp>
              <p:nvCxnSpPr>
                <p:cNvPr id="709" name="Google Shape;709;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10" name="Google Shape;710;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711" name="Google Shape;711;p54"/>
            <p:cNvGrpSpPr/>
            <p:nvPr/>
          </p:nvGrpSpPr>
          <p:grpSpPr>
            <a:xfrm>
              <a:off x="8022706" y="330053"/>
              <a:ext cx="322647" cy="322647"/>
              <a:chOff x="798656" y="3849778"/>
              <a:chExt cx="322647" cy="322647"/>
            </a:xfrm>
          </p:grpSpPr>
          <p:grpSp>
            <p:nvGrpSpPr>
              <p:cNvPr id="712" name="Google Shape;712;p54"/>
              <p:cNvGrpSpPr/>
              <p:nvPr/>
            </p:nvGrpSpPr>
            <p:grpSpPr>
              <a:xfrm>
                <a:off x="845906" y="3897028"/>
                <a:ext cx="228146" cy="228146"/>
                <a:chOff x="1789050" y="-311125"/>
                <a:chExt cx="427800" cy="427800"/>
              </a:xfrm>
            </p:grpSpPr>
            <p:cxnSp>
              <p:nvCxnSpPr>
                <p:cNvPr id="713" name="Google Shape;713;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14" name="Google Shape;714;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15" name="Google Shape;715;p54"/>
              <p:cNvGrpSpPr/>
              <p:nvPr/>
            </p:nvGrpSpPr>
            <p:grpSpPr>
              <a:xfrm rot="2700000">
                <a:off x="845906" y="3897028"/>
                <a:ext cx="228146" cy="228146"/>
                <a:chOff x="1789050" y="-311125"/>
                <a:chExt cx="427800" cy="427800"/>
              </a:xfrm>
            </p:grpSpPr>
            <p:cxnSp>
              <p:nvCxnSpPr>
                <p:cNvPr id="716" name="Google Shape;716;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17" name="Google Shape;717;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718" name="Google Shape;718;p54"/>
            <p:cNvSpPr/>
            <p:nvPr/>
          </p:nvSpPr>
          <p:spPr>
            <a:xfrm>
              <a:off x="720000" y="652700"/>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9" name="Google Shape;719;p54"/>
            <p:cNvGrpSpPr/>
            <p:nvPr/>
          </p:nvGrpSpPr>
          <p:grpSpPr>
            <a:xfrm>
              <a:off x="-192525" y="3325275"/>
              <a:ext cx="1805400" cy="1805400"/>
              <a:chOff x="-192525" y="3325275"/>
              <a:chExt cx="1805400" cy="1805400"/>
            </a:xfrm>
          </p:grpSpPr>
          <p:grpSp>
            <p:nvGrpSpPr>
              <p:cNvPr id="720" name="Google Shape;720;p54"/>
              <p:cNvGrpSpPr/>
              <p:nvPr/>
            </p:nvGrpSpPr>
            <p:grpSpPr>
              <a:xfrm>
                <a:off x="798656" y="3772003"/>
                <a:ext cx="322647" cy="322647"/>
                <a:chOff x="798656" y="3849778"/>
                <a:chExt cx="322647" cy="322647"/>
              </a:xfrm>
            </p:grpSpPr>
            <p:grpSp>
              <p:nvGrpSpPr>
                <p:cNvPr id="721" name="Google Shape;721;p54"/>
                <p:cNvGrpSpPr/>
                <p:nvPr/>
              </p:nvGrpSpPr>
              <p:grpSpPr>
                <a:xfrm>
                  <a:off x="845906" y="3897028"/>
                  <a:ext cx="228146" cy="228146"/>
                  <a:chOff x="1789050" y="-311125"/>
                  <a:chExt cx="427800" cy="427800"/>
                </a:xfrm>
              </p:grpSpPr>
              <p:cxnSp>
                <p:nvCxnSpPr>
                  <p:cNvPr id="722" name="Google Shape;722;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23" name="Google Shape;723;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24" name="Google Shape;724;p54"/>
                <p:cNvGrpSpPr/>
                <p:nvPr/>
              </p:nvGrpSpPr>
              <p:grpSpPr>
                <a:xfrm rot="2700000">
                  <a:off x="845906" y="3897028"/>
                  <a:ext cx="228146" cy="228146"/>
                  <a:chOff x="1789050" y="-311125"/>
                  <a:chExt cx="427800" cy="427800"/>
                </a:xfrm>
              </p:grpSpPr>
              <p:cxnSp>
                <p:nvCxnSpPr>
                  <p:cNvPr id="725" name="Google Shape;725;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26" name="Google Shape;726;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727" name="Google Shape;727;p54"/>
              <p:cNvSpPr/>
              <p:nvPr/>
            </p:nvSpPr>
            <p:spPr>
              <a:xfrm>
                <a:off x="-192525" y="3325275"/>
                <a:ext cx="1805400" cy="1805400"/>
              </a:xfrm>
              <a:prstGeom prst="arc">
                <a:avLst>
                  <a:gd name="adj1" fmla="val 16200000"/>
                  <a:gd name="adj2" fmla="val 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oogle Shape;728;p54"/>
            <p:cNvGrpSpPr/>
            <p:nvPr/>
          </p:nvGrpSpPr>
          <p:grpSpPr>
            <a:xfrm>
              <a:off x="7531013" y="3325275"/>
              <a:ext cx="1805400" cy="1805400"/>
              <a:chOff x="7531013" y="3325275"/>
              <a:chExt cx="1805400" cy="1805400"/>
            </a:xfrm>
          </p:grpSpPr>
          <p:grpSp>
            <p:nvGrpSpPr>
              <p:cNvPr id="729" name="Google Shape;729;p54"/>
              <p:cNvGrpSpPr/>
              <p:nvPr/>
            </p:nvGrpSpPr>
            <p:grpSpPr>
              <a:xfrm>
                <a:off x="8022706" y="3772003"/>
                <a:ext cx="322647" cy="322647"/>
                <a:chOff x="798656" y="3849778"/>
                <a:chExt cx="322647" cy="322647"/>
              </a:xfrm>
            </p:grpSpPr>
            <p:grpSp>
              <p:nvGrpSpPr>
                <p:cNvPr id="730" name="Google Shape;730;p54"/>
                <p:cNvGrpSpPr/>
                <p:nvPr/>
              </p:nvGrpSpPr>
              <p:grpSpPr>
                <a:xfrm>
                  <a:off x="845906" y="3897028"/>
                  <a:ext cx="228146" cy="228146"/>
                  <a:chOff x="1789050" y="-311125"/>
                  <a:chExt cx="427800" cy="427800"/>
                </a:xfrm>
              </p:grpSpPr>
              <p:cxnSp>
                <p:nvCxnSpPr>
                  <p:cNvPr id="731" name="Google Shape;731;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32" name="Google Shape;732;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33" name="Google Shape;733;p54"/>
                <p:cNvGrpSpPr/>
                <p:nvPr/>
              </p:nvGrpSpPr>
              <p:grpSpPr>
                <a:xfrm rot="2700000">
                  <a:off x="845906" y="3897028"/>
                  <a:ext cx="228146" cy="228146"/>
                  <a:chOff x="1789050" y="-311125"/>
                  <a:chExt cx="427800" cy="427800"/>
                </a:xfrm>
              </p:grpSpPr>
              <p:cxnSp>
                <p:nvCxnSpPr>
                  <p:cNvPr id="734" name="Google Shape;734;p54"/>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35" name="Google Shape;735;p54"/>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736" name="Google Shape;736;p54"/>
              <p:cNvSpPr/>
              <p:nvPr/>
            </p:nvSpPr>
            <p:spPr>
              <a:xfrm flipH="1">
                <a:off x="7531013" y="3325275"/>
                <a:ext cx="1805400" cy="1805400"/>
              </a:xfrm>
              <a:prstGeom prst="arc">
                <a:avLst>
                  <a:gd name="adj1" fmla="val 16200000"/>
                  <a:gd name="adj2" fmla="val 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37" name="Google Shape;737;p54"/>
          <p:cNvSpPr txBox="1">
            <a:spLocks noGrp="1"/>
          </p:cNvSpPr>
          <p:nvPr>
            <p:ph type="ctrTitle"/>
          </p:nvPr>
        </p:nvSpPr>
        <p:spPr>
          <a:xfrm>
            <a:off x="1617450" y="84575"/>
            <a:ext cx="5909100" cy="251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en"/>
              <a:t>Team Special Education</a:t>
            </a:r>
            <a:endParaRPr/>
          </a:p>
        </p:txBody>
      </p:sp>
      <p:sp>
        <p:nvSpPr>
          <p:cNvPr id="738" name="Google Shape;738;p54"/>
          <p:cNvSpPr txBox="1">
            <a:spLocks noGrp="1"/>
          </p:cNvSpPr>
          <p:nvPr>
            <p:ph type="subTitle" idx="1"/>
          </p:nvPr>
        </p:nvSpPr>
        <p:spPr>
          <a:xfrm>
            <a:off x="1208400" y="3805775"/>
            <a:ext cx="6727200" cy="46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3D3C41"/>
              </a:buClr>
              <a:buSzPts val="1100"/>
              <a:buFont typeface="Arial"/>
              <a:buNone/>
            </a:pPr>
            <a:r>
              <a:rPr lang="en" sz="3200"/>
              <a:t>SEAC: September 2024</a:t>
            </a:r>
            <a:endParaRPr sz="3200"/>
          </a:p>
        </p:txBody>
      </p:sp>
      <p:sp>
        <p:nvSpPr>
          <p:cNvPr id="739" name="Google Shape;739;p54"/>
          <p:cNvSpPr/>
          <p:nvPr/>
        </p:nvSpPr>
        <p:spPr>
          <a:xfrm>
            <a:off x="2002550" y="4428450"/>
            <a:ext cx="1284300" cy="350100"/>
          </a:xfrm>
          <a:prstGeom prst="roundRect">
            <a:avLst>
              <a:gd name="adj" fmla="val 0"/>
            </a:avLst>
          </a:prstGeom>
          <a:solidFill>
            <a:srgbClr val="EEEEEE">
              <a:alpha val="42100"/>
            </a:srgbClr>
          </a:solidFill>
          <a:ln w="9525" cap="flat" cmpd="sng">
            <a:solidFill>
              <a:srgbClr val="FFFFFF"/>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Titillium Web"/>
              <a:ea typeface="Titillium Web"/>
              <a:cs typeface="Titillium Web"/>
              <a:sym typeface="Titillium Web"/>
            </a:endParaRPr>
          </a:p>
        </p:txBody>
      </p:sp>
      <p:sp>
        <p:nvSpPr>
          <p:cNvPr id="740" name="Google Shape;740;p54"/>
          <p:cNvSpPr/>
          <p:nvPr/>
        </p:nvSpPr>
        <p:spPr>
          <a:xfrm>
            <a:off x="3286838" y="4428450"/>
            <a:ext cx="1284300" cy="350100"/>
          </a:xfrm>
          <a:prstGeom prst="roundRect">
            <a:avLst>
              <a:gd name="adj" fmla="val 0"/>
            </a:avLst>
          </a:prstGeom>
          <a:solidFill>
            <a:srgbClr val="EEEEEE">
              <a:alpha val="42100"/>
            </a:srgbClr>
          </a:solidFill>
          <a:ln w="9525" cap="flat" cmpd="sng">
            <a:solidFill>
              <a:srgbClr val="FFFFFF"/>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4"/>
          <p:cNvSpPr/>
          <p:nvPr/>
        </p:nvSpPr>
        <p:spPr>
          <a:xfrm>
            <a:off x="4571113" y="4428450"/>
            <a:ext cx="1284300" cy="350100"/>
          </a:xfrm>
          <a:prstGeom prst="roundRect">
            <a:avLst>
              <a:gd name="adj" fmla="val 0"/>
            </a:avLst>
          </a:prstGeom>
          <a:solidFill>
            <a:srgbClr val="EEEEEE">
              <a:alpha val="42100"/>
            </a:srgbClr>
          </a:solidFill>
          <a:ln w="9525" cap="flat" cmpd="sng">
            <a:solidFill>
              <a:srgbClr val="FFFFFF"/>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4"/>
          <p:cNvSpPr/>
          <p:nvPr/>
        </p:nvSpPr>
        <p:spPr>
          <a:xfrm>
            <a:off x="5853688" y="4428450"/>
            <a:ext cx="1284300" cy="350100"/>
          </a:xfrm>
          <a:prstGeom prst="roundRect">
            <a:avLst>
              <a:gd name="adj" fmla="val 0"/>
            </a:avLst>
          </a:prstGeom>
          <a:solidFill>
            <a:srgbClr val="EEEEEE">
              <a:alpha val="42100"/>
            </a:srgbClr>
          </a:solidFill>
          <a:ln w="9525" cap="flat" cmpd="sng">
            <a:solidFill>
              <a:srgbClr val="FFFFFF"/>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4">
            <a:hlinkClick r:id="rId3" action="ppaction://hlinksldjump"/>
          </p:cNvPr>
          <p:cNvSpPr/>
          <p:nvPr/>
        </p:nvSpPr>
        <p:spPr>
          <a:xfrm>
            <a:off x="2002542" y="4428450"/>
            <a:ext cx="1284300" cy="3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dk1"/>
              </a:solidFill>
              <a:latin typeface="Titillium Web"/>
              <a:ea typeface="Titillium Web"/>
              <a:cs typeface="Titillium Web"/>
              <a:sym typeface="Titillium Web"/>
            </a:endParaRPr>
          </a:p>
        </p:txBody>
      </p:sp>
      <p:sp>
        <p:nvSpPr>
          <p:cNvPr id="744" name="Google Shape;744;p54"/>
          <p:cNvSpPr/>
          <p:nvPr/>
        </p:nvSpPr>
        <p:spPr>
          <a:xfrm>
            <a:off x="7139700" y="4428450"/>
            <a:ext cx="1284300" cy="350100"/>
          </a:xfrm>
          <a:prstGeom prst="round1Rect">
            <a:avLst>
              <a:gd name="adj" fmla="val 50000"/>
            </a:avLst>
          </a:prstGeom>
          <a:solidFill>
            <a:srgbClr val="EEEEEE">
              <a:alpha val="42100"/>
            </a:srgbClr>
          </a:solidFill>
          <a:ln w="9525" cap="flat" cmpd="sng">
            <a:solidFill>
              <a:schemeClr val="dk2"/>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4"/>
          <p:cNvSpPr/>
          <p:nvPr/>
        </p:nvSpPr>
        <p:spPr>
          <a:xfrm flipH="1">
            <a:off x="719975" y="4428450"/>
            <a:ext cx="1284300" cy="350100"/>
          </a:xfrm>
          <a:prstGeom prst="round1Rect">
            <a:avLst>
              <a:gd name="adj" fmla="val 50000"/>
            </a:avLst>
          </a:prstGeom>
          <a:solidFill>
            <a:schemeClr val="lt1"/>
          </a:solidFill>
          <a:ln w="9525" cap="flat" cmpd="sng">
            <a:solidFill>
              <a:schemeClr val="dk2"/>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4">
            <a:hlinkClick r:id="" action="ppaction://hlinkshowjump?jump=firstslide"/>
          </p:cNvPr>
          <p:cNvSpPr/>
          <p:nvPr/>
        </p:nvSpPr>
        <p:spPr>
          <a:xfrm>
            <a:off x="720001" y="4428450"/>
            <a:ext cx="1284300" cy="35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dk1"/>
              </a:solidFill>
              <a:latin typeface="Titillium Web"/>
              <a:ea typeface="Titillium Web"/>
              <a:cs typeface="Titillium Web"/>
              <a:sym typeface="Titillium Web"/>
            </a:endParaRPr>
          </a:p>
        </p:txBody>
      </p:sp>
      <p:sp>
        <p:nvSpPr>
          <p:cNvPr id="747" name="Google Shape;747;p54"/>
          <p:cNvSpPr/>
          <p:nvPr/>
        </p:nvSpPr>
        <p:spPr>
          <a:xfrm>
            <a:off x="719975" y="4778550"/>
            <a:ext cx="7704000" cy="6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8" name="Google Shape;748;p54"/>
          <p:cNvPicPr preferRelativeResize="0"/>
          <p:nvPr/>
        </p:nvPicPr>
        <p:blipFill>
          <a:blip r:embed="rId4">
            <a:alphaModFix/>
          </a:blip>
          <a:stretch>
            <a:fillRect/>
          </a:stretch>
        </p:blipFill>
        <p:spPr>
          <a:xfrm>
            <a:off x="3635100" y="1998925"/>
            <a:ext cx="1873800" cy="1873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55"/>
          <p:cNvSpPr/>
          <p:nvPr/>
        </p:nvSpPr>
        <p:spPr>
          <a:xfrm>
            <a:off x="2002550" y="4428450"/>
            <a:ext cx="1284300" cy="350100"/>
          </a:xfrm>
          <a:prstGeom prst="roundRect">
            <a:avLst>
              <a:gd name="adj" fmla="val 0"/>
            </a:avLst>
          </a:prstGeom>
          <a:solidFill>
            <a:schemeClr val="lt1"/>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54" name="Google Shape;754;p55"/>
          <p:cNvSpPr/>
          <p:nvPr/>
        </p:nvSpPr>
        <p:spPr>
          <a:xfrm>
            <a:off x="328683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5"/>
          <p:cNvSpPr/>
          <p:nvPr/>
        </p:nvSpPr>
        <p:spPr>
          <a:xfrm>
            <a:off x="4571113"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5"/>
          <p:cNvSpPr/>
          <p:nvPr/>
        </p:nvSpPr>
        <p:spPr>
          <a:xfrm>
            <a:off x="585368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5"/>
          <p:cNvSpPr/>
          <p:nvPr/>
        </p:nvSpPr>
        <p:spPr>
          <a:xfrm>
            <a:off x="7139700"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5"/>
          <p:cNvSpPr/>
          <p:nvPr/>
        </p:nvSpPr>
        <p:spPr>
          <a:xfrm flipH="1">
            <a:off x="719975"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5"/>
          <p:cNvSpPr/>
          <p:nvPr/>
        </p:nvSpPr>
        <p:spPr>
          <a:xfrm>
            <a:off x="719975" y="4778550"/>
            <a:ext cx="7704000" cy="633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5"/>
          <p:cNvSpPr txBox="1">
            <a:spLocks noGrp="1"/>
          </p:cNvSpPr>
          <p:nvPr>
            <p:ph type="title"/>
          </p:nvPr>
        </p:nvSpPr>
        <p:spPr>
          <a:xfrm>
            <a:off x="1639950" y="1928938"/>
            <a:ext cx="58641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Who are we?</a:t>
            </a:r>
            <a:endParaRPr/>
          </a:p>
        </p:txBody>
      </p:sp>
      <p:sp>
        <p:nvSpPr>
          <p:cNvPr id="761" name="Google Shape;761;p55"/>
          <p:cNvSpPr txBox="1">
            <a:spLocks noGrp="1"/>
          </p:cNvSpPr>
          <p:nvPr>
            <p:ph type="title" idx="2"/>
          </p:nvPr>
        </p:nvSpPr>
        <p:spPr>
          <a:xfrm>
            <a:off x="3590500" y="623638"/>
            <a:ext cx="18591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a:t>
            </a:r>
            <a:endParaRPr/>
          </a:p>
        </p:txBody>
      </p:sp>
      <p:sp>
        <p:nvSpPr>
          <p:cNvPr id="762" name="Google Shape;762;p55"/>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3" name="Google Shape;763;p55"/>
          <p:cNvGrpSpPr/>
          <p:nvPr/>
        </p:nvGrpSpPr>
        <p:grpSpPr>
          <a:xfrm flipH="1">
            <a:off x="-630316" y="2619985"/>
            <a:ext cx="2687880" cy="2687880"/>
            <a:chOff x="7531013" y="3325275"/>
            <a:chExt cx="1805400" cy="1805400"/>
          </a:xfrm>
        </p:grpSpPr>
        <p:grpSp>
          <p:nvGrpSpPr>
            <p:cNvPr id="764" name="Google Shape;764;p55"/>
            <p:cNvGrpSpPr/>
            <p:nvPr/>
          </p:nvGrpSpPr>
          <p:grpSpPr>
            <a:xfrm>
              <a:off x="8022706" y="3772003"/>
              <a:ext cx="322647" cy="322647"/>
              <a:chOff x="798656" y="3849778"/>
              <a:chExt cx="322647" cy="322647"/>
            </a:xfrm>
          </p:grpSpPr>
          <p:grpSp>
            <p:nvGrpSpPr>
              <p:cNvPr id="765" name="Google Shape;765;p55"/>
              <p:cNvGrpSpPr/>
              <p:nvPr/>
            </p:nvGrpSpPr>
            <p:grpSpPr>
              <a:xfrm>
                <a:off x="845906" y="3897028"/>
                <a:ext cx="228146" cy="228146"/>
                <a:chOff x="1789050" y="-311125"/>
                <a:chExt cx="427800" cy="427800"/>
              </a:xfrm>
            </p:grpSpPr>
            <p:cxnSp>
              <p:nvCxnSpPr>
                <p:cNvPr id="766" name="Google Shape;766;p5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67" name="Google Shape;767;p5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68" name="Google Shape;768;p55"/>
              <p:cNvGrpSpPr/>
              <p:nvPr/>
            </p:nvGrpSpPr>
            <p:grpSpPr>
              <a:xfrm rot="2700000">
                <a:off x="845906" y="3897028"/>
                <a:ext cx="228146" cy="228146"/>
                <a:chOff x="1789050" y="-311125"/>
                <a:chExt cx="427800" cy="427800"/>
              </a:xfrm>
            </p:grpSpPr>
            <p:cxnSp>
              <p:nvCxnSpPr>
                <p:cNvPr id="769" name="Google Shape;769;p5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70" name="Google Shape;770;p5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771" name="Google Shape;771;p55"/>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2" name="Google Shape;772;p55"/>
          <p:cNvGrpSpPr/>
          <p:nvPr/>
        </p:nvGrpSpPr>
        <p:grpSpPr>
          <a:xfrm>
            <a:off x="7093176" y="2619985"/>
            <a:ext cx="2687880" cy="2687880"/>
            <a:chOff x="7531013" y="3325275"/>
            <a:chExt cx="1805400" cy="1805400"/>
          </a:xfrm>
        </p:grpSpPr>
        <p:grpSp>
          <p:nvGrpSpPr>
            <p:cNvPr id="773" name="Google Shape;773;p55"/>
            <p:cNvGrpSpPr/>
            <p:nvPr/>
          </p:nvGrpSpPr>
          <p:grpSpPr>
            <a:xfrm>
              <a:off x="8022706" y="3772003"/>
              <a:ext cx="322647" cy="322647"/>
              <a:chOff x="798656" y="3849778"/>
              <a:chExt cx="322647" cy="322647"/>
            </a:xfrm>
          </p:grpSpPr>
          <p:grpSp>
            <p:nvGrpSpPr>
              <p:cNvPr id="774" name="Google Shape;774;p55"/>
              <p:cNvGrpSpPr/>
              <p:nvPr/>
            </p:nvGrpSpPr>
            <p:grpSpPr>
              <a:xfrm>
                <a:off x="845906" y="3897028"/>
                <a:ext cx="228146" cy="228146"/>
                <a:chOff x="1789050" y="-311125"/>
                <a:chExt cx="427800" cy="427800"/>
              </a:xfrm>
            </p:grpSpPr>
            <p:cxnSp>
              <p:nvCxnSpPr>
                <p:cNvPr id="775" name="Google Shape;775;p5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76" name="Google Shape;776;p5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777" name="Google Shape;777;p55"/>
              <p:cNvGrpSpPr/>
              <p:nvPr/>
            </p:nvGrpSpPr>
            <p:grpSpPr>
              <a:xfrm rot="2700000">
                <a:off x="845906" y="3897028"/>
                <a:ext cx="228146" cy="228146"/>
                <a:chOff x="1789050" y="-311125"/>
                <a:chExt cx="427800" cy="427800"/>
              </a:xfrm>
            </p:grpSpPr>
            <p:cxnSp>
              <p:nvCxnSpPr>
                <p:cNvPr id="778" name="Google Shape;778;p5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779" name="Google Shape;779;p5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780" name="Google Shape;780;p55"/>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84"/>
        <p:cNvGrpSpPr/>
        <p:nvPr/>
      </p:nvGrpSpPr>
      <p:grpSpPr>
        <a:xfrm>
          <a:off x="0" y="0"/>
          <a:ext cx="0" cy="0"/>
          <a:chOff x="0" y="0"/>
          <a:chExt cx="0" cy="0"/>
        </a:xfrm>
      </p:grpSpPr>
      <p:sp>
        <p:nvSpPr>
          <p:cNvPr id="785" name="Google Shape;785;p56"/>
          <p:cNvSpPr txBox="1">
            <a:spLocks noGrp="1"/>
          </p:cNvSpPr>
          <p:nvPr>
            <p:ph type="ctrTitle"/>
          </p:nvPr>
        </p:nvSpPr>
        <p:spPr>
          <a:xfrm>
            <a:off x="1143000" y="1676397"/>
            <a:ext cx="6858000" cy="1790700"/>
          </a:xfrm>
          <a:prstGeom prst="rect">
            <a:avLst/>
          </a:prstGeom>
        </p:spPr>
        <p:txBody>
          <a:bodyPr spcFirstLastPara="1" wrap="square" lIns="91425" tIns="91425" rIns="91425" bIns="91425" anchor="ctr" anchorCtr="0">
            <a:noAutofit/>
          </a:bodyPr>
          <a:lstStyle/>
          <a:p>
            <a:pPr marL="457200" lvl="0" indent="0" algn="ctr" rtl="0">
              <a:spcBef>
                <a:spcPts val="0"/>
              </a:spcBef>
              <a:spcAft>
                <a:spcPts val="0"/>
              </a:spcAft>
              <a:buNone/>
            </a:pPr>
            <a:r>
              <a:rPr lang="en" sz="4800" b="1">
                <a:solidFill>
                  <a:schemeClr val="lt1"/>
                </a:solidFill>
              </a:rPr>
              <a:t>Special Education Administrative Team</a:t>
            </a:r>
            <a:endParaRPr sz="48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graphicFrame>
        <p:nvGraphicFramePr>
          <p:cNvPr id="790" name="Google Shape;790;p57"/>
          <p:cNvGraphicFramePr/>
          <p:nvPr/>
        </p:nvGraphicFramePr>
        <p:xfrm>
          <a:off x="180238" y="881475"/>
          <a:ext cx="3000000" cy="3000000"/>
        </p:xfrm>
        <a:graphic>
          <a:graphicData uri="http://schemas.openxmlformats.org/drawingml/2006/table">
            <a:tbl>
              <a:tblPr>
                <a:noFill/>
                <a:tableStyleId>{B8EAE0E7-8957-4FFA-9372-7873B6BFC9B1}</a:tableStyleId>
              </a:tblPr>
              <a:tblGrid>
                <a:gridCol w="445825">
                  <a:extLst>
                    <a:ext uri="{9D8B030D-6E8A-4147-A177-3AD203B41FA5}">
                      <a16:colId xmlns:a16="http://schemas.microsoft.com/office/drawing/2014/main" val="20000"/>
                    </a:ext>
                  </a:extLst>
                </a:gridCol>
                <a:gridCol w="4713575">
                  <a:extLst>
                    <a:ext uri="{9D8B030D-6E8A-4147-A177-3AD203B41FA5}">
                      <a16:colId xmlns:a16="http://schemas.microsoft.com/office/drawing/2014/main" val="20001"/>
                    </a:ext>
                  </a:extLst>
                </a:gridCol>
                <a:gridCol w="3608025">
                  <a:extLst>
                    <a:ext uri="{9D8B030D-6E8A-4147-A177-3AD203B41FA5}">
                      <a16:colId xmlns:a16="http://schemas.microsoft.com/office/drawing/2014/main" val="20002"/>
                    </a:ext>
                  </a:extLst>
                </a:gridCol>
              </a:tblGrid>
              <a:tr h="1993775">
                <a:tc>
                  <a:txBody>
                    <a:bodyPr/>
                    <a:lstStyle/>
                    <a:p>
                      <a:pPr marL="0" marR="0" lvl="0" indent="0" algn="l" rtl="0">
                        <a:spcBef>
                          <a:spcPts val="0"/>
                        </a:spcBef>
                        <a:spcAft>
                          <a:spcPts val="0"/>
                        </a:spcAft>
                        <a:buNone/>
                      </a:pPr>
                      <a:r>
                        <a:rPr lang="en" sz="1300" u="none" strike="noStrike" cap="none"/>
                        <a:t> </a:t>
                      </a:r>
                      <a:endParaRPr sz="1100"/>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19050" lvl="0" indent="0" algn="l" rtl="0">
                        <a:spcBef>
                          <a:spcPts val="0"/>
                        </a:spcBef>
                        <a:spcAft>
                          <a:spcPts val="0"/>
                        </a:spcAft>
                        <a:buNone/>
                      </a:pPr>
                      <a:r>
                        <a:rPr lang="en" sz="1300" b="0" i="0" u="none" strike="noStrike" cap="none">
                          <a:solidFill>
                            <a:srgbClr val="000000"/>
                          </a:solidFill>
                          <a:latin typeface="Roboto"/>
                          <a:ea typeface="Roboto"/>
                          <a:cs typeface="Roboto"/>
                          <a:sym typeface="Roboto"/>
                        </a:rPr>
                        <a:t>                               </a:t>
                      </a:r>
                      <a:r>
                        <a:rPr lang="en" b="1">
                          <a:solidFill>
                            <a:schemeClr val="dk1"/>
                          </a:solidFill>
                          <a:latin typeface="Roboto"/>
                          <a:ea typeface="Roboto"/>
                          <a:cs typeface="Roboto"/>
                          <a:sym typeface="Roboto"/>
                        </a:rPr>
                        <a:t>Valerie Parks</a:t>
                      </a:r>
                      <a:br>
                        <a:rPr lang="en" b="1">
                          <a:solidFill>
                            <a:schemeClr val="dk1"/>
                          </a:solidFill>
                          <a:latin typeface="Roboto"/>
                          <a:ea typeface="Roboto"/>
                          <a:cs typeface="Roboto"/>
                          <a:sym typeface="Roboto"/>
                        </a:rPr>
                      </a:br>
                      <a:r>
                        <a:rPr lang="en" b="1">
                          <a:solidFill>
                            <a:schemeClr val="dk1"/>
                          </a:solidFill>
                          <a:latin typeface="Roboto"/>
                          <a:ea typeface="Roboto"/>
                          <a:cs typeface="Roboto"/>
                          <a:sym typeface="Roboto"/>
                        </a:rPr>
                        <a:t>                            </a:t>
                      </a:r>
                      <a:r>
                        <a:rPr lang="en" sz="800" b="1">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Special Education Coordinator</a:t>
                      </a:r>
                      <a:endParaRPr b="1">
                        <a:solidFill>
                          <a:schemeClr val="dk1"/>
                        </a:solidFill>
                        <a:latin typeface="Roboto"/>
                        <a:ea typeface="Roboto"/>
                        <a:cs typeface="Roboto"/>
                        <a:sym typeface="Roboto"/>
                      </a:endParaRPr>
                    </a:p>
                    <a:p>
                      <a:pPr marL="0" marR="19050" lvl="0" indent="0" algn="l" rtl="0">
                        <a:spcBef>
                          <a:spcPts val="0"/>
                        </a:spcBef>
                        <a:spcAft>
                          <a:spcPts val="0"/>
                        </a:spcAft>
                        <a:buNone/>
                      </a:pPr>
                      <a:r>
                        <a:rPr lang="en" sz="1300">
                          <a:solidFill>
                            <a:schemeClr val="dk1"/>
                          </a:solidFill>
                          <a:latin typeface="Roboto"/>
                          <a:ea typeface="Roboto"/>
                          <a:cs typeface="Roboto"/>
                          <a:sym typeface="Roboto"/>
                        </a:rPr>
                        <a:t>                               CSA (Private/Residential)                                                                                     </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                               </a:t>
                      </a:r>
                      <a:endParaRPr sz="1300">
                        <a:solidFill>
                          <a:schemeClr val="dk1"/>
                        </a:solidFill>
                        <a:latin typeface="Roboto"/>
                        <a:ea typeface="Roboto"/>
                        <a:cs typeface="Roboto"/>
                        <a:sym typeface="Roboto"/>
                      </a:endParaRPr>
                    </a:p>
                    <a:p>
                      <a:pPr marL="0" marR="0" lvl="0" indent="0" algn="l" rtl="0">
                        <a:spcBef>
                          <a:spcPts val="0"/>
                        </a:spcBef>
                        <a:spcAft>
                          <a:spcPts val="0"/>
                        </a:spcAft>
                        <a:buNone/>
                      </a:pPr>
                      <a:r>
                        <a:rPr lang="en" sz="1300" b="0" i="0" u="none" strike="noStrike" cap="none">
                          <a:solidFill>
                            <a:srgbClr val="000000"/>
                          </a:solidFill>
                          <a:latin typeface="Roboto"/>
                          <a:ea typeface="Roboto"/>
                          <a:cs typeface="Roboto"/>
                          <a:sym typeface="Roboto"/>
                        </a:rPr>
                        <a:t>           </a:t>
                      </a:r>
                      <a:endParaRPr sz="1300" u="none" strike="noStrike" cap="none"/>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0" lvl="0" indent="0" algn="l" rtl="0">
                        <a:spcBef>
                          <a:spcPts val="0"/>
                        </a:spcBef>
                        <a:spcAft>
                          <a:spcPts val="0"/>
                        </a:spcAft>
                        <a:buNone/>
                      </a:pPr>
                      <a:r>
                        <a:rPr lang="en" sz="1300" b="0" i="0" u="none" strike="noStrike" cap="none">
                          <a:solidFill>
                            <a:srgbClr val="000000"/>
                          </a:solidFill>
                          <a:latin typeface="Roboto"/>
                          <a:ea typeface="Roboto"/>
                          <a:cs typeface="Roboto"/>
                          <a:sym typeface="Roboto"/>
                        </a:rPr>
                        <a:t>                      </a:t>
                      </a:r>
                      <a:r>
                        <a:rPr lang="en" sz="1300">
                          <a:latin typeface="Roboto"/>
                          <a:ea typeface="Roboto"/>
                          <a:cs typeface="Roboto"/>
                          <a:sym typeface="Roboto"/>
                        </a:rPr>
                        <a:t> </a:t>
                      </a:r>
                      <a:r>
                        <a:rPr lang="en" b="1">
                          <a:latin typeface="Roboto"/>
                          <a:ea typeface="Roboto"/>
                          <a:cs typeface="Roboto"/>
                          <a:sym typeface="Roboto"/>
                        </a:rPr>
                        <a:t>Ruth Tapscott</a:t>
                      </a:r>
                      <a:br>
                        <a:rPr lang="en" b="1" i="0" u="none" strike="noStrike" cap="none">
                          <a:solidFill>
                            <a:srgbClr val="000000"/>
                          </a:solidFill>
                          <a:latin typeface="Roboto"/>
                          <a:ea typeface="Roboto"/>
                          <a:cs typeface="Roboto"/>
                          <a:sym typeface="Roboto"/>
                        </a:rPr>
                      </a:br>
                      <a:r>
                        <a:rPr lang="en" b="1" i="0" u="none" strike="noStrike" cap="none">
                          <a:solidFill>
                            <a:srgbClr val="000000"/>
                          </a:solidFill>
                          <a:latin typeface="Roboto"/>
                          <a:ea typeface="Roboto"/>
                          <a:cs typeface="Roboto"/>
                          <a:sym typeface="Roboto"/>
                        </a:rPr>
                        <a:t>                     Special Education Coordinator</a:t>
                      </a:r>
                      <a:endParaRPr b="1" i="0" u="none" strike="noStrike" cap="none">
                        <a:solidFill>
                          <a:srgbClr val="000000"/>
                        </a:solidFill>
                        <a:latin typeface="Roboto"/>
                        <a:ea typeface="Roboto"/>
                        <a:cs typeface="Roboto"/>
                        <a:sym typeface="Roboto"/>
                      </a:endParaRPr>
                    </a:p>
                    <a:p>
                      <a:pPr marL="0" marR="0" lvl="0" indent="0" algn="l" rtl="0">
                        <a:spcBef>
                          <a:spcPts val="0"/>
                        </a:spcBef>
                        <a:spcAft>
                          <a:spcPts val="0"/>
                        </a:spcAft>
                        <a:buNone/>
                      </a:pPr>
                      <a:r>
                        <a:rPr lang="en" sz="1300">
                          <a:latin typeface="Roboto"/>
                          <a:ea typeface="Roboto"/>
                          <a:cs typeface="Roboto"/>
                          <a:sym typeface="Roboto"/>
                        </a:rPr>
                        <a:t>                       High School/Middle School</a:t>
                      </a:r>
                      <a:endParaRPr sz="1300">
                        <a:latin typeface="Roboto"/>
                        <a:ea typeface="Roboto"/>
                        <a:cs typeface="Roboto"/>
                        <a:sym typeface="Roboto"/>
                      </a:endParaRPr>
                    </a:p>
                    <a:p>
                      <a:pPr marL="0" marR="0" lvl="0" indent="0" algn="l" rtl="0">
                        <a:spcBef>
                          <a:spcPts val="0"/>
                        </a:spcBef>
                        <a:spcAft>
                          <a:spcPts val="0"/>
                        </a:spcAft>
                        <a:buNone/>
                      </a:pPr>
                      <a:endParaRPr sz="1300">
                        <a:latin typeface="Roboto"/>
                        <a:ea typeface="Roboto"/>
                        <a:cs typeface="Roboto"/>
                        <a:sym typeface="Roboto"/>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1862625">
                <a:tc>
                  <a:txBody>
                    <a:bodyPr/>
                    <a:lstStyle/>
                    <a:p>
                      <a:pPr marL="0" marR="0" lvl="0" indent="0" algn="l" rtl="0">
                        <a:spcBef>
                          <a:spcPts val="0"/>
                        </a:spcBef>
                        <a:spcAft>
                          <a:spcPts val="0"/>
                        </a:spcAft>
                        <a:buNone/>
                      </a:pPr>
                      <a:r>
                        <a:rPr lang="en" sz="1000" b="0" i="0" u="none" strike="noStrike" cap="none">
                          <a:solidFill>
                            <a:srgbClr val="000000"/>
                          </a:solidFill>
                          <a:latin typeface="Arial"/>
                          <a:ea typeface="Arial"/>
                          <a:cs typeface="Arial"/>
                          <a:sym typeface="Arial"/>
                        </a:rPr>
                        <a:t>     </a:t>
                      </a:r>
                      <a:endParaRPr sz="1300" u="none" strike="noStrike" cap="none"/>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1905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Emily Skelton</a:t>
                      </a:r>
                      <a:br>
                        <a:rPr lang="en" b="1">
                          <a:solidFill>
                            <a:schemeClr val="dk1"/>
                          </a:solidFill>
                          <a:latin typeface="Roboto"/>
                          <a:ea typeface="Roboto"/>
                          <a:cs typeface="Roboto"/>
                          <a:sym typeface="Roboto"/>
                        </a:rPr>
                      </a:br>
                      <a:r>
                        <a:rPr lang="en" b="1">
                          <a:solidFill>
                            <a:schemeClr val="dk1"/>
                          </a:solidFill>
                          <a:latin typeface="Roboto"/>
                          <a:ea typeface="Roboto"/>
                          <a:cs typeface="Roboto"/>
                          <a:sym typeface="Roboto"/>
                        </a:rPr>
                        <a:t>                           </a:t>
                      </a:r>
                      <a:r>
                        <a:rPr lang="en" sz="1100" b="1">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Special Education Coordinator</a:t>
                      </a:r>
                      <a:endParaRPr b="1">
                        <a:solidFill>
                          <a:schemeClr val="dk1"/>
                        </a:solidFill>
                        <a:latin typeface="Roboto"/>
                        <a:ea typeface="Roboto"/>
                        <a:cs typeface="Roboto"/>
                        <a:sym typeface="Roboto"/>
                      </a:endParaRPr>
                    </a:p>
                    <a:p>
                      <a:pPr marL="0" marR="1905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Ivy Creek/ISC/Elementary</a:t>
                      </a:r>
                      <a:endParaRPr sz="1300">
                        <a:solidFill>
                          <a:schemeClr val="dk1"/>
                        </a:solidFill>
                        <a:latin typeface="Roboto"/>
                        <a:ea typeface="Roboto"/>
                        <a:cs typeface="Roboto"/>
                        <a:sym typeface="Roboto"/>
                      </a:endParaRPr>
                    </a:p>
                    <a:p>
                      <a:pPr marL="0" marR="19050" lvl="0" indent="0" algn="l" rtl="0">
                        <a:spcBef>
                          <a:spcPts val="0"/>
                        </a:spcBef>
                        <a:spcAft>
                          <a:spcPts val="0"/>
                        </a:spcAft>
                        <a:buClr>
                          <a:schemeClr val="dk1"/>
                        </a:buClr>
                        <a:buFont typeface="Arial"/>
                        <a:buNone/>
                      </a:pPr>
                      <a:endParaRPr sz="1300">
                        <a:solidFill>
                          <a:schemeClr val="dk1"/>
                        </a:solidFill>
                        <a:latin typeface="Roboto"/>
                        <a:ea typeface="Roboto"/>
                        <a:cs typeface="Roboto"/>
                        <a:sym typeface="Roboto"/>
                      </a:endParaRPr>
                    </a:p>
                    <a:p>
                      <a:pPr marL="0" marR="1905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a:t>
                      </a:r>
                      <a:endParaRPr sz="1300">
                        <a:solidFill>
                          <a:schemeClr val="dk1"/>
                        </a:solidFill>
                        <a:latin typeface="Roboto"/>
                        <a:ea typeface="Roboto"/>
                        <a:cs typeface="Roboto"/>
                        <a:sym typeface="Roboto"/>
                      </a:endParaRPr>
                    </a:p>
                    <a:p>
                      <a:pPr marL="0" marR="1905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a:t>
                      </a:r>
                      <a:endParaRPr sz="1300">
                        <a:solidFill>
                          <a:schemeClr val="dk1"/>
                        </a:solidFill>
                        <a:latin typeface="Roboto"/>
                        <a:ea typeface="Roboto"/>
                        <a:cs typeface="Roboto"/>
                        <a:sym typeface="Roboto"/>
                      </a:endParaRPr>
                    </a:p>
                    <a:p>
                      <a:pPr marL="0" marR="1905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                               </a:t>
                      </a:r>
                      <a:endParaRPr sz="1300"/>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Julia Petro</a:t>
                      </a:r>
                      <a:br>
                        <a:rPr lang="en" b="1">
                          <a:solidFill>
                            <a:schemeClr val="dk1"/>
                          </a:solidFill>
                          <a:latin typeface="Roboto"/>
                          <a:ea typeface="Roboto"/>
                          <a:cs typeface="Roboto"/>
                          <a:sym typeface="Roboto"/>
                        </a:rPr>
                      </a:br>
                      <a:r>
                        <a:rPr lang="en" b="1">
                          <a:solidFill>
                            <a:schemeClr val="dk1"/>
                          </a:solidFill>
                          <a:latin typeface="Roboto"/>
                          <a:ea typeface="Roboto"/>
                          <a:cs typeface="Roboto"/>
                          <a:sym typeface="Roboto"/>
                        </a:rPr>
                        <a:t>                     Special Education Coordinator</a:t>
                      </a:r>
                      <a:endParaRPr b="1">
                        <a:solidFill>
                          <a:schemeClr val="dk1"/>
                        </a:solidFill>
                        <a:latin typeface="Roboto"/>
                        <a:ea typeface="Roboto"/>
                        <a:cs typeface="Roboto"/>
                        <a:sym typeface="Roboto"/>
                      </a:endParaRPr>
                    </a:p>
                    <a:p>
                      <a:pPr marL="0" lvl="0" indent="0" algn="l" rtl="0">
                        <a:spcBef>
                          <a:spcPts val="0"/>
                        </a:spcBef>
                        <a:spcAft>
                          <a:spcPts val="0"/>
                        </a:spcAft>
                        <a:buClr>
                          <a:schemeClr val="dk1"/>
                        </a:buClr>
                        <a:buFont typeface="Arial"/>
                        <a:buNone/>
                      </a:pPr>
                      <a:r>
                        <a:rPr lang="en" sz="1300">
                          <a:solidFill>
                            <a:schemeClr val="dk1"/>
                          </a:solidFill>
                          <a:latin typeface="Roboto"/>
                          <a:ea typeface="Roboto"/>
                          <a:cs typeface="Roboto"/>
                          <a:sym typeface="Roboto"/>
                        </a:rPr>
                        <a:t>                       ECSE</a:t>
                      </a:r>
                      <a:endParaRPr sz="1300">
                        <a:solidFill>
                          <a:schemeClr val="dk1"/>
                        </a:solidFill>
                        <a:latin typeface="Roboto"/>
                        <a:ea typeface="Roboto"/>
                        <a:cs typeface="Roboto"/>
                        <a:sym typeface="Roboto"/>
                      </a:endParaRPr>
                    </a:p>
                    <a:p>
                      <a:pPr marL="0" lvl="0" indent="0" algn="l" rtl="0">
                        <a:spcBef>
                          <a:spcPts val="0"/>
                        </a:spcBef>
                        <a:spcAft>
                          <a:spcPts val="0"/>
                        </a:spcAft>
                        <a:buClr>
                          <a:schemeClr val="dk1"/>
                        </a:buClr>
                        <a:buFont typeface="Arial"/>
                        <a:buNone/>
                      </a:pPr>
                      <a:endParaRPr sz="1300">
                        <a:solidFill>
                          <a:schemeClr val="dk1"/>
                        </a:solidFill>
                        <a:latin typeface="Roboto"/>
                        <a:ea typeface="Roboto"/>
                        <a:cs typeface="Roboto"/>
                        <a:sym typeface="Roboto"/>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791" name="Google Shape;791;p57"/>
          <p:cNvSpPr/>
          <p:nvPr/>
        </p:nvSpPr>
        <p:spPr>
          <a:xfrm>
            <a:off x="423862" y="230616"/>
            <a:ext cx="7473900" cy="415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2A3990"/>
              </a:buClr>
              <a:buSzPts val="3000"/>
              <a:buFont typeface="Roboto"/>
              <a:buNone/>
            </a:pPr>
            <a:r>
              <a:rPr lang="en" sz="3000" b="1" i="0" u="none" strike="noStrike" cap="none">
                <a:solidFill>
                  <a:srgbClr val="2A3990"/>
                </a:solidFill>
                <a:latin typeface="Roboto"/>
                <a:ea typeface="Roboto"/>
                <a:cs typeface="Roboto"/>
                <a:sym typeface="Roboto"/>
              </a:rPr>
              <a:t>Special Education: Administrative Team</a:t>
            </a:r>
            <a:endParaRPr sz="38400" b="1" i="0" u="none" strike="noStrike" cap="none">
              <a:solidFill>
                <a:schemeClr val="dk1"/>
              </a:solidFill>
              <a:latin typeface="Arial"/>
              <a:ea typeface="Arial"/>
              <a:cs typeface="Arial"/>
              <a:sym typeface="Arial"/>
            </a:endParaRPr>
          </a:p>
        </p:txBody>
      </p:sp>
      <p:pic>
        <p:nvPicPr>
          <p:cNvPr id="792" name="Google Shape;792;p57" descr="https://lh4.googleusercontent.com/ObvNT83_dNT8YiUmvHkIJowBie35N48XHuw3wmuWJnNRBUXcItuqxtQ9uL5YuIquw56C3ksN1kA_JYWLlMA1fHWPqxZVCkcbSGStsmHlR3BLi6tYx4ISnVctUAcPAr8of_IEeJS2yjI"/>
          <p:cNvPicPr preferRelativeResize="0"/>
          <p:nvPr/>
        </p:nvPicPr>
        <p:blipFill rotWithShape="1">
          <a:blip r:embed="rId3">
            <a:alphaModFix/>
          </a:blip>
          <a:srcRect/>
          <a:stretch/>
        </p:blipFill>
        <p:spPr>
          <a:xfrm>
            <a:off x="5043750" y="881475"/>
            <a:ext cx="1248425" cy="1664576"/>
          </a:xfrm>
          <a:prstGeom prst="rect">
            <a:avLst/>
          </a:prstGeom>
          <a:noFill/>
          <a:ln>
            <a:noFill/>
          </a:ln>
        </p:spPr>
      </p:pic>
      <p:pic>
        <p:nvPicPr>
          <p:cNvPr id="793" name="Google Shape;793;p57"/>
          <p:cNvPicPr preferRelativeResize="0"/>
          <p:nvPr/>
        </p:nvPicPr>
        <p:blipFill rotWithShape="1">
          <a:blip r:embed="rId4">
            <a:alphaModFix/>
          </a:blip>
          <a:srcRect l="21993" r="17215" b="28515"/>
          <a:stretch/>
        </p:blipFill>
        <p:spPr>
          <a:xfrm>
            <a:off x="423862" y="820100"/>
            <a:ext cx="1395853" cy="1553173"/>
          </a:xfrm>
          <a:prstGeom prst="rect">
            <a:avLst/>
          </a:prstGeom>
          <a:noFill/>
          <a:ln>
            <a:noFill/>
          </a:ln>
        </p:spPr>
      </p:pic>
      <p:pic>
        <p:nvPicPr>
          <p:cNvPr id="794" name="Google Shape;794;p57"/>
          <p:cNvPicPr preferRelativeResize="0"/>
          <p:nvPr/>
        </p:nvPicPr>
        <p:blipFill>
          <a:blip r:embed="rId5">
            <a:alphaModFix/>
          </a:blip>
          <a:stretch>
            <a:fillRect/>
          </a:stretch>
        </p:blipFill>
        <p:spPr>
          <a:xfrm>
            <a:off x="497563" y="2962950"/>
            <a:ext cx="1248449" cy="1604301"/>
          </a:xfrm>
          <a:prstGeom prst="rect">
            <a:avLst/>
          </a:prstGeom>
          <a:noFill/>
          <a:ln>
            <a:noFill/>
          </a:ln>
        </p:spPr>
      </p:pic>
      <p:pic>
        <p:nvPicPr>
          <p:cNvPr id="795" name="Google Shape;795;p57"/>
          <p:cNvPicPr preferRelativeResize="0"/>
          <p:nvPr/>
        </p:nvPicPr>
        <p:blipFill rotWithShape="1">
          <a:blip r:embed="rId6">
            <a:alphaModFix/>
          </a:blip>
          <a:srcRect l="7225" t="20527" r="7574"/>
          <a:stretch/>
        </p:blipFill>
        <p:spPr>
          <a:xfrm>
            <a:off x="5043750" y="2875250"/>
            <a:ext cx="1248426" cy="15526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graphicFrame>
        <p:nvGraphicFramePr>
          <p:cNvPr id="800" name="Google Shape;800;p58"/>
          <p:cNvGraphicFramePr/>
          <p:nvPr/>
        </p:nvGraphicFramePr>
        <p:xfrm>
          <a:off x="992025" y="970925"/>
          <a:ext cx="3000000" cy="3000000"/>
        </p:xfrm>
        <a:graphic>
          <a:graphicData uri="http://schemas.openxmlformats.org/drawingml/2006/table">
            <a:tbl>
              <a:tblPr>
                <a:noFill/>
                <a:tableStyleId>{B8EAE0E7-8957-4FFA-9372-7873B6BFC9B1}</a:tableStyleId>
              </a:tblPr>
              <a:tblGrid>
                <a:gridCol w="627200">
                  <a:extLst>
                    <a:ext uri="{9D8B030D-6E8A-4147-A177-3AD203B41FA5}">
                      <a16:colId xmlns:a16="http://schemas.microsoft.com/office/drawing/2014/main" val="20000"/>
                    </a:ext>
                  </a:extLst>
                </a:gridCol>
                <a:gridCol w="3625625">
                  <a:extLst>
                    <a:ext uri="{9D8B030D-6E8A-4147-A177-3AD203B41FA5}">
                      <a16:colId xmlns:a16="http://schemas.microsoft.com/office/drawing/2014/main" val="20001"/>
                    </a:ext>
                  </a:extLst>
                </a:gridCol>
                <a:gridCol w="3625625">
                  <a:extLst>
                    <a:ext uri="{9D8B030D-6E8A-4147-A177-3AD203B41FA5}">
                      <a16:colId xmlns:a16="http://schemas.microsoft.com/office/drawing/2014/main" val="20002"/>
                    </a:ext>
                  </a:extLst>
                </a:gridCol>
              </a:tblGrid>
              <a:tr h="2007150">
                <a:tc>
                  <a:txBody>
                    <a:bodyPr/>
                    <a:lstStyle/>
                    <a:p>
                      <a:pPr marL="0" marR="0" lvl="0" indent="0" algn="l" rtl="0">
                        <a:spcBef>
                          <a:spcPts val="0"/>
                        </a:spcBef>
                        <a:spcAft>
                          <a:spcPts val="0"/>
                        </a:spcAft>
                        <a:buNone/>
                      </a:pPr>
                      <a:r>
                        <a:rPr lang="en" sz="1300" u="none" strike="noStrike" cap="none"/>
                        <a:t> </a:t>
                      </a:r>
                      <a:endParaRPr sz="1100"/>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0" lvl="0" indent="0" algn="l" rtl="0">
                        <a:spcBef>
                          <a:spcPts val="0"/>
                        </a:spcBef>
                        <a:spcAft>
                          <a:spcPts val="0"/>
                        </a:spcAft>
                        <a:buNone/>
                      </a:pPr>
                      <a:r>
                        <a:rPr lang="en" sz="1300" b="0" i="0" u="none" strike="noStrike" cap="none">
                          <a:solidFill>
                            <a:srgbClr val="000000"/>
                          </a:solidFill>
                          <a:latin typeface="Roboto"/>
                          <a:ea typeface="Roboto"/>
                          <a:cs typeface="Roboto"/>
                          <a:sym typeface="Roboto"/>
                        </a:rPr>
                        <a:t>  </a:t>
                      </a:r>
                      <a:r>
                        <a:rPr lang="en" sz="1300">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John Kinney</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          </a:t>
                      </a:r>
                      <a:r>
                        <a:rPr lang="en">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Special Education Coordinator</a:t>
                      </a:r>
                      <a:endParaRPr b="1">
                        <a:solidFill>
                          <a:schemeClr val="dk1"/>
                        </a:solidFill>
                        <a:latin typeface="Roboto"/>
                        <a:ea typeface="Roboto"/>
                        <a:cs typeface="Roboto"/>
                        <a:sym typeface="Roboto"/>
                      </a:endParaRPr>
                    </a:p>
                    <a:p>
                      <a:pPr marL="0" marR="0" lvl="0" indent="0" algn="l" rtl="0">
                        <a:spcBef>
                          <a:spcPts val="0"/>
                        </a:spcBef>
                        <a:spcAft>
                          <a:spcPts val="0"/>
                        </a:spcAft>
                        <a:buNone/>
                      </a:pPr>
                      <a:r>
                        <a:rPr lang="en" b="1">
                          <a:solidFill>
                            <a:schemeClr val="dk1"/>
                          </a:solidFill>
                          <a:latin typeface="Roboto"/>
                          <a:ea typeface="Roboto"/>
                          <a:cs typeface="Roboto"/>
                          <a:sym typeface="Roboto"/>
                        </a:rPr>
                        <a:t>            </a:t>
                      </a:r>
                      <a:r>
                        <a:rPr lang="en">
                          <a:solidFill>
                            <a:schemeClr val="dk1"/>
                          </a:solidFill>
                          <a:latin typeface="Roboto"/>
                          <a:ea typeface="Roboto"/>
                          <a:cs typeface="Roboto"/>
                          <a:sym typeface="Roboto"/>
                        </a:rPr>
                        <a:t>Elementary/Middle School</a:t>
                      </a: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endParaRPr>
                        <a:solidFill>
                          <a:schemeClr val="dk1"/>
                        </a:solidFill>
                        <a:latin typeface="Roboto"/>
                        <a:ea typeface="Roboto"/>
                        <a:cs typeface="Roboto"/>
                        <a:sym typeface="Roboto"/>
                      </a:endParaRPr>
                    </a:p>
                    <a:p>
                      <a:pPr marL="0" marR="0" lvl="0" indent="0" algn="l" rtl="0">
                        <a:spcBef>
                          <a:spcPts val="0"/>
                        </a:spcBef>
                        <a:spcAft>
                          <a:spcPts val="0"/>
                        </a:spcAft>
                        <a:buNone/>
                      </a:pPr>
                      <a:r>
                        <a:rPr lang="en">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Katy Compel</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          </a:t>
                      </a:r>
                      <a:r>
                        <a:rPr lang="en">
                          <a:solidFill>
                            <a:schemeClr val="dk1"/>
                          </a:solidFill>
                          <a:latin typeface="Roboto"/>
                          <a:ea typeface="Roboto"/>
                          <a:cs typeface="Roboto"/>
                          <a:sym typeface="Roboto"/>
                        </a:rPr>
                        <a:t> Director Special Education</a:t>
                      </a:r>
                      <a:endParaRPr>
                        <a:solidFill>
                          <a:schemeClr val="dk1"/>
                        </a:solidFill>
                        <a:latin typeface="Roboto"/>
                        <a:ea typeface="Roboto"/>
                        <a:cs typeface="Roboto"/>
                        <a:sym typeface="Roboto"/>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marR="0" lvl="0" indent="0" algn="l" rtl="0">
                        <a:spcBef>
                          <a:spcPts val="0"/>
                        </a:spcBef>
                        <a:spcAft>
                          <a:spcPts val="0"/>
                        </a:spcAft>
                        <a:buNone/>
                      </a:pPr>
                      <a:r>
                        <a:rPr lang="en" sz="1300" b="0" i="0" u="none" strike="noStrike" cap="none">
                          <a:solidFill>
                            <a:srgbClr val="000000"/>
                          </a:solidFill>
                          <a:latin typeface="Roboto"/>
                          <a:ea typeface="Roboto"/>
                          <a:cs typeface="Roboto"/>
                          <a:sym typeface="Roboto"/>
                        </a:rPr>
                        <a:t>          </a:t>
                      </a:r>
                      <a:r>
                        <a:rPr lang="en" sz="1300">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Kristin Kress</a:t>
                      </a:r>
                      <a:endParaRPr b="1">
                        <a:solidFill>
                          <a:schemeClr val="dk1"/>
                        </a:solidFill>
                        <a:latin typeface="Roboto"/>
                        <a:ea typeface="Roboto"/>
                        <a:cs typeface="Roboto"/>
                        <a:sym typeface="Roboto"/>
                      </a:endParaRPr>
                    </a:p>
                    <a:p>
                      <a:pPr marL="0" marR="0" lvl="0" indent="0" algn="r" rtl="0">
                        <a:spcBef>
                          <a:spcPts val="0"/>
                        </a:spcBef>
                        <a:spcAft>
                          <a:spcPts val="0"/>
                        </a:spcAft>
                        <a:buNone/>
                      </a:pPr>
                      <a:r>
                        <a:rPr lang="en" sz="1300">
                          <a:solidFill>
                            <a:schemeClr val="dk1"/>
                          </a:solidFill>
                          <a:latin typeface="Roboto"/>
                          <a:ea typeface="Roboto"/>
                          <a:cs typeface="Roboto"/>
                          <a:sym typeface="Roboto"/>
                        </a:rPr>
                        <a:t> </a:t>
                      </a:r>
                      <a:r>
                        <a:rPr lang="en">
                          <a:solidFill>
                            <a:schemeClr val="dk1"/>
                          </a:solidFill>
                          <a:latin typeface="Roboto"/>
                          <a:ea typeface="Roboto"/>
                          <a:cs typeface="Roboto"/>
                          <a:sym typeface="Roboto"/>
                        </a:rPr>
                        <a:t>       </a:t>
                      </a:r>
                      <a:r>
                        <a:rPr lang="en" b="1">
                          <a:solidFill>
                            <a:schemeClr val="dk1"/>
                          </a:solidFill>
                          <a:latin typeface="Roboto"/>
                          <a:ea typeface="Roboto"/>
                          <a:cs typeface="Roboto"/>
                          <a:sym typeface="Roboto"/>
                        </a:rPr>
                        <a:t>Special Education Coordinator</a:t>
                      </a:r>
                      <a:r>
                        <a:rPr lang="en" sz="1300">
                          <a:solidFill>
                            <a:schemeClr val="dk1"/>
                          </a:solidFill>
                          <a:latin typeface="Roboto"/>
                          <a:ea typeface="Roboto"/>
                          <a:cs typeface="Roboto"/>
                          <a:sym typeface="Roboto"/>
                        </a:rPr>
                        <a:t> Elementary School               </a:t>
                      </a:r>
                      <a:r>
                        <a:rPr lang="en">
                          <a:solidFill>
                            <a:schemeClr val="dk1"/>
                          </a:solidFill>
                          <a:latin typeface="Roboto"/>
                          <a:ea typeface="Roboto"/>
                          <a:cs typeface="Roboto"/>
                          <a:sym typeface="Roboto"/>
                        </a:rPr>
                        <a:t>              </a:t>
                      </a:r>
                      <a:endParaRPr>
                        <a:solidFill>
                          <a:schemeClr val="dk1"/>
                        </a:solidFill>
                      </a:endParaRPr>
                    </a:p>
                    <a:p>
                      <a:pPr marL="0" marR="0" lvl="0" indent="0" algn="l" rtl="0">
                        <a:spcBef>
                          <a:spcPts val="0"/>
                        </a:spcBef>
                        <a:spcAft>
                          <a:spcPts val="0"/>
                        </a:spcAft>
                        <a:buClr>
                          <a:srgbClr val="000000"/>
                        </a:buClr>
                        <a:buFont typeface="Arial"/>
                        <a:buNone/>
                      </a:pPr>
                      <a:endParaRPr sz="1300">
                        <a:latin typeface="Roboto"/>
                        <a:ea typeface="Roboto"/>
                        <a:cs typeface="Roboto"/>
                        <a:sym typeface="Roboto"/>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1875150">
                <a:tc>
                  <a:txBody>
                    <a:bodyPr/>
                    <a:lstStyle/>
                    <a:p>
                      <a:pPr marL="0" lvl="0" indent="0" algn="l" rtl="0">
                        <a:spcBef>
                          <a:spcPts val="0"/>
                        </a:spcBef>
                        <a:spcAft>
                          <a:spcPts val="0"/>
                        </a:spcAft>
                        <a:buNone/>
                      </a:pPr>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89750" marR="89750" marT="67325" marB="673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801" name="Google Shape;801;p58"/>
          <p:cNvSpPr/>
          <p:nvPr/>
        </p:nvSpPr>
        <p:spPr>
          <a:xfrm>
            <a:off x="423862" y="230616"/>
            <a:ext cx="7473900" cy="415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2A3990"/>
              </a:buClr>
              <a:buSzPts val="3000"/>
              <a:buFont typeface="Roboto"/>
              <a:buNone/>
            </a:pPr>
            <a:r>
              <a:rPr lang="en" sz="3000" b="1" i="0" u="none" strike="noStrike" cap="none">
                <a:solidFill>
                  <a:srgbClr val="2A3990"/>
                </a:solidFill>
                <a:latin typeface="Roboto"/>
                <a:ea typeface="Roboto"/>
                <a:cs typeface="Roboto"/>
                <a:sym typeface="Roboto"/>
              </a:rPr>
              <a:t>Special Education: Administrative Team</a:t>
            </a:r>
            <a:endParaRPr sz="38400" b="1" i="0" u="none" strike="noStrike" cap="none">
              <a:solidFill>
                <a:schemeClr val="dk1"/>
              </a:solidFill>
              <a:latin typeface="Arial"/>
              <a:ea typeface="Arial"/>
              <a:cs typeface="Arial"/>
              <a:sym typeface="Arial"/>
            </a:endParaRPr>
          </a:p>
        </p:txBody>
      </p:sp>
      <p:pic>
        <p:nvPicPr>
          <p:cNvPr id="802" name="Google Shape;802;p58" descr="https://lh6.googleusercontent.com/pWILxhmO_jUdWsSLICu9R_N6bz5PpgdfmTKyBgvQ_lVobPy7CeTwSil19_qKXCnZwkejcd86Jedt0Tda42v54E9WQLO7Oj4ZQRjIscX9KxrbL7QyrMXhciJIITg-rE0Bu17CzM1HAOw"/>
          <p:cNvPicPr preferRelativeResize="0"/>
          <p:nvPr/>
        </p:nvPicPr>
        <p:blipFill rotWithShape="1">
          <a:blip r:embed="rId3">
            <a:alphaModFix/>
          </a:blip>
          <a:srcRect/>
          <a:stretch/>
        </p:blipFill>
        <p:spPr>
          <a:xfrm>
            <a:off x="657274" y="3138075"/>
            <a:ext cx="1376000" cy="1835267"/>
          </a:xfrm>
          <a:prstGeom prst="rect">
            <a:avLst/>
          </a:prstGeom>
          <a:noFill/>
          <a:ln>
            <a:noFill/>
          </a:ln>
        </p:spPr>
      </p:pic>
      <p:pic>
        <p:nvPicPr>
          <p:cNvPr id="803" name="Google Shape;803;p58"/>
          <p:cNvPicPr preferRelativeResize="0"/>
          <p:nvPr/>
        </p:nvPicPr>
        <p:blipFill rotWithShape="1">
          <a:blip r:embed="rId4">
            <a:alphaModFix/>
          </a:blip>
          <a:srcRect l="12384" r="16319" b="37221"/>
          <a:stretch/>
        </p:blipFill>
        <p:spPr>
          <a:xfrm>
            <a:off x="4932625" y="3202825"/>
            <a:ext cx="1322850" cy="1726375"/>
          </a:xfrm>
          <a:prstGeom prst="rect">
            <a:avLst/>
          </a:prstGeom>
          <a:noFill/>
          <a:ln>
            <a:noFill/>
          </a:ln>
        </p:spPr>
      </p:pic>
      <p:sp>
        <p:nvSpPr>
          <p:cNvPr id="804" name="Google Shape;804;p58"/>
          <p:cNvSpPr txBox="1"/>
          <p:nvPr/>
        </p:nvSpPr>
        <p:spPr>
          <a:xfrm>
            <a:off x="6354150" y="3131000"/>
            <a:ext cx="2164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Ashley Struzik</a:t>
            </a:r>
            <a:endParaRPr b="1"/>
          </a:p>
          <a:p>
            <a:pPr marL="0" lvl="0" indent="0" algn="l" rtl="0">
              <a:spcBef>
                <a:spcPts val="0"/>
              </a:spcBef>
              <a:spcAft>
                <a:spcPts val="0"/>
              </a:spcAft>
              <a:buNone/>
            </a:pPr>
            <a:r>
              <a:rPr lang="en"/>
              <a:t>Assistant Director of Special Education/</a:t>
            </a:r>
            <a:endParaRPr/>
          </a:p>
          <a:p>
            <a:pPr marL="0" lvl="0" indent="0" algn="l" rtl="0">
              <a:spcBef>
                <a:spcPts val="0"/>
              </a:spcBef>
              <a:spcAft>
                <a:spcPts val="0"/>
              </a:spcAft>
              <a:buNone/>
            </a:pPr>
            <a:r>
              <a:rPr lang="en"/>
              <a:t>Post High</a:t>
            </a:r>
            <a:endParaRPr/>
          </a:p>
        </p:txBody>
      </p:sp>
      <p:pic>
        <p:nvPicPr>
          <p:cNvPr id="805" name="Google Shape;805;p58"/>
          <p:cNvPicPr preferRelativeResize="0"/>
          <p:nvPr/>
        </p:nvPicPr>
        <p:blipFill>
          <a:blip r:embed="rId5">
            <a:alphaModFix/>
          </a:blip>
          <a:stretch>
            <a:fillRect/>
          </a:stretch>
        </p:blipFill>
        <p:spPr>
          <a:xfrm>
            <a:off x="614400" y="910125"/>
            <a:ext cx="1376000" cy="1788792"/>
          </a:xfrm>
          <a:prstGeom prst="rect">
            <a:avLst/>
          </a:prstGeom>
          <a:noFill/>
          <a:ln>
            <a:noFill/>
          </a:ln>
        </p:spPr>
      </p:pic>
      <p:pic>
        <p:nvPicPr>
          <p:cNvPr id="806" name="Google Shape;806;p58"/>
          <p:cNvPicPr preferRelativeResize="0"/>
          <p:nvPr/>
        </p:nvPicPr>
        <p:blipFill>
          <a:blip r:embed="rId6">
            <a:alphaModFix/>
          </a:blip>
          <a:stretch>
            <a:fillRect/>
          </a:stretch>
        </p:blipFill>
        <p:spPr>
          <a:xfrm>
            <a:off x="4932625" y="910125"/>
            <a:ext cx="1322850" cy="1763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59"/>
          <p:cNvSpPr txBox="1">
            <a:spLocks noGrp="1"/>
          </p:cNvSpPr>
          <p:nvPr>
            <p:ph type="title"/>
          </p:nvPr>
        </p:nvSpPr>
        <p:spPr>
          <a:xfrm>
            <a:off x="443075" y="0"/>
            <a:ext cx="8520600" cy="42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2"/>
              </a:buClr>
              <a:buSzPts val="2800"/>
              <a:buFont typeface="Arial"/>
              <a:buNone/>
            </a:pPr>
            <a:r>
              <a:rPr lang="en" sz="3200" b="1"/>
              <a:t>Office of Special Education Contacts</a:t>
            </a:r>
            <a:endParaRPr sz="3200" b="1"/>
          </a:p>
        </p:txBody>
      </p:sp>
      <p:graphicFrame>
        <p:nvGraphicFramePr>
          <p:cNvPr id="812" name="Google Shape;812;p59"/>
          <p:cNvGraphicFramePr/>
          <p:nvPr/>
        </p:nvGraphicFramePr>
        <p:xfrm>
          <a:off x="156300" y="579150"/>
          <a:ext cx="3000000" cy="3000000"/>
        </p:xfrm>
        <a:graphic>
          <a:graphicData uri="http://schemas.openxmlformats.org/drawingml/2006/table">
            <a:tbl>
              <a:tblPr>
                <a:noFill/>
                <a:tableStyleId>{936FCF4F-2B02-40AC-AD43-DADDCB863C1B}</a:tableStyleId>
              </a:tblPr>
              <a:tblGrid>
                <a:gridCol w="4458550">
                  <a:extLst>
                    <a:ext uri="{9D8B030D-6E8A-4147-A177-3AD203B41FA5}">
                      <a16:colId xmlns:a16="http://schemas.microsoft.com/office/drawing/2014/main" val="20000"/>
                    </a:ext>
                  </a:extLst>
                </a:gridCol>
                <a:gridCol w="4458550">
                  <a:extLst>
                    <a:ext uri="{9D8B030D-6E8A-4147-A177-3AD203B41FA5}">
                      <a16:colId xmlns:a16="http://schemas.microsoft.com/office/drawing/2014/main" val="20001"/>
                    </a:ext>
                  </a:extLst>
                </a:gridCol>
              </a:tblGrid>
              <a:tr h="4361025">
                <a:tc>
                  <a:txBody>
                    <a:bodyPr/>
                    <a:lstStyle/>
                    <a:p>
                      <a:pPr marL="0" lvl="0" indent="0" algn="l" rtl="0">
                        <a:spcBef>
                          <a:spcPts val="0"/>
                        </a:spcBef>
                        <a:spcAft>
                          <a:spcPts val="0"/>
                        </a:spcAft>
                        <a:buClr>
                          <a:srgbClr val="9900FF"/>
                        </a:buClr>
                        <a:buSzPts val="1800"/>
                        <a:buFont typeface="Oswald"/>
                        <a:buNone/>
                      </a:pPr>
                      <a:r>
                        <a:rPr lang="en" sz="2000" b="1">
                          <a:solidFill>
                            <a:srgbClr val="9900FF"/>
                          </a:solidFill>
                          <a:latin typeface="Calibri"/>
                          <a:ea typeface="Calibri"/>
                          <a:cs typeface="Calibri"/>
                          <a:sym typeface="Calibri"/>
                        </a:rPr>
                        <a:t>Katy Compel</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Director of Special Education</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13218 </a:t>
                      </a:r>
                      <a:r>
                        <a:rPr lang="en" sz="2000" u="sng">
                          <a:solidFill>
                            <a:schemeClr val="hlink"/>
                          </a:solidFill>
                          <a:latin typeface="Calibri"/>
                          <a:ea typeface="Calibri"/>
                          <a:cs typeface="Calibri"/>
                          <a:sym typeface="Calibri"/>
                          <a:hlinkClick r:id="rId3"/>
                        </a:rPr>
                        <a:t>kcompel@k12albemarle.org</a:t>
                      </a:r>
                      <a:br>
                        <a:rPr lang="en" sz="2000" b="1">
                          <a:solidFill>
                            <a:srgbClr val="9900FF"/>
                          </a:solidFill>
                          <a:latin typeface="Calibri"/>
                          <a:ea typeface="Calibri"/>
                          <a:cs typeface="Calibri"/>
                          <a:sym typeface="Calibri"/>
                        </a:rPr>
                      </a:b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 sz="2000" b="1">
                          <a:solidFill>
                            <a:srgbClr val="9900FF"/>
                          </a:solidFill>
                          <a:latin typeface="Calibri"/>
                          <a:ea typeface="Calibri"/>
                          <a:cs typeface="Calibri"/>
                          <a:sym typeface="Calibri"/>
                        </a:rPr>
                        <a:t>Ashley Struzik</a:t>
                      </a:r>
                      <a:r>
                        <a:rPr lang="en" sz="2000">
                          <a:solidFill>
                            <a:schemeClr val="dk1"/>
                          </a:solidFill>
                          <a:latin typeface="Calibri"/>
                          <a:ea typeface="Calibri"/>
                          <a:cs typeface="Calibri"/>
                          <a:sym typeface="Calibri"/>
                        </a:rPr>
                        <a:t>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Assistant Director of Special Education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68501, </a:t>
                      </a:r>
                      <a:r>
                        <a:rPr lang="en" sz="2000" u="sng">
                          <a:solidFill>
                            <a:schemeClr val="hlink"/>
                          </a:solidFill>
                          <a:latin typeface="Calibri"/>
                          <a:ea typeface="Calibri"/>
                          <a:cs typeface="Calibri"/>
                          <a:sym typeface="Calibri"/>
                          <a:hlinkClick r:id="rId4"/>
                        </a:rPr>
                        <a:t>astruzik@k12albemarle.org</a:t>
                      </a:r>
                      <a:br>
                        <a:rPr lang="en" sz="2000" b="1">
                          <a:solidFill>
                            <a:schemeClr val="dk1"/>
                          </a:solidFill>
                          <a:latin typeface="Calibri"/>
                          <a:ea typeface="Calibri"/>
                          <a:cs typeface="Calibri"/>
                          <a:sym typeface="Calibri"/>
                        </a:rPr>
                      </a:b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n" sz="2000" b="1">
                          <a:solidFill>
                            <a:srgbClr val="9900FF"/>
                          </a:solidFill>
                          <a:latin typeface="Calibri"/>
                          <a:ea typeface="Calibri"/>
                          <a:cs typeface="Calibri"/>
                          <a:sym typeface="Calibri"/>
                        </a:rPr>
                        <a:t>John Kinney</a:t>
                      </a:r>
                      <a:r>
                        <a:rPr lang="en" sz="2000">
                          <a:solidFill>
                            <a:schemeClr val="dk1"/>
                          </a:solidFill>
                          <a:latin typeface="Calibri"/>
                          <a:ea typeface="Calibri"/>
                          <a:cs typeface="Calibri"/>
                          <a:sym typeface="Calibri"/>
                        </a:rPr>
                        <a:t>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13226, </a:t>
                      </a:r>
                      <a:r>
                        <a:rPr lang="en" sz="2000" u="sng">
                          <a:solidFill>
                            <a:schemeClr val="hlink"/>
                          </a:solidFill>
                          <a:latin typeface="Calibri"/>
                          <a:ea typeface="Calibri"/>
                          <a:cs typeface="Calibri"/>
                          <a:sym typeface="Calibri"/>
                          <a:hlinkClick r:id="rId5"/>
                        </a:rPr>
                        <a:t>jkinney2@k12albemarle.org</a:t>
                      </a:r>
                      <a:endParaRPr sz="2000">
                        <a:solidFill>
                          <a:schemeClr val="dk1"/>
                        </a:solidFill>
                        <a:latin typeface="Calibri"/>
                        <a:ea typeface="Calibri"/>
                        <a:cs typeface="Calibri"/>
                        <a:sym typeface="Calibri"/>
                      </a:endParaRPr>
                    </a:p>
                    <a:p>
                      <a:pPr marL="0" lvl="0" indent="0" algn="l" rtl="0">
                        <a:spcBef>
                          <a:spcPts val="0"/>
                        </a:spcBef>
                        <a:spcAft>
                          <a:spcPts val="0"/>
                        </a:spcAft>
                        <a:buNone/>
                      </a:pPr>
                      <a:r>
                        <a:rPr lang="en"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marL="0" lvl="0" indent="0" algn="l" rtl="0">
                        <a:spcBef>
                          <a:spcPts val="0"/>
                        </a:spcBef>
                        <a:spcAft>
                          <a:spcPts val="0"/>
                        </a:spcAft>
                        <a:buClr>
                          <a:srgbClr val="9900FF"/>
                        </a:buClr>
                        <a:buSzPts val="1800"/>
                        <a:buFont typeface="Oswald"/>
                        <a:buNone/>
                      </a:pPr>
                      <a:r>
                        <a:rPr lang="en" sz="2000" b="1">
                          <a:solidFill>
                            <a:srgbClr val="9900FF"/>
                          </a:solidFill>
                          <a:latin typeface="Calibri"/>
                          <a:ea typeface="Calibri"/>
                          <a:cs typeface="Calibri"/>
                          <a:sym typeface="Calibri"/>
                        </a:rPr>
                        <a:t>Kristin Kress</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13216 </a:t>
                      </a:r>
                      <a:r>
                        <a:rPr lang="en" sz="2000" u="sng">
                          <a:solidFill>
                            <a:schemeClr val="hlink"/>
                          </a:solidFill>
                          <a:latin typeface="Calibri"/>
                          <a:ea typeface="Calibri"/>
                          <a:cs typeface="Calibri"/>
                          <a:sym typeface="Calibri"/>
                          <a:hlinkClick r:id="rId6"/>
                        </a:rPr>
                        <a:t>kkress@k12albemarle.org</a:t>
                      </a:r>
                      <a:r>
                        <a:rPr lang="en"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Oswald"/>
                        <a:buNone/>
                      </a:pPr>
                      <a:endParaRPr sz="2000" b="1">
                        <a:solidFill>
                          <a:schemeClr val="dk1"/>
                        </a:solidFill>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 sz="2000" b="1">
                          <a:solidFill>
                            <a:srgbClr val="9900FF"/>
                          </a:solidFill>
                          <a:latin typeface="Calibri"/>
                          <a:ea typeface="Calibri"/>
                          <a:cs typeface="Calibri"/>
                          <a:sym typeface="Calibri"/>
                        </a:rPr>
                        <a:t>Emily Skelton</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13217 </a:t>
                      </a:r>
                      <a:r>
                        <a:rPr lang="en" sz="2000" u="sng">
                          <a:solidFill>
                            <a:schemeClr val="hlink"/>
                          </a:solidFill>
                          <a:latin typeface="Calibri"/>
                          <a:ea typeface="Calibri"/>
                          <a:cs typeface="Calibri"/>
                          <a:sym typeface="Calibri"/>
                          <a:hlinkClick r:id="rId7"/>
                        </a:rPr>
                        <a:t>eskelton@k12albemarle.org</a:t>
                      </a:r>
                      <a:endParaRPr>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en" sz="2000" b="1">
                          <a:solidFill>
                            <a:srgbClr val="9900FF"/>
                          </a:solidFill>
                          <a:latin typeface="Calibri"/>
                          <a:ea typeface="Calibri"/>
                          <a:cs typeface="Calibri"/>
                          <a:sym typeface="Calibri"/>
                        </a:rPr>
                        <a:t>Ruth Tapscott</a:t>
                      </a:r>
                      <a:r>
                        <a:rPr lang="en" sz="2000">
                          <a:solidFill>
                            <a:schemeClr val="dk1"/>
                          </a:solidFill>
                          <a:latin typeface="Calibri"/>
                          <a:ea typeface="Calibri"/>
                          <a:cs typeface="Calibri"/>
                          <a:sym typeface="Calibri"/>
                        </a:rPr>
                        <a:t>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13223 </a:t>
                      </a:r>
                      <a:r>
                        <a:rPr lang="en" sz="2000" u="sng">
                          <a:solidFill>
                            <a:schemeClr val="hlink"/>
                          </a:solidFill>
                          <a:latin typeface="Calibri"/>
                          <a:ea typeface="Calibri"/>
                          <a:cs typeface="Calibri"/>
                          <a:sym typeface="Calibri"/>
                          <a:hlinkClick r:id="rId8"/>
                        </a:rPr>
                        <a:t>rtapscott@k12albemarle.org</a:t>
                      </a:r>
                      <a:endParaRPr>
                        <a:latin typeface="Calibri"/>
                        <a:ea typeface="Calibri"/>
                        <a:cs typeface="Calibri"/>
                        <a:sym typeface="Calibri"/>
                      </a:endParaRPr>
                    </a:p>
                    <a:p>
                      <a:pPr marL="0" lvl="0" indent="0" algn="l" rtl="0">
                        <a:spcBef>
                          <a:spcPts val="0"/>
                        </a:spcBef>
                        <a:spcAft>
                          <a:spcPts val="0"/>
                        </a:spcAft>
                        <a:buNone/>
                      </a:pPr>
                      <a:endParaRPr sz="1000">
                        <a:latin typeface="Calibri"/>
                        <a:ea typeface="Calibri"/>
                        <a:cs typeface="Calibri"/>
                        <a:sym typeface="Calibri"/>
                      </a:endParaRPr>
                    </a:p>
                    <a:p>
                      <a:pPr marL="0" lvl="0" indent="0" algn="l" rtl="0">
                        <a:spcBef>
                          <a:spcPts val="0"/>
                        </a:spcBef>
                        <a:spcAft>
                          <a:spcPts val="0"/>
                        </a:spcAft>
                        <a:buNone/>
                      </a:pPr>
                      <a:r>
                        <a:rPr lang="en" sz="2000" b="1">
                          <a:solidFill>
                            <a:srgbClr val="9900FF"/>
                          </a:solidFill>
                          <a:latin typeface="Calibri"/>
                          <a:ea typeface="Calibri"/>
                          <a:cs typeface="Calibri"/>
                          <a:sym typeface="Calibri"/>
                        </a:rPr>
                        <a:t>Valerie Parks</a:t>
                      </a:r>
                      <a:r>
                        <a:rPr lang="en" sz="2000">
                          <a:solidFill>
                            <a:schemeClr val="dk1"/>
                          </a:solidFill>
                          <a:latin typeface="Calibri"/>
                          <a:ea typeface="Calibri"/>
                          <a:cs typeface="Calibri"/>
                          <a:sym typeface="Calibri"/>
                        </a:rPr>
                        <a:t>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13219, </a:t>
                      </a:r>
                      <a:r>
                        <a:rPr lang="en" sz="2000" u="sng">
                          <a:solidFill>
                            <a:schemeClr val="hlink"/>
                          </a:solidFill>
                          <a:latin typeface="Calibri"/>
                          <a:ea typeface="Calibri"/>
                          <a:cs typeface="Calibri"/>
                          <a:sym typeface="Calibri"/>
                          <a:hlinkClick r:id="rId9"/>
                        </a:rPr>
                        <a:t>vparks@k12albemarle.org</a:t>
                      </a:r>
                      <a:endParaRPr sz="2000">
                        <a:solidFill>
                          <a:schemeClr val="dk1"/>
                        </a:solidFill>
                        <a:latin typeface="Calibri"/>
                        <a:ea typeface="Calibri"/>
                        <a:cs typeface="Calibri"/>
                        <a:sym typeface="Calibri"/>
                      </a:endParaRPr>
                    </a:p>
                    <a:p>
                      <a:pPr marL="0" lvl="0" indent="0" algn="l" rtl="0">
                        <a:spcBef>
                          <a:spcPts val="0"/>
                        </a:spcBef>
                        <a:spcAft>
                          <a:spcPts val="0"/>
                        </a:spcAft>
                        <a:buNone/>
                      </a:pP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en" sz="2000" b="1">
                          <a:solidFill>
                            <a:srgbClr val="9900FF"/>
                          </a:solidFill>
                          <a:latin typeface="Calibri"/>
                          <a:ea typeface="Calibri"/>
                          <a:cs typeface="Calibri"/>
                          <a:sym typeface="Calibri"/>
                        </a:rPr>
                        <a:t>Julia Petro</a:t>
                      </a:r>
                      <a:r>
                        <a:rPr lang="en" sz="2000">
                          <a:solidFill>
                            <a:schemeClr val="dk1"/>
                          </a:solidFill>
                          <a:latin typeface="Calibri"/>
                          <a:ea typeface="Calibri"/>
                          <a:cs typeface="Calibri"/>
                          <a:sym typeface="Calibri"/>
                        </a:rPr>
                        <a:t>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Special Education Coordinator </a:t>
                      </a:r>
                      <a:br>
                        <a:rPr lang="en" sz="2000">
                          <a:solidFill>
                            <a:schemeClr val="dk1"/>
                          </a:solidFill>
                          <a:latin typeface="Calibri"/>
                          <a:ea typeface="Calibri"/>
                          <a:cs typeface="Calibri"/>
                          <a:sym typeface="Calibri"/>
                        </a:rPr>
                      </a:br>
                      <a:r>
                        <a:rPr lang="en" sz="2000">
                          <a:solidFill>
                            <a:schemeClr val="dk1"/>
                          </a:solidFill>
                          <a:latin typeface="Calibri"/>
                          <a:ea typeface="Calibri"/>
                          <a:cs typeface="Calibri"/>
                          <a:sym typeface="Calibri"/>
                        </a:rPr>
                        <a:t>Ext. 13215, </a:t>
                      </a:r>
                      <a:r>
                        <a:rPr lang="en" sz="2000" u="sng">
                          <a:solidFill>
                            <a:schemeClr val="hlink"/>
                          </a:solidFill>
                          <a:latin typeface="Calibri"/>
                          <a:ea typeface="Calibri"/>
                          <a:cs typeface="Calibri"/>
                          <a:sym typeface="Calibri"/>
                          <a:hlinkClick r:id="rId10"/>
                        </a:rPr>
                        <a:t>jpetro2@k12albemarle.org</a:t>
                      </a:r>
                      <a:r>
                        <a:rPr lang="en" sz="2000">
                          <a:solidFill>
                            <a:schemeClr val="dk1"/>
                          </a:solidFill>
                          <a:latin typeface="Calibri"/>
                          <a:ea typeface="Calibri"/>
                          <a:cs typeface="Calibri"/>
                          <a:sym typeface="Calibri"/>
                        </a:rPr>
                        <a:t> </a:t>
                      </a:r>
                      <a:endParaRPr>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16"/>
        <p:cNvGrpSpPr/>
        <p:nvPr/>
      </p:nvGrpSpPr>
      <p:grpSpPr>
        <a:xfrm>
          <a:off x="0" y="0"/>
          <a:ext cx="0" cy="0"/>
          <a:chOff x="0" y="0"/>
          <a:chExt cx="0" cy="0"/>
        </a:xfrm>
      </p:grpSpPr>
      <p:sp>
        <p:nvSpPr>
          <p:cNvPr id="817" name="Google Shape;817;p60"/>
          <p:cNvSpPr txBox="1">
            <a:spLocks noGrp="1"/>
          </p:cNvSpPr>
          <p:nvPr>
            <p:ph type="ctrTitle"/>
          </p:nvPr>
        </p:nvSpPr>
        <p:spPr>
          <a:xfrm>
            <a:off x="1143000" y="1676397"/>
            <a:ext cx="6858000" cy="1790700"/>
          </a:xfrm>
          <a:prstGeom prst="rect">
            <a:avLst/>
          </a:prstGeom>
        </p:spPr>
        <p:txBody>
          <a:bodyPr spcFirstLastPara="1" wrap="square" lIns="91425" tIns="91425" rIns="91425" bIns="91425" anchor="ctr" anchorCtr="0">
            <a:noAutofit/>
          </a:bodyPr>
          <a:lstStyle/>
          <a:p>
            <a:pPr marL="457200" lvl="0" indent="0" algn="ctr" rtl="0">
              <a:spcBef>
                <a:spcPts val="0"/>
              </a:spcBef>
              <a:spcAft>
                <a:spcPts val="0"/>
              </a:spcAft>
              <a:buNone/>
            </a:pPr>
            <a:r>
              <a:rPr lang="en" sz="4800" b="1">
                <a:solidFill>
                  <a:schemeClr val="lt1"/>
                </a:solidFill>
              </a:rPr>
              <a:t>Special Education Department</a:t>
            </a:r>
            <a:endParaRPr sz="48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61"/>
          <p:cNvSpPr txBox="1">
            <a:spLocks noGrp="1"/>
          </p:cNvSpPr>
          <p:nvPr>
            <p:ph type="title"/>
          </p:nvPr>
        </p:nvSpPr>
        <p:spPr>
          <a:xfrm>
            <a:off x="1397375" y="13153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 Glue</a:t>
            </a:r>
            <a:endParaRPr/>
          </a:p>
        </p:txBody>
      </p:sp>
      <p:sp>
        <p:nvSpPr>
          <p:cNvPr id="823" name="Google Shape;823;p61"/>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4" name="Google Shape;824;p61"/>
          <p:cNvGrpSpPr/>
          <p:nvPr/>
        </p:nvGrpSpPr>
        <p:grpSpPr>
          <a:xfrm>
            <a:off x="872406" y="3519228"/>
            <a:ext cx="322647" cy="322647"/>
            <a:chOff x="798656" y="3849778"/>
            <a:chExt cx="322647" cy="322647"/>
          </a:xfrm>
        </p:grpSpPr>
        <p:grpSp>
          <p:nvGrpSpPr>
            <p:cNvPr id="825" name="Google Shape;825;p61"/>
            <p:cNvGrpSpPr/>
            <p:nvPr/>
          </p:nvGrpSpPr>
          <p:grpSpPr>
            <a:xfrm>
              <a:off x="845906" y="3897028"/>
              <a:ext cx="228146" cy="228146"/>
              <a:chOff x="1789050" y="-311125"/>
              <a:chExt cx="427800" cy="427800"/>
            </a:xfrm>
          </p:grpSpPr>
          <p:cxnSp>
            <p:nvCxnSpPr>
              <p:cNvPr id="826" name="Google Shape;826;p6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27" name="Google Shape;827;p6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28" name="Google Shape;828;p61"/>
            <p:cNvGrpSpPr/>
            <p:nvPr/>
          </p:nvGrpSpPr>
          <p:grpSpPr>
            <a:xfrm rot="2700000">
              <a:off x="845906" y="3897028"/>
              <a:ext cx="228146" cy="228146"/>
              <a:chOff x="1789050" y="-311125"/>
              <a:chExt cx="427800" cy="427800"/>
            </a:xfrm>
          </p:grpSpPr>
          <p:cxnSp>
            <p:nvCxnSpPr>
              <p:cNvPr id="829" name="Google Shape;829;p6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30" name="Google Shape;830;p6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831" name="Google Shape;831;p61"/>
          <p:cNvGrpSpPr/>
          <p:nvPr/>
        </p:nvGrpSpPr>
        <p:grpSpPr>
          <a:xfrm>
            <a:off x="7948956" y="3519228"/>
            <a:ext cx="322647" cy="322647"/>
            <a:chOff x="798656" y="3849778"/>
            <a:chExt cx="322647" cy="322647"/>
          </a:xfrm>
        </p:grpSpPr>
        <p:grpSp>
          <p:nvGrpSpPr>
            <p:cNvPr id="832" name="Google Shape;832;p61"/>
            <p:cNvGrpSpPr/>
            <p:nvPr/>
          </p:nvGrpSpPr>
          <p:grpSpPr>
            <a:xfrm>
              <a:off x="845906" y="3897028"/>
              <a:ext cx="228146" cy="228146"/>
              <a:chOff x="1789050" y="-311125"/>
              <a:chExt cx="427800" cy="427800"/>
            </a:xfrm>
          </p:grpSpPr>
          <p:cxnSp>
            <p:nvCxnSpPr>
              <p:cNvPr id="833" name="Google Shape;833;p6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34" name="Google Shape;834;p6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35" name="Google Shape;835;p61"/>
            <p:cNvGrpSpPr/>
            <p:nvPr/>
          </p:nvGrpSpPr>
          <p:grpSpPr>
            <a:xfrm rot="2700000">
              <a:off x="845906" y="3897028"/>
              <a:ext cx="228146" cy="228146"/>
              <a:chOff x="1789050" y="-311125"/>
              <a:chExt cx="427800" cy="427800"/>
            </a:xfrm>
          </p:grpSpPr>
          <p:cxnSp>
            <p:nvCxnSpPr>
              <p:cNvPr id="836" name="Google Shape;836;p6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37" name="Google Shape;837;p6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pic>
        <p:nvPicPr>
          <p:cNvPr id="842" name="Google Shape;842;p62"/>
          <p:cNvPicPr preferRelativeResize="0"/>
          <p:nvPr/>
        </p:nvPicPr>
        <p:blipFill>
          <a:blip r:embed="rId3">
            <a:alphaModFix/>
          </a:blip>
          <a:stretch>
            <a:fillRect/>
          </a:stretch>
        </p:blipFill>
        <p:spPr>
          <a:xfrm>
            <a:off x="3458338" y="1789500"/>
            <a:ext cx="2907775" cy="2326875"/>
          </a:xfrm>
          <a:prstGeom prst="rect">
            <a:avLst/>
          </a:prstGeom>
          <a:noFill/>
          <a:ln>
            <a:noFill/>
          </a:ln>
        </p:spPr>
      </p:pic>
      <p:sp>
        <p:nvSpPr>
          <p:cNvPr id="843" name="Google Shape;843;p62"/>
          <p:cNvSpPr txBox="1">
            <a:spLocks noGrp="1"/>
          </p:cNvSpPr>
          <p:nvPr>
            <p:ph type="body" idx="1"/>
          </p:nvPr>
        </p:nvSpPr>
        <p:spPr>
          <a:xfrm>
            <a:off x="1717525" y="382675"/>
            <a:ext cx="6389400" cy="96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Ethel Johnson</a:t>
            </a:r>
            <a:endParaRPr/>
          </a:p>
          <a:p>
            <a:pPr marL="0" lvl="0" indent="0" algn="ctr" rtl="0">
              <a:spcBef>
                <a:spcPts val="0"/>
              </a:spcBef>
              <a:spcAft>
                <a:spcPts val="0"/>
              </a:spcAft>
              <a:buNone/>
            </a:pPr>
            <a:r>
              <a:rPr lang="en"/>
              <a:t>Management Analyst</a:t>
            </a:r>
            <a:endParaRPr/>
          </a:p>
        </p:txBody>
      </p:sp>
      <p:sp>
        <p:nvSpPr>
          <p:cNvPr id="844" name="Google Shape;844;p62"/>
          <p:cNvSpPr txBox="1"/>
          <p:nvPr/>
        </p:nvSpPr>
        <p:spPr>
          <a:xfrm>
            <a:off x="1947625" y="4116375"/>
            <a:ext cx="61593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u="sng">
                <a:solidFill>
                  <a:schemeClr val="hlink"/>
                </a:solidFill>
                <a:latin typeface="Darker Grotesque"/>
                <a:ea typeface="Darker Grotesque"/>
                <a:cs typeface="Darker Grotesque"/>
                <a:sym typeface="Darker Grotesque"/>
                <a:hlinkClick r:id="rId4"/>
              </a:rPr>
              <a:t>ejohnson2@k12albemarle.org</a:t>
            </a:r>
            <a:endParaRPr sz="2200" b="1">
              <a:solidFill>
                <a:schemeClr val="dk1"/>
              </a:solidFill>
              <a:latin typeface="Darker Grotesque"/>
              <a:ea typeface="Darker Grotesque"/>
              <a:cs typeface="Darker Grotesque"/>
              <a:sym typeface="Darker Grotesque"/>
            </a:endParaRPr>
          </a:p>
          <a:p>
            <a:pPr marL="0" lvl="0" indent="0" algn="ctr" rtl="0">
              <a:spcBef>
                <a:spcPts val="0"/>
              </a:spcBef>
              <a:spcAft>
                <a:spcPts val="0"/>
              </a:spcAft>
              <a:buNone/>
            </a:pPr>
            <a:r>
              <a:rPr lang="en" sz="2200" b="1">
                <a:solidFill>
                  <a:schemeClr val="dk1"/>
                </a:solidFill>
                <a:latin typeface="Darker Grotesque"/>
                <a:ea typeface="Darker Grotesque"/>
                <a:cs typeface="Darker Grotesque"/>
                <a:sym typeface="Darker Grotesque"/>
              </a:rPr>
              <a:t>X13212</a:t>
            </a:r>
            <a:endParaRPr sz="2200" b="1">
              <a:solidFill>
                <a:schemeClr val="dk1"/>
              </a:solidFill>
              <a:latin typeface="Darker Grotesque"/>
              <a:ea typeface="Darker Grotesque"/>
              <a:cs typeface="Darker Grotesque"/>
              <a:sym typeface="Darker Grotesque"/>
            </a:endParaRPr>
          </a:p>
          <a:p>
            <a:pPr marL="0" lvl="0" indent="0" algn="l" rtl="0">
              <a:spcBef>
                <a:spcPts val="0"/>
              </a:spcBef>
              <a:spcAft>
                <a:spcPts val="0"/>
              </a:spcAft>
              <a:buNone/>
            </a:pPr>
            <a:endParaRPr sz="1600">
              <a:solidFill>
                <a:schemeClr val="dk1"/>
              </a:solidFill>
              <a:latin typeface="Darker Grotesque"/>
              <a:ea typeface="Darker Grotesque"/>
              <a:cs typeface="Darker Grotesque"/>
              <a:sym typeface="Darker Grotesq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63"/>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BRJDC</a:t>
            </a:r>
            <a:endParaRPr sz="7400"/>
          </a:p>
        </p:txBody>
      </p:sp>
      <p:sp>
        <p:nvSpPr>
          <p:cNvPr id="850" name="Google Shape;850;p63"/>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1" name="Google Shape;851;p63"/>
          <p:cNvGrpSpPr/>
          <p:nvPr/>
        </p:nvGrpSpPr>
        <p:grpSpPr>
          <a:xfrm>
            <a:off x="872406" y="3519228"/>
            <a:ext cx="322647" cy="322647"/>
            <a:chOff x="798656" y="3849778"/>
            <a:chExt cx="322647" cy="322647"/>
          </a:xfrm>
        </p:grpSpPr>
        <p:grpSp>
          <p:nvGrpSpPr>
            <p:cNvPr id="852" name="Google Shape;852;p63"/>
            <p:cNvGrpSpPr/>
            <p:nvPr/>
          </p:nvGrpSpPr>
          <p:grpSpPr>
            <a:xfrm>
              <a:off x="845906" y="3897028"/>
              <a:ext cx="228146" cy="228146"/>
              <a:chOff x="1789050" y="-311125"/>
              <a:chExt cx="427800" cy="427800"/>
            </a:xfrm>
          </p:grpSpPr>
          <p:cxnSp>
            <p:nvCxnSpPr>
              <p:cNvPr id="853" name="Google Shape;853;p6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54" name="Google Shape;854;p6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55" name="Google Shape;855;p63"/>
            <p:cNvGrpSpPr/>
            <p:nvPr/>
          </p:nvGrpSpPr>
          <p:grpSpPr>
            <a:xfrm rot="2700000">
              <a:off x="845906" y="3897028"/>
              <a:ext cx="228146" cy="228146"/>
              <a:chOff x="1789050" y="-311125"/>
              <a:chExt cx="427800" cy="427800"/>
            </a:xfrm>
          </p:grpSpPr>
          <p:cxnSp>
            <p:nvCxnSpPr>
              <p:cNvPr id="856" name="Google Shape;856;p6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57" name="Google Shape;857;p6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858" name="Google Shape;858;p63"/>
          <p:cNvGrpSpPr/>
          <p:nvPr/>
        </p:nvGrpSpPr>
        <p:grpSpPr>
          <a:xfrm>
            <a:off x="7948956" y="3519228"/>
            <a:ext cx="322647" cy="322647"/>
            <a:chOff x="798656" y="3849778"/>
            <a:chExt cx="322647" cy="322647"/>
          </a:xfrm>
        </p:grpSpPr>
        <p:grpSp>
          <p:nvGrpSpPr>
            <p:cNvPr id="859" name="Google Shape;859;p63"/>
            <p:cNvGrpSpPr/>
            <p:nvPr/>
          </p:nvGrpSpPr>
          <p:grpSpPr>
            <a:xfrm>
              <a:off x="845906" y="3897028"/>
              <a:ext cx="228146" cy="228146"/>
              <a:chOff x="1789050" y="-311125"/>
              <a:chExt cx="427800" cy="427800"/>
            </a:xfrm>
          </p:grpSpPr>
          <p:cxnSp>
            <p:nvCxnSpPr>
              <p:cNvPr id="860" name="Google Shape;860;p6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61" name="Google Shape;861;p6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62" name="Google Shape;862;p63"/>
            <p:cNvGrpSpPr/>
            <p:nvPr/>
          </p:nvGrpSpPr>
          <p:grpSpPr>
            <a:xfrm rot="2700000">
              <a:off x="845906" y="3897028"/>
              <a:ext cx="228146" cy="228146"/>
              <a:chOff x="1789050" y="-311125"/>
              <a:chExt cx="427800" cy="427800"/>
            </a:xfrm>
          </p:grpSpPr>
          <p:cxnSp>
            <p:nvCxnSpPr>
              <p:cNvPr id="863" name="Google Shape;863;p6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64" name="Google Shape;864;p6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graphicFrame>
        <p:nvGraphicFramePr>
          <p:cNvPr id="869" name="Google Shape;869;p64"/>
          <p:cNvGraphicFramePr/>
          <p:nvPr/>
        </p:nvGraphicFramePr>
        <p:xfrm>
          <a:off x="1499263" y="673650"/>
          <a:ext cx="3000000" cy="3000000"/>
        </p:xfrm>
        <a:graphic>
          <a:graphicData uri="http://schemas.openxmlformats.org/drawingml/2006/table">
            <a:tbl>
              <a:tblPr>
                <a:noFill/>
                <a:tableStyleId>{936FCF4F-2B02-40AC-AD43-DADDCB863C1B}</a:tableStyleId>
              </a:tblPr>
              <a:tblGrid>
                <a:gridCol w="3307050">
                  <a:extLst>
                    <a:ext uri="{9D8B030D-6E8A-4147-A177-3AD203B41FA5}">
                      <a16:colId xmlns:a16="http://schemas.microsoft.com/office/drawing/2014/main" val="20000"/>
                    </a:ext>
                  </a:extLst>
                </a:gridCol>
                <a:gridCol w="3307050">
                  <a:extLst>
                    <a:ext uri="{9D8B030D-6E8A-4147-A177-3AD203B41FA5}">
                      <a16:colId xmlns:a16="http://schemas.microsoft.com/office/drawing/2014/main" val="20001"/>
                    </a:ext>
                  </a:extLst>
                </a:gridCol>
              </a:tblGrid>
              <a:tr h="853425">
                <a:tc>
                  <a:txBody>
                    <a:bodyPr/>
                    <a:lstStyle/>
                    <a:p>
                      <a:pPr marL="0" lvl="0" indent="0" algn="ctr" rtl="0">
                        <a:spcBef>
                          <a:spcPts val="0"/>
                        </a:spcBef>
                        <a:spcAft>
                          <a:spcPts val="0"/>
                        </a:spcAft>
                        <a:buNone/>
                      </a:pPr>
                      <a:r>
                        <a:rPr lang="en" sz="2200" b="1"/>
                        <a:t>Principal</a:t>
                      </a:r>
                      <a:endParaRPr sz="2200" b="1"/>
                    </a:p>
                  </a:txBody>
                  <a:tcPr marL="91425" marR="91425" marT="91425" marB="91425"/>
                </a:tc>
                <a:tc>
                  <a:txBody>
                    <a:bodyPr/>
                    <a:lstStyle/>
                    <a:p>
                      <a:pPr marL="0" lvl="0" indent="0" algn="ctr" rtl="0">
                        <a:spcBef>
                          <a:spcPts val="0"/>
                        </a:spcBef>
                        <a:spcAft>
                          <a:spcPts val="0"/>
                        </a:spcAft>
                        <a:buNone/>
                      </a:pPr>
                      <a:r>
                        <a:rPr lang="en" sz="2200" b="1"/>
                        <a:t>Teachers</a:t>
                      </a:r>
                      <a:endParaRPr sz="2200" b="1"/>
                    </a:p>
                  </a:txBody>
                  <a:tcPr marL="91425" marR="91425" marT="91425" marB="91425"/>
                </a:tc>
                <a:extLst>
                  <a:ext uri="{0D108BD9-81ED-4DB2-BD59-A6C34878D82A}">
                    <a16:rowId xmlns:a16="http://schemas.microsoft.com/office/drawing/2014/main" val="10000"/>
                  </a:ext>
                </a:extLst>
              </a:tr>
              <a:tr h="2316450">
                <a:tc>
                  <a:txBody>
                    <a:bodyPr/>
                    <a:lstStyle/>
                    <a:p>
                      <a:pPr marL="0" lvl="0" indent="0" algn="ctr" rtl="0">
                        <a:spcBef>
                          <a:spcPts val="0"/>
                        </a:spcBef>
                        <a:spcAft>
                          <a:spcPts val="0"/>
                        </a:spcAft>
                        <a:buNone/>
                      </a:pPr>
                      <a:r>
                        <a:rPr lang="en" sz="2800"/>
                        <a:t>Tanner Boyle</a:t>
                      </a:r>
                      <a:endParaRPr sz="2800"/>
                    </a:p>
                  </a:txBody>
                  <a:tcPr marL="91425" marR="91425" marT="91425" marB="91425"/>
                </a:tc>
                <a:tc>
                  <a:txBody>
                    <a:bodyPr/>
                    <a:lstStyle/>
                    <a:p>
                      <a:pPr marL="0" lvl="0" indent="0" algn="ctr" rtl="0">
                        <a:spcBef>
                          <a:spcPts val="0"/>
                        </a:spcBef>
                        <a:spcAft>
                          <a:spcPts val="0"/>
                        </a:spcAft>
                        <a:buNone/>
                      </a:pPr>
                      <a:r>
                        <a:rPr lang="en" sz="2800"/>
                        <a:t>Timothy Allen</a:t>
                      </a:r>
                      <a:endParaRPr sz="2800"/>
                    </a:p>
                    <a:p>
                      <a:pPr marL="0" lvl="0" indent="0" algn="ctr" rtl="0">
                        <a:spcBef>
                          <a:spcPts val="0"/>
                        </a:spcBef>
                        <a:spcAft>
                          <a:spcPts val="0"/>
                        </a:spcAft>
                        <a:buNone/>
                      </a:pPr>
                      <a:r>
                        <a:rPr lang="en" sz="2800"/>
                        <a:t>Tomacine Crouch</a:t>
                      </a:r>
                      <a:br>
                        <a:rPr lang="en" sz="2800"/>
                      </a:br>
                      <a:r>
                        <a:rPr lang="en" sz="2800"/>
                        <a:t>Harry Hill*</a:t>
                      </a:r>
                      <a:endParaRPr sz="2800"/>
                    </a:p>
                    <a:p>
                      <a:pPr marL="0" lvl="0" indent="0" algn="ctr" rtl="0">
                        <a:spcBef>
                          <a:spcPts val="0"/>
                        </a:spcBef>
                        <a:spcAft>
                          <a:spcPts val="0"/>
                        </a:spcAft>
                        <a:buNone/>
                      </a:pPr>
                      <a:r>
                        <a:rPr lang="en" sz="2800"/>
                        <a:t>Ben Keyser</a:t>
                      </a:r>
                      <a:endParaRPr sz="2800"/>
                    </a:p>
                    <a:p>
                      <a:pPr marL="0" lvl="0" indent="0" algn="ctr" rtl="0">
                        <a:spcBef>
                          <a:spcPts val="0"/>
                        </a:spcBef>
                        <a:spcAft>
                          <a:spcPts val="0"/>
                        </a:spcAft>
                        <a:buNone/>
                      </a:pPr>
                      <a:r>
                        <a:rPr lang="en" sz="2800"/>
                        <a:t>Kyle Truitt</a:t>
                      </a:r>
                      <a:endParaRPr sz="2800"/>
                    </a:p>
                    <a:p>
                      <a:pPr marL="0" lvl="0" indent="0" algn="ctr" rtl="0">
                        <a:spcBef>
                          <a:spcPts val="0"/>
                        </a:spcBef>
                        <a:spcAft>
                          <a:spcPts val="0"/>
                        </a:spcAft>
                        <a:buNone/>
                      </a:pPr>
                      <a:r>
                        <a:rPr lang="en" sz="2800"/>
                        <a:t>Ahmad Hawkins</a:t>
                      </a:r>
                      <a:endParaRPr sz="2800"/>
                    </a:p>
                    <a:p>
                      <a:pPr marL="0" lvl="0" indent="0" algn="ctr" rtl="0">
                        <a:spcBef>
                          <a:spcPts val="0"/>
                        </a:spcBef>
                        <a:spcAft>
                          <a:spcPts val="0"/>
                        </a:spcAft>
                        <a:buNone/>
                      </a:pPr>
                      <a:r>
                        <a:rPr lang="en" sz="2800"/>
                        <a:t>Art Teacher: Vacant</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65"/>
          <p:cNvSpPr txBox="1">
            <a:spLocks noGrp="1"/>
          </p:cNvSpPr>
          <p:nvPr>
            <p:ph type="title"/>
          </p:nvPr>
        </p:nvSpPr>
        <p:spPr>
          <a:xfrm>
            <a:off x="1397375" y="13153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CATEC</a:t>
            </a:r>
            <a:endParaRPr sz="7400"/>
          </a:p>
        </p:txBody>
      </p:sp>
      <p:sp>
        <p:nvSpPr>
          <p:cNvPr id="875" name="Google Shape;875;p65"/>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6" name="Google Shape;876;p65"/>
          <p:cNvGrpSpPr/>
          <p:nvPr/>
        </p:nvGrpSpPr>
        <p:grpSpPr>
          <a:xfrm>
            <a:off x="872406" y="3519228"/>
            <a:ext cx="322647" cy="322647"/>
            <a:chOff x="798656" y="3849778"/>
            <a:chExt cx="322647" cy="322647"/>
          </a:xfrm>
        </p:grpSpPr>
        <p:grpSp>
          <p:nvGrpSpPr>
            <p:cNvPr id="877" name="Google Shape;877;p65"/>
            <p:cNvGrpSpPr/>
            <p:nvPr/>
          </p:nvGrpSpPr>
          <p:grpSpPr>
            <a:xfrm>
              <a:off x="845906" y="3897028"/>
              <a:ext cx="228146" cy="228146"/>
              <a:chOff x="1789050" y="-311125"/>
              <a:chExt cx="427800" cy="427800"/>
            </a:xfrm>
          </p:grpSpPr>
          <p:cxnSp>
            <p:nvCxnSpPr>
              <p:cNvPr id="878" name="Google Shape;878;p6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79" name="Google Shape;879;p6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80" name="Google Shape;880;p65"/>
            <p:cNvGrpSpPr/>
            <p:nvPr/>
          </p:nvGrpSpPr>
          <p:grpSpPr>
            <a:xfrm rot="2700000">
              <a:off x="845906" y="3897028"/>
              <a:ext cx="228146" cy="228146"/>
              <a:chOff x="1789050" y="-311125"/>
              <a:chExt cx="427800" cy="427800"/>
            </a:xfrm>
          </p:grpSpPr>
          <p:cxnSp>
            <p:nvCxnSpPr>
              <p:cNvPr id="881" name="Google Shape;881;p6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82" name="Google Shape;882;p6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883" name="Google Shape;883;p65"/>
          <p:cNvGrpSpPr/>
          <p:nvPr/>
        </p:nvGrpSpPr>
        <p:grpSpPr>
          <a:xfrm>
            <a:off x="7948956" y="3519228"/>
            <a:ext cx="322647" cy="322647"/>
            <a:chOff x="798656" y="3849778"/>
            <a:chExt cx="322647" cy="322647"/>
          </a:xfrm>
        </p:grpSpPr>
        <p:grpSp>
          <p:nvGrpSpPr>
            <p:cNvPr id="884" name="Google Shape;884;p65"/>
            <p:cNvGrpSpPr/>
            <p:nvPr/>
          </p:nvGrpSpPr>
          <p:grpSpPr>
            <a:xfrm>
              <a:off x="845906" y="3897028"/>
              <a:ext cx="228146" cy="228146"/>
              <a:chOff x="1789050" y="-311125"/>
              <a:chExt cx="427800" cy="427800"/>
            </a:xfrm>
          </p:grpSpPr>
          <p:cxnSp>
            <p:nvCxnSpPr>
              <p:cNvPr id="885" name="Google Shape;885;p6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86" name="Google Shape;886;p6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887" name="Google Shape;887;p65"/>
            <p:cNvGrpSpPr/>
            <p:nvPr/>
          </p:nvGrpSpPr>
          <p:grpSpPr>
            <a:xfrm rot="2700000">
              <a:off x="845906" y="3897028"/>
              <a:ext cx="228146" cy="228146"/>
              <a:chOff x="1789050" y="-311125"/>
              <a:chExt cx="427800" cy="427800"/>
            </a:xfrm>
          </p:grpSpPr>
          <p:cxnSp>
            <p:nvCxnSpPr>
              <p:cNvPr id="888" name="Google Shape;888;p6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889" name="Google Shape;889;p6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graphicFrame>
        <p:nvGraphicFramePr>
          <p:cNvPr id="894" name="Google Shape;894;p66"/>
          <p:cNvGraphicFramePr/>
          <p:nvPr/>
        </p:nvGraphicFramePr>
        <p:xfrm>
          <a:off x="1385775" y="1494550"/>
          <a:ext cx="3000000" cy="3000000"/>
        </p:xfrm>
        <a:graphic>
          <a:graphicData uri="http://schemas.openxmlformats.org/drawingml/2006/table">
            <a:tbl>
              <a:tblPr>
                <a:noFill/>
                <a:tableStyleId>{936FCF4F-2B02-40AC-AD43-DADDCB863C1B}</a:tableStyleId>
              </a:tblPr>
              <a:tblGrid>
                <a:gridCol w="3472875">
                  <a:extLst>
                    <a:ext uri="{9D8B030D-6E8A-4147-A177-3AD203B41FA5}">
                      <a16:colId xmlns:a16="http://schemas.microsoft.com/office/drawing/2014/main" val="20000"/>
                    </a:ext>
                  </a:extLst>
                </a:gridCol>
                <a:gridCol w="3472875">
                  <a:extLst>
                    <a:ext uri="{9D8B030D-6E8A-4147-A177-3AD203B41FA5}">
                      <a16:colId xmlns:a16="http://schemas.microsoft.com/office/drawing/2014/main" val="20001"/>
                    </a:ext>
                  </a:extLst>
                </a:gridCol>
              </a:tblGrid>
              <a:tr h="853425">
                <a:tc>
                  <a:txBody>
                    <a:bodyPr/>
                    <a:lstStyle/>
                    <a:p>
                      <a:pPr marL="0" lvl="0" indent="0" algn="ctr" rtl="0">
                        <a:spcBef>
                          <a:spcPts val="0"/>
                        </a:spcBef>
                        <a:spcAft>
                          <a:spcPts val="0"/>
                        </a:spcAft>
                        <a:buNone/>
                      </a:pPr>
                      <a:r>
                        <a:rPr lang="en" sz="2200" b="1"/>
                        <a:t>Teacher</a:t>
                      </a:r>
                      <a:endParaRPr sz="2200" b="1"/>
                    </a:p>
                  </a:txBody>
                  <a:tcPr marL="91425" marR="91425" marT="91425" marB="91425"/>
                </a:tc>
                <a:tc>
                  <a:txBody>
                    <a:bodyPr/>
                    <a:lstStyle/>
                    <a:p>
                      <a:pPr marL="0" lvl="0" indent="0" algn="ctr" rtl="0">
                        <a:spcBef>
                          <a:spcPts val="0"/>
                        </a:spcBef>
                        <a:spcAft>
                          <a:spcPts val="0"/>
                        </a:spcAft>
                        <a:buNone/>
                      </a:pPr>
                      <a:r>
                        <a:rPr lang="en" sz="2200" b="1"/>
                        <a:t>Teaching Assistants</a:t>
                      </a:r>
                      <a:endParaRPr sz="2200" b="1"/>
                    </a:p>
                  </a:txBody>
                  <a:tcPr marL="91425" marR="91425" marT="91425" marB="91425"/>
                </a:tc>
                <a:extLst>
                  <a:ext uri="{0D108BD9-81ED-4DB2-BD59-A6C34878D82A}">
                    <a16:rowId xmlns:a16="http://schemas.microsoft.com/office/drawing/2014/main" val="10000"/>
                  </a:ext>
                </a:extLst>
              </a:tr>
              <a:tr h="1280125">
                <a:tc>
                  <a:txBody>
                    <a:bodyPr/>
                    <a:lstStyle/>
                    <a:p>
                      <a:pPr marL="0" lvl="0" indent="0" algn="ctr" rtl="0">
                        <a:spcBef>
                          <a:spcPts val="0"/>
                        </a:spcBef>
                        <a:spcAft>
                          <a:spcPts val="0"/>
                        </a:spcAft>
                        <a:buNone/>
                      </a:pPr>
                      <a:r>
                        <a:rPr lang="en" sz="2800"/>
                        <a:t>Constance Wyant</a:t>
                      </a:r>
                      <a:endParaRPr sz="2800"/>
                    </a:p>
                  </a:txBody>
                  <a:tcPr marL="91425" marR="91425" marT="91425" marB="91425"/>
                </a:tc>
                <a:tc>
                  <a:txBody>
                    <a:bodyPr/>
                    <a:lstStyle/>
                    <a:p>
                      <a:pPr marL="0" lvl="0" indent="0" algn="ctr" rtl="0">
                        <a:spcBef>
                          <a:spcPts val="0"/>
                        </a:spcBef>
                        <a:spcAft>
                          <a:spcPts val="0"/>
                        </a:spcAft>
                        <a:buNone/>
                      </a:pPr>
                      <a:r>
                        <a:rPr lang="en" sz="2800"/>
                        <a:t>Candice Cummings</a:t>
                      </a:r>
                      <a:br>
                        <a:rPr lang="en" sz="2800"/>
                      </a:br>
                      <a:r>
                        <a:rPr lang="en" sz="2800"/>
                        <a:t>Grace Ringwood*</a:t>
                      </a: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67"/>
          <p:cNvSpPr txBox="1">
            <a:spLocks noGrp="1"/>
          </p:cNvSpPr>
          <p:nvPr>
            <p:ph type="title"/>
          </p:nvPr>
        </p:nvSpPr>
        <p:spPr>
          <a:xfrm>
            <a:off x="1397375" y="13153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Floater Staff</a:t>
            </a:r>
            <a:endParaRPr sz="7400"/>
          </a:p>
        </p:txBody>
      </p:sp>
      <p:sp>
        <p:nvSpPr>
          <p:cNvPr id="900" name="Google Shape;900;p67"/>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1" name="Google Shape;901;p67"/>
          <p:cNvGrpSpPr/>
          <p:nvPr/>
        </p:nvGrpSpPr>
        <p:grpSpPr>
          <a:xfrm>
            <a:off x="872406" y="3519228"/>
            <a:ext cx="322647" cy="322647"/>
            <a:chOff x="798656" y="3849778"/>
            <a:chExt cx="322647" cy="322647"/>
          </a:xfrm>
        </p:grpSpPr>
        <p:grpSp>
          <p:nvGrpSpPr>
            <p:cNvPr id="902" name="Google Shape;902;p67"/>
            <p:cNvGrpSpPr/>
            <p:nvPr/>
          </p:nvGrpSpPr>
          <p:grpSpPr>
            <a:xfrm>
              <a:off x="845906" y="3897028"/>
              <a:ext cx="228146" cy="228146"/>
              <a:chOff x="1789050" y="-311125"/>
              <a:chExt cx="427800" cy="427800"/>
            </a:xfrm>
          </p:grpSpPr>
          <p:cxnSp>
            <p:nvCxnSpPr>
              <p:cNvPr id="903" name="Google Shape;903;p6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04" name="Google Shape;904;p6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05" name="Google Shape;905;p67"/>
            <p:cNvGrpSpPr/>
            <p:nvPr/>
          </p:nvGrpSpPr>
          <p:grpSpPr>
            <a:xfrm rot="2700000">
              <a:off x="845906" y="3897028"/>
              <a:ext cx="228146" cy="228146"/>
              <a:chOff x="1789050" y="-311125"/>
              <a:chExt cx="427800" cy="427800"/>
            </a:xfrm>
          </p:grpSpPr>
          <p:cxnSp>
            <p:nvCxnSpPr>
              <p:cNvPr id="906" name="Google Shape;906;p6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07" name="Google Shape;907;p6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908" name="Google Shape;908;p67"/>
          <p:cNvGrpSpPr/>
          <p:nvPr/>
        </p:nvGrpSpPr>
        <p:grpSpPr>
          <a:xfrm>
            <a:off x="7948956" y="3519228"/>
            <a:ext cx="322647" cy="322647"/>
            <a:chOff x="798656" y="3849778"/>
            <a:chExt cx="322647" cy="322647"/>
          </a:xfrm>
        </p:grpSpPr>
        <p:grpSp>
          <p:nvGrpSpPr>
            <p:cNvPr id="909" name="Google Shape;909;p67"/>
            <p:cNvGrpSpPr/>
            <p:nvPr/>
          </p:nvGrpSpPr>
          <p:grpSpPr>
            <a:xfrm>
              <a:off x="845906" y="3897028"/>
              <a:ext cx="228146" cy="228146"/>
              <a:chOff x="1789050" y="-311125"/>
              <a:chExt cx="427800" cy="427800"/>
            </a:xfrm>
          </p:grpSpPr>
          <p:cxnSp>
            <p:nvCxnSpPr>
              <p:cNvPr id="910" name="Google Shape;910;p6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11" name="Google Shape;911;p6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12" name="Google Shape;912;p67"/>
            <p:cNvGrpSpPr/>
            <p:nvPr/>
          </p:nvGrpSpPr>
          <p:grpSpPr>
            <a:xfrm rot="2700000">
              <a:off x="845906" y="3897028"/>
              <a:ext cx="228146" cy="228146"/>
              <a:chOff x="1789050" y="-311125"/>
              <a:chExt cx="427800" cy="427800"/>
            </a:xfrm>
          </p:grpSpPr>
          <p:cxnSp>
            <p:nvCxnSpPr>
              <p:cNvPr id="913" name="Google Shape;913;p6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14" name="Google Shape;914;p6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graphicFrame>
        <p:nvGraphicFramePr>
          <p:cNvPr id="919" name="Google Shape;919;p68"/>
          <p:cNvGraphicFramePr/>
          <p:nvPr/>
        </p:nvGraphicFramePr>
        <p:xfrm>
          <a:off x="1865275" y="1349075"/>
          <a:ext cx="3000000" cy="3000000"/>
        </p:xfrm>
        <a:graphic>
          <a:graphicData uri="http://schemas.openxmlformats.org/drawingml/2006/table">
            <a:tbl>
              <a:tblPr>
                <a:noFill/>
                <a:tableStyleId>{936FCF4F-2B02-40AC-AD43-DADDCB863C1B}</a:tableStyleId>
              </a:tblPr>
              <a:tblGrid>
                <a:gridCol w="5091750">
                  <a:extLst>
                    <a:ext uri="{9D8B030D-6E8A-4147-A177-3AD203B41FA5}">
                      <a16:colId xmlns:a16="http://schemas.microsoft.com/office/drawing/2014/main" val="20000"/>
                    </a:ext>
                  </a:extLst>
                </a:gridCol>
              </a:tblGrid>
              <a:tr h="853425">
                <a:tc>
                  <a:txBody>
                    <a:bodyPr/>
                    <a:lstStyle/>
                    <a:p>
                      <a:pPr marL="0" lvl="0" indent="0" algn="ctr" rtl="0">
                        <a:spcBef>
                          <a:spcPts val="0"/>
                        </a:spcBef>
                        <a:spcAft>
                          <a:spcPts val="0"/>
                        </a:spcAft>
                        <a:buNone/>
                      </a:pPr>
                      <a:r>
                        <a:rPr lang="en" sz="2200" b="1"/>
                        <a:t>Teaching Assistants</a:t>
                      </a:r>
                      <a:endParaRPr sz="2200" b="1"/>
                    </a:p>
                  </a:txBody>
                  <a:tcPr marL="91425" marR="91425" marT="91425" marB="91425"/>
                </a:tc>
                <a:extLst>
                  <a:ext uri="{0D108BD9-81ED-4DB2-BD59-A6C34878D82A}">
                    <a16:rowId xmlns:a16="http://schemas.microsoft.com/office/drawing/2014/main" val="10000"/>
                  </a:ext>
                </a:extLst>
              </a:tr>
              <a:tr h="1280125">
                <a:tc>
                  <a:txBody>
                    <a:bodyPr/>
                    <a:lstStyle/>
                    <a:p>
                      <a:pPr marL="0" lvl="0" indent="0" algn="ctr" rtl="0">
                        <a:spcBef>
                          <a:spcPts val="0"/>
                        </a:spcBef>
                        <a:spcAft>
                          <a:spcPts val="0"/>
                        </a:spcAft>
                        <a:buNone/>
                      </a:pPr>
                      <a:r>
                        <a:rPr lang="en" sz="2800"/>
                        <a:t>Robin Mast: Driver</a:t>
                      </a:r>
                      <a:endParaRPr sz="2800"/>
                    </a:p>
                    <a:p>
                      <a:pPr marL="0" lvl="0" indent="0" algn="ctr" rtl="0">
                        <a:spcBef>
                          <a:spcPts val="0"/>
                        </a:spcBef>
                        <a:spcAft>
                          <a:spcPts val="0"/>
                        </a:spcAft>
                        <a:buNone/>
                      </a:pPr>
                      <a:r>
                        <a:rPr lang="en" sz="2800"/>
                        <a:t>Grace Ringwood: Driver/CATEC</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69"/>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Itinerant Staff</a:t>
            </a:r>
            <a:endParaRPr sz="7400"/>
          </a:p>
        </p:txBody>
      </p:sp>
      <p:sp>
        <p:nvSpPr>
          <p:cNvPr id="925" name="Google Shape;925;p69"/>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6" name="Google Shape;926;p69"/>
          <p:cNvGrpSpPr/>
          <p:nvPr/>
        </p:nvGrpSpPr>
        <p:grpSpPr>
          <a:xfrm>
            <a:off x="872406" y="3519228"/>
            <a:ext cx="322647" cy="322647"/>
            <a:chOff x="798656" y="3849778"/>
            <a:chExt cx="322647" cy="322647"/>
          </a:xfrm>
        </p:grpSpPr>
        <p:grpSp>
          <p:nvGrpSpPr>
            <p:cNvPr id="927" name="Google Shape;927;p69"/>
            <p:cNvGrpSpPr/>
            <p:nvPr/>
          </p:nvGrpSpPr>
          <p:grpSpPr>
            <a:xfrm>
              <a:off x="845906" y="3897028"/>
              <a:ext cx="228146" cy="228146"/>
              <a:chOff x="1789050" y="-311125"/>
              <a:chExt cx="427800" cy="427800"/>
            </a:xfrm>
          </p:grpSpPr>
          <p:cxnSp>
            <p:nvCxnSpPr>
              <p:cNvPr id="928" name="Google Shape;928;p6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29" name="Google Shape;929;p6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30" name="Google Shape;930;p69"/>
            <p:cNvGrpSpPr/>
            <p:nvPr/>
          </p:nvGrpSpPr>
          <p:grpSpPr>
            <a:xfrm rot="2700000">
              <a:off x="845906" y="3897028"/>
              <a:ext cx="228146" cy="228146"/>
              <a:chOff x="1789050" y="-311125"/>
              <a:chExt cx="427800" cy="427800"/>
            </a:xfrm>
          </p:grpSpPr>
          <p:cxnSp>
            <p:nvCxnSpPr>
              <p:cNvPr id="931" name="Google Shape;931;p6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32" name="Google Shape;932;p6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933" name="Google Shape;933;p69"/>
          <p:cNvGrpSpPr/>
          <p:nvPr/>
        </p:nvGrpSpPr>
        <p:grpSpPr>
          <a:xfrm>
            <a:off x="7948956" y="3519228"/>
            <a:ext cx="322647" cy="322647"/>
            <a:chOff x="798656" y="3849778"/>
            <a:chExt cx="322647" cy="322647"/>
          </a:xfrm>
        </p:grpSpPr>
        <p:grpSp>
          <p:nvGrpSpPr>
            <p:cNvPr id="934" name="Google Shape;934;p69"/>
            <p:cNvGrpSpPr/>
            <p:nvPr/>
          </p:nvGrpSpPr>
          <p:grpSpPr>
            <a:xfrm>
              <a:off x="845906" y="3897028"/>
              <a:ext cx="228146" cy="228146"/>
              <a:chOff x="1789050" y="-311125"/>
              <a:chExt cx="427800" cy="427800"/>
            </a:xfrm>
          </p:grpSpPr>
          <p:cxnSp>
            <p:nvCxnSpPr>
              <p:cNvPr id="935" name="Google Shape;935;p6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36" name="Google Shape;936;p6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37" name="Google Shape;937;p69"/>
            <p:cNvGrpSpPr/>
            <p:nvPr/>
          </p:nvGrpSpPr>
          <p:grpSpPr>
            <a:xfrm rot="2700000">
              <a:off x="845906" y="3897028"/>
              <a:ext cx="228146" cy="228146"/>
              <a:chOff x="1789050" y="-311125"/>
              <a:chExt cx="427800" cy="427800"/>
            </a:xfrm>
          </p:grpSpPr>
          <p:cxnSp>
            <p:nvCxnSpPr>
              <p:cNvPr id="938" name="Google Shape;938;p6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39" name="Google Shape;939;p6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graphicFrame>
        <p:nvGraphicFramePr>
          <p:cNvPr id="944" name="Google Shape;944;p70"/>
          <p:cNvGraphicFramePr/>
          <p:nvPr/>
        </p:nvGraphicFramePr>
        <p:xfrm>
          <a:off x="2741863" y="560088"/>
          <a:ext cx="3000000" cy="3000000"/>
        </p:xfrm>
        <a:graphic>
          <a:graphicData uri="http://schemas.openxmlformats.org/drawingml/2006/table">
            <a:tbl>
              <a:tblPr>
                <a:noFill/>
                <a:tableStyleId>{936FCF4F-2B02-40AC-AD43-DADDCB863C1B}</a:tableStyleId>
              </a:tblPr>
              <a:tblGrid>
                <a:gridCol w="4257800">
                  <a:extLst>
                    <a:ext uri="{9D8B030D-6E8A-4147-A177-3AD203B41FA5}">
                      <a16:colId xmlns:a16="http://schemas.microsoft.com/office/drawing/2014/main" val="20000"/>
                    </a:ext>
                  </a:extLst>
                </a:gridCol>
              </a:tblGrid>
              <a:tr h="853425">
                <a:tc>
                  <a:txBody>
                    <a:bodyPr/>
                    <a:lstStyle/>
                    <a:p>
                      <a:pPr marL="0" lvl="0" indent="0" algn="ctr" rtl="0">
                        <a:spcBef>
                          <a:spcPts val="0"/>
                        </a:spcBef>
                        <a:spcAft>
                          <a:spcPts val="0"/>
                        </a:spcAft>
                        <a:buNone/>
                      </a:pPr>
                      <a:r>
                        <a:rPr lang="en" sz="2200" b="1"/>
                        <a:t>Teachers</a:t>
                      </a:r>
                      <a:endParaRPr sz="2200" b="1"/>
                    </a:p>
                  </a:txBody>
                  <a:tcPr marL="91425" marR="91425" marT="91425" marB="91425"/>
                </a:tc>
                <a:extLst>
                  <a:ext uri="{0D108BD9-81ED-4DB2-BD59-A6C34878D82A}">
                    <a16:rowId xmlns:a16="http://schemas.microsoft.com/office/drawing/2014/main" val="10000"/>
                  </a:ext>
                </a:extLst>
              </a:tr>
              <a:tr h="3169900">
                <a:tc>
                  <a:txBody>
                    <a:bodyPr/>
                    <a:lstStyle/>
                    <a:p>
                      <a:pPr marL="0" lvl="0" indent="0" algn="ctr" rtl="0">
                        <a:spcBef>
                          <a:spcPts val="0"/>
                        </a:spcBef>
                        <a:spcAft>
                          <a:spcPts val="0"/>
                        </a:spcAft>
                        <a:buNone/>
                      </a:pPr>
                      <a:r>
                        <a:rPr lang="en" sz="2600"/>
                        <a:t>Mike Armstrong: PSA</a:t>
                      </a:r>
                      <a:endParaRPr sz="2600"/>
                    </a:p>
                    <a:p>
                      <a:pPr marL="0" lvl="0" indent="0" algn="ctr" rtl="0">
                        <a:spcBef>
                          <a:spcPts val="0"/>
                        </a:spcBef>
                        <a:spcAft>
                          <a:spcPts val="0"/>
                        </a:spcAft>
                        <a:buNone/>
                      </a:pPr>
                      <a:r>
                        <a:rPr lang="en" sz="2600"/>
                        <a:t>Jesse Hagen: TBVI</a:t>
                      </a:r>
                      <a:endParaRPr sz="2600"/>
                    </a:p>
                    <a:p>
                      <a:pPr marL="0" lvl="0" indent="0" algn="ctr" rtl="0">
                        <a:spcBef>
                          <a:spcPts val="0"/>
                        </a:spcBef>
                        <a:spcAft>
                          <a:spcPts val="0"/>
                        </a:spcAft>
                        <a:buNone/>
                      </a:pPr>
                      <a:r>
                        <a:rPr lang="en" sz="2600"/>
                        <a:t>Colleen Mitchem: TBVI</a:t>
                      </a:r>
                      <a:endParaRPr sz="2600"/>
                    </a:p>
                    <a:p>
                      <a:pPr marL="0" lvl="0" indent="0" algn="ctr" rtl="0">
                        <a:spcBef>
                          <a:spcPts val="0"/>
                        </a:spcBef>
                        <a:spcAft>
                          <a:spcPts val="0"/>
                        </a:spcAft>
                        <a:buNone/>
                      </a:pPr>
                      <a:r>
                        <a:rPr lang="en" sz="2600"/>
                        <a:t>B.J. Pankau: APE</a:t>
                      </a:r>
                      <a:endParaRPr sz="2600"/>
                    </a:p>
                    <a:p>
                      <a:pPr marL="0" lvl="0" indent="0" algn="ctr" rtl="0">
                        <a:spcBef>
                          <a:spcPts val="0"/>
                        </a:spcBef>
                        <a:spcAft>
                          <a:spcPts val="0"/>
                        </a:spcAft>
                        <a:buNone/>
                      </a:pPr>
                      <a:r>
                        <a:rPr lang="en" sz="2600"/>
                        <a:t>Vacant: TDHH</a:t>
                      </a:r>
                      <a:endParaRPr sz="2600"/>
                    </a:p>
                    <a:p>
                      <a:pPr marL="0" lvl="0" indent="0" algn="ctr" rtl="0">
                        <a:spcBef>
                          <a:spcPts val="0"/>
                        </a:spcBef>
                        <a:spcAft>
                          <a:spcPts val="0"/>
                        </a:spcAft>
                        <a:buNone/>
                      </a:pPr>
                      <a:r>
                        <a:rPr lang="en" sz="2600"/>
                        <a:t>Emily Shepherd: TDHH</a:t>
                      </a:r>
                      <a:endParaRPr sz="2600"/>
                    </a:p>
                    <a:p>
                      <a:pPr marL="0" lvl="0" indent="0" algn="ctr" rtl="0">
                        <a:spcBef>
                          <a:spcPts val="0"/>
                        </a:spcBef>
                        <a:spcAft>
                          <a:spcPts val="0"/>
                        </a:spcAft>
                        <a:buNone/>
                      </a:pPr>
                      <a:r>
                        <a:rPr lang="en" sz="2600"/>
                        <a:t>B.J. Thomas: ARJ</a:t>
                      </a:r>
                      <a:endParaRPr sz="2600"/>
                    </a:p>
                    <a:p>
                      <a:pPr marL="0" lvl="0" indent="0" algn="ctr" rtl="0">
                        <a:spcBef>
                          <a:spcPts val="0"/>
                        </a:spcBef>
                        <a:spcAft>
                          <a:spcPts val="0"/>
                        </a:spcAft>
                        <a:buNone/>
                      </a:pP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71"/>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Occupational Therapists</a:t>
            </a:r>
            <a:endParaRPr sz="7400"/>
          </a:p>
        </p:txBody>
      </p:sp>
      <p:sp>
        <p:nvSpPr>
          <p:cNvPr id="950" name="Google Shape;950;p71"/>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1" name="Google Shape;951;p71"/>
          <p:cNvGrpSpPr/>
          <p:nvPr/>
        </p:nvGrpSpPr>
        <p:grpSpPr>
          <a:xfrm>
            <a:off x="872406" y="3519228"/>
            <a:ext cx="322647" cy="322647"/>
            <a:chOff x="798656" y="3849778"/>
            <a:chExt cx="322647" cy="322647"/>
          </a:xfrm>
        </p:grpSpPr>
        <p:grpSp>
          <p:nvGrpSpPr>
            <p:cNvPr id="952" name="Google Shape;952;p71"/>
            <p:cNvGrpSpPr/>
            <p:nvPr/>
          </p:nvGrpSpPr>
          <p:grpSpPr>
            <a:xfrm>
              <a:off x="845906" y="3897028"/>
              <a:ext cx="228146" cy="228146"/>
              <a:chOff x="1789050" y="-311125"/>
              <a:chExt cx="427800" cy="427800"/>
            </a:xfrm>
          </p:grpSpPr>
          <p:cxnSp>
            <p:nvCxnSpPr>
              <p:cNvPr id="953" name="Google Shape;953;p7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54" name="Google Shape;954;p7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55" name="Google Shape;955;p71"/>
            <p:cNvGrpSpPr/>
            <p:nvPr/>
          </p:nvGrpSpPr>
          <p:grpSpPr>
            <a:xfrm rot="2700000">
              <a:off x="845906" y="3897028"/>
              <a:ext cx="228146" cy="228146"/>
              <a:chOff x="1789050" y="-311125"/>
              <a:chExt cx="427800" cy="427800"/>
            </a:xfrm>
          </p:grpSpPr>
          <p:cxnSp>
            <p:nvCxnSpPr>
              <p:cNvPr id="956" name="Google Shape;956;p7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57" name="Google Shape;957;p7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958" name="Google Shape;958;p71"/>
          <p:cNvGrpSpPr/>
          <p:nvPr/>
        </p:nvGrpSpPr>
        <p:grpSpPr>
          <a:xfrm>
            <a:off x="7948956" y="3519228"/>
            <a:ext cx="322647" cy="322647"/>
            <a:chOff x="798656" y="3849778"/>
            <a:chExt cx="322647" cy="322647"/>
          </a:xfrm>
        </p:grpSpPr>
        <p:grpSp>
          <p:nvGrpSpPr>
            <p:cNvPr id="959" name="Google Shape;959;p71"/>
            <p:cNvGrpSpPr/>
            <p:nvPr/>
          </p:nvGrpSpPr>
          <p:grpSpPr>
            <a:xfrm>
              <a:off x="845906" y="3897028"/>
              <a:ext cx="228146" cy="228146"/>
              <a:chOff x="1789050" y="-311125"/>
              <a:chExt cx="427800" cy="427800"/>
            </a:xfrm>
          </p:grpSpPr>
          <p:cxnSp>
            <p:nvCxnSpPr>
              <p:cNvPr id="960" name="Google Shape;960;p7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61" name="Google Shape;961;p7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62" name="Google Shape;962;p71"/>
            <p:cNvGrpSpPr/>
            <p:nvPr/>
          </p:nvGrpSpPr>
          <p:grpSpPr>
            <a:xfrm rot="2700000">
              <a:off x="845906" y="3897028"/>
              <a:ext cx="228146" cy="228146"/>
              <a:chOff x="1789050" y="-311125"/>
              <a:chExt cx="427800" cy="427800"/>
            </a:xfrm>
          </p:grpSpPr>
          <p:cxnSp>
            <p:nvCxnSpPr>
              <p:cNvPr id="963" name="Google Shape;963;p7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64" name="Google Shape;964;p7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graphicFrame>
        <p:nvGraphicFramePr>
          <p:cNvPr id="969" name="Google Shape;969;p72"/>
          <p:cNvGraphicFramePr/>
          <p:nvPr/>
        </p:nvGraphicFramePr>
        <p:xfrm>
          <a:off x="2835563" y="673650"/>
          <a:ext cx="3000000" cy="3000000"/>
        </p:xfrm>
        <a:graphic>
          <a:graphicData uri="http://schemas.openxmlformats.org/drawingml/2006/table">
            <a:tbl>
              <a:tblPr>
                <a:noFill/>
                <a:tableStyleId>{936FCF4F-2B02-40AC-AD43-DADDCB863C1B}</a:tableStyleId>
              </a:tblPr>
              <a:tblGrid>
                <a:gridCol w="3472875">
                  <a:extLst>
                    <a:ext uri="{9D8B030D-6E8A-4147-A177-3AD203B41FA5}">
                      <a16:colId xmlns:a16="http://schemas.microsoft.com/office/drawing/2014/main" val="20000"/>
                    </a:ext>
                  </a:extLst>
                </a:gridCol>
              </a:tblGrid>
              <a:tr h="853425">
                <a:tc>
                  <a:txBody>
                    <a:bodyPr/>
                    <a:lstStyle/>
                    <a:p>
                      <a:pPr marL="0" lvl="0" indent="0" algn="ctr" rtl="0">
                        <a:spcBef>
                          <a:spcPts val="0"/>
                        </a:spcBef>
                        <a:spcAft>
                          <a:spcPts val="0"/>
                        </a:spcAft>
                        <a:buNone/>
                      </a:pPr>
                      <a:r>
                        <a:rPr lang="en" sz="2200" b="1"/>
                        <a:t>OT</a:t>
                      </a:r>
                      <a:endParaRPr sz="2200" b="1"/>
                    </a:p>
                  </a:txBody>
                  <a:tcPr marL="91425" marR="91425" marT="91425" marB="91425"/>
                </a:tc>
                <a:extLst>
                  <a:ext uri="{0D108BD9-81ED-4DB2-BD59-A6C34878D82A}">
                    <a16:rowId xmlns:a16="http://schemas.microsoft.com/office/drawing/2014/main" val="10000"/>
                  </a:ext>
                </a:extLst>
              </a:tr>
              <a:tr h="1280125">
                <a:tc>
                  <a:txBody>
                    <a:bodyPr/>
                    <a:lstStyle/>
                    <a:p>
                      <a:pPr marL="0" lvl="0" indent="0" algn="ctr" rtl="0">
                        <a:spcBef>
                          <a:spcPts val="0"/>
                        </a:spcBef>
                        <a:spcAft>
                          <a:spcPts val="0"/>
                        </a:spcAft>
                        <a:buNone/>
                      </a:pPr>
                      <a:r>
                        <a:rPr lang="en" sz="2800"/>
                        <a:t>Jeff Anderson</a:t>
                      </a:r>
                      <a:endParaRPr sz="2800"/>
                    </a:p>
                    <a:p>
                      <a:pPr marL="0" lvl="0" indent="0" algn="ctr" rtl="0">
                        <a:spcBef>
                          <a:spcPts val="0"/>
                        </a:spcBef>
                        <a:spcAft>
                          <a:spcPts val="0"/>
                        </a:spcAft>
                        <a:buNone/>
                      </a:pPr>
                      <a:r>
                        <a:rPr lang="en" sz="2800"/>
                        <a:t>Shannon Lenox</a:t>
                      </a:r>
                      <a:endParaRPr sz="2800"/>
                    </a:p>
                    <a:p>
                      <a:pPr marL="0" lvl="0" indent="0" algn="ctr" rtl="0">
                        <a:spcBef>
                          <a:spcPts val="0"/>
                        </a:spcBef>
                        <a:spcAft>
                          <a:spcPts val="0"/>
                        </a:spcAft>
                        <a:buNone/>
                      </a:pPr>
                      <a:r>
                        <a:rPr lang="en" sz="2800"/>
                        <a:t>Erin Lewicki*</a:t>
                      </a:r>
                      <a:endParaRPr sz="2800"/>
                    </a:p>
                    <a:p>
                      <a:pPr marL="0" lvl="0" indent="0" algn="ctr" rtl="0">
                        <a:spcBef>
                          <a:spcPts val="0"/>
                        </a:spcBef>
                        <a:spcAft>
                          <a:spcPts val="0"/>
                        </a:spcAft>
                        <a:buNone/>
                      </a:pPr>
                      <a:r>
                        <a:rPr lang="en" sz="2800"/>
                        <a:t>Heather Standish*</a:t>
                      </a:r>
                      <a:endParaRPr sz="2800"/>
                    </a:p>
                    <a:p>
                      <a:pPr marL="0" lvl="0" indent="0" algn="ctr" rtl="0">
                        <a:spcBef>
                          <a:spcPts val="0"/>
                        </a:spcBef>
                        <a:spcAft>
                          <a:spcPts val="0"/>
                        </a:spcAft>
                        <a:buNone/>
                      </a:pPr>
                      <a:r>
                        <a:rPr lang="en" sz="2800"/>
                        <a:t>Janelle Starck</a:t>
                      </a:r>
                      <a:endParaRPr sz="2800"/>
                    </a:p>
                    <a:p>
                      <a:pPr marL="0" lvl="0" indent="0" algn="ctr" rtl="0">
                        <a:spcBef>
                          <a:spcPts val="0"/>
                        </a:spcBef>
                        <a:spcAft>
                          <a:spcPts val="0"/>
                        </a:spcAft>
                        <a:buNone/>
                      </a:pPr>
                      <a:r>
                        <a:rPr lang="en" sz="2800"/>
                        <a:t>Ashley Yost</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73"/>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Physical Therapists</a:t>
            </a:r>
            <a:endParaRPr sz="7400"/>
          </a:p>
        </p:txBody>
      </p:sp>
      <p:sp>
        <p:nvSpPr>
          <p:cNvPr id="975" name="Google Shape;975;p73"/>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6" name="Google Shape;976;p73"/>
          <p:cNvGrpSpPr/>
          <p:nvPr/>
        </p:nvGrpSpPr>
        <p:grpSpPr>
          <a:xfrm>
            <a:off x="872406" y="3519228"/>
            <a:ext cx="322647" cy="322647"/>
            <a:chOff x="798656" y="3849778"/>
            <a:chExt cx="322647" cy="322647"/>
          </a:xfrm>
        </p:grpSpPr>
        <p:grpSp>
          <p:nvGrpSpPr>
            <p:cNvPr id="977" name="Google Shape;977;p73"/>
            <p:cNvGrpSpPr/>
            <p:nvPr/>
          </p:nvGrpSpPr>
          <p:grpSpPr>
            <a:xfrm>
              <a:off x="845906" y="3897028"/>
              <a:ext cx="228146" cy="228146"/>
              <a:chOff x="1789050" y="-311125"/>
              <a:chExt cx="427800" cy="427800"/>
            </a:xfrm>
          </p:grpSpPr>
          <p:cxnSp>
            <p:nvCxnSpPr>
              <p:cNvPr id="978" name="Google Shape;978;p7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79" name="Google Shape;979;p7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80" name="Google Shape;980;p73"/>
            <p:cNvGrpSpPr/>
            <p:nvPr/>
          </p:nvGrpSpPr>
          <p:grpSpPr>
            <a:xfrm rot="2700000">
              <a:off x="845906" y="3897028"/>
              <a:ext cx="228146" cy="228146"/>
              <a:chOff x="1789050" y="-311125"/>
              <a:chExt cx="427800" cy="427800"/>
            </a:xfrm>
          </p:grpSpPr>
          <p:cxnSp>
            <p:nvCxnSpPr>
              <p:cNvPr id="981" name="Google Shape;981;p7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82" name="Google Shape;982;p7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983" name="Google Shape;983;p73"/>
          <p:cNvGrpSpPr/>
          <p:nvPr/>
        </p:nvGrpSpPr>
        <p:grpSpPr>
          <a:xfrm>
            <a:off x="7948956" y="3519228"/>
            <a:ext cx="322647" cy="322647"/>
            <a:chOff x="798656" y="3849778"/>
            <a:chExt cx="322647" cy="322647"/>
          </a:xfrm>
        </p:grpSpPr>
        <p:grpSp>
          <p:nvGrpSpPr>
            <p:cNvPr id="984" name="Google Shape;984;p73"/>
            <p:cNvGrpSpPr/>
            <p:nvPr/>
          </p:nvGrpSpPr>
          <p:grpSpPr>
            <a:xfrm>
              <a:off x="845906" y="3897028"/>
              <a:ext cx="228146" cy="228146"/>
              <a:chOff x="1789050" y="-311125"/>
              <a:chExt cx="427800" cy="427800"/>
            </a:xfrm>
          </p:grpSpPr>
          <p:cxnSp>
            <p:nvCxnSpPr>
              <p:cNvPr id="985" name="Google Shape;985;p7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86" name="Google Shape;986;p7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987" name="Google Shape;987;p73"/>
            <p:cNvGrpSpPr/>
            <p:nvPr/>
          </p:nvGrpSpPr>
          <p:grpSpPr>
            <a:xfrm rot="2700000">
              <a:off x="845906" y="3897028"/>
              <a:ext cx="228146" cy="228146"/>
              <a:chOff x="1789050" y="-311125"/>
              <a:chExt cx="427800" cy="427800"/>
            </a:xfrm>
          </p:grpSpPr>
          <p:cxnSp>
            <p:nvCxnSpPr>
              <p:cNvPr id="988" name="Google Shape;988;p7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989" name="Google Shape;989;p7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graphicFrame>
        <p:nvGraphicFramePr>
          <p:cNvPr id="994" name="Google Shape;994;p74"/>
          <p:cNvGraphicFramePr/>
          <p:nvPr/>
        </p:nvGraphicFramePr>
        <p:xfrm>
          <a:off x="2835563" y="673650"/>
          <a:ext cx="3000000" cy="3000000"/>
        </p:xfrm>
        <a:graphic>
          <a:graphicData uri="http://schemas.openxmlformats.org/drawingml/2006/table">
            <a:tbl>
              <a:tblPr>
                <a:noFill/>
                <a:tableStyleId>{936FCF4F-2B02-40AC-AD43-DADDCB863C1B}</a:tableStyleId>
              </a:tblPr>
              <a:tblGrid>
                <a:gridCol w="3472875">
                  <a:extLst>
                    <a:ext uri="{9D8B030D-6E8A-4147-A177-3AD203B41FA5}">
                      <a16:colId xmlns:a16="http://schemas.microsoft.com/office/drawing/2014/main" val="20000"/>
                    </a:ext>
                  </a:extLst>
                </a:gridCol>
              </a:tblGrid>
              <a:tr h="853425">
                <a:tc>
                  <a:txBody>
                    <a:bodyPr/>
                    <a:lstStyle/>
                    <a:p>
                      <a:pPr marL="0" lvl="0" indent="0" algn="ctr" rtl="0">
                        <a:spcBef>
                          <a:spcPts val="0"/>
                        </a:spcBef>
                        <a:spcAft>
                          <a:spcPts val="0"/>
                        </a:spcAft>
                        <a:buNone/>
                      </a:pPr>
                      <a:r>
                        <a:rPr lang="en" sz="2200" b="1"/>
                        <a:t>PT</a:t>
                      </a:r>
                      <a:endParaRPr sz="2200" b="1"/>
                    </a:p>
                  </a:txBody>
                  <a:tcPr marL="91425" marR="91425" marT="91425" marB="91425"/>
                </a:tc>
                <a:extLst>
                  <a:ext uri="{0D108BD9-81ED-4DB2-BD59-A6C34878D82A}">
                    <a16:rowId xmlns:a16="http://schemas.microsoft.com/office/drawing/2014/main" val="10000"/>
                  </a:ext>
                </a:extLst>
              </a:tr>
              <a:tr h="1280125">
                <a:tc>
                  <a:txBody>
                    <a:bodyPr/>
                    <a:lstStyle/>
                    <a:p>
                      <a:pPr marL="0" lvl="0" indent="0" algn="ctr" rtl="0">
                        <a:spcBef>
                          <a:spcPts val="0"/>
                        </a:spcBef>
                        <a:spcAft>
                          <a:spcPts val="0"/>
                        </a:spcAft>
                        <a:buNone/>
                      </a:pPr>
                      <a:r>
                        <a:rPr lang="en" sz="2800"/>
                        <a:t>Racheal Dulaney</a:t>
                      </a:r>
                      <a:endParaRPr sz="2800"/>
                    </a:p>
                    <a:p>
                      <a:pPr marL="0" lvl="0" indent="0" algn="ctr" rtl="0">
                        <a:spcBef>
                          <a:spcPts val="0"/>
                        </a:spcBef>
                        <a:spcAft>
                          <a:spcPts val="0"/>
                        </a:spcAft>
                        <a:buNone/>
                      </a:pPr>
                      <a:r>
                        <a:rPr lang="en" sz="2800"/>
                        <a:t>Sandra Holbrook</a:t>
                      </a:r>
                      <a:endParaRPr sz="2800"/>
                    </a:p>
                    <a:p>
                      <a:pPr marL="0" lvl="0" indent="0" algn="ctr" rtl="0">
                        <a:spcBef>
                          <a:spcPts val="0"/>
                        </a:spcBef>
                        <a:spcAft>
                          <a:spcPts val="0"/>
                        </a:spcAft>
                        <a:buNone/>
                      </a:pPr>
                      <a:r>
                        <a:rPr lang="en" sz="2800"/>
                        <a:t>Heather Russell</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75"/>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PK Eval Team</a:t>
            </a:r>
            <a:endParaRPr sz="7400"/>
          </a:p>
        </p:txBody>
      </p:sp>
      <p:sp>
        <p:nvSpPr>
          <p:cNvPr id="1000" name="Google Shape;1000;p75"/>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1" name="Google Shape;1001;p75"/>
          <p:cNvGrpSpPr/>
          <p:nvPr/>
        </p:nvGrpSpPr>
        <p:grpSpPr>
          <a:xfrm>
            <a:off x="872406" y="3519228"/>
            <a:ext cx="322647" cy="322647"/>
            <a:chOff x="798656" y="3849778"/>
            <a:chExt cx="322647" cy="322647"/>
          </a:xfrm>
        </p:grpSpPr>
        <p:grpSp>
          <p:nvGrpSpPr>
            <p:cNvPr id="1002" name="Google Shape;1002;p75"/>
            <p:cNvGrpSpPr/>
            <p:nvPr/>
          </p:nvGrpSpPr>
          <p:grpSpPr>
            <a:xfrm>
              <a:off x="845906" y="3897028"/>
              <a:ext cx="228146" cy="228146"/>
              <a:chOff x="1789050" y="-311125"/>
              <a:chExt cx="427800" cy="427800"/>
            </a:xfrm>
          </p:grpSpPr>
          <p:cxnSp>
            <p:nvCxnSpPr>
              <p:cNvPr id="1003" name="Google Shape;1003;p7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04" name="Google Shape;1004;p7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05" name="Google Shape;1005;p75"/>
            <p:cNvGrpSpPr/>
            <p:nvPr/>
          </p:nvGrpSpPr>
          <p:grpSpPr>
            <a:xfrm rot="2700000">
              <a:off x="845906" y="3897028"/>
              <a:ext cx="228146" cy="228146"/>
              <a:chOff x="1789050" y="-311125"/>
              <a:chExt cx="427800" cy="427800"/>
            </a:xfrm>
          </p:grpSpPr>
          <p:cxnSp>
            <p:nvCxnSpPr>
              <p:cNvPr id="1006" name="Google Shape;1006;p7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07" name="Google Shape;1007;p7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008" name="Google Shape;1008;p75"/>
          <p:cNvGrpSpPr/>
          <p:nvPr/>
        </p:nvGrpSpPr>
        <p:grpSpPr>
          <a:xfrm>
            <a:off x="7948956" y="3519228"/>
            <a:ext cx="322647" cy="322647"/>
            <a:chOff x="798656" y="3849778"/>
            <a:chExt cx="322647" cy="322647"/>
          </a:xfrm>
        </p:grpSpPr>
        <p:grpSp>
          <p:nvGrpSpPr>
            <p:cNvPr id="1009" name="Google Shape;1009;p75"/>
            <p:cNvGrpSpPr/>
            <p:nvPr/>
          </p:nvGrpSpPr>
          <p:grpSpPr>
            <a:xfrm>
              <a:off x="845906" y="3897028"/>
              <a:ext cx="228146" cy="228146"/>
              <a:chOff x="1789050" y="-311125"/>
              <a:chExt cx="427800" cy="427800"/>
            </a:xfrm>
          </p:grpSpPr>
          <p:cxnSp>
            <p:nvCxnSpPr>
              <p:cNvPr id="1010" name="Google Shape;1010;p7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11" name="Google Shape;1011;p7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12" name="Google Shape;1012;p75"/>
            <p:cNvGrpSpPr/>
            <p:nvPr/>
          </p:nvGrpSpPr>
          <p:grpSpPr>
            <a:xfrm rot="2700000">
              <a:off x="845906" y="3897028"/>
              <a:ext cx="228146" cy="228146"/>
              <a:chOff x="1789050" y="-311125"/>
              <a:chExt cx="427800" cy="427800"/>
            </a:xfrm>
          </p:grpSpPr>
          <p:cxnSp>
            <p:nvCxnSpPr>
              <p:cNvPr id="1013" name="Google Shape;1013;p7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14" name="Google Shape;1014;p7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graphicFrame>
        <p:nvGraphicFramePr>
          <p:cNvPr id="1019" name="Google Shape;1019;p76"/>
          <p:cNvGraphicFramePr/>
          <p:nvPr/>
        </p:nvGraphicFramePr>
        <p:xfrm>
          <a:off x="2686963" y="673650"/>
          <a:ext cx="3000000" cy="3000000"/>
        </p:xfrm>
        <a:graphic>
          <a:graphicData uri="http://schemas.openxmlformats.org/drawingml/2006/table">
            <a:tbl>
              <a:tblPr>
                <a:noFill/>
                <a:tableStyleId>{936FCF4F-2B02-40AC-AD43-DADDCB863C1B}</a:tableStyleId>
              </a:tblPr>
              <a:tblGrid>
                <a:gridCol w="4352975">
                  <a:extLst>
                    <a:ext uri="{9D8B030D-6E8A-4147-A177-3AD203B41FA5}">
                      <a16:colId xmlns:a16="http://schemas.microsoft.com/office/drawing/2014/main" val="20000"/>
                    </a:ext>
                  </a:extLst>
                </a:gridCol>
              </a:tblGrid>
              <a:tr h="853425">
                <a:tc>
                  <a:txBody>
                    <a:bodyPr/>
                    <a:lstStyle/>
                    <a:p>
                      <a:pPr marL="0" lvl="0" indent="0" algn="ctr" rtl="0">
                        <a:spcBef>
                          <a:spcPts val="0"/>
                        </a:spcBef>
                        <a:spcAft>
                          <a:spcPts val="0"/>
                        </a:spcAft>
                        <a:buNone/>
                      </a:pPr>
                      <a:r>
                        <a:rPr lang="en" sz="2200" b="1"/>
                        <a:t>PK</a:t>
                      </a:r>
                      <a:endParaRPr sz="2200" b="1"/>
                    </a:p>
                  </a:txBody>
                  <a:tcPr marL="91425" marR="91425" marT="91425" marB="91425"/>
                </a:tc>
                <a:extLst>
                  <a:ext uri="{0D108BD9-81ED-4DB2-BD59-A6C34878D82A}">
                    <a16:rowId xmlns:a16="http://schemas.microsoft.com/office/drawing/2014/main" val="10000"/>
                  </a:ext>
                </a:extLst>
              </a:tr>
              <a:tr h="2316450">
                <a:tc>
                  <a:txBody>
                    <a:bodyPr/>
                    <a:lstStyle/>
                    <a:p>
                      <a:pPr marL="0" lvl="0" indent="0" algn="ctr" rtl="0">
                        <a:spcBef>
                          <a:spcPts val="0"/>
                        </a:spcBef>
                        <a:spcAft>
                          <a:spcPts val="0"/>
                        </a:spcAft>
                        <a:buNone/>
                      </a:pPr>
                      <a:r>
                        <a:rPr lang="en" sz="2800"/>
                        <a:t>Caroline Bump</a:t>
                      </a:r>
                      <a:endParaRPr sz="2800"/>
                    </a:p>
                    <a:p>
                      <a:pPr marL="0" lvl="0" indent="0" algn="ctr" rtl="0">
                        <a:spcBef>
                          <a:spcPts val="0"/>
                        </a:spcBef>
                        <a:spcAft>
                          <a:spcPts val="0"/>
                        </a:spcAft>
                        <a:buNone/>
                      </a:pPr>
                      <a:r>
                        <a:rPr lang="en" sz="2800"/>
                        <a:t>Elaine Hagan (SLP)</a:t>
                      </a:r>
                      <a:br>
                        <a:rPr lang="en" sz="2800"/>
                      </a:br>
                      <a:r>
                        <a:rPr lang="en" sz="2800"/>
                        <a:t>Peggy Kalister*</a:t>
                      </a:r>
                      <a:endParaRPr sz="2800"/>
                    </a:p>
                    <a:p>
                      <a:pPr marL="0" lvl="0" indent="0" algn="ctr" rtl="0">
                        <a:spcBef>
                          <a:spcPts val="0"/>
                        </a:spcBef>
                        <a:spcAft>
                          <a:spcPts val="0"/>
                        </a:spcAft>
                        <a:buNone/>
                      </a:pPr>
                      <a:r>
                        <a:rPr lang="en" sz="2800"/>
                        <a:t>Nicole Santoro</a:t>
                      </a:r>
                      <a:endParaRPr sz="2800"/>
                    </a:p>
                    <a:p>
                      <a:pPr marL="0" lvl="0" indent="0" algn="ctr" rtl="0">
                        <a:spcBef>
                          <a:spcPts val="0"/>
                        </a:spcBef>
                        <a:spcAft>
                          <a:spcPts val="0"/>
                        </a:spcAft>
                        <a:buNone/>
                      </a:pPr>
                      <a:r>
                        <a:rPr lang="en" sz="2800"/>
                        <a:t>Christina Wallace (Psych)</a:t>
                      </a:r>
                      <a:endParaRPr sz="2800"/>
                    </a:p>
                    <a:p>
                      <a:pPr marL="0" lvl="0" indent="0" algn="ctr" rtl="0">
                        <a:spcBef>
                          <a:spcPts val="0"/>
                        </a:spcBef>
                        <a:spcAft>
                          <a:spcPts val="0"/>
                        </a:spcAft>
                        <a:buNone/>
                      </a:pPr>
                      <a:r>
                        <a:rPr lang="en" sz="2800"/>
                        <a:t>Vanessa Dunn-Tolman</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p77"/>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Post High</a:t>
            </a:r>
            <a:endParaRPr sz="7400"/>
          </a:p>
        </p:txBody>
      </p:sp>
      <p:sp>
        <p:nvSpPr>
          <p:cNvPr id="1025" name="Google Shape;1025;p77"/>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6" name="Google Shape;1026;p77"/>
          <p:cNvGrpSpPr/>
          <p:nvPr/>
        </p:nvGrpSpPr>
        <p:grpSpPr>
          <a:xfrm>
            <a:off x="872406" y="3519228"/>
            <a:ext cx="322647" cy="322647"/>
            <a:chOff x="798656" y="3849778"/>
            <a:chExt cx="322647" cy="322647"/>
          </a:xfrm>
        </p:grpSpPr>
        <p:grpSp>
          <p:nvGrpSpPr>
            <p:cNvPr id="1027" name="Google Shape;1027;p77"/>
            <p:cNvGrpSpPr/>
            <p:nvPr/>
          </p:nvGrpSpPr>
          <p:grpSpPr>
            <a:xfrm>
              <a:off x="845906" y="3897028"/>
              <a:ext cx="228146" cy="228146"/>
              <a:chOff x="1789050" y="-311125"/>
              <a:chExt cx="427800" cy="427800"/>
            </a:xfrm>
          </p:grpSpPr>
          <p:cxnSp>
            <p:nvCxnSpPr>
              <p:cNvPr id="1028" name="Google Shape;1028;p7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29" name="Google Shape;1029;p7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30" name="Google Shape;1030;p77"/>
            <p:cNvGrpSpPr/>
            <p:nvPr/>
          </p:nvGrpSpPr>
          <p:grpSpPr>
            <a:xfrm rot="2700000">
              <a:off x="845906" y="3897028"/>
              <a:ext cx="228146" cy="228146"/>
              <a:chOff x="1789050" y="-311125"/>
              <a:chExt cx="427800" cy="427800"/>
            </a:xfrm>
          </p:grpSpPr>
          <p:cxnSp>
            <p:nvCxnSpPr>
              <p:cNvPr id="1031" name="Google Shape;1031;p7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32" name="Google Shape;1032;p7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033" name="Google Shape;1033;p77"/>
          <p:cNvGrpSpPr/>
          <p:nvPr/>
        </p:nvGrpSpPr>
        <p:grpSpPr>
          <a:xfrm>
            <a:off x="7948956" y="3519228"/>
            <a:ext cx="322647" cy="322647"/>
            <a:chOff x="798656" y="3849778"/>
            <a:chExt cx="322647" cy="322647"/>
          </a:xfrm>
        </p:grpSpPr>
        <p:grpSp>
          <p:nvGrpSpPr>
            <p:cNvPr id="1034" name="Google Shape;1034;p77"/>
            <p:cNvGrpSpPr/>
            <p:nvPr/>
          </p:nvGrpSpPr>
          <p:grpSpPr>
            <a:xfrm>
              <a:off x="845906" y="3897028"/>
              <a:ext cx="228146" cy="228146"/>
              <a:chOff x="1789050" y="-311125"/>
              <a:chExt cx="427800" cy="427800"/>
            </a:xfrm>
          </p:grpSpPr>
          <p:cxnSp>
            <p:nvCxnSpPr>
              <p:cNvPr id="1035" name="Google Shape;1035;p7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36" name="Google Shape;1036;p7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37" name="Google Shape;1037;p77"/>
            <p:cNvGrpSpPr/>
            <p:nvPr/>
          </p:nvGrpSpPr>
          <p:grpSpPr>
            <a:xfrm rot="2700000">
              <a:off x="845906" y="3897028"/>
              <a:ext cx="228146" cy="228146"/>
              <a:chOff x="1789050" y="-311125"/>
              <a:chExt cx="427800" cy="427800"/>
            </a:xfrm>
          </p:grpSpPr>
          <p:cxnSp>
            <p:nvCxnSpPr>
              <p:cNvPr id="1038" name="Google Shape;1038;p7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39" name="Google Shape;1039;p7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graphicFrame>
        <p:nvGraphicFramePr>
          <p:cNvPr id="1044" name="Google Shape;1044;p78"/>
          <p:cNvGraphicFramePr/>
          <p:nvPr/>
        </p:nvGraphicFramePr>
        <p:xfrm>
          <a:off x="186038" y="153735"/>
          <a:ext cx="3000000" cy="3000000"/>
        </p:xfrm>
        <a:graphic>
          <a:graphicData uri="http://schemas.openxmlformats.org/drawingml/2006/table">
            <a:tbl>
              <a:tblPr>
                <a:noFill/>
                <a:tableStyleId>{936FCF4F-2B02-40AC-AD43-DADDCB863C1B}</a:tableStyleId>
              </a:tblPr>
              <a:tblGrid>
                <a:gridCol w="2958050">
                  <a:extLst>
                    <a:ext uri="{9D8B030D-6E8A-4147-A177-3AD203B41FA5}">
                      <a16:colId xmlns:a16="http://schemas.microsoft.com/office/drawing/2014/main" val="20000"/>
                    </a:ext>
                  </a:extLst>
                </a:gridCol>
                <a:gridCol w="2958050">
                  <a:extLst>
                    <a:ext uri="{9D8B030D-6E8A-4147-A177-3AD203B41FA5}">
                      <a16:colId xmlns:a16="http://schemas.microsoft.com/office/drawing/2014/main" val="20001"/>
                    </a:ext>
                  </a:extLst>
                </a:gridCol>
                <a:gridCol w="2958050">
                  <a:extLst>
                    <a:ext uri="{9D8B030D-6E8A-4147-A177-3AD203B41FA5}">
                      <a16:colId xmlns:a16="http://schemas.microsoft.com/office/drawing/2014/main" val="20002"/>
                    </a:ext>
                  </a:extLst>
                </a:gridCol>
              </a:tblGrid>
              <a:tr h="847700">
                <a:tc>
                  <a:txBody>
                    <a:bodyPr/>
                    <a:lstStyle/>
                    <a:p>
                      <a:pPr marL="0" lvl="0" indent="0" algn="ctr" rtl="0">
                        <a:spcBef>
                          <a:spcPts val="0"/>
                        </a:spcBef>
                        <a:spcAft>
                          <a:spcPts val="0"/>
                        </a:spcAft>
                        <a:buNone/>
                      </a:pPr>
                      <a:r>
                        <a:rPr lang="en" sz="2200" b="1"/>
                        <a:t>Teacher</a:t>
                      </a:r>
                      <a:endParaRPr sz="2200" b="1"/>
                    </a:p>
                  </a:txBody>
                  <a:tcPr marL="91425" marR="91425" marT="91425" marB="91425"/>
                </a:tc>
                <a:tc>
                  <a:txBody>
                    <a:bodyPr/>
                    <a:lstStyle/>
                    <a:p>
                      <a:pPr marL="0" lvl="0" indent="0" algn="ctr" rtl="0">
                        <a:spcBef>
                          <a:spcPts val="0"/>
                        </a:spcBef>
                        <a:spcAft>
                          <a:spcPts val="0"/>
                        </a:spcAft>
                        <a:buNone/>
                      </a:pPr>
                      <a:r>
                        <a:rPr lang="en" sz="2200" b="1"/>
                        <a:t>Teaching Assistant</a:t>
                      </a:r>
                      <a:endParaRPr sz="2200" b="1"/>
                    </a:p>
                  </a:txBody>
                  <a:tcPr marL="91425" marR="91425" marT="91425" marB="91425"/>
                </a:tc>
                <a:tc>
                  <a:txBody>
                    <a:bodyPr/>
                    <a:lstStyle/>
                    <a:p>
                      <a:pPr marL="0" lvl="0" indent="0" algn="ctr" rtl="0">
                        <a:spcBef>
                          <a:spcPts val="0"/>
                        </a:spcBef>
                        <a:spcAft>
                          <a:spcPts val="0"/>
                        </a:spcAft>
                        <a:buNone/>
                      </a:pPr>
                      <a:r>
                        <a:rPr lang="en" sz="2200" b="1"/>
                        <a:t>Nurse</a:t>
                      </a:r>
                      <a:endParaRPr sz="2200" b="1"/>
                    </a:p>
                  </a:txBody>
                  <a:tcPr marL="91425" marR="91425" marT="91425" marB="91425"/>
                </a:tc>
                <a:extLst>
                  <a:ext uri="{0D108BD9-81ED-4DB2-BD59-A6C34878D82A}">
                    <a16:rowId xmlns:a16="http://schemas.microsoft.com/office/drawing/2014/main" val="10000"/>
                  </a:ext>
                </a:extLst>
              </a:tr>
              <a:tr h="4081100">
                <a:tc>
                  <a:txBody>
                    <a:bodyPr/>
                    <a:lstStyle/>
                    <a:p>
                      <a:pPr marL="0" lvl="0" indent="0" algn="ctr" rtl="0">
                        <a:spcBef>
                          <a:spcPts val="0"/>
                        </a:spcBef>
                        <a:spcAft>
                          <a:spcPts val="0"/>
                        </a:spcAft>
                        <a:buNone/>
                      </a:pPr>
                      <a:r>
                        <a:rPr lang="en" sz="2800"/>
                        <a:t>Hannah Farney</a:t>
                      </a:r>
                      <a:endParaRPr sz="2800"/>
                    </a:p>
                    <a:p>
                      <a:pPr marL="0" lvl="0" indent="0" algn="ctr" rtl="0">
                        <a:spcBef>
                          <a:spcPts val="0"/>
                        </a:spcBef>
                        <a:spcAft>
                          <a:spcPts val="0"/>
                        </a:spcAft>
                        <a:buNone/>
                      </a:pPr>
                      <a:r>
                        <a:rPr lang="en" sz="2800"/>
                        <a:t>Candy Taberner</a:t>
                      </a:r>
                      <a:br>
                        <a:rPr lang="en" sz="2800"/>
                      </a:br>
                      <a:r>
                        <a:rPr lang="en" sz="2800"/>
                        <a:t>Lindsay Winston</a:t>
                      </a:r>
                      <a:endParaRPr sz="2800"/>
                    </a:p>
                  </a:txBody>
                  <a:tcPr marL="91425" marR="91425" marT="91425" marB="91425"/>
                </a:tc>
                <a:tc>
                  <a:txBody>
                    <a:bodyPr/>
                    <a:lstStyle/>
                    <a:p>
                      <a:pPr marL="0" lvl="0" indent="0" algn="ctr" rtl="0">
                        <a:spcBef>
                          <a:spcPts val="0"/>
                        </a:spcBef>
                        <a:spcAft>
                          <a:spcPts val="0"/>
                        </a:spcAft>
                        <a:buNone/>
                      </a:pPr>
                      <a:r>
                        <a:rPr lang="en" sz="2800"/>
                        <a:t>Reva Agee</a:t>
                      </a:r>
                      <a:br>
                        <a:rPr lang="en" sz="2800"/>
                      </a:br>
                      <a:r>
                        <a:rPr lang="en" sz="2800"/>
                        <a:t>Sarah Barker</a:t>
                      </a:r>
                      <a:endParaRPr sz="2800"/>
                    </a:p>
                    <a:p>
                      <a:pPr marL="0" lvl="0" indent="0" algn="ctr" rtl="0">
                        <a:spcBef>
                          <a:spcPts val="0"/>
                        </a:spcBef>
                        <a:spcAft>
                          <a:spcPts val="0"/>
                        </a:spcAft>
                        <a:buNone/>
                      </a:pPr>
                      <a:r>
                        <a:rPr lang="en" sz="2800"/>
                        <a:t>Sherry Blane</a:t>
                      </a:r>
                      <a:endParaRPr sz="2800"/>
                    </a:p>
                    <a:p>
                      <a:pPr marL="0" lvl="0" indent="0" algn="ctr" rtl="0">
                        <a:spcBef>
                          <a:spcPts val="0"/>
                        </a:spcBef>
                        <a:spcAft>
                          <a:spcPts val="0"/>
                        </a:spcAft>
                        <a:buNone/>
                      </a:pPr>
                      <a:r>
                        <a:rPr lang="en" sz="2800"/>
                        <a:t>Michelle Dowell</a:t>
                      </a:r>
                      <a:br>
                        <a:rPr lang="en" sz="2800"/>
                      </a:br>
                      <a:r>
                        <a:rPr lang="en" sz="2800"/>
                        <a:t>Madisen Morris</a:t>
                      </a:r>
                      <a:endParaRPr sz="2800"/>
                    </a:p>
                    <a:p>
                      <a:pPr marL="0" lvl="0" indent="0" algn="ctr" rtl="0">
                        <a:spcBef>
                          <a:spcPts val="0"/>
                        </a:spcBef>
                        <a:spcAft>
                          <a:spcPts val="0"/>
                        </a:spcAft>
                        <a:buNone/>
                      </a:pPr>
                      <a:r>
                        <a:rPr lang="en" sz="2800"/>
                        <a:t>Becca Tichner</a:t>
                      </a: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txBody>
                  <a:tcPr marL="91425" marR="91425" marT="91425" marB="91425"/>
                </a:tc>
                <a:tc>
                  <a:txBody>
                    <a:bodyPr/>
                    <a:lstStyle/>
                    <a:p>
                      <a:pPr marL="0" lvl="0" indent="0" algn="ctr" rtl="0">
                        <a:spcBef>
                          <a:spcPts val="0"/>
                        </a:spcBef>
                        <a:spcAft>
                          <a:spcPts val="0"/>
                        </a:spcAft>
                        <a:buNone/>
                      </a:pPr>
                      <a:r>
                        <a:rPr lang="en" sz="2800"/>
                        <a:t>Carrie Smith</a:t>
                      </a: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79"/>
          <p:cNvSpPr txBox="1">
            <a:spLocks noGrp="1"/>
          </p:cNvSpPr>
          <p:nvPr>
            <p:ph type="title"/>
          </p:nvPr>
        </p:nvSpPr>
        <p:spPr>
          <a:xfrm>
            <a:off x="1324650" y="13361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School Psychologist</a:t>
            </a:r>
            <a:endParaRPr sz="7400"/>
          </a:p>
        </p:txBody>
      </p:sp>
      <p:sp>
        <p:nvSpPr>
          <p:cNvPr id="1050" name="Google Shape;1050;p79"/>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1" name="Google Shape;1051;p79"/>
          <p:cNvGrpSpPr/>
          <p:nvPr/>
        </p:nvGrpSpPr>
        <p:grpSpPr>
          <a:xfrm>
            <a:off x="872406" y="3519228"/>
            <a:ext cx="322647" cy="322647"/>
            <a:chOff x="798656" y="3849778"/>
            <a:chExt cx="322647" cy="322647"/>
          </a:xfrm>
        </p:grpSpPr>
        <p:grpSp>
          <p:nvGrpSpPr>
            <p:cNvPr id="1052" name="Google Shape;1052;p79"/>
            <p:cNvGrpSpPr/>
            <p:nvPr/>
          </p:nvGrpSpPr>
          <p:grpSpPr>
            <a:xfrm>
              <a:off x="845906" y="3897028"/>
              <a:ext cx="228146" cy="228146"/>
              <a:chOff x="1789050" y="-311125"/>
              <a:chExt cx="427800" cy="427800"/>
            </a:xfrm>
          </p:grpSpPr>
          <p:cxnSp>
            <p:nvCxnSpPr>
              <p:cNvPr id="1053" name="Google Shape;1053;p7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54" name="Google Shape;1054;p7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55" name="Google Shape;1055;p79"/>
            <p:cNvGrpSpPr/>
            <p:nvPr/>
          </p:nvGrpSpPr>
          <p:grpSpPr>
            <a:xfrm rot="2700000">
              <a:off x="845906" y="3897028"/>
              <a:ext cx="228146" cy="228146"/>
              <a:chOff x="1789050" y="-311125"/>
              <a:chExt cx="427800" cy="427800"/>
            </a:xfrm>
          </p:grpSpPr>
          <p:cxnSp>
            <p:nvCxnSpPr>
              <p:cNvPr id="1056" name="Google Shape;1056;p7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57" name="Google Shape;1057;p7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058" name="Google Shape;1058;p79"/>
          <p:cNvGrpSpPr/>
          <p:nvPr/>
        </p:nvGrpSpPr>
        <p:grpSpPr>
          <a:xfrm>
            <a:off x="7948956" y="3519228"/>
            <a:ext cx="322647" cy="322647"/>
            <a:chOff x="798656" y="3849778"/>
            <a:chExt cx="322647" cy="322647"/>
          </a:xfrm>
        </p:grpSpPr>
        <p:grpSp>
          <p:nvGrpSpPr>
            <p:cNvPr id="1059" name="Google Shape;1059;p79"/>
            <p:cNvGrpSpPr/>
            <p:nvPr/>
          </p:nvGrpSpPr>
          <p:grpSpPr>
            <a:xfrm>
              <a:off x="845906" y="3897028"/>
              <a:ext cx="228146" cy="228146"/>
              <a:chOff x="1789050" y="-311125"/>
              <a:chExt cx="427800" cy="427800"/>
            </a:xfrm>
          </p:grpSpPr>
          <p:cxnSp>
            <p:nvCxnSpPr>
              <p:cNvPr id="1060" name="Google Shape;1060;p7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61" name="Google Shape;1061;p7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62" name="Google Shape;1062;p79"/>
            <p:cNvGrpSpPr/>
            <p:nvPr/>
          </p:nvGrpSpPr>
          <p:grpSpPr>
            <a:xfrm rot="2700000">
              <a:off x="845906" y="3897028"/>
              <a:ext cx="228146" cy="228146"/>
              <a:chOff x="1789050" y="-311125"/>
              <a:chExt cx="427800" cy="427800"/>
            </a:xfrm>
          </p:grpSpPr>
          <p:cxnSp>
            <p:nvCxnSpPr>
              <p:cNvPr id="1063" name="Google Shape;1063;p7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64" name="Google Shape;1064;p7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graphicFrame>
        <p:nvGraphicFramePr>
          <p:cNvPr id="1069" name="Google Shape;1069;p80"/>
          <p:cNvGraphicFramePr/>
          <p:nvPr/>
        </p:nvGraphicFramePr>
        <p:xfrm>
          <a:off x="1676088" y="-88030"/>
          <a:ext cx="3000000" cy="3000000"/>
        </p:xfrm>
        <a:graphic>
          <a:graphicData uri="http://schemas.openxmlformats.org/drawingml/2006/table">
            <a:tbl>
              <a:tblPr>
                <a:noFill/>
                <a:tableStyleId>{936FCF4F-2B02-40AC-AD43-DADDCB863C1B}</a:tableStyleId>
              </a:tblPr>
              <a:tblGrid>
                <a:gridCol w="5388825">
                  <a:extLst>
                    <a:ext uri="{9D8B030D-6E8A-4147-A177-3AD203B41FA5}">
                      <a16:colId xmlns:a16="http://schemas.microsoft.com/office/drawing/2014/main" val="20000"/>
                    </a:ext>
                  </a:extLst>
                </a:gridCol>
              </a:tblGrid>
              <a:tr h="469725">
                <a:tc>
                  <a:txBody>
                    <a:bodyPr/>
                    <a:lstStyle/>
                    <a:p>
                      <a:pPr marL="0" lvl="0" indent="0" algn="ctr" rtl="0">
                        <a:spcBef>
                          <a:spcPts val="0"/>
                        </a:spcBef>
                        <a:spcAft>
                          <a:spcPts val="0"/>
                        </a:spcAft>
                        <a:buNone/>
                      </a:pPr>
                      <a:r>
                        <a:rPr lang="en" sz="2200" b="1"/>
                        <a:t>Psychologist</a:t>
                      </a:r>
                      <a:endParaRPr sz="2200" b="1"/>
                    </a:p>
                  </a:txBody>
                  <a:tcPr marL="91425" marR="91425" marT="91425" marB="91425"/>
                </a:tc>
                <a:extLst>
                  <a:ext uri="{0D108BD9-81ED-4DB2-BD59-A6C34878D82A}">
                    <a16:rowId xmlns:a16="http://schemas.microsoft.com/office/drawing/2014/main" val="10000"/>
                  </a:ext>
                </a:extLst>
              </a:tr>
              <a:tr h="4614550">
                <a:tc>
                  <a:txBody>
                    <a:bodyPr/>
                    <a:lstStyle/>
                    <a:p>
                      <a:pPr marL="0" lvl="0" indent="0" algn="ctr" rtl="0">
                        <a:spcBef>
                          <a:spcPts val="0"/>
                        </a:spcBef>
                        <a:spcAft>
                          <a:spcPts val="0"/>
                        </a:spcAft>
                        <a:buNone/>
                      </a:pPr>
                      <a:r>
                        <a:rPr lang="en" sz="2000"/>
                        <a:t>MJ Cardin</a:t>
                      </a:r>
                      <a:endParaRPr sz="2000"/>
                    </a:p>
                    <a:p>
                      <a:pPr marL="0" lvl="0" indent="0" algn="ctr" rtl="0">
                        <a:spcBef>
                          <a:spcPts val="0"/>
                        </a:spcBef>
                        <a:spcAft>
                          <a:spcPts val="0"/>
                        </a:spcAft>
                        <a:buNone/>
                      </a:pPr>
                      <a:r>
                        <a:rPr lang="en" sz="2000"/>
                        <a:t>Karen Ferrer</a:t>
                      </a:r>
                      <a:br>
                        <a:rPr lang="en" sz="2000"/>
                      </a:br>
                      <a:r>
                        <a:rPr lang="en" sz="2000"/>
                        <a:t>Kayla Hearl (Intern)*</a:t>
                      </a:r>
                      <a:endParaRPr sz="2000"/>
                    </a:p>
                    <a:p>
                      <a:pPr marL="0" lvl="0" indent="0" algn="ctr" rtl="0">
                        <a:spcBef>
                          <a:spcPts val="0"/>
                        </a:spcBef>
                        <a:spcAft>
                          <a:spcPts val="0"/>
                        </a:spcAft>
                        <a:buNone/>
                      </a:pPr>
                      <a:r>
                        <a:rPr lang="en" sz="2000"/>
                        <a:t>Janie Irons</a:t>
                      </a:r>
                      <a:endParaRPr sz="2000"/>
                    </a:p>
                    <a:p>
                      <a:pPr marL="0" lvl="0" indent="0" algn="ctr" rtl="0">
                        <a:spcBef>
                          <a:spcPts val="0"/>
                        </a:spcBef>
                        <a:spcAft>
                          <a:spcPts val="0"/>
                        </a:spcAft>
                        <a:buNone/>
                      </a:pPr>
                      <a:r>
                        <a:rPr lang="en" sz="2000"/>
                        <a:t>Kim Konold</a:t>
                      </a:r>
                      <a:endParaRPr sz="2000"/>
                    </a:p>
                    <a:p>
                      <a:pPr marL="0" lvl="0" indent="0" algn="ctr" rtl="0">
                        <a:spcBef>
                          <a:spcPts val="0"/>
                        </a:spcBef>
                        <a:spcAft>
                          <a:spcPts val="0"/>
                        </a:spcAft>
                        <a:buNone/>
                      </a:pPr>
                      <a:r>
                        <a:rPr lang="en" sz="2000"/>
                        <a:t>Darcie Lugus</a:t>
                      </a:r>
                      <a:endParaRPr sz="2000"/>
                    </a:p>
                    <a:p>
                      <a:pPr marL="0" lvl="0" indent="0" algn="ctr" rtl="0">
                        <a:spcBef>
                          <a:spcPts val="0"/>
                        </a:spcBef>
                        <a:spcAft>
                          <a:spcPts val="0"/>
                        </a:spcAft>
                        <a:buNone/>
                      </a:pPr>
                      <a:r>
                        <a:rPr lang="en" sz="2000"/>
                        <a:t>Claire Manderfield</a:t>
                      </a:r>
                      <a:endParaRPr sz="2000"/>
                    </a:p>
                    <a:p>
                      <a:pPr marL="0" lvl="0" indent="0" algn="ctr" rtl="0">
                        <a:spcBef>
                          <a:spcPts val="0"/>
                        </a:spcBef>
                        <a:spcAft>
                          <a:spcPts val="0"/>
                        </a:spcAft>
                        <a:buNone/>
                      </a:pPr>
                      <a:r>
                        <a:rPr lang="en" sz="2000"/>
                        <a:t>Aly McElroy</a:t>
                      </a:r>
                      <a:br>
                        <a:rPr lang="en" sz="2000"/>
                      </a:br>
                      <a:r>
                        <a:rPr lang="en" sz="2000"/>
                        <a:t>Jamie Ryland*</a:t>
                      </a:r>
                      <a:endParaRPr sz="2000"/>
                    </a:p>
                    <a:p>
                      <a:pPr marL="0" lvl="0" indent="0" algn="ctr" rtl="0">
                        <a:spcBef>
                          <a:spcPts val="0"/>
                        </a:spcBef>
                        <a:spcAft>
                          <a:spcPts val="0"/>
                        </a:spcAft>
                        <a:buNone/>
                      </a:pPr>
                      <a:r>
                        <a:rPr lang="en" sz="2000"/>
                        <a:t>Lauren Servis</a:t>
                      </a:r>
                      <a:endParaRPr sz="2000"/>
                    </a:p>
                    <a:p>
                      <a:pPr marL="0" lvl="0" indent="0" algn="ctr" rtl="0">
                        <a:spcBef>
                          <a:spcPts val="0"/>
                        </a:spcBef>
                        <a:spcAft>
                          <a:spcPts val="0"/>
                        </a:spcAft>
                        <a:buNone/>
                      </a:pPr>
                      <a:r>
                        <a:rPr lang="en" sz="2000"/>
                        <a:t>Jen Sims</a:t>
                      </a:r>
                      <a:endParaRPr sz="2000"/>
                    </a:p>
                    <a:p>
                      <a:pPr marL="0" lvl="0" indent="0" algn="ctr" rtl="0">
                        <a:spcBef>
                          <a:spcPts val="0"/>
                        </a:spcBef>
                        <a:spcAft>
                          <a:spcPts val="0"/>
                        </a:spcAft>
                        <a:buNone/>
                      </a:pPr>
                      <a:r>
                        <a:rPr lang="en" sz="2000"/>
                        <a:t>Tana Strike</a:t>
                      </a:r>
                      <a:br>
                        <a:rPr lang="en" sz="2000"/>
                      </a:br>
                      <a:r>
                        <a:rPr lang="en" sz="2000"/>
                        <a:t>Shelia White (Intern)*</a:t>
                      </a:r>
                      <a:endParaRPr sz="2000"/>
                    </a:p>
                    <a:p>
                      <a:pPr marL="0" lvl="0" indent="0" algn="ctr" rtl="0">
                        <a:spcBef>
                          <a:spcPts val="0"/>
                        </a:spcBef>
                        <a:spcAft>
                          <a:spcPts val="0"/>
                        </a:spcAft>
                        <a:buNone/>
                      </a:pPr>
                      <a:r>
                        <a:rPr lang="en" sz="2000"/>
                        <a:t>Stephanie Worczak</a:t>
                      </a:r>
                      <a:endParaRPr sz="2000"/>
                    </a:p>
                    <a:p>
                      <a:pPr marL="0" lvl="0" indent="0" algn="ctr" rtl="0">
                        <a:spcBef>
                          <a:spcPts val="0"/>
                        </a:spcBef>
                        <a:spcAft>
                          <a:spcPts val="0"/>
                        </a:spcAft>
                        <a:buNone/>
                      </a:pPr>
                      <a:endParaRPr sz="28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81"/>
          <p:cNvSpPr txBox="1">
            <a:spLocks noGrp="1"/>
          </p:cNvSpPr>
          <p:nvPr>
            <p:ph type="title"/>
          </p:nvPr>
        </p:nvSpPr>
        <p:spPr>
          <a:xfrm>
            <a:off x="1397375" y="1315350"/>
            <a:ext cx="63492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400"/>
              <a:t>Specialists</a:t>
            </a:r>
            <a:endParaRPr sz="7400"/>
          </a:p>
        </p:txBody>
      </p:sp>
      <p:sp>
        <p:nvSpPr>
          <p:cNvPr id="1075" name="Google Shape;1075;p81"/>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6" name="Google Shape;1076;p81"/>
          <p:cNvGrpSpPr/>
          <p:nvPr/>
        </p:nvGrpSpPr>
        <p:grpSpPr>
          <a:xfrm>
            <a:off x="872406" y="3519228"/>
            <a:ext cx="322647" cy="322647"/>
            <a:chOff x="798656" y="3849778"/>
            <a:chExt cx="322647" cy="322647"/>
          </a:xfrm>
        </p:grpSpPr>
        <p:grpSp>
          <p:nvGrpSpPr>
            <p:cNvPr id="1077" name="Google Shape;1077;p81"/>
            <p:cNvGrpSpPr/>
            <p:nvPr/>
          </p:nvGrpSpPr>
          <p:grpSpPr>
            <a:xfrm>
              <a:off x="845906" y="3897028"/>
              <a:ext cx="228146" cy="228146"/>
              <a:chOff x="1789050" y="-311125"/>
              <a:chExt cx="427800" cy="427800"/>
            </a:xfrm>
          </p:grpSpPr>
          <p:cxnSp>
            <p:nvCxnSpPr>
              <p:cNvPr id="1078" name="Google Shape;1078;p8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79" name="Google Shape;1079;p8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80" name="Google Shape;1080;p81"/>
            <p:cNvGrpSpPr/>
            <p:nvPr/>
          </p:nvGrpSpPr>
          <p:grpSpPr>
            <a:xfrm rot="2700000">
              <a:off x="845906" y="3897028"/>
              <a:ext cx="228146" cy="228146"/>
              <a:chOff x="1789050" y="-311125"/>
              <a:chExt cx="427800" cy="427800"/>
            </a:xfrm>
          </p:grpSpPr>
          <p:cxnSp>
            <p:nvCxnSpPr>
              <p:cNvPr id="1081" name="Google Shape;1081;p8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82" name="Google Shape;1082;p8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083" name="Google Shape;1083;p81"/>
          <p:cNvGrpSpPr/>
          <p:nvPr/>
        </p:nvGrpSpPr>
        <p:grpSpPr>
          <a:xfrm>
            <a:off x="7948956" y="3519228"/>
            <a:ext cx="322647" cy="322647"/>
            <a:chOff x="798656" y="3849778"/>
            <a:chExt cx="322647" cy="322647"/>
          </a:xfrm>
        </p:grpSpPr>
        <p:grpSp>
          <p:nvGrpSpPr>
            <p:cNvPr id="1084" name="Google Shape;1084;p81"/>
            <p:cNvGrpSpPr/>
            <p:nvPr/>
          </p:nvGrpSpPr>
          <p:grpSpPr>
            <a:xfrm>
              <a:off x="845906" y="3897028"/>
              <a:ext cx="228146" cy="228146"/>
              <a:chOff x="1789050" y="-311125"/>
              <a:chExt cx="427800" cy="427800"/>
            </a:xfrm>
          </p:grpSpPr>
          <p:cxnSp>
            <p:nvCxnSpPr>
              <p:cNvPr id="1085" name="Google Shape;1085;p8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86" name="Google Shape;1086;p8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087" name="Google Shape;1087;p81"/>
            <p:cNvGrpSpPr/>
            <p:nvPr/>
          </p:nvGrpSpPr>
          <p:grpSpPr>
            <a:xfrm rot="2700000">
              <a:off x="845906" y="3897028"/>
              <a:ext cx="228146" cy="228146"/>
              <a:chOff x="1789050" y="-311125"/>
              <a:chExt cx="427800" cy="427800"/>
            </a:xfrm>
          </p:grpSpPr>
          <p:cxnSp>
            <p:nvCxnSpPr>
              <p:cNvPr id="1088" name="Google Shape;1088;p81"/>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089" name="Google Shape;1089;p81"/>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graphicFrame>
        <p:nvGraphicFramePr>
          <p:cNvPr id="1094" name="Google Shape;1094;p82"/>
          <p:cNvGraphicFramePr/>
          <p:nvPr/>
        </p:nvGraphicFramePr>
        <p:xfrm>
          <a:off x="1105225" y="1463375"/>
          <a:ext cx="3000000" cy="3000000"/>
        </p:xfrm>
        <a:graphic>
          <a:graphicData uri="http://schemas.openxmlformats.org/drawingml/2006/table">
            <a:tbl>
              <a:tblPr>
                <a:noFill/>
                <a:tableStyleId>{936FCF4F-2B02-40AC-AD43-DADDCB863C1B}</a:tableStyleId>
              </a:tblPr>
              <a:tblGrid>
                <a:gridCol w="2562975">
                  <a:extLst>
                    <a:ext uri="{9D8B030D-6E8A-4147-A177-3AD203B41FA5}">
                      <a16:colId xmlns:a16="http://schemas.microsoft.com/office/drawing/2014/main" val="20000"/>
                    </a:ext>
                  </a:extLst>
                </a:gridCol>
                <a:gridCol w="2562975">
                  <a:extLst>
                    <a:ext uri="{9D8B030D-6E8A-4147-A177-3AD203B41FA5}">
                      <a16:colId xmlns:a16="http://schemas.microsoft.com/office/drawing/2014/main" val="20001"/>
                    </a:ext>
                  </a:extLst>
                </a:gridCol>
                <a:gridCol w="2562975">
                  <a:extLst>
                    <a:ext uri="{9D8B030D-6E8A-4147-A177-3AD203B41FA5}">
                      <a16:colId xmlns:a16="http://schemas.microsoft.com/office/drawing/2014/main" val="20002"/>
                    </a:ext>
                  </a:extLst>
                </a:gridCol>
              </a:tblGrid>
              <a:tr h="457175">
                <a:tc>
                  <a:txBody>
                    <a:bodyPr/>
                    <a:lstStyle/>
                    <a:p>
                      <a:pPr marL="0" lvl="0" indent="0" algn="ctr" rtl="0">
                        <a:spcBef>
                          <a:spcPts val="0"/>
                        </a:spcBef>
                        <a:spcAft>
                          <a:spcPts val="0"/>
                        </a:spcAft>
                        <a:buNone/>
                      </a:pPr>
                      <a:r>
                        <a:rPr lang="en" sz="1800" b="1"/>
                        <a:t>Autism Specialists</a:t>
                      </a:r>
                      <a:endParaRPr sz="1800" b="1"/>
                    </a:p>
                  </a:txBody>
                  <a:tcPr marL="91425" marR="91425" marT="91425" marB="91425"/>
                </a:tc>
                <a:tc>
                  <a:txBody>
                    <a:bodyPr/>
                    <a:lstStyle/>
                    <a:p>
                      <a:pPr marL="0" lvl="0" indent="0" algn="ctr" rtl="0">
                        <a:spcBef>
                          <a:spcPts val="0"/>
                        </a:spcBef>
                        <a:spcAft>
                          <a:spcPts val="0"/>
                        </a:spcAft>
                        <a:buNone/>
                      </a:pPr>
                      <a:r>
                        <a:rPr lang="en" sz="1800" b="1"/>
                        <a:t>Behavior Specialist</a:t>
                      </a:r>
                      <a:endParaRPr sz="1800" b="1"/>
                    </a:p>
                  </a:txBody>
                  <a:tcPr marL="91425" marR="91425" marT="91425" marB="91425"/>
                </a:tc>
                <a:tc>
                  <a:txBody>
                    <a:bodyPr/>
                    <a:lstStyle/>
                    <a:p>
                      <a:pPr marL="0" lvl="0" indent="0" algn="ctr" rtl="0">
                        <a:spcBef>
                          <a:spcPts val="0"/>
                        </a:spcBef>
                        <a:spcAft>
                          <a:spcPts val="0"/>
                        </a:spcAft>
                        <a:buNone/>
                      </a:pPr>
                      <a:r>
                        <a:rPr lang="en" sz="1800" b="1"/>
                        <a:t>Learning Specialist</a:t>
                      </a:r>
                      <a:endParaRPr sz="1800" b="1"/>
                    </a:p>
                  </a:txBody>
                  <a:tcPr marL="91425" marR="91425" marT="91425" marB="91425"/>
                </a:tc>
                <a:extLst>
                  <a:ext uri="{0D108BD9-81ED-4DB2-BD59-A6C34878D82A}">
                    <a16:rowId xmlns:a16="http://schemas.microsoft.com/office/drawing/2014/main" val="10000"/>
                  </a:ext>
                </a:extLst>
              </a:tr>
              <a:tr h="1280125">
                <a:tc>
                  <a:txBody>
                    <a:bodyPr/>
                    <a:lstStyle/>
                    <a:p>
                      <a:pPr marL="0" lvl="0" indent="0" algn="ctr" rtl="0">
                        <a:spcBef>
                          <a:spcPts val="0"/>
                        </a:spcBef>
                        <a:spcAft>
                          <a:spcPts val="0"/>
                        </a:spcAft>
                        <a:buNone/>
                      </a:pPr>
                      <a:r>
                        <a:rPr lang="en" sz="2400"/>
                        <a:t>Megan Atthowe</a:t>
                      </a:r>
                      <a:endParaRPr sz="2400"/>
                    </a:p>
                    <a:p>
                      <a:pPr marL="0" lvl="0" indent="0" algn="ctr" rtl="0">
                        <a:spcBef>
                          <a:spcPts val="0"/>
                        </a:spcBef>
                        <a:spcAft>
                          <a:spcPts val="0"/>
                        </a:spcAft>
                        <a:buNone/>
                      </a:pPr>
                      <a:r>
                        <a:rPr lang="en" sz="2400"/>
                        <a:t>Jared Walding</a:t>
                      </a:r>
                      <a:endParaRPr sz="2400"/>
                    </a:p>
                    <a:p>
                      <a:pPr marL="0" lvl="0" indent="0" algn="ctr" rtl="0">
                        <a:spcBef>
                          <a:spcPts val="0"/>
                        </a:spcBef>
                        <a:spcAft>
                          <a:spcPts val="0"/>
                        </a:spcAft>
                        <a:buNone/>
                      </a:pPr>
                      <a:r>
                        <a:rPr lang="en" sz="2400"/>
                        <a:t>Emily Wampler</a:t>
                      </a:r>
                      <a:endParaRPr sz="2400"/>
                    </a:p>
                    <a:p>
                      <a:pPr marL="0" lvl="0" indent="0" algn="ctr" rtl="0">
                        <a:spcBef>
                          <a:spcPts val="0"/>
                        </a:spcBef>
                        <a:spcAft>
                          <a:spcPts val="0"/>
                        </a:spcAft>
                        <a:buNone/>
                      </a:pPr>
                      <a:r>
                        <a:rPr lang="en" sz="2400"/>
                        <a:t>Vacant</a:t>
                      </a:r>
                      <a:endParaRPr sz="2400"/>
                    </a:p>
                  </a:txBody>
                  <a:tcPr marL="91425" marR="91425" marT="91425" marB="91425"/>
                </a:tc>
                <a:tc>
                  <a:txBody>
                    <a:bodyPr/>
                    <a:lstStyle/>
                    <a:p>
                      <a:pPr marL="0" lvl="0" indent="0" algn="ctr" rtl="0">
                        <a:spcBef>
                          <a:spcPts val="0"/>
                        </a:spcBef>
                        <a:spcAft>
                          <a:spcPts val="0"/>
                        </a:spcAft>
                        <a:buNone/>
                      </a:pPr>
                      <a:r>
                        <a:rPr lang="en" sz="2400"/>
                        <a:t>Megan Williams</a:t>
                      </a:r>
                      <a:endParaRPr sz="2400"/>
                    </a:p>
                  </a:txBody>
                  <a:tcPr marL="91425" marR="91425" marT="91425" marB="91425"/>
                </a:tc>
                <a:tc>
                  <a:txBody>
                    <a:bodyPr/>
                    <a:lstStyle/>
                    <a:p>
                      <a:pPr marL="0" lvl="0" indent="0" algn="ctr" rtl="0">
                        <a:spcBef>
                          <a:spcPts val="0"/>
                        </a:spcBef>
                        <a:spcAft>
                          <a:spcPts val="0"/>
                        </a:spcAft>
                        <a:buNone/>
                      </a:pPr>
                      <a:r>
                        <a:rPr lang="en" sz="2400"/>
                        <a:t>Ann Lancaster</a:t>
                      </a:r>
                      <a:endParaRPr sz="24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p83"/>
          <p:cNvSpPr txBox="1">
            <a:spLocks noGrp="1"/>
          </p:cNvSpPr>
          <p:nvPr>
            <p:ph type="title"/>
          </p:nvPr>
        </p:nvSpPr>
        <p:spPr>
          <a:xfrm>
            <a:off x="720000" y="1336150"/>
            <a:ext cx="76365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800"/>
              <a:t>Speech/Language Pathologist</a:t>
            </a:r>
            <a:endParaRPr sz="6800"/>
          </a:p>
        </p:txBody>
      </p:sp>
      <p:sp>
        <p:nvSpPr>
          <p:cNvPr id="1100" name="Google Shape;1100;p83"/>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1" name="Google Shape;1101;p83"/>
          <p:cNvGrpSpPr/>
          <p:nvPr/>
        </p:nvGrpSpPr>
        <p:grpSpPr>
          <a:xfrm>
            <a:off x="872406" y="3519228"/>
            <a:ext cx="322647" cy="322647"/>
            <a:chOff x="798656" y="3849778"/>
            <a:chExt cx="322647" cy="322647"/>
          </a:xfrm>
        </p:grpSpPr>
        <p:grpSp>
          <p:nvGrpSpPr>
            <p:cNvPr id="1102" name="Google Shape;1102;p83"/>
            <p:cNvGrpSpPr/>
            <p:nvPr/>
          </p:nvGrpSpPr>
          <p:grpSpPr>
            <a:xfrm>
              <a:off x="845906" y="3897028"/>
              <a:ext cx="228146" cy="228146"/>
              <a:chOff x="1789050" y="-311125"/>
              <a:chExt cx="427800" cy="427800"/>
            </a:xfrm>
          </p:grpSpPr>
          <p:cxnSp>
            <p:nvCxnSpPr>
              <p:cNvPr id="1103" name="Google Shape;1103;p8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04" name="Google Shape;1104;p8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05" name="Google Shape;1105;p83"/>
            <p:cNvGrpSpPr/>
            <p:nvPr/>
          </p:nvGrpSpPr>
          <p:grpSpPr>
            <a:xfrm rot="2700000">
              <a:off x="845906" y="3897028"/>
              <a:ext cx="228146" cy="228146"/>
              <a:chOff x="1789050" y="-311125"/>
              <a:chExt cx="427800" cy="427800"/>
            </a:xfrm>
          </p:grpSpPr>
          <p:cxnSp>
            <p:nvCxnSpPr>
              <p:cNvPr id="1106" name="Google Shape;1106;p8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07" name="Google Shape;1107;p8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108" name="Google Shape;1108;p83"/>
          <p:cNvGrpSpPr/>
          <p:nvPr/>
        </p:nvGrpSpPr>
        <p:grpSpPr>
          <a:xfrm>
            <a:off x="7948956" y="3519228"/>
            <a:ext cx="322647" cy="322647"/>
            <a:chOff x="798656" y="3849778"/>
            <a:chExt cx="322647" cy="322647"/>
          </a:xfrm>
        </p:grpSpPr>
        <p:grpSp>
          <p:nvGrpSpPr>
            <p:cNvPr id="1109" name="Google Shape;1109;p83"/>
            <p:cNvGrpSpPr/>
            <p:nvPr/>
          </p:nvGrpSpPr>
          <p:grpSpPr>
            <a:xfrm>
              <a:off x="845906" y="3897028"/>
              <a:ext cx="228146" cy="228146"/>
              <a:chOff x="1789050" y="-311125"/>
              <a:chExt cx="427800" cy="427800"/>
            </a:xfrm>
          </p:grpSpPr>
          <p:cxnSp>
            <p:nvCxnSpPr>
              <p:cNvPr id="1110" name="Google Shape;1110;p8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11" name="Google Shape;1111;p8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12" name="Google Shape;1112;p83"/>
            <p:cNvGrpSpPr/>
            <p:nvPr/>
          </p:nvGrpSpPr>
          <p:grpSpPr>
            <a:xfrm rot="2700000">
              <a:off x="845906" y="3897028"/>
              <a:ext cx="228146" cy="228146"/>
              <a:chOff x="1789050" y="-311125"/>
              <a:chExt cx="427800" cy="427800"/>
            </a:xfrm>
          </p:grpSpPr>
          <p:cxnSp>
            <p:nvCxnSpPr>
              <p:cNvPr id="1113" name="Google Shape;1113;p8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14" name="Google Shape;1114;p8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graphicFrame>
        <p:nvGraphicFramePr>
          <p:cNvPr id="1119" name="Google Shape;1119;p84"/>
          <p:cNvGraphicFramePr/>
          <p:nvPr/>
        </p:nvGraphicFramePr>
        <p:xfrm>
          <a:off x="1727863" y="673650"/>
          <a:ext cx="3000000" cy="3000000"/>
        </p:xfrm>
        <a:graphic>
          <a:graphicData uri="http://schemas.openxmlformats.org/drawingml/2006/table">
            <a:tbl>
              <a:tblPr>
                <a:noFill/>
                <a:tableStyleId>{936FCF4F-2B02-40AC-AD43-DADDCB863C1B}</a:tableStyleId>
              </a:tblPr>
              <a:tblGrid>
                <a:gridCol w="3037400">
                  <a:extLst>
                    <a:ext uri="{9D8B030D-6E8A-4147-A177-3AD203B41FA5}">
                      <a16:colId xmlns:a16="http://schemas.microsoft.com/office/drawing/2014/main" val="20000"/>
                    </a:ext>
                  </a:extLst>
                </a:gridCol>
                <a:gridCol w="3037400">
                  <a:extLst>
                    <a:ext uri="{9D8B030D-6E8A-4147-A177-3AD203B41FA5}">
                      <a16:colId xmlns:a16="http://schemas.microsoft.com/office/drawing/2014/main" val="20001"/>
                    </a:ext>
                  </a:extLst>
                </a:gridCol>
              </a:tblGrid>
              <a:tr h="447375">
                <a:tc gridSpan="2">
                  <a:txBody>
                    <a:bodyPr/>
                    <a:lstStyle/>
                    <a:p>
                      <a:pPr marL="0" lvl="0" indent="0" algn="ctr" rtl="0">
                        <a:spcBef>
                          <a:spcPts val="0"/>
                        </a:spcBef>
                        <a:spcAft>
                          <a:spcPts val="0"/>
                        </a:spcAft>
                        <a:buNone/>
                      </a:pPr>
                      <a:r>
                        <a:rPr lang="en" sz="2200" b="1"/>
                        <a:t>SLP</a:t>
                      </a:r>
                      <a:endParaRPr sz="2200" b="1"/>
                    </a:p>
                  </a:txBody>
                  <a:tcPr marL="91425" marR="91425" marT="91425" marB="91425"/>
                </a:tc>
                <a:tc hMerge="1">
                  <a:txBody>
                    <a:bodyPr/>
                    <a:lstStyle/>
                    <a:p>
                      <a:endParaRPr lang="en-US"/>
                    </a:p>
                  </a:txBody>
                  <a:tcPr/>
                </a:tc>
                <a:extLst>
                  <a:ext uri="{0D108BD9-81ED-4DB2-BD59-A6C34878D82A}">
                    <a16:rowId xmlns:a16="http://schemas.microsoft.com/office/drawing/2014/main" val="10000"/>
                  </a:ext>
                </a:extLst>
              </a:tr>
              <a:tr h="3842275">
                <a:tc>
                  <a:txBody>
                    <a:bodyPr/>
                    <a:lstStyle/>
                    <a:p>
                      <a:pPr marL="0" lvl="0" indent="0" algn="ctr" rtl="0">
                        <a:spcBef>
                          <a:spcPts val="0"/>
                        </a:spcBef>
                        <a:spcAft>
                          <a:spcPts val="0"/>
                        </a:spcAft>
                        <a:buNone/>
                      </a:pPr>
                      <a:r>
                        <a:rPr lang="en" sz="2000"/>
                        <a:t>Jane Addison</a:t>
                      </a:r>
                      <a:br>
                        <a:rPr lang="en" sz="2000"/>
                      </a:br>
                      <a:r>
                        <a:rPr lang="en" sz="2000"/>
                        <a:t>Andrea Bailey*</a:t>
                      </a:r>
                      <a:endParaRPr sz="2000"/>
                    </a:p>
                    <a:p>
                      <a:pPr marL="0" lvl="0" indent="0" algn="ctr" rtl="0">
                        <a:spcBef>
                          <a:spcPts val="0"/>
                        </a:spcBef>
                        <a:spcAft>
                          <a:spcPts val="0"/>
                        </a:spcAft>
                        <a:buNone/>
                      </a:pPr>
                      <a:r>
                        <a:rPr lang="en" sz="2000"/>
                        <a:t>Andrea Brewer</a:t>
                      </a:r>
                      <a:endParaRPr sz="2000"/>
                    </a:p>
                    <a:p>
                      <a:pPr marL="0" lvl="0" indent="0" algn="ctr" rtl="0">
                        <a:spcBef>
                          <a:spcPts val="0"/>
                        </a:spcBef>
                        <a:spcAft>
                          <a:spcPts val="0"/>
                        </a:spcAft>
                        <a:buNone/>
                      </a:pPr>
                      <a:r>
                        <a:rPr lang="en" sz="2000"/>
                        <a:t>Meredith Franco*</a:t>
                      </a:r>
                      <a:endParaRPr sz="2000"/>
                    </a:p>
                    <a:p>
                      <a:pPr marL="0" lvl="0" indent="0" algn="ctr" rtl="0">
                        <a:spcBef>
                          <a:spcPts val="0"/>
                        </a:spcBef>
                        <a:spcAft>
                          <a:spcPts val="0"/>
                        </a:spcAft>
                        <a:buNone/>
                      </a:pPr>
                      <a:r>
                        <a:rPr lang="en" sz="2000"/>
                        <a:t>Christy Frankfurth</a:t>
                      </a:r>
                      <a:endParaRPr sz="2000"/>
                    </a:p>
                    <a:p>
                      <a:pPr marL="0" lvl="0" indent="0" algn="ctr" rtl="0">
                        <a:spcBef>
                          <a:spcPts val="0"/>
                        </a:spcBef>
                        <a:spcAft>
                          <a:spcPts val="0"/>
                        </a:spcAft>
                        <a:buNone/>
                      </a:pPr>
                      <a:r>
                        <a:rPr lang="en" sz="2000"/>
                        <a:t>Marilu Harl</a:t>
                      </a:r>
                      <a:endParaRPr sz="2000"/>
                    </a:p>
                    <a:p>
                      <a:pPr marL="0" lvl="0" indent="0" algn="ctr" rtl="0">
                        <a:spcBef>
                          <a:spcPts val="0"/>
                        </a:spcBef>
                        <a:spcAft>
                          <a:spcPts val="0"/>
                        </a:spcAft>
                        <a:buNone/>
                      </a:pPr>
                      <a:r>
                        <a:rPr lang="en" sz="2000"/>
                        <a:t>Cherri Hartzog</a:t>
                      </a:r>
                      <a:endParaRPr sz="2000"/>
                    </a:p>
                    <a:p>
                      <a:pPr marL="0" lvl="0" indent="0" algn="ctr" rtl="0">
                        <a:spcBef>
                          <a:spcPts val="0"/>
                        </a:spcBef>
                        <a:spcAft>
                          <a:spcPts val="0"/>
                        </a:spcAft>
                        <a:buNone/>
                      </a:pPr>
                      <a:r>
                        <a:rPr lang="en" sz="2000"/>
                        <a:t>Margaret Hess</a:t>
                      </a:r>
                      <a:endParaRPr sz="2000"/>
                    </a:p>
                    <a:p>
                      <a:pPr marL="0" lvl="0" indent="0" algn="ctr" rtl="0">
                        <a:spcBef>
                          <a:spcPts val="0"/>
                        </a:spcBef>
                        <a:spcAft>
                          <a:spcPts val="0"/>
                        </a:spcAft>
                        <a:buNone/>
                      </a:pPr>
                      <a:r>
                        <a:rPr lang="en" sz="2000"/>
                        <a:t>Jen Johnson</a:t>
                      </a:r>
                      <a:endParaRPr sz="2000"/>
                    </a:p>
                    <a:p>
                      <a:pPr marL="0" lvl="0" indent="0" algn="ctr" rtl="0">
                        <a:spcBef>
                          <a:spcPts val="0"/>
                        </a:spcBef>
                        <a:spcAft>
                          <a:spcPts val="0"/>
                        </a:spcAft>
                        <a:buNone/>
                      </a:pPr>
                      <a:r>
                        <a:rPr lang="en" sz="2000">
                          <a:solidFill>
                            <a:schemeClr val="dk1"/>
                          </a:solidFill>
                        </a:rPr>
                        <a:t>Savannah Krouch*</a:t>
                      </a:r>
                      <a:endParaRPr sz="2000">
                        <a:solidFill>
                          <a:schemeClr val="dk1"/>
                        </a:solidFill>
                      </a:endParaRPr>
                    </a:p>
                    <a:p>
                      <a:pPr marL="0" lvl="0" indent="0" algn="ctr" rtl="0">
                        <a:spcBef>
                          <a:spcPts val="0"/>
                        </a:spcBef>
                        <a:spcAft>
                          <a:spcPts val="0"/>
                        </a:spcAft>
                        <a:buClr>
                          <a:schemeClr val="dk1"/>
                        </a:buClr>
                        <a:buSzPts val="1100"/>
                        <a:buFont typeface="Arial"/>
                        <a:buNone/>
                      </a:pPr>
                      <a:endParaRPr sz="2000">
                        <a:solidFill>
                          <a:schemeClr val="dk1"/>
                        </a:solidFill>
                      </a:endParaRPr>
                    </a:p>
                    <a:p>
                      <a:pPr marL="0" lvl="0" indent="0" algn="ctr" rtl="0">
                        <a:spcBef>
                          <a:spcPts val="0"/>
                        </a:spcBef>
                        <a:spcAft>
                          <a:spcPts val="0"/>
                        </a:spcAft>
                        <a:buClr>
                          <a:schemeClr val="dk1"/>
                        </a:buClr>
                        <a:buSzPts val="1100"/>
                        <a:buFont typeface="Arial"/>
                        <a:buNone/>
                      </a:pPr>
                      <a:endParaRPr sz="2000"/>
                    </a:p>
                    <a:p>
                      <a:pPr marL="0" lvl="0" indent="0" algn="ctr" rtl="0">
                        <a:spcBef>
                          <a:spcPts val="0"/>
                        </a:spcBef>
                        <a:spcAft>
                          <a:spcPts val="0"/>
                        </a:spcAft>
                        <a:buNone/>
                      </a:pPr>
                      <a:endParaRPr sz="2000"/>
                    </a:p>
                  </a:txBody>
                  <a:tcPr marL="91425" marR="91425" marT="91425" marB="91425"/>
                </a:tc>
                <a:tc>
                  <a:txBody>
                    <a:bodyPr/>
                    <a:lstStyle/>
                    <a:p>
                      <a:pPr marL="0" lvl="0" indent="0" algn="ctr" rtl="0">
                        <a:spcBef>
                          <a:spcPts val="0"/>
                        </a:spcBef>
                        <a:spcAft>
                          <a:spcPts val="0"/>
                        </a:spcAft>
                        <a:buNone/>
                      </a:pPr>
                      <a:r>
                        <a:rPr lang="en" sz="2000">
                          <a:solidFill>
                            <a:schemeClr val="dk1"/>
                          </a:solidFill>
                        </a:rPr>
                        <a:t>LG McMillan</a:t>
                      </a:r>
                      <a:endParaRPr sz="2000">
                        <a:solidFill>
                          <a:schemeClr val="dk1"/>
                        </a:solidFill>
                      </a:endParaRPr>
                    </a:p>
                    <a:p>
                      <a:pPr marL="0" lvl="0" indent="0" algn="ctr" rtl="0">
                        <a:spcBef>
                          <a:spcPts val="0"/>
                        </a:spcBef>
                        <a:spcAft>
                          <a:spcPts val="0"/>
                        </a:spcAft>
                        <a:buNone/>
                      </a:pPr>
                      <a:r>
                        <a:rPr lang="en" sz="2000"/>
                        <a:t>Melanie Mendelson</a:t>
                      </a:r>
                      <a:endParaRPr sz="2000"/>
                    </a:p>
                    <a:p>
                      <a:pPr marL="0" lvl="0" indent="0" algn="ctr" rtl="0">
                        <a:spcBef>
                          <a:spcPts val="0"/>
                        </a:spcBef>
                        <a:spcAft>
                          <a:spcPts val="0"/>
                        </a:spcAft>
                        <a:buNone/>
                      </a:pPr>
                      <a:r>
                        <a:rPr lang="en" sz="2000"/>
                        <a:t>Krystal Osborn</a:t>
                      </a:r>
                      <a:endParaRPr sz="2000"/>
                    </a:p>
                    <a:p>
                      <a:pPr marL="0" lvl="0" indent="0" algn="ctr" rtl="0">
                        <a:spcBef>
                          <a:spcPts val="0"/>
                        </a:spcBef>
                        <a:spcAft>
                          <a:spcPts val="0"/>
                        </a:spcAft>
                        <a:buNone/>
                      </a:pPr>
                      <a:r>
                        <a:rPr lang="en" sz="2000"/>
                        <a:t>Rose Propes*</a:t>
                      </a:r>
                      <a:endParaRPr sz="2000"/>
                    </a:p>
                    <a:p>
                      <a:pPr marL="0" lvl="0" indent="0" algn="ctr" rtl="0">
                        <a:spcBef>
                          <a:spcPts val="0"/>
                        </a:spcBef>
                        <a:spcAft>
                          <a:spcPts val="0"/>
                        </a:spcAft>
                        <a:buNone/>
                      </a:pPr>
                      <a:r>
                        <a:rPr lang="en" sz="2000"/>
                        <a:t>Emily Riedel</a:t>
                      </a:r>
                      <a:endParaRPr sz="2000"/>
                    </a:p>
                    <a:p>
                      <a:pPr marL="0" lvl="0" indent="0" algn="ctr" rtl="0">
                        <a:spcBef>
                          <a:spcPts val="0"/>
                        </a:spcBef>
                        <a:spcAft>
                          <a:spcPts val="0"/>
                        </a:spcAft>
                        <a:buNone/>
                      </a:pPr>
                      <a:r>
                        <a:rPr lang="en" sz="2000"/>
                        <a:t>Kelsey Thompson</a:t>
                      </a:r>
                      <a:endParaRPr sz="2000"/>
                    </a:p>
                    <a:p>
                      <a:pPr marL="0" lvl="0" indent="0" algn="ctr" rtl="0">
                        <a:spcBef>
                          <a:spcPts val="0"/>
                        </a:spcBef>
                        <a:spcAft>
                          <a:spcPts val="0"/>
                        </a:spcAft>
                        <a:buNone/>
                      </a:pPr>
                      <a:r>
                        <a:rPr lang="en" sz="2000"/>
                        <a:t>Kristine Thompson</a:t>
                      </a:r>
                      <a:endParaRPr sz="2000"/>
                    </a:p>
                    <a:p>
                      <a:pPr marL="0" lvl="0" indent="0" algn="ctr" rtl="0">
                        <a:spcBef>
                          <a:spcPts val="0"/>
                        </a:spcBef>
                        <a:spcAft>
                          <a:spcPts val="0"/>
                        </a:spcAft>
                        <a:buNone/>
                      </a:pPr>
                      <a:r>
                        <a:rPr lang="en" sz="2000"/>
                        <a:t>Blake Tyson</a:t>
                      </a:r>
                      <a:br>
                        <a:rPr lang="en" sz="2000"/>
                      </a:br>
                      <a:r>
                        <a:rPr lang="en" sz="2000"/>
                        <a:t>Brittany Woods*</a:t>
                      </a:r>
                      <a:endParaRPr sz="2000"/>
                    </a:p>
                    <a:p>
                      <a:pPr marL="0" lvl="0" indent="0" algn="ctr" rtl="0">
                        <a:spcBef>
                          <a:spcPts val="0"/>
                        </a:spcBef>
                        <a:spcAft>
                          <a:spcPts val="0"/>
                        </a:spcAft>
                        <a:buNone/>
                      </a:pPr>
                      <a:r>
                        <a:rPr lang="en" sz="2000"/>
                        <a:t>1.2 FTE Vacant</a:t>
                      </a:r>
                      <a:endParaRPr sz="20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85"/>
          <p:cNvSpPr txBox="1">
            <a:spLocks noGrp="1"/>
          </p:cNvSpPr>
          <p:nvPr>
            <p:ph type="title"/>
          </p:nvPr>
        </p:nvSpPr>
        <p:spPr>
          <a:xfrm>
            <a:off x="720000" y="1336150"/>
            <a:ext cx="76365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800"/>
              <a:t>Intensive Support Center</a:t>
            </a:r>
            <a:endParaRPr sz="6800"/>
          </a:p>
        </p:txBody>
      </p:sp>
      <p:sp>
        <p:nvSpPr>
          <p:cNvPr id="1125" name="Google Shape;1125;p85"/>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6" name="Google Shape;1126;p85"/>
          <p:cNvGrpSpPr/>
          <p:nvPr/>
        </p:nvGrpSpPr>
        <p:grpSpPr>
          <a:xfrm>
            <a:off x="872406" y="3519228"/>
            <a:ext cx="322647" cy="322647"/>
            <a:chOff x="798656" y="3849778"/>
            <a:chExt cx="322647" cy="322647"/>
          </a:xfrm>
        </p:grpSpPr>
        <p:grpSp>
          <p:nvGrpSpPr>
            <p:cNvPr id="1127" name="Google Shape;1127;p85"/>
            <p:cNvGrpSpPr/>
            <p:nvPr/>
          </p:nvGrpSpPr>
          <p:grpSpPr>
            <a:xfrm>
              <a:off x="845906" y="3897028"/>
              <a:ext cx="228146" cy="228146"/>
              <a:chOff x="1789050" y="-311125"/>
              <a:chExt cx="427800" cy="427800"/>
            </a:xfrm>
          </p:grpSpPr>
          <p:cxnSp>
            <p:nvCxnSpPr>
              <p:cNvPr id="1128" name="Google Shape;1128;p8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29" name="Google Shape;1129;p8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30" name="Google Shape;1130;p85"/>
            <p:cNvGrpSpPr/>
            <p:nvPr/>
          </p:nvGrpSpPr>
          <p:grpSpPr>
            <a:xfrm rot="2700000">
              <a:off x="845906" y="3897028"/>
              <a:ext cx="228146" cy="228146"/>
              <a:chOff x="1789050" y="-311125"/>
              <a:chExt cx="427800" cy="427800"/>
            </a:xfrm>
          </p:grpSpPr>
          <p:cxnSp>
            <p:nvCxnSpPr>
              <p:cNvPr id="1131" name="Google Shape;1131;p8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32" name="Google Shape;1132;p8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133" name="Google Shape;1133;p85"/>
          <p:cNvGrpSpPr/>
          <p:nvPr/>
        </p:nvGrpSpPr>
        <p:grpSpPr>
          <a:xfrm>
            <a:off x="7948956" y="3519228"/>
            <a:ext cx="322647" cy="322647"/>
            <a:chOff x="798656" y="3849778"/>
            <a:chExt cx="322647" cy="322647"/>
          </a:xfrm>
        </p:grpSpPr>
        <p:grpSp>
          <p:nvGrpSpPr>
            <p:cNvPr id="1134" name="Google Shape;1134;p85"/>
            <p:cNvGrpSpPr/>
            <p:nvPr/>
          </p:nvGrpSpPr>
          <p:grpSpPr>
            <a:xfrm>
              <a:off x="845906" y="3897028"/>
              <a:ext cx="228146" cy="228146"/>
              <a:chOff x="1789050" y="-311125"/>
              <a:chExt cx="427800" cy="427800"/>
            </a:xfrm>
          </p:grpSpPr>
          <p:cxnSp>
            <p:nvCxnSpPr>
              <p:cNvPr id="1135" name="Google Shape;1135;p8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36" name="Google Shape;1136;p8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37" name="Google Shape;1137;p85"/>
            <p:cNvGrpSpPr/>
            <p:nvPr/>
          </p:nvGrpSpPr>
          <p:grpSpPr>
            <a:xfrm rot="2700000">
              <a:off x="845906" y="3897028"/>
              <a:ext cx="228146" cy="228146"/>
              <a:chOff x="1789050" y="-311125"/>
              <a:chExt cx="427800" cy="427800"/>
            </a:xfrm>
          </p:grpSpPr>
          <p:cxnSp>
            <p:nvCxnSpPr>
              <p:cNvPr id="1138" name="Google Shape;1138;p85"/>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39" name="Google Shape;1139;p85"/>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graphicFrame>
        <p:nvGraphicFramePr>
          <p:cNvPr id="1144" name="Google Shape;1144;p86"/>
          <p:cNvGraphicFramePr/>
          <p:nvPr/>
        </p:nvGraphicFramePr>
        <p:xfrm>
          <a:off x="1727863" y="673650"/>
          <a:ext cx="3000000" cy="3000000"/>
        </p:xfrm>
        <a:graphic>
          <a:graphicData uri="http://schemas.openxmlformats.org/drawingml/2006/table">
            <a:tbl>
              <a:tblPr>
                <a:noFill/>
                <a:tableStyleId>{936FCF4F-2B02-40AC-AD43-DADDCB863C1B}</a:tableStyleId>
              </a:tblPr>
              <a:tblGrid>
                <a:gridCol w="3139850">
                  <a:extLst>
                    <a:ext uri="{9D8B030D-6E8A-4147-A177-3AD203B41FA5}">
                      <a16:colId xmlns:a16="http://schemas.microsoft.com/office/drawing/2014/main" val="20000"/>
                    </a:ext>
                  </a:extLst>
                </a:gridCol>
                <a:gridCol w="2934950">
                  <a:extLst>
                    <a:ext uri="{9D8B030D-6E8A-4147-A177-3AD203B41FA5}">
                      <a16:colId xmlns:a16="http://schemas.microsoft.com/office/drawing/2014/main" val="20001"/>
                    </a:ext>
                  </a:extLst>
                </a:gridCol>
              </a:tblGrid>
              <a:tr h="447375">
                <a:tc gridSpan="2">
                  <a:txBody>
                    <a:bodyPr/>
                    <a:lstStyle/>
                    <a:p>
                      <a:pPr marL="0" lvl="0" indent="0" algn="ctr" rtl="0">
                        <a:spcBef>
                          <a:spcPts val="0"/>
                        </a:spcBef>
                        <a:spcAft>
                          <a:spcPts val="0"/>
                        </a:spcAft>
                        <a:buNone/>
                      </a:pPr>
                      <a:r>
                        <a:rPr lang="en" sz="2200" b="1"/>
                        <a:t>ISC</a:t>
                      </a:r>
                      <a:endParaRPr sz="2200" b="1"/>
                    </a:p>
                  </a:txBody>
                  <a:tcPr marL="91425" marR="91425" marT="91425" marB="91425"/>
                </a:tc>
                <a:tc hMerge="1">
                  <a:txBody>
                    <a:bodyPr/>
                    <a:lstStyle/>
                    <a:p>
                      <a:endParaRPr lang="en-US"/>
                    </a:p>
                  </a:txBody>
                  <a:tcPr/>
                </a:tc>
                <a:extLst>
                  <a:ext uri="{0D108BD9-81ED-4DB2-BD59-A6C34878D82A}">
                    <a16:rowId xmlns:a16="http://schemas.microsoft.com/office/drawing/2014/main" val="10000"/>
                  </a:ext>
                </a:extLst>
              </a:tr>
              <a:tr h="3842275">
                <a:tc>
                  <a:txBody>
                    <a:bodyPr/>
                    <a:lstStyle/>
                    <a:p>
                      <a:pPr marL="0" lvl="0" indent="0" algn="ctr" rtl="0">
                        <a:spcBef>
                          <a:spcPts val="0"/>
                        </a:spcBef>
                        <a:spcAft>
                          <a:spcPts val="0"/>
                        </a:spcAft>
                        <a:buNone/>
                      </a:pPr>
                      <a:r>
                        <a:rPr lang="en" sz="2000"/>
                        <a:t>Megan Marshall (Admin)</a:t>
                      </a:r>
                      <a:br>
                        <a:rPr lang="en" sz="2000"/>
                      </a:br>
                      <a:r>
                        <a:rPr lang="en" sz="2000"/>
                        <a:t>Shannon Berry (Teacher)*</a:t>
                      </a:r>
                      <a:endParaRPr sz="2000"/>
                    </a:p>
                    <a:p>
                      <a:pPr marL="0" lvl="0" indent="0" algn="ctr" rtl="0">
                        <a:spcBef>
                          <a:spcPts val="0"/>
                        </a:spcBef>
                        <a:spcAft>
                          <a:spcPts val="0"/>
                        </a:spcAft>
                        <a:buNone/>
                      </a:pPr>
                      <a:r>
                        <a:rPr lang="en" sz="2000"/>
                        <a:t>Taylor Dollins (BCBA)</a:t>
                      </a:r>
                      <a:endParaRPr sz="2000"/>
                    </a:p>
                    <a:p>
                      <a:pPr marL="0" lvl="0" indent="0" algn="ctr" rtl="0">
                        <a:spcBef>
                          <a:spcPts val="0"/>
                        </a:spcBef>
                        <a:spcAft>
                          <a:spcPts val="0"/>
                        </a:spcAft>
                        <a:buNone/>
                      </a:pPr>
                      <a:endParaRPr sz="2000">
                        <a:solidFill>
                          <a:schemeClr val="dk1"/>
                        </a:solidFill>
                      </a:endParaRPr>
                    </a:p>
                    <a:p>
                      <a:pPr marL="0" lvl="0" indent="0" algn="ctr" rtl="0">
                        <a:spcBef>
                          <a:spcPts val="0"/>
                        </a:spcBef>
                        <a:spcAft>
                          <a:spcPts val="0"/>
                        </a:spcAft>
                        <a:buNone/>
                      </a:pPr>
                      <a:endParaRPr sz="2000"/>
                    </a:p>
                    <a:p>
                      <a:pPr marL="0" lvl="0" indent="0" algn="ctr" rtl="0">
                        <a:spcBef>
                          <a:spcPts val="0"/>
                        </a:spcBef>
                        <a:spcAft>
                          <a:spcPts val="0"/>
                        </a:spcAft>
                        <a:buNone/>
                      </a:pPr>
                      <a:endParaRPr sz="2000"/>
                    </a:p>
                  </a:txBody>
                  <a:tcPr marL="91425" marR="91425" marT="91425" marB="91425"/>
                </a:tc>
                <a:tc>
                  <a:txBody>
                    <a:bodyPr/>
                    <a:lstStyle/>
                    <a:p>
                      <a:pPr marL="0" lvl="0" indent="0" algn="ctr" rtl="0">
                        <a:spcBef>
                          <a:spcPts val="0"/>
                        </a:spcBef>
                        <a:spcAft>
                          <a:spcPts val="0"/>
                        </a:spcAft>
                        <a:buNone/>
                      </a:pPr>
                      <a:r>
                        <a:rPr lang="en" sz="2000">
                          <a:solidFill>
                            <a:schemeClr val="dk1"/>
                          </a:solidFill>
                        </a:rPr>
                        <a:t>Anna DeAngelis</a:t>
                      </a:r>
                      <a:br>
                        <a:rPr lang="en" sz="2000">
                          <a:solidFill>
                            <a:schemeClr val="dk1"/>
                          </a:solidFill>
                        </a:rPr>
                      </a:br>
                      <a:r>
                        <a:rPr lang="en" sz="2000">
                          <a:solidFill>
                            <a:schemeClr val="dk1"/>
                          </a:solidFill>
                        </a:rPr>
                        <a:t>Wendy Ford-Brown</a:t>
                      </a:r>
                      <a:endParaRPr sz="2000">
                        <a:solidFill>
                          <a:schemeClr val="dk1"/>
                        </a:solidFill>
                      </a:endParaRPr>
                    </a:p>
                    <a:p>
                      <a:pPr marL="0" lvl="0" indent="0" algn="ctr" rtl="0">
                        <a:spcBef>
                          <a:spcPts val="0"/>
                        </a:spcBef>
                        <a:spcAft>
                          <a:spcPts val="0"/>
                        </a:spcAft>
                        <a:buNone/>
                      </a:pPr>
                      <a:r>
                        <a:rPr lang="en" sz="2000">
                          <a:solidFill>
                            <a:schemeClr val="dk1"/>
                          </a:solidFill>
                        </a:rPr>
                        <a:t>Amanda Helfrich</a:t>
                      </a:r>
                      <a:br>
                        <a:rPr lang="en" sz="2000">
                          <a:solidFill>
                            <a:schemeClr val="dk1"/>
                          </a:solidFill>
                        </a:rPr>
                      </a:br>
                      <a:r>
                        <a:rPr lang="en" sz="2000">
                          <a:solidFill>
                            <a:schemeClr val="dk1"/>
                          </a:solidFill>
                        </a:rPr>
                        <a:t>New Story Staff (2)</a:t>
                      </a:r>
                      <a:endParaRPr sz="2000">
                        <a:solidFill>
                          <a:schemeClr val="dk1"/>
                        </a:solidFill>
                      </a:endParaRPr>
                    </a:p>
                    <a:p>
                      <a:pPr marL="0" lvl="0" indent="0" algn="ctr" rtl="0">
                        <a:spcBef>
                          <a:spcPts val="0"/>
                        </a:spcBef>
                        <a:spcAft>
                          <a:spcPts val="0"/>
                        </a:spcAft>
                        <a:buNone/>
                      </a:pPr>
                      <a:endParaRPr sz="20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49" name="Google Shape;1149;p87"/>
          <p:cNvSpPr txBox="1">
            <a:spLocks noGrp="1"/>
          </p:cNvSpPr>
          <p:nvPr>
            <p:ph type="title"/>
          </p:nvPr>
        </p:nvSpPr>
        <p:spPr>
          <a:xfrm>
            <a:off x="720000" y="1336150"/>
            <a:ext cx="7636500" cy="125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800"/>
              <a:t>Medicaid Specialist</a:t>
            </a:r>
            <a:endParaRPr sz="6800"/>
          </a:p>
        </p:txBody>
      </p:sp>
      <p:sp>
        <p:nvSpPr>
          <p:cNvPr id="1150" name="Google Shape;1150;p87"/>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1" name="Google Shape;1151;p87"/>
          <p:cNvGrpSpPr/>
          <p:nvPr/>
        </p:nvGrpSpPr>
        <p:grpSpPr>
          <a:xfrm>
            <a:off x="872406" y="3519228"/>
            <a:ext cx="322647" cy="322647"/>
            <a:chOff x="798656" y="3849778"/>
            <a:chExt cx="322647" cy="322647"/>
          </a:xfrm>
        </p:grpSpPr>
        <p:grpSp>
          <p:nvGrpSpPr>
            <p:cNvPr id="1152" name="Google Shape;1152;p87"/>
            <p:cNvGrpSpPr/>
            <p:nvPr/>
          </p:nvGrpSpPr>
          <p:grpSpPr>
            <a:xfrm>
              <a:off x="845906" y="3897028"/>
              <a:ext cx="228146" cy="228146"/>
              <a:chOff x="1789050" y="-311125"/>
              <a:chExt cx="427800" cy="427800"/>
            </a:xfrm>
          </p:grpSpPr>
          <p:cxnSp>
            <p:nvCxnSpPr>
              <p:cNvPr id="1153" name="Google Shape;1153;p8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54" name="Google Shape;1154;p8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55" name="Google Shape;1155;p87"/>
            <p:cNvGrpSpPr/>
            <p:nvPr/>
          </p:nvGrpSpPr>
          <p:grpSpPr>
            <a:xfrm rot="2700000">
              <a:off x="845906" y="3897028"/>
              <a:ext cx="228146" cy="228146"/>
              <a:chOff x="1789050" y="-311125"/>
              <a:chExt cx="427800" cy="427800"/>
            </a:xfrm>
          </p:grpSpPr>
          <p:cxnSp>
            <p:nvCxnSpPr>
              <p:cNvPr id="1156" name="Google Shape;1156;p8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57" name="Google Shape;1157;p8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grpSp>
        <p:nvGrpSpPr>
          <p:cNvPr id="1158" name="Google Shape;1158;p87"/>
          <p:cNvGrpSpPr/>
          <p:nvPr/>
        </p:nvGrpSpPr>
        <p:grpSpPr>
          <a:xfrm>
            <a:off x="7948956" y="3519228"/>
            <a:ext cx="322647" cy="322647"/>
            <a:chOff x="798656" y="3849778"/>
            <a:chExt cx="322647" cy="322647"/>
          </a:xfrm>
        </p:grpSpPr>
        <p:grpSp>
          <p:nvGrpSpPr>
            <p:cNvPr id="1159" name="Google Shape;1159;p87"/>
            <p:cNvGrpSpPr/>
            <p:nvPr/>
          </p:nvGrpSpPr>
          <p:grpSpPr>
            <a:xfrm>
              <a:off x="845906" y="3897028"/>
              <a:ext cx="228146" cy="228146"/>
              <a:chOff x="1789050" y="-311125"/>
              <a:chExt cx="427800" cy="427800"/>
            </a:xfrm>
          </p:grpSpPr>
          <p:cxnSp>
            <p:nvCxnSpPr>
              <p:cNvPr id="1160" name="Google Shape;1160;p8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61" name="Google Shape;1161;p8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62" name="Google Shape;1162;p87"/>
            <p:cNvGrpSpPr/>
            <p:nvPr/>
          </p:nvGrpSpPr>
          <p:grpSpPr>
            <a:xfrm rot="2700000">
              <a:off x="845906" y="3897028"/>
              <a:ext cx="228146" cy="228146"/>
              <a:chOff x="1789050" y="-311125"/>
              <a:chExt cx="427800" cy="427800"/>
            </a:xfrm>
          </p:grpSpPr>
          <p:cxnSp>
            <p:nvCxnSpPr>
              <p:cNvPr id="1163" name="Google Shape;1163;p87"/>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64" name="Google Shape;1164;p87"/>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88"/>
          <p:cNvSpPr txBox="1"/>
          <p:nvPr/>
        </p:nvSpPr>
        <p:spPr>
          <a:xfrm>
            <a:off x="3602600" y="1450900"/>
            <a:ext cx="32100" cy="1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0" name="Google Shape;1170;p88"/>
          <p:cNvSpPr txBox="1"/>
          <p:nvPr/>
        </p:nvSpPr>
        <p:spPr>
          <a:xfrm>
            <a:off x="2775300" y="1675950"/>
            <a:ext cx="4139400" cy="145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a:t>Valerie Washington</a:t>
            </a:r>
            <a:endParaRPr sz="30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89"/>
          <p:cNvSpPr/>
          <p:nvPr/>
        </p:nvSpPr>
        <p:spPr>
          <a:xfrm>
            <a:off x="2002550" y="4428450"/>
            <a:ext cx="1284300" cy="350100"/>
          </a:xfrm>
          <a:prstGeom prst="roundRect">
            <a:avLst>
              <a:gd name="adj" fmla="val 0"/>
            </a:avLst>
          </a:prstGeom>
          <a:solidFill>
            <a:schemeClr val="lt1"/>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176" name="Google Shape;1176;p89"/>
          <p:cNvSpPr/>
          <p:nvPr/>
        </p:nvSpPr>
        <p:spPr>
          <a:xfrm>
            <a:off x="328683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89"/>
          <p:cNvSpPr/>
          <p:nvPr/>
        </p:nvSpPr>
        <p:spPr>
          <a:xfrm>
            <a:off x="4571113"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89"/>
          <p:cNvSpPr/>
          <p:nvPr/>
        </p:nvSpPr>
        <p:spPr>
          <a:xfrm>
            <a:off x="585368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89"/>
          <p:cNvSpPr/>
          <p:nvPr/>
        </p:nvSpPr>
        <p:spPr>
          <a:xfrm>
            <a:off x="7139700"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89"/>
          <p:cNvSpPr/>
          <p:nvPr/>
        </p:nvSpPr>
        <p:spPr>
          <a:xfrm flipH="1">
            <a:off x="719975"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89"/>
          <p:cNvSpPr/>
          <p:nvPr/>
        </p:nvSpPr>
        <p:spPr>
          <a:xfrm>
            <a:off x="719975" y="4778550"/>
            <a:ext cx="7704000" cy="633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89"/>
          <p:cNvSpPr txBox="1">
            <a:spLocks noGrp="1"/>
          </p:cNvSpPr>
          <p:nvPr>
            <p:ph type="title"/>
          </p:nvPr>
        </p:nvSpPr>
        <p:spPr>
          <a:xfrm>
            <a:off x="1639950" y="1928938"/>
            <a:ext cx="58641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Who do we serve?</a:t>
            </a:r>
            <a:endParaRPr/>
          </a:p>
        </p:txBody>
      </p:sp>
      <p:sp>
        <p:nvSpPr>
          <p:cNvPr id="1183" name="Google Shape;1183;p89"/>
          <p:cNvSpPr txBox="1">
            <a:spLocks noGrp="1"/>
          </p:cNvSpPr>
          <p:nvPr>
            <p:ph type="title" idx="2"/>
          </p:nvPr>
        </p:nvSpPr>
        <p:spPr>
          <a:xfrm>
            <a:off x="3590500" y="623638"/>
            <a:ext cx="18591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a:t>
            </a:r>
            <a:endParaRPr/>
          </a:p>
        </p:txBody>
      </p:sp>
      <p:sp>
        <p:nvSpPr>
          <p:cNvPr id="1184" name="Google Shape;1184;p89"/>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5" name="Google Shape;1185;p89"/>
          <p:cNvGrpSpPr/>
          <p:nvPr/>
        </p:nvGrpSpPr>
        <p:grpSpPr>
          <a:xfrm flipH="1">
            <a:off x="-630316" y="2619985"/>
            <a:ext cx="2687880" cy="2687880"/>
            <a:chOff x="7531013" y="3325275"/>
            <a:chExt cx="1805400" cy="1805400"/>
          </a:xfrm>
        </p:grpSpPr>
        <p:grpSp>
          <p:nvGrpSpPr>
            <p:cNvPr id="1186" name="Google Shape;1186;p89"/>
            <p:cNvGrpSpPr/>
            <p:nvPr/>
          </p:nvGrpSpPr>
          <p:grpSpPr>
            <a:xfrm>
              <a:off x="8022706" y="3772003"/>
              <a:ext cx="322647" cy="322647"/>
              <a:chOff x="798656" y="3849778"/>
              <a:chExt cx="322647" cy="322647"/>
            </a:xfrm>
          </p:grpSpPr>
          <p:grpSp>
            <p:nvGrpSpPr>
              <p:cNvPr id="1187" name="Google Shape;1187;p89"/>
              <p:cNvGrpSpPr/>
              <p:nvPr/>
            </p:nvGrpSpPr>
            <p:grpSpPr>
              <a:xfrm>
                <a:off x="845906" y="3897028"/>
                <a:ext cx="228146" cy="228146"/>
                <a:chOff x="1789050" y="-311125"/>
                <a:chExt cx="427800" cy="427800"/>
              </a:xfrm>
            </p:grpSpPr>
            <p:cxnSp>
              <p:nvCxnSpPr>
                <p:cNvPr id="1188" name="Google Shape;1188;p8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89" name="Google Shape;1189;p8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90" name="Google Shape;1190;p89"/>
              <p:cNvGrpSpPr/>
              <p:nvPr/>
            </p:nvGrpSpPr>
            <p:grpSpPr>
              <a:xfrm rot="2700000">
                <a:off x="845906" y="3897028"/>
                <a:ext cx="228146" cy="228146"/>
                <a:chOff x="1789050" y="-311125"/>
                <a:chExt cx="427800" cy="427800"/>
              </a:xfrm>
            </p:grpSpPr>
            <p:cxnSp>
              <p:nvCxnSpPr>
                <p:cNvPr id="1191" name="Google Shape;1191;p8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92" name="Google Shape;1192;p8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1193" name="Google Shape;1193;p89"/>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4" name="Google Shape;1194;p89"/>
          <p:cNvGrpSpPr/>
          <p:nvPr/>
        </p:nvGrpSpPr>
        <p:grpSpPr>
          <a:xfrm>
            <a:off x="7093176" y="2619985"/>
            <a:ext cx="2687880" cy="2687880"/>
            <a:chOff x="7531013" y="3325275"/>
            <a:chExt cx="1805400" cy="1805400"/>
          </a:xfrm>
        </p:grpSpPr>
        <p:grpSp>
          <p:nvGrpSpPr>
            <p:cNvPr id="1195" name="Google Shape;1195;p89"/>
            <p:cNvGrpSpPr/>
            <p:nvPr/>
          </p:nvGrpSpPr>
          <p:grpSpPr>
            <a:xfrm>
              <a:off x="8022706" y="3772003"/>
              <a:ext cx="322647" cy="322647"/>
              <a:chOff x="798656" y="3849778"/>
              <a:chExt cx="322647" cy="322647"/>
            </a:xfrm>
          </p:grpSpPr>
          <p:grpSp>
            <p:nvGrpSpPr>
              <p:cNvPr id="1196" name="Google Shape;1196;p89"/>
              <p:cNvGrpSpPr/>
              <p:nvPr/>
            </p:nvGrpSpPr>
            <p:grpSpPr>
              <a:xfrm>
                <a:off x="845906" y="3897028"/>
                <a:ext cx="228146" cy="228146"/>
                <a:chOff x="1789050" y="-311125"/>
                <a:chExt cx="427800" cy="427800"/>
              </a:xfrm>
            </p:grpSpPr>
            <p:cxnSp>
              <p:nvCxnSpPr>
                <p:cNvPr id="1197" name="Google Shape;1197;p8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198" name="Google Shape;1198;p8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199" name="Google Shape;1199;p89"/>
              <p:cNvGrpSpPr/>
              <p:nvPr/>
            </p:nvGrpSpPr>
            <p:grpSpPr>
              <a:xfrm rot="2700000">
                <a:off x="845906" y="3897028"/>
                <a:ext cx="228146" cy="228146"/>
                <a:chOff x="1789050" y="-311125"/>
                <a:chExt cx="427800" cy="427800"/>
              </a:xfrm>
            </p:grpSpPr>
            <p:cxnSp>
              <p:nvCxnSpPr>
                <p:cNvPr id="1200" name="Google Shape;1200;p89"/>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201" name="Google Shape;1201;p89"/>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1202" name="Google Shape;1202;p89"/>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06"/>
        <p:cNvGrpSpPr/>
        <p:nvPr/>
      </p:nvGrpSpPr>
      <p:grpSpPr>
        <a:xfrm>
          <a:off x="0" y="0"/>
          <a:ext cx="0" cy="0"/>
          <a:chOff x="0" y="0"/>
          <a:chExt cx="0" cy="0"/>
        </a:xfrm>
      </p:grpSpPr>
      <p:sp>
        <p:nvSpPr>
          <p:cNvPr id="1207" name="Google Shape;1207;p90"/>
          <p:cNvSpPr txBox="1">
            <a:spLocks noGrp="1"/>
          </p:cNvSpPr>
          <p:nvPr>
            <p:ph type="ctrTitle"/>
          </p:nvPr>
        </p:nvSpPr>
        <p:spPr>
          <a:xfrm>
            <a:off x="1143000" y="1676397"/>
            <a:ext cx="6858000" cy="1790700"/>
          </a:xfrm>
          <a:prstGeom prst="rect">
            <a:avLst/>
          </a:prstGeom>
        </p:spPr>
        <p:txBody>
          <a:bodyPr spcFirstLastPara="1" wrap="square" lIns="91425" tIns="91425" rIns="91425" bIns="91425" anchor="ctr" anchorCtr="0">
            <a:noAutofit/>
          </a:bodyPr>
          <a:lstStyle/>
          <a:p>
            <a:pPr marL="457200" lvl="0" indent="0" algn="ctr" rtl="0">
              <a:spcBef>
                <a:spcPts val="0"/>
              </a:spcBef>
              <a:spcAft>
                <a:spcPts val="0"/>
              </a:spcAft>
              <a:buNone/>
            </a:pPr>
            <a:r>
              <a:rPr lang="en" sz="4800" b="1">
                <a:solidFill>
                  <a:schemeClr val="lt1"/>
                </a:solidFill>
              </a:rPr>
              <a:t>ACPS Special Education Programs</a:t>
            </a:r>
            <a:endParaRPr sz="4800">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91"/>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38</a:t>
            </a:fld>
            <a:endParaRPr/>
          </a:p>
        </p:txBody>
      </p:sp>
      <p:sp>
        <p:nvSpPr>
          <p:cNvPr id="1213" name="Google Shape;1213;p91"/>
          <p:cNvSpPr txBox="1"/>
          <p:nvPr/>
        </p:nvSpPr>
        <p:spPr>
          <a:xfrm>
            <a:off x="147475" y="2092800"/>
            <a:ext cx="3761700" cy="1504500"/>
          </a:xfrm>
          <a:prstGeom prst="rect">
            <a:avLst/>
          </a:prstGeom>
          <a:noFill/>
          <a:ln>
            <a:noFill/>
          </a:ln>
        </p:spPr>
        <p:txBody>
          <a:bodyPr spcFirstLastPara="1" wrap="square" lIns="91425" tIns="45700" rIns="91425" bIns="45700" anchor="t" anchorCtr="0">
            <a:noAutofit/>
          </a:bodyPr>
          <a:lstStyle/>
          <a:p>
            <a:pPr marL="342900" marR="0" lvl="0" indent="-266700" algn="l" rtl="0">
              <a:spcBef>
                <a:spcPts val="0"/>
              </a:spcBef>
              <a:spcAft>
                <a:spcPts val="0"/>
              </a:spcAft>
              <a:buClr>
                <a:schemeClr val="dk1"/>
              </a:buClr>
              <a:buSzPts val="2400"/>
              <a:buFont typeface="Calibri"/>
              <a:buChar char="•"/>
            </a:pPr>
            <a:r>
              <a:rPr lang="en" sz="2800" b="1" i="0" u="none" strike="noStrike" cap="none">
                <a:solidFill>
                  <a:schemeClr val="dk1"/>
                </a:solidFill>
                <a:latin typeface="Calibri"/>
                <a:ea typeface="Calibri"/>
                <a:cs typeface="Calibri"/>
                <a:sym typeface="Calibri"/>
              </a:rPr>
              <a:t>CROSS-CATEGORICAL PROGRAMS</a:t>
            </a:r>
            <a:endParaRPr sz="2800" b="0" i="0" u="none" strike="noStrike" cap="none">
              <a:solidFill>
                <a:schemeClr val="dk1"/>
              </a:solidFill>
              <a:latin typeface="Arial"/>
              <a:ea typeface="Arial"/>
              <a:cs typeface="Arial"/>
              <a:sym typeface="Arial"/>
            </a:endParaRPr>
          </a:p>
          <a:p>
            <a:pPr marL="742950" marR="0" lvl="1" indent="-234950" algn="l" rtl="0">
              <a:spcBef>
                <a:spcPts val="640"/>
              </a:spcBef>
              <a:spcAft>
                <a:spcPts val="0"/>
              </a:spcAft>
              <a:buClr>
                <a:schemeClr val="dk1"/>
              </a:buClr>
              <a:buSzPts val="2400"/>
              <a:buFont typeface="Calibri"/>
              <a:buChar char="–"/>
            </a:pPr>
            <a:r>
              <a:rPr lang="en" sz="2800" b="1" i="0" u="none" strike="noStrike" cap="none">
                <a:solidFill>
                  <a:schemeClr val="dk1"/>
                </a:solidFill>
                <a:latin typeface="Calibri"/>
                <a:ea typeface="Calibri"/>
                <a:cs typeface="Calibri"/>
                <a:sym typeface="Calibri"/>
              </a:rPr>
              <a:t>A continuum of services</a:t>
            </a:r>
            <a:endParaRPr sz="2800" b="0" i="0" u="none" strike="noStrike" cap="none">
              <a:solidFill>
                <a:schemeClr val="dk1"/>
              </a:solidFill>
              <a:latin typeface="Arial"/>
              <a:ea typeface="Arial"/>
              <a:cs typeface="Arial"/>
              <a:sym typeface="Arial"/>
            </a:endParaRPr>
          </a:p>
          <a:p>
            <a:pPr marL="742950" marR="0" lvl="1" indent="-234950" algn="l" rtl="0">
              <a:spcBef>
                <a:spcPts val="640"/>
              </a:spcBef>
              <a:spcAft>
                <a:spcPts val="0"/>
              </a:spcAft>
              <a:buClr>
                <a:schemeClr val="dk1"/>
              </a:buClr>
              <a:buSzPts val="2400"/>
              <a:buFont typeface="Calibri"/>
              <a:buChar char="–"/>
            </a:pPr>
            <a:r>
              <a:rPr lang="en" sz="2800" b="1" i="0" u="none" strike="noStrike" cap="none">
                <a:solidFill>
                  <a:schemeClr val="dk1"/>
                </a:solidFill>
                <a:latin typeface="Calibri"/>
                <a:ea typeface="Calibri"/>
                <a:cs typeface="Calibri"/>
                <a:sym typeface="Calibri"/>
              </a:rPr>
              <a:t>At all public schools</a:t>
            </a:r>
            <a:endParaRPr sz="2800" b="0" i="0" u="none" strike="noStrike" cap="none">
              <a:solidFill>
                <a:schemeClr val="dk1"/>
              </a:solidFill>
              <a:latin typeface="Arial"/>
              <a:ea typeface="Arial"/>
              <a:cs typeface="Arial"/>
              <a:sym typeface="Arial"/>
            </a:endParaRPr>
          </a:p>
          <a:p>
            <a:pPr marL="1200150" marR="0" lvl="2" indent="-82550" algn="l" rtl="0">
              <a:spcBef>
                <a:spcPts val="640"/>
              </a:spcBef>
              <a:spcAft>
                <a:spcPts val="0"/>
              </a:spcAft>
              <a:buNone/>
            </a:pPr>
            <a:endParaRPr sz="3600" b="1" i="0" u="none" strike="noStrike" cap="none">
              <a:solidFill>
                <a:schemeClr val="dk1"/>
              </a:solidFill>
              <a:latin typeface="Calibri"/>
              <a:ea typeface="Calibri"/>
              <a:cs typeface="Calibri"/>
              <a:sym typeface="Calibri"/>
            </a:endParaRPr>
          </a:p>
        </p:txBody>
      </p:sp>
      <p:sp>
        <p:nvSpPr>
          <p:cNvPr id="1214" name="Google Shape;1214;p91"/>
          <p:cNvSpPr txBox="1"/>
          <p:nvPr/>
        </p:nvSpPr>
        <p:spPr>
          <a:xfrm>
            <a:off x="3549025" y="75400"/>
            <a:ext cx="5422200" cy="3357900"/>
          </a:xfrm>
          <a:prstGeom prst="rect">
            <a:avLst/>
          </a:pr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None/>
            </a:pPr>
            <a:r>
              <a:rPr lang="en" sz="2700" b="1" i="0" u="none" strike="noStrike" cap="none">
                <a:solidFill>
                  <a:srgbClr val="0000FF"/>
                </a:solidFill>
                <a:latin typeface="Calibri"/>
                <a:ea typeface="Calibri"/>
                <a:cs typeface="Calibri"/>
                <a:sym typeface="Calibri"/>
              </a:rPr>
              <a:t>Special Education - </a:t>
            </a:r>
            <a:r>
              <a:rPr lang="en" sz="2700" b="1" i="0" u="none" strike="noStrike" cap="none">
                <a:solidFill>
                  <a:srgbClr val="FF0000"/>
                </a:solidFill>
                <a:latin typeface="Calibri"/>
                <a:ea typeface="Calibri"/>
                <a:cs typeface="Calibri"/>
                <a:sym typeface="Calibri"/>
              </a:rPr>
              <a:t>Generalists</a:t>
            </a:r>
            <a:br>
              <a:rPr lang="en" sz="2700" b="1" i="0" u="none" strike="noStrike" cap="none">
                <a:solidFill>
                  <a:srgbClr val="0000FF"/>
                </a:solidFill>
                <a:latin typeface="Calibri"/>
                <a:ea typeface="Calibri"/>
                <a:cs typeface="Calibri"/>
                <a:sym typeface="Calibri"/>
              </a:rPr>
            </a:br>
            <a:r>
              <a:rPr lang="en" sz="2700" b="1" i="0" u="none" strike="noStrike" cap="none">
                <a:solidFill>
                  <a:srgbClr val="0000FF"/>
                </a:solidFill>
                <a:latin typeface="Calibri"/>
                <a:ea typeface="Calibri"/>
                <a:cs typeface="Calibri"/>
                <a:sym typeface="Calibri"/>
              </a:rPr>
              <a:t>(i.e. Resource, Push-In, Pull-Out, Collaborative Classes)</a:t>
            </a:r>
            <a:br>
              <a:rPr lang="en" sz="2700" b="1" i="0" u="none" strike="noStrike" cap="none">
                <a:solidFill>
                  <a:srgbClr val="0000FF"/>
                </a:solidFill>
                <a:latin typeface="Calibri"/>
                <a:ea typeface="Calibri"/>
                <a:cs typeface="Calibri"/>
                <a:sym typeface="Calibri"/>
              </a:rPr>
            </a:br>
            <a:r>
              <a:rPr lang="en" sz="2700" b="1" i="0" u="none" strike="noStrike" cap="none">
                <a:solidFill>
                  <a:srgbClr val="0000FF"/>
                </a:solidFill>
                <a:latin typeface="Calibri"/>
                <a:ea typeface="Calibri"/>
                <a:cs typeface="Calibri"/>
                <a:sym typeface="Calibri"/>
              </a:rPr>
              <a:t>-</a:t>
            </a:r>
            <a:endParaRPr sz="2700" b="1" i="0" u="none" strike="noStrike" cap="none">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Speech and Language Pathologists</a:t>
            </a:r>
            <a:endParaRPr sz="2700" b="1">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School Psychologists</a:t>
            </a:r>
            <a:endParaRPr sz="2700" b="1">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Occupational Therapists</a:t>
            </a:r>
            <a:endParaRPr sz="2700" b="1">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Physical Therapists</a:t>
            </a:r>
            <a:endParaRPr sz="2700" b="1">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Teachers of Deaf/Hard of Hearing</a:t>
            </a:r>
            <a:endParaRPr sz="2700" b="1">
              <a:solidFill>
                <a:srgbClr val="0000FF"/>
              </a:solidFill>
              <a:latin typeface="Calibri"/>
              <a:ea typeface="Calibri"/>
              <a:cs typeface="Calibri"/>
              <a:sym typeface="Calibri"/>
            </a:endParaRPr>
          </a:p>
          <a:p>
            <a:pPr marL="0" marR="0" lvl="0" indent="0" algn="ctr" rtl="0">
              <a:lnSpc>
                <a:spcPct val="120000"/>
              </a:lnSpc>
              <a:spcBef>
                <a:spcPts val="0"/>
              </a:spcBef>
              <a:spcAft>
                <a:spcPts val="0"/>
              </a:spcAft>
              <a:buNone/>
            </a:pPr>
            <a:r>
              <a:rPr lang="en" sz="2700" b="1">
                <a:solidFill>
                  <a:srgbClr val="0000FF"/>
                </a:solidFill>
                <a:latin typeface="Calibri"/>
                <a:ea typeface="Calibri"/>
                <a:cs typeface="Calibri"/>
                <a:sym typeface="Calibri"/>
              </a:rPr>
              <a:t>Teachers of Blind/Visually Impaired</a:t>
            </a:r>
            <a:endParaRPr sz="2700" b="1">
              <a:solidFill>
                <a:srgbClr val="0000FF"/>
              </a:solidFill>
              <a:latin typeface="Calibri"/>
              <a:ea typeface="Calibri"/>
              <a:cs typeface="Calibri"/>
              <a:sym typeface="Calibri"/>
            </a:endParaRPr>
          </a:p>
        </p:txBody>
      </p:sp>
      <p:pic>
        <p:nvPicPr>
          <p:cNvPr id="1215" name="Google Shape;1215;p91" descr="http://securefutures.us/wp-content/uploads/2015/05/ACPSlogo_color-984x544.jpg"/>
          <p:cNvPicPr preferRelativeResize="0"/>
          <p:nvPr/>
        </p:nvPicPr>
        <p:blipFill rotWithShape="1">
          <a:blip r:embed="rId3">
            <a:alphaModFix/>
          </a:blip>
          <a:srcRect/>
          <a:stretch/>
        </p:blipFill>
        <p:spPr>
          <a:xfrm>
            <a:off x="166525" y="285750"/>
            <a:ext cx="2535168" cy="14022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p92"/>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39</a:t>
            </a:fld>
            <a:endParaRPr/>
          </a:p>
        </p:txBody>
      </p:sp>
      <p:sp>
        <p:nvSpPr>
          <p:cNvPr id="1221" name="Google Shape;1221;p92"/>
          <p:cNvSpPr txBox="1"/>
          <p:nvPr/>
        </p:nvSpPr>
        <p:spPr>
          <a:xfrm>
            <a:off x="278258" y="247384"/>
            <a:ext cx="8713200" cy="4782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400" b="1" i="0" u="none" strike="noStrike" cap="none">
                <a:solidFill>
                  <a:srgbClr val="FF0000"/>
                </a:solidFill>
                <a:latin typeface="Calibri"/>
                <a:ea typeface="Calibri"/>
                <a:cs typeface="Calibri"/>
                <a:sym typeface="Calibri"/>
              </a:rPr>
              <a:t>Early Childhood Special Education</a:t>
            </a:r>
            <a:endParaRPr sz="24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1000" b="0" i="0" u="none" strike="noStrike" cap="none">
              <a:solidFill>
                <a:schemeClr val="dk1"/>
              </a:solidFill>
              <a:latin typeface="Calibri"/>
              <a:ea typeface="Calibri"/>
              <a:cs typeface="Calibri"/>
              <a:sym typeface="Calibri"/>
            </a:endParaRPr>
          </a:p>
          <a:p>
            <a:pPr marL="457200" marR="0" lvl="0" indent="-444500" algn="l" rtl="0">
              <a:spcBef>
                <a:spcPts val="0"/>
              </a:spcBef>
              <a:spcAft>
                <a:spcPts val="0"/>
              </a:spcAft>
              <a:buClr>
                <a:srgbClr val="0070C0"/>
              </a:buClr>
              <a:buSzPts val="3000"/>
              <a:buFont typeface="Arial"/>
              <a:buChar char="●"/>
            </a:pPr>
            <a:r>
              <a:rPr lang="en" sz="3600" b="1">
                <a:solidFill>
                  <a:srgbClr val="0070C0"/>
                </a:solidFill>
                <a:latin typeface="Calibri"/>
                <a:ea typeface="Calibri"/>
                <a:cs typeface="Calibri"/>
                <a:sym typeface="Calibri"/>
              </a:rPr>
              <a:t>VPI Blended Classroom</a:t>
            </a:r>
            <a:endParaRPr sz="3600" b="1">
              <a:solidFill>
                <a:srgbClr val="0070C0"/>
              </a:solidFill>
              <a:latin typeface="Calibri"/>
              <a:ea typeface="Calibri"/>
              <a:cs typeface="Calibri"/>
              <a:sym typeface="Calibri"/>
            </a:endParaRPr>
          </a:p>
          <a:p>
            <a:pPr marL="914400" marR="0" lvl="1" indent="-457200" algn="l" rtl="0">
              <a:spcBef>
                <a:spcPts val="0"/>
              </a:spcBef>
              <a:spcAft>
                <a:spcPts val="0"/>
              </a:spcAft>
              <a:buClr>
                <a:schemeClr val="dk1"/>
              </a:buClr>
              <a:buSzPts val="3600"/>
              <a:buFont typeface="Calibri"/>
              <a:buChar char="○"/>
            </a:pPr>
            <a:r>
              <a:rPr lang="en" sz="3600">
                <a:solidFill>
                  <a:schemeClr val="dk1"/>
                </a:solidFill>
                <a:latin typeface="Calibri"/>
                <a:ea typeface="Calibri"/>
                <a:cs typeface="Calibri"/>
                <a:sym typeface="Calibri"/>
              </a:rPr>
              <a:t>Stone Robinson Elementary</a:t>
            </a:r>
            <a:endParaRPr sz="3600">
              <a:solidFill>
                <a:schemeClr val="dk1"/>
              </a:solidFill>
              <a:latin typeface="Calibri"/>
              <a:ea typeface="Calibri"/>
              <a:cs typeface="Calibri"/>
              <a:sym typeface="Calibri"/>
            </a:endParaRPr>
          </a:p>
          <a:p>
            <a:pPr marL="457200" marR="0" lvl="0" indent="-444500" algn="l" rtl="0">
              <a:spcBef>
                <a:spcPts val="0"/>
              </a:spcBef>
              <a:spcAft>
                <a:spcPts val="0"/>
              </a:spcAft>
              <a:buClr>
                <a:srgbClr val="0070C0"/>
              </a:buClr>
              <a:buSzPts val="3000"/>
              <a:buFont typeface="Arial"/>
              <a:buChar char="●"/>
            </a:pPr>
            <a:r>
              <a:rPr lang="en" sz="3600" b="1">
                <a:solidFill>
                  <a:srgbClr val="0070C0"/>
                </a:solidFill>
                <a:latin typeface="Calibri"/>
                <a:ea typeface="Calibri"/>
                <a:cs typeface="Calibri"/>
                <a:sym typeface="Calibri"/>
              </a:rPr>
              <a:t>ECSE</a:t>
            </a:r>
            <a:endParaRPr sz="3600" b="0" i="0" u="none" strike="noStrike" cap="none">
              <a:solidFill>
                <a:schemeClr val="dk1"/>
              </a:solidFill>
              <a:latin typeface="Arial"/>
              <a:ea typeface="Arial"/>
              <a:cs typeface="Arial"/>
              <a:sym typeface="Arial"/>
            </a:endParaRPr>
          </a:p>
          <a:p>
            <a:pPr marL="914400" marR="0" lvl="1" indent="-431800" algn="l" rtl="0">
              <a:spcBef>
                <a:spcPts val="0"/>
              </a:spcBef>
              <a:spcAft>
                <a:spcPts val="0"/>
              </a:spcAft>
              <a:buClr>
                <a:schemeClr val="dk1"/>
              </a:buClr>
              <a:buSzPts val="2800"/>
              <a:buChar char="○"/>
            </a:pPr>
            <a:r>
              <a:rPr lang="en" sz="2800"/>
              <a:t>Agnor Hurt Elementary</a:t>
            </a:r>
            <a:endParaRPr sz="2800"/>
          </a:p>
          <a:p>
            <a:pPr marL="914400" marR="0" lvl="1" indent="-431800" algn="l" rtl="0">
              <a:spcBef>
                <a:spcPts val="0"/>
              </a:spcBef>
              <a:spcAft>
                <a:spcPts val="0"/>
              </a:spcAft>
              <a:buSzPts val="2800"/>
              <a:buChar char="○"/>
            </a:pPr>
            <a:r>
              <a:rPr lang="en" sz="2800"/>
              <a:t>Baker Butler Elementary</a:t>
            </a:r>
            <a:endParaRPr sz="2800"/>
          </a:p>
          <a:p>
            <a:pPr marL="914400" marR="0" lvl="1" indent="-431800" algn="l" rtl="0">
              <a:spcBef>
                <a:spcPts val="0"/>
              </a:spcBef>
              <a:spcAft>
                <a:spcPts val="0"/>
              </a:spcAft>
              <a:buSzPts val="2800"/>
              <a:buChar char="○"/>
            </a:pPr>
            <a:r>
              <a:rPr lang="en" sz="2800"/>
              <a:t>Broadus Wood Elementary</a:t>
            </a:r>
            <a:endParaRPr sz="2800"/>
          </a:p>
          <a:p>
            <a:pPr marL="914400" marR="0" lvl="1" indent="-431800" algn="l" rtl="0">
              <a:spcBef>
                <a:spcPts val="0"/>
              </a:spcBef>
              <a:spcAft>
                <a:spcPts val="0"/>
              </a:spcAft>
              <a:buSzPts val="2800"/>
              <a:buChar char="○"/>
            </a:pPr>
            <a:r>
              <a:rPr lang="en" sz="2800"/>
              <a:t>Brownsville Elementary (2)</a:t>
            </a:r>
            <a:endParaRPr sz="2800"/>
          </a:p>
          <a:p>
            <a:pPr marL="914400" lvl="1" indent="-406400" algn="l" rtl="0">
              <a:spcBef>
                <a:spcPts val="0"/>
              </a:spcBef>
              <a:spcAft>
                <a:spcPts val="0"/>
              </a:spcAft>
              <a:buClr>
                <a:schemeClr val="dk1"/>
              </a:buClr>
              <a:buSzPts val="2800"/>
              <a:buChar char="○"/>
            </a:pPr>
            <a:r>
              <a:rPr lang="en" sz="2800">
                <a:solidFill>
                  <a:schemeClr val="dk1"/>
                </a:solidFill>
              </a:rPr>
              <a:t>Greer Elementary</a:t>
            </a:r>
            <a:endParaRPr sz="2800">
              <a:solidFill>
                <a:schemeClr val="dk1"/>
              </a:solidFill>
            </a:endParaRPr>
          </a:p>
          <a:p>
            <a:pPr marL="508000" marR="0" lvl="1" indent="0" algn="l" rtl="0">
              <a:spcBef>
                <a:spcPts val="0"/>
              </a:spcBef>
              <a:spcAft>
                <a:spcPts val="0"/>
              </a:spcAft>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p93"/>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40</a:t>
            </a:fld>
            <a:endParaRPr/>
          </a:p>
        </p:txBody>
      </p:sp>
      <p:sp>
        <p:nvSpPr>
          <p:cNvPr id="1227" name="Google Shape;1227;p93"/>
          <p:cNvSpPr txBox="1"/>
          <p:nvPr/>
        </p:nvSpPr>
        <p:spPr>
          <a:xfrm>
            <a:off x="300000" y="57150"/>
            <a:ext cx="8544000" cy="4743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Early Childhood Special Education</a:t>
            </a:r>
            <a:endParaRPr sz="20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900" b="0" i="0" u="none" strike="noStrike" cap="none">
              <a:solidFill>
                <a:schemeClr val="dk1"/>
              </a:solidFill>
              <a:latin typeface="Calibri"/>
              <a:ea typeface="Calibri"/>
              <a:cs typeface="Calibri"/>
              <a:sym typeface="Calibri"/>
            </a:endParaRPr>
          </a:p>
          <a:p>
            <a:pPr marL="457200" marR="0" lvl="0" indent="-406400" algn="l" rtl="0">
              <a:spcBef>
                <a:spcPts val="0"/>
              </a:spcBef>
              <a:spcAft>
                <a:spcPts val="0"/>
              </a:spcAft>
              <a:buClr>
                <a:srgbClr val="0070C0"/>
              </a:buClr>
              <a:buSzPts val="2400"/>
              <a:buFont typeface="Arial"/>
              <a:buChar char="•"/>
            </a:pPr>
            <a:r>
              <a:rPr lang="en" sz="2400" b="1">
                <a:solidFill>
                  <a:srgbClr val="0070C0"/>
                </a:solidFill>
                <a:latin typeface="Calibri"/>
                <a:ea typeface="Calibri"/>
                <a:cs typeface="Calibri"/>
                <a:sym typeface="Calibri"/>
              </a:rPr>
              <a:t>ECSE (con’t)</a:t>
            </a:r>
            <a:endParaRPr sz="2400"/>
          </a:p>
          <a:p>
            <a:pPr marL="914400" lvl="1" indent="-381000" algn="l" rtl="0">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Hollymead Elementary</a:t>
            </a:r>
            <a:endParaRPr sz="2400">
              <a:latin typeface="Calibri"/>
              <a:ea typeface="Calibri"/>
              <a:cs typeface="Calibri"/>
              <a:sym typeface="Calibri"/>
            </a:endParaRPr>
          </a:p>
          <a:p>
            <a:pPr marL="914400" marR="0" lvl="1" indent="-406400" algn="l" rtl="0">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Mountain View Elementary</a:t>
            </a:r>
            <a:endParaRPr sz="2400">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Stone Robinson Elementary</a:t>
            </a:r>
            <a:endParaRPr sz="2400">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Stony Point Elementary</a:t>
            </a:r>
            <a:br>
              <a:rPr lang="en" sz="2400" b="0" i="0" u="none" strike="noStrike" cap="none">
                <a:solidFill>
                  <a:schemeClr val="dk1"/>
                </a:solidFill>
                <a:latin typeface="Calibri"/>
                <a:ea typeface="Calibri"/>
                <a:cs typeface="Calibri"/>
                <a:sym typeface="Calibri"/>
              </a:rPr>
            </a:br>
            <a:endParaRPr sz="2400" b="0" i="0" u="none" strike="noStrike" cap="none">
              <a:solidFill>
                <a:schemeClr val="dk1"/>
              </a:solidFill>
              <a:latin typeface="Calibri"/>
              <a:ea typeface="Calibri"/>
              <a:cs typeface="Calibri"/>
              <a:sym typeface="Calibri"/>
            </a:endParaRPr>
          </a:p>
          <a:p>
            <a:pPr marL="457200" marR="0" lvl="0" indent="-406400" algn="l" rtl="0">
              <a:spcBef>
                <a:spcPts val="0"/>
              </a:spcBef>
              <a:spcAft>
                <a:spcPts val="0"/>
              </a:spcAft>
              <a:buClr>
                <a:srgbClr val="0070C0"/>
              </a:buClr>
              <a:buSzPts val="2400"/>
              <a:buFont typeface="Arial"/>
              <a:buChar char="•"/>
            </a:pPr>
            <a:r>
              <a:rPr lang="en" sz="2400" b="1" i="0" u="none" strike="noStrike" cap="none">
                <a:solidFill>
                  <a:srgbClr val="0070C0"/>
                </a:solidFill>
                <a:latin typeface="Calibri"/>
                <a:ea typeface="Calibri"/>
                <a:cs typeface="Calibri"/>
                <a:sym typeface="Calibri"/>
              </a:rPr>
              <a:t>Self-Contained: Autism Interventions</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Agnor Hurt Elementary</a:t>
            </a:r>
            <a:endParaRPr sz="2400">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Broadus Wood Elementary</a:t>
            </a:r>
            <a:endParaRPr sz="2400"/>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Stone-Robinson Elementary</a:t>
            </a:r>
            <a:endParaRPr sz="2400" b="0" i="0" u="none" strike="noStrike" cap="none">
              <a:solidFill>
                <a:schemeClr val="dk1"/>
              </a:solidFill>
              <a:latin typeface="Calibri"/>
              <a:ea typeface="Calibri"/>
              <a:cs typeface="Calibri"/>
              <a:sym typeface="Calibri"/>
            </a:endParaRPr>
          </a:p>
          <a:p>
            <a:pPr marL="914400" marR="0" lvl="1" indent="-254000" algn="l" rtl="0">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1228" name="Google Shape;1228;p93" descr="http://www.mvcsc.k12.in.us/userfiles/2/my%20files/district%20forms/2015-2016/stock%20photos/preschool%20sit.jpg?id=3680&amp;width=334"/>
          <p:cNvPicPr preferRelativeResize="0"/>
          <p:nvPr/>
        </p:nvPicPr>
        <p:blipFill rotWithShape="1">
          <a:blip r:embed="rId3">
            <a:alphaModFix/>
          </a:blip>
          <a:srcRect/>
          <a:stretch/>
        </p:blipFill>
        <p:spPr>
          <a:xfrm>
            <a:off x="5831375" y="2161325"/>
            <a:ext cx="3084025" cy="10025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94"/>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41</a:t>
            </a:fld>
            <a:endParaRPr/>
          </a:p>
        </p:txBody>
      </p:sp>
      <p:sp>
        <p:nvSpPr>
          <p:cNvPr id="1234" name="Google Shape;1234;p94"/>
          <p:cNvSpPr txBox="1"/>
          <p:nvPr/>
        </p:nvSpPr>
        <p:spPr>
          <a:xfrm>
            <a:off x="125382" y="-74991"/>
            <a:ext cx="8730300" cy="474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700" b="1" i="0" u="none" strike="noStrike" cap="none">
                <a:solidFill>
                  <a:srgbClr val="FF0000"/>
                </a:solidFill>
                <a:latin typeface="Calibri"/>
                <a:ea typeface="Calibri"/>
                <a:cs typeface="Calibri"/>
                <a:sym typeface="Calibri"/>
              </a:rPr>
              <a:t>Autism-BASE</a:t>
            </a:r>
            <a:r>
              <a:rPr lang="en" sz="4000" b="1" i="0" u="none" strike="noStrike" cap="none">
                <a:solidFill>
                  <a:srgbClr val="FF0000"/>
                </a:solidFill>
                <a:latin typeface="Calibri"/>
                <a:ea typeface="Calibri"/>
                <a:cs typeface="Calibri"/>
                <a:sym typeface="Calibri"/>
              </a:rPr>
              <a:t> </a:t>
            </a:r>
            <a:br>
              <a:rPr lang="en" sz="4000" b="1" i="0" u="none" strike="noStrike" cap="none">
                <a:solidFill>
                  <a:srgbClr val="FF0000"/>
                </a:solidFill>
                <a:latin typeface="Calibri"/>
                <a:ea typeface="Calibri"/>
                <a:cs typeface="Calibri"/>
                <a:sym typeface="Calibri"/>
              </a:rPr>
            </a:br>
            <a:r>
              <a:rPr lang="en" sz="2200" b="1" i="0" u="none" strike="noStrike" cap="none">
                <a:solidFill>
                  <a:srgbClr val="FF0000"/>
                </a:solidFill>
                <a:latin typeface="Calibri"/>
                <a:ea typeface="Calibri"/>
                <a:cs typeface="Calibri"/>
                <a:sym typeface="Calibri"/>
              </a:rPr>
              <a:t>(Building Appropriate Supports with Evidence – Autism)</a:t>
            </a:r>
            <a:endParaRPr sz="18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900" b="0" i="0" u="none" strike="noStrike" cap="none">
              <a:solidFill>
                <a:schemeClr val="dk1"/>
              </a:solidFill>
              <a:latin typeface="Calibri"/>
              <a:ea typeface="Calibri"/>
              <a:cs typeface="Calibri"/>
              <a:sym typeface="Calibri"/>
            </a:endParaRPr>
          </a:p>
          <a:p>
            <a:pPr marL="508000" marR="0" lvl="1" indent="0" algn="l" rtl="0">
              <a:spcBef>
                <a:spcPts val="0"/>
              </a:spcBef>
              <a:spcAft>
                <a:spcPts val="0"/>
              </a:spcAft>
              <a:buNone/>
            </a:pPr>
            <a:r>
              <a:rPr lang="en" sz="2300" b="1" i="0" u="none" strike="noStrike" cap="none">
                <a:solidFill>
                  <a:srgbClr val="6868CF"/>
                </a:solidFill>
                <a:latin typeface="Calibri"/>
                <a:ea typeface="Calibri"/>
                <a:cs typeface="Calibri"/>
                <a:sym typeface="Calibri"/>
              </a:rPr>
              <a:t>ELEMENTARY</a:t>
            </a:r>
            <a:endParaRPr sz="900"/>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Agnor-Hurt (2)</a:t>
            </a:r>
            <a:endParaRPr sz="2000" b="0" i="0" u="none" strike="noStrike" cap="none">
              <a:solidFill>
                <a:schemeClr val="dk1"/>
              </a:solidFill>
              <a:latin typeface="Arial"/>
              <a:ea typeface="Arial"/>
              <a:cs typeface="Arial"/>
              <a:sym typeface="Arial"/>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Baker-Butler (2)</a:t>
            </a:r>
            <a:endParaRPr sz="2000" b="0" i="0" u="none" strike="noStrike" cap="none">
              <a:solidFill>
                <a:schemeClr val="dk1"/>
              </a:solidFill>
              <a:latin typeface="Arial"/>
              <a:ea typeface="Arial"/>
              <a:cs typeface="Arial"/>
              <a:sym typeface="Arial"/>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Brownsville (2)</a:t>
            </a:r>
            <a:endParaRPr sz="2000" b="0" i="0" u="none" strike="noStrike" cap="none">
              <a:solidFill>
                <a:schemeClr val="dk1"/>
              </a:solidFill>
              <a:latin typeface="Arial"/>
              <a:ea typeface="Arial"/>
              <a:cs typeface="Arial"/>
              <a:sym typeface="Arial"/>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Crozet </a:t>
            </a:r>
            <a:endParaRPr sz="2000" b="0" i="0" u="none" strike="noStrike" cap="none">
              <a:solidFill>
                <a:schemeClr val="dk1"/>
              </a:solidFill>
              <a:latin typeface="Arial"/>
              <a:ea typeface="Arial"/>
              <a:cs typeface="Arial"/>
              <a:sym typeface="Arial"/>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Greer (2)</a:t>
            </a:r>
            <a:endParaRPr sz="2000" b="0" i="0" u="none" strike="noStrike" cap="none">
              <a:solidFill>
                <a:schemeClr val="dk1"/>
              </a:solidFill>
              <a:latin typeface="Arial"/>
              <a:ea typeface="Arial"/>
              <a:cs typeface="Arial"/>
              <a:sym typeface="Arial"/>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Hollymead (2)</a:t>
            </a:r>
            <a:endParaRPr sz="2000" b="0" i="0" u="none" strike="noStrike" cap="none">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Arial"/>
              <a:buChar char="○"/>
            </a:pPr>
            <a:r>
              <a:rPr lang="en" sz="2000">
                <a:solidFill>
                  <a:schemeClr val="dk1"/>
                </a:solidFill>
                <a:latin typeface="Calibri"/>
                <a:ea typeface="Calibri"/>
                <a:cs typeface="Calibri"/>
                <a:sym typeface="Calibri"/>
              </a:rPr>
              <a:t>Murray</a:t>
            </a:r>
            <a:endParaRPr sz="2000" b="0" i="0" u="none" strike="noStrike" cap="none">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Mountain View (2)</a:t>
            </a:r>
            <a:endParaRPr sz="2000">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Arial"/>
              <a:buChar char="○"/>
            </a:pPr>
            <a:r>
              <a:rPr lang="en" sz="2000">
                <a:solidFill>
                  <a:schemeClr val="dk1"/>
                </a:solidFill>
                <a:latin typeface="Calibri"/>
                <a:ea typeface="Calibri"/>
                <a:cs typeface="Calibri"/>
                <a:sym typeface="Calibri"/>
              </a:rPr>
              <a:t>Scottsville</a:t>
            </a:r>
            <a:endParaRPr sz="2000" b="0" i="0" u="none" strike="noStrike" cap="none">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Arial"/>
              <a:buChar char="○"/>
            </a:pPr>
            <a:r>
              <a:rPr lang="en" sz="2000" b="0" i="0" u="none" strike="noStrike" cap="none">
                <a:solidFill>
                  <a:schemeClr val="dk1"/>
                </a:solidFill>
                <a:latin typeface="Calibri"/>
                <a:ea typeface="Calibri"/>
                <a:cs typeface="Calibri"/>
                <a:sym typeface="Calibri"/>
              </a:rPr>
              <a:t>Stone Robinson (2)</a:t>
            </a:r>
            <a:endParaRPr sz="2000" b="0" i="0" u="none" strike="noStrike" cap="none">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Stony Point</a:t>
            </a:r>
            <a:endParaRPr sz="2000">
              <a:solidFill>
                <a:schemeClr val="dk1"/>
              </a:solidFill>
              <a:latin typeface="Calibri"/>
              <a:ea typeface="Calibri"/>
              <a:cs typeface="Calibri"/>
              <a:sym typeface="Calibri"/>
            </a:endParaRPr>
          </a:p>
          <a:p>
            <a:pPr marL="914400" marR="0" lvl="1" indent="-381000" algn="l" rtl="0">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Woodbrook (2)</a:t>
            </a:r>
            <a:endParaRPr sz="2000">
              <a:solidFill>
                <a:schemeClr val="dk1"/>
              </a:solidFill>
              <a:latin typeface="Calibri"/>
              <a:ea typeface="Calibri"/>
              <a:cs typeface="Calibri"/>
              <a:sym typeface="Calibri"/>
            </a:endParaRPr>
          </a:p>
        </p:txBody>
      </p:sp>
      <p:pic>
        <p:nvPicPr>
          <p:cNvPr id="1235" name="Google Shape;1235;p94" descr="https://c1.staticflickr.com/5/4072/4522505617_f346cd7eb2.jpg"/>
          <p:cNvPicPr preferRelativeResize="0"/>
          <p:nvPr/>
        </p:nvPicPr>
        <p:blipFill rotWithShape="1">
          <a:blip r:embed="rId3">
            <a:alphaModFix/>
          </a:blip>
          <a:srcRect l="19199" t="18038" r="21597" b="11109"/>
          <a:stretch/>
        </p:blipFill>
        <p:spPr>
          <a:xfrm>
            <a:off x="4563279" y="1686098"/>
            <a:ext cx="4000500" cy="201453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pic>
        <p:nvPicPr>
          <p:cNvPr id="1240" name="Google Shape;1240;p95" descr="https://c1.staticflickr.com/5/4072/4522505617_f346cd7eb2.jpg"/>
          <p:cNvPicPr preferRelativeResize="0"/>
          <p:nvPr/>
        </p:nvPicPr>
        <p:blipFill rotWithShape="1">
          <a:blip r:embed="rId3">
            <a:alphaModFix/>
          </a:blip>
          <a:srcRect l="19199" t="18038" r="21597" b="11109"/>
          <a:stretch/>
        </p:blipFill>
        <p:spPr>
          <a:xfrm>
            <a:off x="4838700" y="1157288"/>
            <a:ext cx="4000500" cy="2014538"/>
          </a:xfrm>
          <a:prstGeom prst="rect">
            <a:avLst/>
          </a:prstGeom>
          <a:noFill/>
          <a:ln>
            <a:noFill/>
          </a:ln>
        </p:spPr>
      </p:pic>
      <p:sp>
        <p:nvSpPr>
          <p:cNvPr id="1241" name="Google Shape;1241;p95"/>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42</a:t>
            </a:fld>
            <a:endParaRPr/>
          </a:p>
        </p:txBody>
      </p:sp>
      <p:sp>
        <p:nvSpPr>
          <p:cNvPr id="1242" name="Google Shape;1242;p95"/>
          <p:cNvSpPr txBox="1"/>
          <p:nvPr/>
        </p:nvSpPr>
        <p:spPr>
          <a:xfrm>
            <a:off x="346786" y="51950"/>
            <a:ext cx="8634300" cy="48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A-BASE </a:t>
            </a:r>
            <a:br>
              <a:rPr lang="en" sz="4000" b="1" i="0" u="none" strike="noStrike" cap="none">
                <a:solidFill>
                  <a:srgbClr val="FF0000"/>
                </a:solidFill>
                <a:latin typeface="Calibri"/>
                <a:ea typeface="Calibri"/>
                <a:cs typeface="Calibri"/>
                <a:sym typeface="Calibri"/>
              </a:rPr>
            </a:br>
            <a:r>
              <a:rPr lang="en" sz="2400" b="1" i="0" u="none" strike="noStrike" cap="none">
                <a:solidFill>
                  <a:srgbClr val="FF0000"/>
                </a:solidFill>
                <a:latin typeface="Calibri"/>
                <a:ea typeface="Calibri"/>
                <a:cs typeface="Calibri"/>
                <a:sym typeface="Calibri"/>
              </a:rPr>
              <a:t>(Building Appropriate Supports with Evidence – Autism)</a:t>
            </a:r>
            <a:endParaRPr sz="20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r>
              <a:rPr lang="en" sz="2200" b="1" i="0" u="none" strike="noStrike" cap="none">
                <a:solidFill>
                  <a:srgbClr val="00B050"/>
                </a:solidFill>
                <a:latin typeface="Calibri"/>
                <a:ea typeface="Calibri"/>
                <a:cs typeface="Calibri"/>
                <a:sym typeface="Calibri"/>
              </a:rPr>
              <a:t>Autism BASE - Middle</a:t>
            </a:r>
            <a:endParaRPr sz="2200" b="0" i="0" u="none" strike="noStrike" cap="none">
              <a:solidFill>
                <a:schemeClr val="dk1"/>
              </a:solidFill>
              <a:latin typeface="Arial"/>
              <a:ea typeface="Arial"/>
              <a:cs typeface="Arial"/>
              <a:sym typeface="Arial"/>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Burley (x2)</a:t>
            </a:r>
            <a:endParaRPr sz="2200"/>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Jou</a:t>
            </a:r>
            <a:r>
              <a:rPr lang="en" sz="2200">
                <a:solidFill>
                  <a:schemeClr val="dk1"/>
                </a:solidFill>
                <a:latin typeface="Calibri"/>
                <a:ea typeface="Calibri"/>
                <a:cs typeface="Calibri"/>
                <a:sym typeface="Calibri"/>
              </a:rPr>
              <a:t>rney</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Henley (x</a:t>
            </a:r>
            <a:r>
              <a:rPr lang="en" sz="2200">
                <a:solidFill>
                  <a:schemeClr val="dk1"/>
                </a:solidFill>
                <a:latin typeface="Calibri"/>
                <a:ea typeface="Calibri"/>
                <a:cs typeface="Calibri"/>
                <a:sym typeface="Calibri"/>
              </a:rPr>
              <a:t>2)</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a:solidFill>
                  <a:schemeClr val="dk1"/>
                </a:solidFill>
                <a:latin typeface="Calibri"/>
                <a:ea typeface="Calibri"/>
                <a:cs typeface="Calibri"/>
                <a:sym typeface="Calibri"/>
              </a:rPr>
              <a:t>Lakeside</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Walton (x</a:t>
            </a:r>
            <a:r>
              <a:rPr lang="en" sz="2200">
                <a:solidFill>
                  <a:schemeClr val="dk1"/>
                </a:solidFill>
                <a:latin typeface="Calibri"/>
                <a:ea typeface="Calibri"/>
                <a:cs typeface="Calibri"/>
                <a:sym typeface="Calibri"/>
              </a:rPr>
              <a:t>2)</a:t>
            </a:r>
            <a:endParaRPr sz="2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2200" b="1" i="0" u="none" strike="noStrike" cap="none">
                <a:solidFill>
                  <a:srgbClr val="0070C0"/>
                </a:solidFill>
                <a:latin typeface="Calibri"/>
                <a:ea typeface="Calibri"/>
                <a:cs typeface="Calibri"/>
                <a:sym typeface="Calibri"/>
              </a:rPr>
              <a:t>Autism BASE - High</a:t>
            </a:r>
            <a:endParaRPr sz="2200" b="1" i="0" u="none" strike="noStrike" cap="none">
              <a:solidFill>
                <a:srgbClr val="0070C0"/>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Albemarle (x</a:t>
            </a:r>
            <a:r>
              <a:rPr lang="en" sz="2200">
                <a:solidFill>
                  <a:schemeClr val="dk1"/>
                </a:solidFill>
                <a:latin typeface="Calibri"/>
                <a:ea typeface="Calibri"/>
                <a:cs typeface="Calibri"/>
                <a:sym typeface="Calibri"/>
              </a:rPr>
              <a:t>3</a:t>
            </a:r>
            <a:r>
              <a:rPr lang="en" sz="2200" b="0" i="0" u="none" strike="noStrike" cap="none">
                <a:solidFill>
                  <a:schemeClr val="dk1"/>
                </a:solidFill>
                <a:latin typeface="Calibri"/>
                <a:ea typeface="Calibri"/>
                <a:cs typeface="Calibri"/>
                <a:sym typeface="Calibri"/>
              </a:rPr>
              <a:t>)</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Monticello (x2)</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Western Albemarle (x2) </a:t>
            </a:r>
            <a:endParaRPr sz="2200" b="0" i="0" u="none" strike="noStrike" cap="non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pic>
        <p:nvPicPr>
          <p:cNvPr id="1247" name="Google Shape;1247;p96"/>
          <p:cNvPicPr preferRelativeResize="0"/>
          <p:nvPr/>
        </p:nvPicPr>
        <p:blipFill rotWithShape="1">
          <a:blip r:embed="rId3">
            <a:alphaModFix/>
          </a:blip>
          <a:srcRect/>
          <a:stretch/>
        </p:blipFill>
        <p:spPr>
          <a:xfrm>
            <a:off x="4708334" y="1472023"/>
            <a:ext cx="3749040" cy="2661761"/>
          </a:xfrm>
          <a:prstGeom prst="rect">
            <a:avLst/>
          </a:prstGeom>
          <a:noFill/>
          <a:ln>
            <a:noFill/>
          </a:ln>
        </p:spPr>
      </p:pic>
      <p:sp>
        <p:nvSpPr>
          <p:cNvPr id="1248" name="Google Shape;1248;p96"/>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43</a:t>
            </a:fld>
            <a:endParaRPr/>
          </a:p>
        </p:txBody>
      </p:sp>
      <p:sp>
        <p:nvSpPr>
          <p:cNvPr id="1249" name="Google Shape;1249;p96"/>
          <p:cNvSpPr txBox="1"/>
          <p:nvPr/>
        </p:nvSpPr>
        <p:spPr>
          <a:xfrm>
            <a:off x="166263" y="114300"/>
            <a:ext cx="8825400" cy="485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Behavior-BASE </a:t>
            </a:r>
            <a:br>
              <a:rPr lang="en" sz="4000" b="1" i="0" u="none" strike="noStrike" cap="none">
                <a:solidFill>
                  <a:srgbClr val="FF0000"/>
                </a:solidFill>
                <a:latin typeface="Calibri"/>
                <a:ea typeface="Calibri"/>
                <a:cs typeface="Calibri"/>
                <a:sym typeface="Calibri"/>
              </a:rPr>
            </a:br>
            <a:r>
              <a:rPr lang="en" sz="2400" b="1" i="0" u="none" strike="noStrike" cap="none">
                <a:solidFill>
                  <a:srgbClr val="FF0000"/>
                </a:solidFill>
                <a:latin typeface="Calibri"/>
                <a:ea typeface="Calibri"/>
                <a:cs typeface="Calibri"/>
                <a:sym typeface="Calibri"/>
              </a:rPr>
              <a:t>(Building Appropriate Supports with Evidence – Behavior)</a:t>
            </a:r>
            <a:endParaRPr sz="105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900" b="0" i="0" u="none" strike="noStrike" cap="none">
              <a:solidFill>
                <a:schemeClr val="dk1"/>
              </a:solidFill>
              <a:latin typeface="Calibri"/>
              <a:ea typeface="Calibri"/>
              <a:cs typeface="Calibri"/>
              <a:sym typeface="Calibri"/>
            </a:endParaRPr>
          </a:p>
          <a:p>
            <a:pPr marL="457200" marR="0" lvl="1" indent="0" algn="l" rtl="0">
              <a:spcBef>
                <a:spcPts val="0"/>
              </a:spcBef>
              <a:spcAft>
                <a:spcPts val="0"/>
              </a:spcAft>
              <a:buNone/>
            </a:pPr>
            <a:r>
              <a:rPr lang="en" sz="2400" b="1" i="0" u="none" strike="noStrike" cap="none">
                <a:solidFill>
                  <a:srgbClr val="6868CF"/>
                </a:solidFill>
                <a:latin typeface="Calibri"/>
                <a:ea typeface="Calibri"/>
                <a:cs typeface="Calibri"/>
                <a:sym typeface="Calibri"/>
              </a:rPr>
              <a:t>ELEMENTARY</a:t>
            </a:r>
            <a:endParaRPr sz="2400"/>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Agnor-Hurt </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B</a:t>
            </a:r>
            <a:r>
              <a:rPr lang="en" sz="2400">
                <a:solidFill>
                  <a:schemeClr val="dk1"/>
                </a:solidFill>
                <a:latin typeface="Calibri"/>
                <a:ea typeface="Calibri"/>
                <a:cs typeface="Calibri"/>
                <a:sym typeface="Calibri"/>
              </a:rPr>
              <a:t>roadus Wood</a:t>
            </a:r>
            <a:endParaRPr sz="2400"/>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Brownsville</a:t>
            </a:r>
            <a:endParaRPr sz="2400"/>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Greer</a:t>
            </a:r>
            <a:endParaRPr sz="2400"/>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Hollymead</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Red Hill</a:t>
            </a:r>
            <a:r>
              <a:rPr lang="en"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Arial"/>
              <a:ea typeface="Arial"/>
              <a:cs typeface="Arial"/>
              <a:sym typeface="Arial"/>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Woodbrook</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pic>
        <p:nvPicPr>
          <p:cNvPr id="1254" name="Google Shape;1254;p97"/>
          <p:cNvPicPr preferRelativeResize="0"/>
          <p:nvPr/>
        </p:nvPicPr>
        <p:blipFill rotWithShape="1">
          <a:blip r:embed="rId3">
            <a:alphaModFix/>
          </a:blip>
          <a:srcRect/>
          <a:stretch/>
        </p:blipFill>
        <p:spPr>
          <a:xfrm>
            <a:off x="4686300" y="1174568"/>
            <a:ext cx="3749040" cy="2661761"/>
          </a:xfrm>
          <a:prstGeom prst="rect">
            <a:avLst/>
          </a:prstGeom>
          <a:noFill/>
          <a:ln>
            <a:noFill/>
          </a:ln>
        </p:spPr>
      </p:pic>
      <p:sp>
        <p:nvSpPr>
          <p:cNvPr id="1255" name="Google Shape;1255;p97"/>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44</a:t>
            </a:fld>
            <a:endParaRPr/>
          </a:p>
        </p:txBody>
      </p:sp>
      <p:sp>
        <p:nvSpPr>
          <p:cNvPr id="1256" name="Google Shape;1256;p97"/>
          <p:cNvSpPr txBox="1"/>
          <p:nvPr/>
        </p:nvSpPr>
        <p:spPr>
          <a:xfrm>
            <a:off x="347662" y="228600"/>
            <a:ext cx="8491500" cy="4743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B-BASE </a:t>
            </a:r>
            <a:br>
              <a:rPr lang="en" sz="4000" b="1" i="0" u="none" strike="noStrike" cap="none">
                <a:solidFill>
                  <a:srgbClr val="FF0000"/>
                </a:solidFill>
                <a:latin typeface="Calibri"/>
                <a:ea typeface="Calibri"/>
                <a:cs typeface="Calibri"/>
                <a:sym typeface="Calibri"/>
              </a:rPr>
            </a:br>
            <a:r>
              <a:rPr lang="en" sz="2400" b="1" i="0" u="none" strike="noStrike" cap="none">
                <a:solidFill>
                  <a:srgbClr val="FF0000"/>
                </a:solidFill>
                <a:latin typeface="Calibri"/>
                <a:ea typeface="Calibri"/>
                <a:cs typeface="Calibri"/>
                <a:sym typeface="Calibri"/>
              </a:rPr>
              <a:t>(Building Appropriate Supports with Evidence – Behavior)</a:t>
            </a:r>
            <a:endParaRPr sz="105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r>
              <a:rPr lang="en" sz="2200" b="1" i="0" u="none" strike="noStrike" cap="none">
                <a:solidFill>
                  <a:srgbClr val="00B050"/>
                </a:solidFill>
                <a:latin typeface="Calibri"/>
                <a:ea typeface="Calibri"/>
                <a:cs typeface="Calibri"/>
                <a:sym typeface="Calibri"/>
              </a:rPr>
              <a:t>Behavior BASE - Middle</a:t>
            </a:r>
            <a:r>
              <a:rPr lang="en" sz="2200" b="0" i="0" u="none" strike="noStrike" cap="none">
                <a:solidFill>
                  <a:schemeClr val="dk1"/>
                </a:solidFill>
                <a:latin typeface="Calibri"/>
                <a:ea typeface="Calibri"/>
                <a:cs typeface="Calibri"/>
                <a:sym typeface="Calibri"/>
              </a:rPr>
              <a:t> </a:t>
            </a:r>
            <a:endParaRPr sz="2200" b="0" i="0" u="none" strike="noStrike" cap="none">
              <a:solidFill>
                <a:schemeClr val="dk1"/>
              </a:solidFill>
              <a:latin typeface="Arial"/>
              <a:ea typeface="Arial"/>
              <a:cs typeface="Arial"/>
              <a:sym typeface="Arial"/>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Burley</a:t>
            </a:r>
            <a:endParaRPr sz="2200"/>
          </a:p>
          <a:p>
            <a:pPr marL="914400" marR="0" lvl="1" indent="-393700" algn="l" rtl="0">
              <a:spcBef>
                <a:spcPts val="0"/>
              </a:spcBef>
              <a:spcAft>
                <a:spcPts val="0"/>
              </a:spcAft>
              <a:buClr>
                <a:schemeClr val="dk1"/>
              </a:buClr>
              <a:buSzPts val="2200"/>
              <a:buFont typeface="Arial"/>
              <a:buChar char="•"/>
            </a:pPr>
            <a:r>
              <a:rPr lang="en" sz="2200">
                <a:solidFill>
                  <a:schemeClr val="dk1"/>
                </a:solidFill>
                <a:latin typeface="Calibri"/>
                <a:ea typeface="Calibri"/>
                <a:cs typeface="Calibri"/>
                <a:sym typeface="Calibri"/>
              </a:rPr>
              <a:t>Journey (x2)</a:t>
            </a:r>
            <a:endParaRPr sz="2200"/>
          </a:p>
          <a:p>
            <a:pPr marL="914400" marR="0" lvl="1" indent="-393700" algn="l" rtl="0">
              <a:spcBef>
                <a:spcPts val="0"/>
              </a:spcBef>
              <a:spcAft>
                <a:spcPts val="0"/>
              </a:spcAft>
              <a:buClr>
                <a:schemeClr val="dk1"/>
              </a:buClr>
              <a:buSzPts val="2200"/>
              <a:buFont typeface="Arial"/>
              <a:buChar char="•"/>
            </a:pPr>
            <a:r>
              <a:rPr lang="en" sz="2200">
                <a:solidFill>
                  <a:schemeClr val="dk1"/>
                </a:solidFill>
                <a:latin typeface="Calibri"/>
                <a:ea typeface="Calibri"/>
                <a:cs typeface="Calibri"/>
                <a:sym typeface="Calibri"/>
              </a:rPr>
              <a:t>Lakeside</a:t>
            </a:r>
            <a:endParaRPr sz="2200"/>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Walton </a:t>
            </a:r>
            <a:br>
              <a:rPr lang="en" sz="2200" b="0" i="0" u="none" strike="noStrike" cap="none">
                <a:solidFill>
                  <a:schemeClr val="dk1"/>
                </a:solidFill>
                <a:latin typeface="Calibri"/>
                <a:ea typeface="Calibri"/>
                <a:cs typeface="Calibri"/>
                <a:sym typeface="Calibri"/>
              </a:rPr>
            </a:br>
            <a:endParaRPr sz="2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2200" b="1" i="0" u="none" strike="noStrike" cap="none">
                <a:solidFill>
                  <a:srgbClr val="0070C0"/>
                </a:solidFill>
                <a:latin typeface="Calibri"/>
                <a:ea typeface="Calibri"/>
                <a:cs typeface="Calibri"/>
                <a:sym typeface="Calibri"/>
              </a:rPr>
              <a:t>Behavior BASE - High</a:t>
            </a:r>
            <a:endParaRPr sz="2200" b="1" i="0" u="none" strike="noStrike" cap="none">
              <a:solidFill>
                <a:srgbClr val="0070C0"/>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Albemarle (X2)</a:t>
            </a:r>
            <a:endParaRPr sz="2200" b="0" i="0" u="none" strike="noStrike" cap="none">
              <a:solidFill>
                <a:schemeClr val="dk1"/>
              </a:solidFill>
              <a:latin typeface="Calibri"/>
              <a:ea typeface="Calibri"/>
              <a:cs typeface="Calibri"/>
              <a:sym typeface="Calibri"/>
            </a:endParaRPr>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Monticello (x2)</a:t>
            </a:r>
            <a:endParaRPr sz="2200"/>
          </a:p>
          <a:p>
            <a:pPr marL="914400" marR="0" lvl="1" indent="-393700" algn="l" rtl="0">
              <a:spcBef>
                <a:spcPts val="0"/>
              </a:spcBef>
              <a:spcAft>
                <a:spcPts val="0"/>
              </a:spcAft>
              <a:buClr>
                <a:schemeClr val="dk1"/>
              </a:buClr>
              <a:buSzPts val="2200"/>
              <a:buFont typeface="Arial"/>
              <a:buChar char="•"/>
            </a:pPr>
            <a:r>
              <a:rPr lang="en" sz="2200" b="0" i="0" u="none" strike="noStrike" cap="none">
                <a:solidFill>
                  <a:schemeClr val="dk1"/>
                </a:solidFill>
                <a:latin typeface="Calibri"/>
                <a:ea typeface="Calibri"/>
                <a:cs typeface="Calibri"/>
                <a:sym typeface="Calibri"/>
              </a:rPr>
              <a:t>Western Albemarle</a:t>
            </a: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pic>
        <p:nvPicPr>
          <p:cNvPr id="1261" name="Google Shape;1261;p98" descr="https://s-media-cache-ak0.pinimg.com/564x/c8/be/9f/c8be9f384aa73629d60b3da62a3157c8.jpg"/>
          <p:cNvPicPr preferRelativeResize="0"/>
          <p:nvPr/>
        </p:nvPicPr>
        <p:blipFill rotWithShape="1">
          <a:blip r:embed="rId3">
            <a:alphaModFix/>
          </a:blip>
          <a:srcRect t="31900" r="52985" b="19036"/>
          <a:stretch/>
        </p:blipFill>
        <p:spPr>
          <a:xfrm>
            <a:off x="4800600" y="1657350"/>
            <a:ext cx="3886200" cy="2057400"/>
          </a:xfrm>
          <a:prstGeom prst="rect">
            <a:avLst/>
          </a:prstGeom>
          <a:noFill/>
          <a:ln>
            <a:noFill/>
          </a:ln>
        </p:spPr>
      </p:pic>
      <p:sp>
        <p:nvSpPr>
          <p:cNvPr id="1262" name="Google Shape;1262;p98"/>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45</a:t>
            </a:fld>
            <a:endParaRPr/>
          </a:p>
        </p:txBody>
      </p:sp>
      <p:sp>
        <p:nvSpPr>
          <p:cNvPr id="1263" name="Google Shape;1263;p98"/>
          <p:cNvSpPr txBox="1"/>
          <p:nvPr/>
        </p:nvSpPr>
        <p:spPr>
          <a:xfrm>
            <a:off x="-14288" y="3483723"/>
            <a:ext cx="3834000" cy="188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800" b="0" i="0" u="none" strike="noStrike" cap="none">
              <a:solidFill>
                <a:schemeClr val="dk1"/>
              </a:solidFill>
              <a:latin typeface="Calibri"/>
              <a:ea typeface="Calibri"/>
              <a:cs typeface="Calibri"/>
              <a:sym typeface="Calibri"/>
            </a:endParaRPr>
          </a:p>
        </p:txBody>
      </p:sp>
      <p:sp>
        <p:nvSpPr>
          <p:cNvPr id="1264" name="Google Shape;1264;p98"/>
          <p:cNvSpPr/>
          <p:nvPr/>
        </p:nvSpPr>
        <p:spPr>
          <a:xfrm>
            <a:off x="114300" y="60975"/>
            <a:ext cx="5858100" cy="4362900"/>
          </a:xfrm>
          <a:prstGeom prst="rect">
            <a:avLst/>
          </a:prstGeom>
          <a:noFill/>
          <a:ln>
            <a:noFill/>
          </a:ln>
        </p:spPr>
        <p:txBody>
          <a:bodyPr spcFirstLastPara="1" wrap="square" lIns="91425" tIns="45700" rIns="91425" bIns="45700" anchor="t" anchorCtr="0">
            <a:noAutofit/>
          </a:bodyPr>
          <a:lstStyle/>
          <a:p>
            <a:pPr marL="469900" marR="0" lvl="1" indent="0" algn="l" rtl="0">
              <a:spcBef>
                <a:spcPts val="0"/>
              </a:spcBef>
              <a:spcAft>
                <a:spcPts val="0"/>
              </a:spcAft>
              <a:buNone/>
            </a:pPr>
            <a:r>
              <a:rPr lang="en" sz="3600" b="1">
                <a:solidFill>
                  <a:srgbClr val="FF0000"/>
                </a:solidFill>
                <a:latin typeface="Calibri"/>
                <a:ea typeface="Calibri"/>
                <a:cs typeface="Calibri"/>
                <a:sym typeface="Calibri"/>
              </a:rPr>
              <a:t>CBASE: Elementary</a:t>
            </a:r>
            <a:endParaRPr/>
          </a:p>
          <a:p>
            <a:pPr marL="914400" marR="0" lvl="1" indent="-444500" algn="l" rtl="0">
              <a:spcBef>
                <a:spcPts val="0"/>
              </a:spcBef>
              <a:spcAft>
                <a:spcPts val="0"/>
              </a:spcAft>
              <a:buClr>
                <a:schemeClr val="dk1"/>
              </a:buClr>
              <a:buSzPts val="3000"/>
              <a:buFont typeface="Arial"/>
              <a:buChar char="•"/>
            </a:pPr>
            <a:r>
              <a:rPr lang="en" sz="3000">
                <a:solidFill>
                  <a:schemeClr val="dk1"/>
                </a:solidFill>
                <a:latin typeface="Calibri"/>
                <a:ea typeface="Calibri"/>
                <a:cs typeface="Calibri"/>
                <a:sym typeface="Calibri"/>
              </a:rPr>
              <a:t>Baker Butler (x2)</a:t>
            </a:r>
            <a:endParaRPr sz="3000">
              <a:solidFill>
                <a:schemeClr val="dk1"/>
              </a:solidFill>
              <a:latin typeface="Calibri"/>
              <a:ea typeface="Calibri"/>
              <a:cs typeface="Calibri"/>
              <a:sym typeface="Calibri"/>
            </a:endParaRPr>
          </a:p>
          <a:p>
            <a:pPr marL="914400" marR="0" lvl="1" indent="-444500" algn="l" rtl="0">
              <a:spcBef>
                <a:spcPts val="0"/>
              </a:spcBef>
              <a:spcAft>
                <a:spcPts val="0"/>
              </a:spcAft>
              <a:buClr>
                <a:schemeClr val="dk1"/>
              </a:buClr>
              <a:buSzPts val="3000"/>
              <a:buFont typeface="Calibri"/>
              <a:buChar char="•"/>
            </a:pPr>
            <a:r>
              <a:rPr lang="en" sz="3000">
                <a:solidFill>
                  <a:schemeClr val="dk1"/>
                </a:solidFill>
                <a:latin typeface="Calibri"/>
                <a:ea typeface="Calibri"/>
                <a:cs typeface="Calibri"/>
                <a:sym typeface="Calibri"/>
              </a:rPr>
              <a:t>Broadus Wood</a:t>
            </a:r>
            <a:endParaRPr sz="3000">
              <a:solidFill>
                <a:schemeClr val="dk1"/>
              </a:solidFill>
              <a:latin typeface="Calibri"/>
              <a:ea typeface="Calibri"/>
              <a:cs typeface="Calibri"/>
              <a:sym typeface="Calibri"/>
            </a:endParaRPr>
          </a:p>
          <a:p>
            <a:pPr marL="914400" marR="0" lvl="1" indent="-444500" algn="l" rtl="0">
              <a:spcBef>
                <a:spcPts val="0"/>
              </a:spcBef>
              <a:spcAft>
                <a:spcPts val="0"/>
              </a:spcAft>
              <a:buClr>
                <a:schemeClr val="dk1"/>
              </a:buClr>
              <a:buSzPts val="3000"/>
              <a:buFont typeface="Calibri"/>
              <a:buChar char="•"/>
            </a:pPr>
            <a:r>
              <a:rPr lang="en" sz="3000">
                <a:solidFill>
                  <a:schemeClr val="dk1"/>
                </a:solidFill>
                <a:latin typeface="Calibri"/>
                <a:ea typeface="Calibri"/>
                <a:cs typeface="Calibri"/>
                <a:sym typeface="Calibri"/>
              </a:rPr>
              <a:t>Brownsville</a:t>
            </a:r>
            <a:endParaRPr sz="3000">
              <a:solidFill>
                <a:schemeClr val="dk1"/>
              </a:solidFill>
              <a:latin typeface="Calibri"/>
              <a:ea typeface="Calibri"/>
              <a:cs typeface="Calibri"/>
              <a:sym typeface="Calibri"/>
            </a:endParaRPr>
          </a:p>
          <a:p>
            <a:pPr marL="914400" marR="0" lvl="1" indent="-444500" algn="l" rtl="0">
              <a:spcBef>
                <a:spcPts val="0"/>
              </a:spcBef>
              <a:spcAft>
                <a:spcPts val="0"/>
              </a:spcAft>
              <a:buClr>
                <a:schemeClr val="dk1"/>
              </a:buClr>
              <a:buSzPts val="3000"/>
              <a:buFont typeface="Arial"/>
              <a:buChar char="•"/>
            </a:pPr>
            <a:r>
              <a:rPr lang="en" sz="3000" b="0" i="0" u="none" strike="noStrike" cap="none">
                <a:solidFill>
                  <a:schemeClr val="dk1"/>
                </a:solidFill>
                <a:latin typeface="Calibri"/>
                <a:ea typeface="Calibri"/>
                <a:cs typeface="Calibri"/>
                <a:sym typeface="Calibri"/>
              </a:rPr>
              <a:t>Greer</a:t>
            </a:r>
            <a:endParaRPr sz="3000" b="0" i="0" u="none" strike="noStrike" cap="none">
              <a:solidFill>
                <a:schemeClr val="dk1"/>
              </a:solidFill>
              <a:latin typeface="Arial"/>
              <a:ea typeface="Arial"/>
              <a:cs typeface="Arial"/>
              <a:sym typeface="Arial"/>
            </a:endParaRPr>
          </a:p>
          <a:p>
            <a:pPr marL="914400" marR="0" lvl="1" indent="-444500" algn="l" rtl="0">
              <a:spcBef>
                <a:spcPts val="0"/>
              </a:spcBef>
              <a:spcAft>
                <a:spcPts val="0"/>
              </a:spcAft>
              <a:buClr>
                <a:schemeClr val="dk1"/>
              </a:buClr>
              <a:buSzPts val="3000"/>
              <a:buFont typeface="Arial"/>
              <a:buChar char="•"/>
            </a:pPr>
            <a:r>
              <a:rPr lang="en" sz="3000" b="0" i="0" u="none" strike="noStrike" cap="none">
                <a:solidFill>
                  <a:schemeClr val="dk1"/>
                </a:solidFill>
                <a:latin typeface="Calibri"/>
                <a:ea typeface="Calibri"/>
                <a:cs typeface="Calibri"/>
                <a:sym typeface="Calibri"/>
              </a:rPr>
              <a:t>Hollymead</a:t>
            </a:r>
            <a:endParaRPr sz="3000" b="0" i="0" u="none" strike="noStrike" cap="none">
              <a:solidFill>
                <a:schemeClr val="dk1"/>
              </a:solidFill>
              <a:latin typeface="Calibri"/>
              <a:ea typeface="Calibri"/>
              <a:cs typeface="Calibri"/>
              <a:sym typeface="Calibri"/>
            </a:endParaRPr>
          </a:p>
          <a:p>
            <a:pPr marL="914400" marR="0" lvl="1" indent="-444500" algn="l" rtl="0">
              <a:spcBef>
                <a:spcPts val="0"/>
              </a:spcBef>
              <a:spcAft>
                <a:spcPts val="0"/>
              </a:spcAft>
              <a:buClr>
                <a:schemeClr val="dk1"/>
              </a:buClr>
              <a:buSzPts val="3000"/>
              <a:buFont typeface="Arial"/>
              <a:buChar char="•"/>
            </a:pPr>
            <a:r>
              <a:rPr lang="en" sz="3000">
                <a:solidFill>
                  <a:schemeClr val="dk1"/>
                </a:solidFill>
                <a:latin typeface="Calibri"/>
                <a:ea typeface="Calibri"/>
                <a:cs typeface="Calibri"/>
                <a:sym typeface="Calibri"/>
              </a:rPr>
              <a:t>Mountain View (x2)</a:t>
            </a:r>
            <a:endParaRPr sz="3000">
              <a:solidFill>
                <a:schemeClr val="dk1"/>
              </a:solidFill>
              <a:latin typeface="Calibri"/>
              <a:ea typeface="Calibri"/>
              <a:cs typeface="Calibri"/>
              <a:sym typeface="Calibri"/>
            </a:endParaRPr>
          </a:p>
          <a:p>
            <a:pPr marL="914400" marR="0" lvl="1" indent="-444500" algn="l" rtl="0">
              <a:spcBef>
                <a:spcPts val="0"/>
              </a:spcBef>
              <a:spcAft>
                <a:spcPts val="0"/>
              </a:spcAft>
              <a:buClr>
                <a:schemeClr val="dk1"/>
              </a:buClr>
              <a:buSzPts val="3000"/>
              <a:buFont typeface="Arial"/>
              <a:buChar char="•"/>
            </a:pPr>
            <a:r>
              <a:rPr lang="en" sz="3000" b="0" i="0" u="none" strike="noStrike" cap="none">
                <a:solidFill>
                  <a:schemeClr val="dk1"/>
                </a:solidFill>
                <a:latin typeface="Calibri"/>
                <a:ea typeface="Calibri"/>
                <a:cs typeface="Calibri"/>
                <a:sym typeface="Calibri"/>
              </a:rPr>
              <a:t>Murray Elementary</a:t>
            </a:r>
            <a:endParaRPr/>
          </a:p>
          <a:p>
            <a:pPr marL="914400" marR="0" lvl="1" indent="-444500" algn="l" rtl="0">
              <a:spcBef>
                <a:spcPts val="0"/>
              </a:spcBef>
              <a:spcAft>
                <a:spcPts val="0"/>
              </a:spcAft>
              <a:buClr>
                <a:schemeClr val="dk1"/>
              </a:buClr>
              <a:buSzPts val="3000"/>
              <a:buFont typeface="Arial"/>
              <a:buChar char="•"/>
            </a:pPr>
            <a:r>
              <a:rPr lang="en" sz="3000" b="0" i="0" u="none" strike="noStrike" cap="none">
                <a:solidFill>
                  <a:schemeClr val="dk1"/>
                </a:solidFill>
                <a:latin typeface="Calibri"/>
                <a:ea typeface="Calibri"/>
                <a:cs typeface="Calibri"/>
                <a:sym typeface="Calibri"/>
              </a:rPr>
              <a:t>Stone-Robinson</a:t>
            </a:r>
            <a:endParaRPr sz="3000" b="0" i="0" u="none" strike="noStrike" cap="none">
              <a:solidFill>
                <a:schemeClr val="dk1"/>
              </a:solidFill>
              <a:latin typeface="Arial"/>
              <a:ea typeface="Arial"/>
              <a:cs typeface="Arial"/>
              <a:sym typeface="Arial"/>
            </a:endParaRPr>
          </a:p>
          <a:p>
            <a:pPr marL="914400" marR="0" lvl="0" indent="0" algn="l" rtl="0">
              <a:spcBef>
                <a:spcPts val="0"/>
              </a:spcBef>
              <a:spcAft>
                <a:spcPts val="0"/>
              </a:spcAft>
              <a:buNone/>
            </a:pPr>
            <a:endParaRPr sz="3000" b="0" i="0" u="none" strike="noStrike" cap="none">
              <a:solidFill>
                <a:schemeClr val="dk1"/>
              </a:solidFill>
              <a:latin typeface="Calibri"/>
              <a:ea typeface="Calibri"/>
              <a:cs typeface="Calibri"/>
              <a:sym typeface="Calibri"/>
            </a:endParaRPr>
          </a:p>
          <a:p>
            <a:pPr marL="914400" marR="0" lvl="1" indent="-254000" algn="l" rtl="0">
              <a:spcBef>
                <a:spcPts val="0"/>
              </a:spcBef>
              <a:spcAft>
                <a:spcPts val="0"/>
              </a:spcAft>
              <a:buClr>
                <a:schemeClr val="dk1"/>
              </a:buClr>
              <a:buSzPts val="3000"/>
              <a:buFont typeface="Arial"/>
              <a:buNone/>
            </a:pPr>
            <a:endParaRPr sz="3000" b="0" i="0" u="none" strike="noStrike" cap="none">
              <a:solidFill>
                <a:schemeClr val="dk1"/>
              </a:solidFill>
              <a:latin typeface="Calibri"/>
              <a:ea typeface="Calibri"/>
              <a:cs typeface="Calibri"/>
              <a:sym typeface="Calibri"/>
            </a:endParaRPr>
          </a:p>
          <a:p>
            <a:pPr marL="914400" marR="0" lvl="0" indent="0" algn="l" rtl="0">
              <a:spcBef>
                <a:spcPts val="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99"/>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46</a:t>
            </a:fld>
            <a:endParaRPr/>
          </a:p>
        </p:txBody>
      </p:sp>
      <p:sp>
        <p:nvSpPr>
          <p:cNvPr id="1270" name="Google Shape;1270;p99"/>
          <p:cNvSpPr txBox="1"/>
          <p:nvPr/>
        </p:nvSpPr>
        <p:spPr>
          <a:xfrm>
            <a:off x="533400" y="355318"/>
            <a:ext cx="7391400" cy="3611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400" b="1">
                <a:solidFill>
                  <a:srgbClr val="00B050"/>
                </a:solidFill>
                <a:latin typeface="Calibri"/>
                <a:ea typeface="Calibri"/>
                <a:cs typeface="Calibri"/>
                <a:sym typeface="Calibri"/>
              </a:rPr>
              <a:t>CBASE</a:t>
            </a:r>
            <a:r>
              <a:rPr lang="en" sz="2400" b="1" i="0" u="none" strike="noStrike" cap="none">
                <a:solidFill>
                  <a:srgbClr val="00B050"/>
                </a:solidFill>
                <a:latin typeface="Calibri"/>
                <a:ea typeface="Calibri"/>
                <a:cs typeface="Calibri"/>
                <a:sym typeface="Calibri"/>
              </a:rPr>
              <a:t> - Middle</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Burley</a:t>
            </a:r>
            <a:endParaRPr sz="2400">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Henley (x2)</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Jou</a:t>
            </a:r>
            <a:r>
              <a:rPr lang="en" sz="2400">
                <a:solidFill>
                  <a:schemeClr val="dk1"/>
                </a:solidFill>
                <a:latin typeface="Calibri"/>
                <a:ea typeface="Calibri"/>
                <a:cs typeface="Calibri"/>
                <a:sym typeface="Calibri"/>
              </a:rPr>
              <a:t>rney </a:t>
            </a:r>
            <a:endParaRPr sz="2400" b="0" i="0" u="none" strike="noStrike" cap="none">
              <a:solidFill>
                <a:schemeClr val="dk1"/>
              </a:solidFill>
              <a:latin typeface="Arial"/>
              <a:ea typeface="Arial"/>
              <a:cs typeface="Arial"/>
              <a:sym typeface="Arial"/>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Lakeside (x2)</a:t>
            </a:r>
            <a:endParaRPr sz="2400" b="0" i="0" u="none" strike="noStrike" cap="none">
              <a:solidFill>
                <a:schemeClr val="dk1"/>
              </a:solidFill>
              <a:latin typeface="Arial"/>
              <a:ea typeface="Arial"/>
              <a:cs typeface="Arial"/>
              <a:sym typeface="Arial"/>
            </a:endParaRPr>
          </a:p>
          <a:p>
            <a:pPr marL="914400" marR="0" lvl="1" indent="-406400" algn="l" rtl="0">
              <a:spcBef>
                <a:spcPts val="0"/>
              </a:spcBef>
              <a:spcAft>
                <a:spcPts val="0"/>
              </a:spcAft>
              <a:buClr>
                <a:schemeClr val="dk1"/>
              </a:buClr>
              <a:buSzPts val="2400"/>
              <a:buFont typeface="Arial"/>
              <a:buChar char="•"/>
            </a:pPr>
            <a:r>
              <a:rPr lang="en" sz="2400">
                <a:solidFill>
                  <a:schemeClr val="dk1"/>
                </a:solidFill>
                <a:latin typeface="Calibri"/>
                <a:ea typeface="Calibri"/>
                <a:cs typeface="Calibri"/>
                <a:sym typeface="Calibri"/>
              </a:rPr>
              <a:t>Walton</a:t>
            </a:r>
            <a:endParaRPr sz="24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r>
              <a:rPr lang="en" sz="2400" b="1" i="0" u="none" strike="noStrike" cap="none">
                <a:solidFill>
                  <a:srgbClr val="0070C0"/>
                </a:solidFill>
                <a:latin typeface="Calibri"/>
                <a:ea typeface="Calibri"/>
                <a:cs typeface="Calibri"/>
                <a:sym typeface="Calibri"/>
              </a:rPr>
              <a:t> </a:t>
            </a:r>
            <a:br>
              <a:rPr lang="en" sz="2400" b="1" i="0" u="none" strike="noStrike" cap="none">
                <a:solidFill>
                  <a:srgbClr val="0070C0"/>
                </a:solidFill>
                <a:latin typeface="Calibri"/>
                <a:ea typeface="Calibri"/>
                <a:cs typeface="Calibri"/>
                <a:sym typeface="Calibri"/>
              </a:rPr>
            </a:br>
            <a:r>
              <a:rPr lang="en" sz="2400" b="1">
                <a:solidFill>
                  <a:srgbClr val="0070C0"/>
                </a:solidFill>
                <a:latin typeface="Calibri"/>
                <a:ea typeface="Calibri"/>
                <a:cs typeface="Calibri"/>
                <a:sym typeface="Calibri"/>
              </a:rPr>
              <a:t>CBASE</a:t>
            </a:r>
            <a:r>
              <a:rPr lang="en" sz="2400" b="1" i="0" u="none" strike="noStrike" cap="none">
                <a:solidFill>
                  <a:srgbClr val="0070C0"/>
                </a:solidFill>
                <a:latin typeface="Calibri"/>
                <a:ea typeface="Calibri"/>
                <a:cs typeface="Calibri"/>
                <a:sym typeface="Calibri"/>
              </a:rPr>
              <a:t> - High</a:t>
            </a:r>
            <a:endParaRPr sz="2400" b="1" i="0" u="none" strike="noStrike" cap="none">
              <a:solidFill>
                <a:srgbClr val="0070C0"/>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Albemarle (x</a:t>
            </a:r>
            <a:r>
              <a:rPr lang="en" sz="2400">
                <a:solidFill>
                  <a:schemeClr val="dk1"/>
                </a:solidFill>
                <a:latin typeface="Calibri"/>
                <a:ea typeface="Calibri"/>
                <a:cs typeface="Calibri"/>
                <a:sym typeface="Calibri"/>
              </a:rPr>
              <a:t>3</a:t>
            </a:r>
            <a:r>
              <a:rPr lang="en" sz="2400" b="0" i="0" u="none" strike="noStrike" cap="none">
                <a:solidFill>
                  <a:schemeClr val="dk1"/>
                </a:solidFill>
                <a:latin typeface="Calibri"/>
                <a:ea typeface="Calibri"/>
                <a:cs typeface="Calibri"/>
                <a:sym typeface="Calibri"/>
              </a:rPr>
              <a:t>) + AHS PH</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Monticello (x2)</a:t>
            </a:r>
            <a:endParaRPr sz="2400" b="0" i="0" u="none" strike="noStrike" cap="none">
              <a:solidFill>
                <a:schemeClr val="dk1"/>
              </a:solidFill>
              <a:latin typeface="Calibri"/>
              <a:ea typeface="Calibri"/>
              <a:cs typeface="Calibri"/>
              <a:sym typeface="Calibri"/>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Western Albemarle</a:t>
            </a:r>
            <a:endParaRPr sz="2400" b="0" i="0" u="none" strike="noStrike" cap="none">
              <a:solidFill>
                <a:schemeClr val="dk1"/>
              </a:solidFill>
              <a:latin typeface="Arial"/>
              <a:ea typeface="Arial"/>
              <a:cs typeface="Arial"/>
              <a:sym typeface="Arial"/>
            </a:endParaRPr>
          </a:p>
          <a:p>
            <a:pPr marL="914400" marR="0" lvl="1" indent="-406400" algn="l" rtl="0">
              <a:spcBef>
                <a:spcPts val="0"/>
              </a:spcBef>
              <a:spcAft>
                <a:spcPts val="0"/>
              </a:spcAft>
              <a:buClr>
                <a:schemeClr val="dk1"/>
              </a:buClr>
              <a:buSzPts val="2400"/>
              <a:buFont typeface="Arial"/>
              <a:buChar char="•"/>
            </a:pPr>
            <a:r>
              <a:rPr lang="en" sz="2400" b="0" i="0" u="none" strike="noStrike" cap="none">
                <a:solidFill>
                  <a:schemeClr val="dk1"/>
                </a:solidFill>
                <a:latin typeface="Calibri"/>
                <a:ea typeface="Calibri"/>
                <a:cs typeface="Calibri"/>
                <a:sym typeface="Calibri"/>
              </a:rPr>
              <a:t>Post High Program (x3)</a:t>
            </a:r>
            <a:endParaRPr sz="2400" b="0" i="0" u="none" strike="noStrike" cap="none">
              <a:solidFill>
                <a:schemeClr val="dk1"/>
              </a:solidFill>
              <a:latin typeface="Calibri"/>
              <a:ea typeface="Calibri"/>
              <a:cs typeface="Calibri"/>
              <a:sym typeface="Calibri"/>
            </a:endParaRPr>
          </a:p>
        </p:txBody>
      </p:sp>
      <p:pic>
        <p:nvPicPr>
          <p:cNvPr id="1271" name="Google Shape;1271;p99" descr="https://s-media-cache-ak0.pinimg.com/564x/c8/be/9f/c8be9f384aa73629d60b3da62a3157c8.jpg"/>
          <p:cNvPicPr preferRelativeResize="0"/>
          <p:nvPr/>
        </p:nvPicPr>
        <p:blipFill rotWithShape="1">
          <a:blip r:embed="rId3">
            <a:alphaModFix/>
          </a:blip>
          <a:srcRect t="31900" r="52985" b="19036"/>
          <a:stretch/>
        </p:blipFill>
        <p:spPr>
          <a:xfrm>
            <a:off x="4800600" y="1657350"/>
            <a:ext cx="3886200" cy="2057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sp>
        <p:nvSpPr>
          <p:cNvPr id="1276" name="Google Shape;1276;p100"/>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47</a:t>
            </a:fld>
            <a:endParaRPr/>
          </a:p>
        </p:txBody>
      </p:sp>
      <p:sp>
        <p:nvSpPr>
          <p:cNvPr id="1277" name="Google Shape;1277;p100"/>
          <p:cNvSpPr txBox="1"/>
          <p:nvPr/>
        </p:nvSpPr>
        <p:spPr>
          <a:xfrm>
            <a:off x="395287" y="228600"/>
            <a:ext cx="6234000" cy="4457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Other Programs</a:t>
            </a:r>
            <a:endParaRPr sz="20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3600" b="1" i="0" u="none" strike="noStrike" cap="none">
              <a:solidFill>
                <a:srgbClr val="FF0000"/>
              </a:solidFill>
              <a:latin typeface="Calibri"/>
              <a:ea typeface="Calibri"/>
              <a:cs typeface="Calibri"/>
              <a:sym typeface="Calibri"/>
            </a:endParaRPr>
          </a:p>
          <a:p>
            <a:pPr marL="571500" marR="0" lvl="0" indent="-571500" algn="l" rtl="0">
              <a:spcBef>
                <a:spcPts val="0"/>
              </a:spcBef>
              <a:spcAft>
                <a:spcPts val="0"/>
              </a:spcAft>
              <a:buClr>
                <a:schemeClr val="dk1"/>
              </a:buClr>
              <a:buSzPts val="3600"/>
              <a:buFont typeface="Arial"/>
              <a:buChar char="•"/>
            </a:pPr>
            <a:r>
              <a:rPr lang="en" sz="3600" b="1">
                <a:solidFill>
                  <a:schemeClr val="dk1"/>
                </a:solidFill>
                <a:latin typeface="Calibri"/>
                <a:ea typeface="Calibri"/>
                <a:cs typeface="Calibri"/>
                <a:sym typeface="Calibri"/>
              </a:rPr>
              <a:t>Intensive Support Center</a:t>
            </a:r>
            <a:endParaRPr sz="3600" b="1">
              <a:solidFill>
                <a:schemeClr val="dk1"/>
              </a:solidFill>
              <a:latin typeface="Calibri"/>
              <a:ea typeface="Calibri"/>
              <a:cs typeface="Calibri"/>
              <a:sym typeface="Calibri"/>
            </a:endParaRPr>
          </a:p>
          <a:p>
            <a:pPr marL="571500" marR="0" lvl="0" indent="-571500" algn="l" rtl="0">
              <a:spcBef>
                <a:spcPts val="0"/>
              </a:spcBef>
              <a:spcAft>
                <a:spcPts val="0"/>
              </a:spcAft>
              <a:buClr>
                <a:schemeClr val="dk1"/>
              </a:buClr>
              <a:buSzPts val="3600"/>
              <a:buFont typeface="Arial"/>
              <a:buChar char="•"/>
            </a:pPr>
            <a:r>
              <a:rPr lang="en" sz="3600" b="1" i="0" u="none" strike="noStrike" cap="none">
                <a:solidFill>
                  <a:schemeClr val="dk1"/>
                </a:solidFill>
                <a:latin typeface="Calibri"/>
                <a:ea typeface="Calibri"/>
                <a:cs typeface="Calibri"/>
                <a:sym typeface="Calibri"/>
              </a:rPr>
              <a:t>Vocational Services at CATEC</a:t>
            </a:r>
            <a:endParaRPr sz="1400" b="0" i="0" u="none" strike="noStrike" cap="none">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3600"/>
              <a:buFont typeface="Arial"/>
              <a:buChar char="•"/>
            </a:pPr>
            <a:r>
              <a:rPr lang="en" sz="3600" b="1" i="0" u="none" strike="noStrike" cap="none">
                <a:solidFill>
                  <a:schemeClr val="dk1"/>
                </a:solidFill>
                <a:latin typeface="Calibri"/>
                <a:ea typeface="Calibri"/>
                <a:cs typeface="Calibri"/>
                <a:sym typeface="Calibri"/>
              </a:rPr>
              <a:t>ISAEP (GED Preparation)</a:t>
            </a:r>
            <a:endParaRPr sz="1400" b="0" i="0" u="none" strike="noStrike" cap="none">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3600"/>
              <a:buFont typeface="Arial"/>
              <a:buChar char="•"/>
            </a:pPr>
            <a:r>
              <a:rPr lang="en" sz="3600" b="1" i="0" u="none" strike="noStrike" cap="none">
                <a:solidFill>
                  <a:schemeClr val="dk1"/>
                </a:solidFill>
                <a:latin typeface="Calibri"/>
                <a:ea typeface="Calibri"/>
                <a:cs typeface="Calibri"/>
                <a:sym typeface="Calibri"/>
              </a:rPr>
              <a:t>Center for Learning and </a:t>
            </a:r>
            <a:br>
              <a:rPr lang="en" sz="3600" b="1" i="0" u="none" strike="noStrike" cap="none">
                <a:solidFill>
                  <a:schemeClr val="dk1"/>
                </a:solidFill>
                <a:latin typeface="Calibri"/>
                <a:ea typeface="Calibri"/>
                <a:cs typeface="Calibri"/>
                <a:sym typeface="Calibri"/>
              </a:rPr>
            </a:br>
            <a:r>
              <a:rPr lang="en" sz="3600" b="1" i="0" u="none" strike="noStrike" cap="none">
                <a:solidFill>
                  <a:schemeClr val="dk1"/>
                </a:solidFill>
                <a:latin typeface="Calibri"/>
                <a:ea typeface="Calibri"/>
                <a:cs typeface="Calibri"/>
                <a:sym typeface="Calibri"/>
              </a:rPr>
              <a:t>Growth</a:t>
            </a:r>
            <a:endParaRPr sz="1400" b="0" i="0" u="none" strike="noStrike" cap="none">
              <a:solidFill>
                <a:schemeClr val="dk1"/>
              </a:solidFill>
              <a:latin typeface="Arial"/>
              <a:ea typeface="Arial"/>
              <a:cs typeface="Arial"/>
              <a:sym typeface="Arial"/>
            </a:endParaRPr>
          </a:p>
          <a:p>
            <a:pPr marL="914400" marR="0" lvl="0" indent="0" algn="l" rtl="0">
              <a:spcBef>
                <a:spcPts val="0"/>
              </a:spcBef>
              <a:spcAft>
                <a:spcPts val="0"/>
              </a:spcAft>
              <a:buNone/>
            </a:pPr>
            <a:endParaRPr sz="2800" b="0" i="0" u="none" strike="noStrike" cap="none">
              <a:solidFill>
                <a:schemeClr val="dk1"/>
              </a:solidFill>
              <a:latin typeface="Arial"/>
              <a:ea typeface="Arial"/>
              <a:cs typeface="Arial"/>
              <a:sym typeface="Arial"/>
            </a:endParaRPr>
          </a:p>
        </p:txBody>
      </p:sp>
      <p:pic>
        <p:nvPicPr>
          <p:cNvPr id="1278" name="Google Shape;1278;p100"/>
          <p:cNvPicPr preferRelativeResize="0"/>
          <p:nvPr/>
        </p:nvPicPr>
        <p:blipFill rotWithShape="1">
          <a:blip r:embed="rId3">
            <a:alphaModFix/>
          </a:blip>
          <a:srcRect/>
          <a:stretch/>
        </p:blipFill>
        <p:spPr>
          <a:xfrm>
            <a:off x="6796575" y="1485900"/>
            <a:ext cx="2404576" cy="32004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101"/>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48</a:t>
            </a:fld>
            <a:endParaRPr/>
          </a:p>
        </p:txBody>
      </p:sp>
      <p:sp>
        <p:nvSpPr>
          <p:cNvPr id="1284" name="Google Shape;1284;p101"/>
          <p:cNvSpPr txBox="1"/>
          <p:nvPr/>
        </p:nvSpPr>
        <p:spPr>
          <a:xfrm>
            <a:off x="381000" y="228600"/>
            <a:ext cx="8305800" cy="3445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Piedmont Regional Education Program</a:t>
            </a:r>
            <a:br>
              <a:rPr lang="en" sz="4000" b="1" i="0" u="none" strike="noStrike" cap="none">
                <a:solidFill>
                  <a:srgbClr val="FF0000"/>
                </a:solidFill>
                <a:latin typeface="Calibri"/>
                <a:ea typeface="Calibri"/>
                <a:cs typeface="Calibri"/>
                <a:sym typeface="Calibri"/>
              </a:rPr>
            </a:br>
            <a:endParaRPr sz="1400" b="1" i="0" u="none" strike="noStrike" cap="none">
              <a:solidFill>
                <a:srgbClr val="FF0000"/>
              </a:solidFill>
              <a:latin typeface="Calibri"/>
              <a:ea typeface="Calibri"/>
              <a:cs typeface="Calibri"/>
              <a:sym typeface="Calibri"/>
            </a:endParaRPr>
          </a:p>
          <a:p>
            <a:pPr marL="571500" marR="0" lvl="0" indent="-533400" algn="l" rtl="0">
              <a:spcBef>
                <a:spcPts val="0"/>
              </a:spcBef>
              <a:spcAft>
                <a:spcPts val="0"/>
              </a:spcAft>
              <a:buClr>
                <a:schemeClr val="dk1"/>
              </a:buClr>
              <a:buSzPts val="3000"/>
              <a:buFont typeface="Arial"/>
              <a:buChar char="•"/>
            </a:pPr>
            <a:r>
              <a:rPr lang="en" sz="3200" b="1" i="0" u="none" strike="noStrike" cap="none">
                <a:solidFill>
                  <a:schemeClr val="dk1"/>
                </a:solidFill>
                <a:latin typeface="Calibri"/>
                <a:ea typeface="Calibri"/>
                <a:cs typeface="Calibri"/>
                <a:sym typeface="Calibri"/>
              </a:rPr>
              <a:t>Ivy Creek School</a:t>
            </a:r>
            <a:endParaRPr sz="3200" b="0" i="0" u="none" strike="noStrike" cap="none">
              <a:solidFill>
                <a:schemeClr val="dk1"/>
              </a:solidFill>
              <a:latin typeface="Arial"/>
              <a:ea typeface="Arial"/>
              <a:cs typeface="Arial"/>
              <a:sym typeface="Arial"/>
            </a:endParaRPr>
          </a:p>
          <a:p>
            <a:pPr marL="571500" marR="0" lvl="0" indent="-533400" algn="l" rtl="0">
              <a:spcBef>
                <a:spcPts val="0"/>
              </a:spcBef>
              <a:spcAft>
                <a:spcPts val="0"/>
              </a:spcAft>
              <a:buClr>
                <a:schemeClr val="dk1"/>
              </a:buClr>
              <a:buSzPts val="3000"/>
              <a:buFont typeface="Arial"/>
              <a:buChar char="•"/>
            </a:pPr>
            <a:r>
              <a:rPr lang="en" sz="3200" b="1" i="0" u="none" strike="noStrike" cap="none">
                <a:solidFill>
                  <a:schemeClr val="dk1"/>
                </a:solidFill>
                <a:latin typeface="Calibri"/>
                <a:ea typeface="Calibri"/>
                <a:cs typeface="Calibri"/>
                <a:sym typeface="Calibri"/>
              </a:rPr>
              <a:t>Services for </a:t>
            </a:r>
            <a:r>
              <a:rPr lang="en" sz="3200" b="1">
                <a:solidFill>
                  <a:schemeClr val="dk1"/>
                </a:solidFill>
                <a:latin typeface="Calibri"/>
                <a:ea typeface="Calibri"/>
                <a:cs typeface="Calibri"/>
                <a:sym typeface="Calibri"/>
              </a:rPr>
              <a:t>O&amp;M</a:t>
            </a:r>
            <a:endParaRPr sz="3200" b="0" i="0" u="none" strike="noStrike" cap="none">
              <a:solidFill>
                <a:schemeClr val="dk1"/>
              </a:solidFill>
              <a:latin typeface="Arial"/>
              <a:ea typeface="Arial"/>
              <a:cs typeface="Arial"/>
              <a:sym typeface="Arial"/>
            </a:endParaRPr>
          </a:p>
          <a:p>
            <a:pPr marL="571500" marR="0" lvl="0" indent="-533400" algn="l" rtl="0">
              <a:spcBef>
                <a:spcPts val="0"/>
              </a:spcBef>
              <a:spcAft>
                <a:spcPts val="0"/>
              </a:spcAft>
              <a:buClr>
                <a:schemeClr val="dk1"/>
              </a:buClr>
              <a:buSzPts val="3000"/>
              <a:buFont typeface="Arial"/>
              <a:buChar char="•"/>
            </a:pPr>
            <a:r>
              <a:rPr lang="en" sz="3200" b="1" i="0" u="none" strike="noStrike" cap="none">
                <a:solidFill>
                  <a:schemeClr val="dk1"/>
                </a:solidFill>
                <a:latin typeface="Calibri"/>
                <a:ea typeface="Calibri"/>
                <a:cs typeface="Calibri"/>
                <a:sym typeface="Calibri"/>
              </a:rPr>
              <a:t>Assistive Technology Specialist</a:t>
            </a:r>
            <a:endParaRPr sz="3200" b="0" i="0" u="none" strike="noStrike" cap="none">
              <a:solidFill>
                <a:schemeClr val="dk1"/>
              </a:solidFill>
              <a:latin typeface="Arial"/>
              <a:ea typeface="Arial"/>
              <a:cs typeface="Arial"/>
              <a:sym typeface="Arial"/>
            </a:endParaRPr>
          </a:p>
          <a:p>
            <a:pPr marL="457200" marR="0" lvl="0" indent="0" algn="l" rtl="0">
              <a:spcBef>
                <a:spcPts val="0"/>
              </a:spcBef>
              <a:spcAft>
                <a:spcPts val="0"/>
              </a:spcAft>
              <a:buNone/>
            </a:pPr>
            <a:endParaRPr sz="3200" b="0" i="0" u="none" strike="noStrike" cap="none">
              <a:solidFill>
                <a:schemeClr val="dk1"/>
              </a:solidFill>
              <a:latin typeface="Arial"/>
              <a:ea typeface="Arial"/>
              <a:cs typeface="Arial"/>
              <a:sym typeface="Arial"/>
            </a:endParaRPr>
          </a:p>
          <a:p>
            <a:pPr marL="571500" marR="0" lvl="0" indent="-342900" algn="l" rtl="0">
              <a:spcBef>
                <a:spcPts val="0"/>
              </a:spcBef>
              <a:spcAft>
                <a:spcPts val="0"/>
              </a:spcAft>
              <a:buNone/>
            </a:pPr>
            <a:endParaRPr sz="4000" b="1" i="0" u="none" strike="noStrike" cap="none">
              <a:solidFill>
                <a:srgbClr val="FF0000"/>
              </a:solidFill>
              <a:latin typeface="Calibri"/>
              <a:ea typeface="Calibri"/>
              <a:cs typeface="Calibri"/>
              <a:sym typeface="Calibri"/>
            </a:endParaRPr>
          </a:p>
          <a:p>
            <a:pPr marL="571500" marR="0" lvl="0" indent="-342900" algn="l" rtl="0">
              <a:spcBef>
                <a:spcPts val="0"/>
              </a:spcBef>
              <a:spcAft>
                <a:spcPts val="0"/>
              </a:spcAft>
              <a:buNone/>
            </a:pPr>
            <a:endParaRPr sz="4000" b="1" i="0" u="none" strike="noStrike" cap="none">
              <a:solidFill>
                <a:srgbClr val="FF0000"/>
              </a:solidFill>
              <a:latin typeface="Calibri"/>
              <a:ea typeface="Calibri"/>
              <a:cs typeface="Calibri"/>
              <a:sym typeface="Calibri"/>
            </a:endParaRPr>
          </a:p>
          <a:p>
            <a:pPr marL="0" marR="0" lvl="0" indent="0" algn="l" rtl="0">
              <a:spcBef>
                <a:spcPts val="0"/>
              </a:spcBef>
              <a:spcAft>
                <a:spcPts val="0"/>
              </a:spcAft>
              <a:buNone/>
            </a:pPr>
            <a:endParaRPr sz="4000" b="1" i="0" u="none" strike="noStrike" cap="none">
              <a:solidFill>
                <a:srgbClr val="FF0000"/>
              </a:solidFill>
              <a:latin typeface="Calibri"/>
              <a:ea typeface="Calibri"/>
              <a:cs typeface="Calibri"/>
              <a:sym typeface="Calibri"/>
            </a:endParaRPr>
          </a:p>
          <a:p>
            <a:pPr marL="457200" marR="0" lvl="0" indent="-254000" algn="l" rtl="0">
              <a:spcBef>
                <a:spcPts val="0"/>
              </a:spcBef>
              <a:spcAft>
                <a:spcPts val="0"/>
              </a:spcAft>
              <a:buNone/>
            </a:pPr>
            <a:endParaRPr sz="3600" b="0" i="0" u="none" strike="noStrike" cap="none">
              <a:solidFill>
                <a:schemeClr val="dk1"/>
              </a:solidFill>
              <a:latin typeface="Calibri"/>
              <a:ea typeface="Calibri"/>
              <a:cs typeface="Calibri"/>
              <a:sym typeface="Calibri"/>
            </a:endParaRPr>
          </a:p>
        </p:txBody>
      </p:sp>
      <p:pic>
        <p:nvPicPr>
          <p:cNvPr id="1285" name="Google Shape;1285;p101" descr="http://static1.1.sqspcdn.com/static/f/1250948/16438057/1328540533220/school.JPG?token=eEvkh49widCvp6oeqJqRdEhJn8k%3D"/>
          <p:cNvPicPr preferRelativeResize="0"/>
          <p:nvPr/>
        </p:nvPicPr>
        <p:blipFill rotWithShape="1">
          <a:blip r:embed="rId3">
            <a:alphaModFix/>
          </a:blip>
          <a:srcRect b="29433"/>
          <a:stretch/>
        </p:blipFill>
        <p:spPr>
          <a:xfrm>
            <a:off x="1101350" y="3227425"/>
            <a:ext cx="6932974" cy="15701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102"/>
          <p:cNvSpPr txBox="1">
            <a:spLocks noGrp="1"/>
          </p:cNvSpPr>
          <p:nvPr>
            <p:ph type="sldNum" idx="12"/>
          </p:nvPr>
        </p:nvSpPr>
        <p:spPr>
          <a:xfrm>
            <a:off x="7924800" y="4218385"/>
            <a:ext cx="762000" cy="2055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rgbClr val="000000"/>
              </a:buClr>
              <a:buFont typeface="Arial"/>
              <a:buNone/>
            </a:pPr>
            <a:fld id="{00000000-1234-1234-1234-123412341234}" type="slidenum">
              <a:rPr lang="en"/>
              <a:t>49</a:t>
            </a:fld>
            <a:endParaRPr/>
          </a:p>
        </p:txBody>
      </p:sp>
      <p:sp>
        <p:nvSpPr>
          <p:cNvPr id="1291" name="Google Shape;1291;p102"/>
          <p:cNvSpPr txBox="1"/>
          <p:nvPr/>
        </p:nvSpPr>
        <p:spPr>
          <a:xfrm>
            <a:off x="381000" y="342900"/>
            <a:ext cx="8305800" cy="161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4000" b="1" i="0" u="none" strike="noStrike" cap="none">
                <a:solidFill>
                  <a:srgbClr val="FF0000"/>
                </a:solidFill>
                <a:latin typeface="Calibri"/>
                <a:ea typeface="Calibri"/>
                <a:cs typeface="Calibri"/>
                <a:sym typeface="Calibri"/>
              </a:rPr>
              <a:t>Children’s Services Act</a:t>
            </a:r>
            <a:endParaRPr sz="2000" b="0" i="0" u="none" strike="noStrike" cap="none">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3600"/>
              <a:buFont typeface="Arial"/>
              <a:buChar char="•"/>
            </a:pPr>
            <a:r>
              <a:rPr lang="en" sz="4000" b="1" i="0" u="none" strike="noStrike" cap="none">
                <a:solidFill>
                  <a:schemeClr val="dk1"/>
                </a:solidFill>
                <a:latin typeface="Calibri"/>
                <a:ea typeface="Calibri"/>
                <a:cs typeface="Calibri"/>
                <a:sym typeface="Calibri"/>
              </a:rPr>
              <a:t>Private Day Placement</a:t>
            </a:r>
            <a:endParaRPr sz="2000" b="0" i="0" u="none" strike="noStrike" cap="none">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3600"/>
              <a:buFont typeface="Arial"/>
              <a:buChar char="•"/>
            </a:pPr>
            <a:r>
              <a:rPr lang="en" sz="4000" b="1" i="0" u="none" strike="noStrike" cap="none">
                <a:solidFill>
                  <a:schemeClr val="dk1"/>
                </a:solidFill>
                <a:latin typeface="Calibri"/>
                <a:ea typeface="Calibri"/>
                <a:cs typeface="Calibri"/>
                <a:sym typeface="Calibri"/>
              </a:rPr>
              <a:t>Residential Services</a:t>
            </a:r>
            <a:endParaRPr sz="2000" b="0" i="0" u="none" strike="noStrike" cap="none">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3600"/>
              <a:buFont typeface="Arial"/>
              <a:buChar char="•"/>
            </a:pPr>
            <a:r>
              <a:rPr lang="en" sz="4000" b="1" i="0" u="none" strike="noStrike" cap="none">
                <a:solidFill>
                  <a:schemeClr val="dk1"/>
                </a:solidFill>
                <a:latin typeface="Calibri"/>
                <a:ea typeface="Calibri"/>
                <a:cs typeface="Calibri"/>
                <a:sym typeface="Calibri"/>
              </a:rPr>
              <a:t>Wrap Around Services</a:t>
            </a:r>
            <a:endParaRPr sz="2000" b="0" i="0" u="none" strike="noStrike" cap="none">
              <a:solidFill>
                <a:schemeClr val="dk1"/>
              </a:solidFill>
              <a:latin typeface="Arial"/>
              <a:ea typeface="Arial"/>
              <a:cs typeface="Arial"/>
              <a:sym typeface="Arial"/>
            </a:endParaRPr>
          </a:p>
        </p:txBody>
      </p:sp>
      <p:pic>
        <p:nvPicPr>
          <p:cNvPr id="1292" name="Google Shape;1292;p102" descr="http://www.synapsehubs.com/wp-content/uploads/2014/11/Elk-Hill-Farm-Goochland.jpg"/>
          <p:cNvPicPr preferRelativeResize="0"/>
          <p:nvPr/>
        </p:nvPicPr>
        <p:blipFill rotWithShape="1">
          <a:blip r:embed="rId3">
            <a:alphaModFix/>
          </a:blip>
          <a:srcRect/>
          <a:stretch/>
        </p:blipFill>
        <p:spPr>
          <a:xfrm>
            <a:off x="384410" y="3868521"/>
            <a:ext cx="3546375" cy="1110493"/>
          </a:xfrm>
          <a:prstGeom prst="rect">
            <a:avLst/>
          </a:prstGeom>
          <a:noFill/>
          <a:ln>
            <a:noFill/>
          </a:ln>
        </p:spPr>
      </p:pic>
      <p:pic>
        <p:nvPicPr>
          <p:cNvPr id="1293" name="Google Shape;1293;p102" descr="http://www.viaschool.org/images/logo.png"/>
          <p:cNvPicPr preferRelativeResize="0"/>
          <p:nvPr/>
        </p:nvPicPr>
        <p:blipFill rotWithShape="1">
          <a:blip r:embed="rId4">
            <a:alphaModFix/>
          </a:blip>
          <a:srcRect/>
          <a:stretch/>
        </p:blipFill>
        <p:spPr>
          <a:xfrm>
            <a:off x="4106642" y="3756825"/>
            <a:ext cx="3206519" cy="1158075"/>
          </a:xfrm>
          <a:prstGeom prst="rect">
            <a:avLst/>
          </a:prstGeom>
          <a:noFill/>
          <a:ln>
            <a:noFill/>
          </a:ln>
        </p:spPr>
      </p:pic>
      <p:pic>
        <p:nvPicPr>
          <p:cNvPr id="1294" name="Google Shape;1294;p102" descr="http://www.keysacademy.org/images/27179847_6uej_sz72.png"/>
          <p:cNvPicPr preferRelativeResize="0"/>
          <p:nvPr/>
        </p:nvPicPr>
        <p:blipFill rotWithShape="1">
          <a:blip r:embed="rId5">
            <a:alphaModFix/>
          </a:blip>
          <a:srcRect/>
          <a:stretch/>
        </p:blipFill>
        <p:spPr>
          <a:xfrm>
            <a:off x="6670975" y="2524975"/>
            <a:ext cx="1554525" cy="14708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98"/>
        <p:cNvGrpSpPr/>
        <p:nvPr/>
      </p:nvGrpSpPr>
      <p:grpSpPr>
        <a:xfrm>
          <a:off x="0" y="0"/>
          <a:ext cx="0" cy="0"/>
          <a:chOff x="0" y="0"/>
          <a:chExt cx="0" cy="0"/>
        </a:xfrm>
      </p:grpSpPr>
      <p:sp>
        <p:nvSpPr>
          <p:cNvPr id="1299" name="Google Shape;1299;p103"/>
          <p:cNvSpPr/>
          <p:nvPr/>
        </p:nvSpPr>
        <p:spPr>
          <a:xfrm>
            <a:off x="2002550" y="4428450"/>
            <a:ext cx="1284300" cy="350100"/>
          </a:xfrm>
          <a:prstGeom prst="roundRect">
            <a:avLst>
              <a:gd name="adj" fmla="val 0"/>
            </a:avLst>
          </a:prstGeom>
          <a:solidFill>
            <a:schemeClr val="lt1"/>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00" name="Google Shape;1300;p103"/>
          <p:cNvSpPr/>
          <p:nvPr/>
        </p:nvSpPr>
        <p:spPr>
          <a:xfrm>
            <a:off x="328683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03"/>
          <p:cNvSpPr/>
          <p:nvPr/>
        </p:nvSpPr>
        <p:spPr>
          <a:xfrm>
            <a:off x="4571113"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03"/>
          <p:cNvSpPr/>
          <p:nvPr/>
        </p:nvSpPr>
        <p:spPr>
          <a:xfrm>
            <a:off x="5853688" y="4428450"/>
            <a:ext cx="1284300" cy="350100"/>
          </a:xfrm>
          <a:prstGeom prst="roundRect">
            <a:avLst>
              <a:gd name="adj" fmla="val 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03"/>
          <p:cNvSpPr/>
          <p:nvPr/>
        </p:nvSpPr>
        <p:spPr>
          <a:xfrm>
            <a:off x="7139700"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03"/>
          <p:cNvSpPr/>
          <p:nvPr/>
        </p:nvSpPr>
        <p:spPr>
          <a:xfrm flipH="1">
            <a:off x="719975" y="4428450"/>
            <a:ext cx="1284300" cy="350100"/>
          </a:xfrm>
          <a:prstGeom prst="round1Rect">
            <a:avLst>
              <a:gd name="adj" fmla="val 50000"/>
            </a:avLst>
          </a:prstGeom>
          <a:solidFill>
            <a:srgbClr val="F3F3F3">
              <a:alpha val="74110"/>
            </a:srgbClr>
          </a:solidFill>
          <a:ln w="9525" cap="flat" cmpd="sng">
            <a:solidFill>
              <a:schemeClr val="lt1"/>
            </a:solidFill>
            <a:prstDash val="solid"/>
            <a:round/>
            <a:headEnd type="none" w="sm" len="sm"/>
            <a:tailEnd type="none" w="sm" len="sm"/>
          </a:ln>
          <a:effectLst>
            <a:outerShdw blurRad="271463" dist="19050" dir="5400000" algn="bl" rotWithShape="0">
              <a:schemeClr val="lt1">
                <a:alpha val="8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03"/>
          <p:cNvSpPr/>
          <p:nvPr/>
        </p:nvSpPr>
        <p:spPr>
          <a:xfrm>
            <a:off x="719975" y="4778550"/>
            <a:ext cx="7704000" cy="633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103"/>
          <p:cNvSpPr txBox="1">
            <a:spLocks noGrp="1"/>
          </p:cNvSpPr>
          <p:nvPr>
            <p:ph type="title"/>
          </p:nvPr>
        </p:nvSpPr>
        <p:spPr>
          <a:xfrm>
            <a:off x="1462325" y="1928950"/>
            <a:ext cx="62763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Disproportionality</a:t>
            </a:r>
            <a:endParaRPr/>
          </a:p>
        </p:txBody>
      </p:sp>
      <p:sp>
        <p:nvSpPr>
          <p:cNvPr id="1307" name="Google Shape;1307;p103"/>
          <p:cNvSpPr txBox="1">
            <a:spLocks noGrp="1"/>
          </p:cNvSpPr>
          <p:nvPr>
            <p:ph type="title" idx="2"/>
          </p:nvPr>
        </p:nvSpPr>
        <p:spPr>
          <a:xfrm>
            <a:off x="3590500" y="623638"/>
            <a:ext cx="18591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a:t>
            </a:r>
            <a:endParaRPr/>
          </a:p>
        </p:txBody>
      </p:sp>
      <p:sp>
        <p:nvSpPr>
          <p:cNvPr id="1308" name="Google Shape;1308;p103"/>
          <p:cNvSpPr/>
          <p:nvPr/>
        </p:nvSpPr>
        <p:spPr>
          <a:xfrm>
            <a:off x="720000" y="3932263"/>
            <a:ext cx="7704000" cy="633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9" name="Google Shape;1309;p103"/>
          <p:cNvGrpSpPr/>
          <p:nvPr/>
        </p:nvGrpSpPr>
        <p:grpSpPr>
          <a:xfrm flipH="1">
            <a:off x="-630316" y="2619985"/>
            <a:ext cx="2687880" cy="2687880"/>
            <a:chOff x="7531013" y="3325275"/>
            <a:chExt cx="1805400" cy="1805400"/>
          </a:xfrm>
        </p:grpSpPr>
        <p:grpSp>
          <p:nvGrpSpPr>
            <p:cNvPr id="1310" name="Google Shape;1310;p103"/>
            <p:cNvGrpSpPr/>
            <p:nvPr/>
          </p:nvGrpSpPr>
          <p:grpSpPr>
            <a:xfrm>
              <a:off x="8022706" y="3772003"/>
              <a:ext cx="322647" cy="322647"/>
              <a:chOff x="798656" y="3849778"/>
              <a:chExt cx="322647" cy="322647"/>
            </a:xfrm>
          </p:grpSpPr>
          <p:grpSp>
            <p:nvGrpSpPr>
              <p:cNvPr id="1311" name="Google Shape;1311;p103"/>
              <p:cNvGrpSpPr/>
              <p:nvPr/>
            </p:nvGrpSpPr>
            <p:grpSpPr>
              <a:xfrm>
                <a:off x="845906" y="3897028"/>
                <a:ext cx="228146" cy="228146"/>
                <a:chOff x="1789050" y="-311125"/>
                <a:chExt cx="427800" cy="427800"/>
              </a:xfrm>
            </p:grpSpPr>
            <p:cxnSp>
              <p:nvCxnSpPr>
                <p:cNvPr id="1312" name="Google Shape;1312;p10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313" name="Google Shape;1313;p10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314" name="Google Shape;1314;p103"/>
              <p:cNvGrpSpPr/>
              <p:nvPr/>
            </p:nvGrpSpPr>
            <p:grpSpPr>
              <a:xfrm rot="2700000">
                <a:off x="845906" y="3897028"/>
                <a:ext cx="228146" cy="228146"/>
                <a:chOff x="1789050" y="-311125"/>
                <a:chExt cx="427800" cy="427800"/>
              </a:xfrm>
            </p:grpSpPr>
            <p:cxnSp>
              <p:nvCxnSpPr>
                <p:cNvPr id="1315" name="Google Shape;1315;p10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316" name="Google Shape;1316;p10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1317" name="Google Shape;1317;p103"/>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8" name="Google Shape;1318;p103"/>
          <p:cNvGrpSpPr/>
          <p:nvPr/>
        </p:nvGrpSpPr>
        <p:grpSpPr>
          <a:xfrm>
            <a:off x="7093176" y="2619985"/>
            <a:ext cx="2687880" cy="2687880"/>
            <a:chOff x="7531013" y="3325275"/>
            <a:chExt cx="1805400" cy="1805400"/>
          </a:xfrm>
        </p:grpSpPr>
        <p:grpSp>
          <p:nvGrpSpPr>
            <p:cNvPr id="1319" name="Google Shape;1319;p103"/>
            <p:cNvGrpSpPr/>
            <p:nvPr/>
          </p:nvGrpSpPr>
          <p:grpSpPr>
            <a:xfrm>
              <a:off x="8022706" y="3772003"/>
              <a:ext cx="322647" cy="322647"/>
              <a:chOff x="798656" y="3849778"/>
              <a:chExt cx="322647" cy="322647"/>
            </a:xfrm>
          </p:grpSpPr>
          <p:grpSp>
            <p:nvGrpSpPr>
              <p:cNvPr id="1320" name="Google Shape;1320;p103"/>
              <p:cNvGrpSpPr/>
              <p:nvPr/>
            </p:nvGrpSpPr>
            <p:grpSpPr>
              <a:xfrm>
                <a:off x="845906" y="3897028"/>
                <a:ext cx="228146" cy="228146"/>
                <a:chOff x="1789050" y="-311125"/>
                <a:chExt cx="427800" cy="427800"/>
              </a:xfrm>
            </p:grpSpPr>
            <p:cxnSp>
              <p:nvCxnSpPr>
                <p:cNvPr id="1321" name="Google Shape;1321;p10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322" name="Google Shape;1322;p10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nvGrpSpPr>
              <p:cNvPr id="1323" name="Google Shape;1323;p103"/>
              <p:cNvGrpSpPr/>
              <p:nvPr/>
            </p:nvGrpSpPr>
            <p:grpSpPr>
              <a:xfrm rot="2700000">
                <a:off x="845906" y="3897028"/>
                <a:ext cx="228146" cy="228146"/>
                <a:chOff x="1789050" y="-311125"/>
                <a:chExt cx="427800" cy="427800"/>
              </a:xfrm>
            </p:grpSpPr>
            <p:cxnSp>
              <p:nvCxnSpPr>
                <p:cNvPr id="1324" name="Google Shape;1324;p103"/>
                <p:cNvCxnSpPr/>
                <p:nvPr/>
              </p:nvCxnSpPr>
              <p:spPr>
                <a:xfrm>
                  <a:off x="1789050" y="-97225"/>
                  <a:ext cx="427800" cy="0"/>
                </a:xfrm>
                <a:prstGeom prst="straightConnector1">
                  <a:avLst/>
                </a:prstGeom>
                <a:noFill/>
                <a:ln w="19050" cap="flat" cmpd="sng">
                  <a:solidFill>
                    <a:schemeClr val="dk2"/>
                  </a:solidFill>
                  <a:prstDash val="solid"/>
                  <a:round/>
                  <a:headEnd type="none" w="med" len="med"/>
                  <a:tailEnd type="none" w="med" len="med"/>
                </a:ln>
              </p:spPr>
            </p:cxnSp>
            <p:cxnSp>
              <p:nvCxnSpPr>
                <p:cNvPr id="1325" name="Google Shape;1325;p103"/>
                <p:cNvCxnSpPr/>
                <p:nvPr/>
              </p:nvCxnSpPr>
              <p:spPr>
                <a:xfrm rot="5400000">
                  <a:off x="1789050" y="-97225"/>
                  <a:ext cx="427800" cy="0"/>
                </a:xfrm>
                <a:prstGeom prst="straightConnector1">
                  <a:avLst/>
                </a:prstGeom>
                <a:noFill/>
                <a:ln w="19050" cap="flat" cmpd="sng">
                  <a:solidFill>
                    <a:schemeClr val="dk2"/>
                  </a:solidFill>
                  <a:prstDash val="solid"/>
                  <a:round/>
                  <a:headEnd type="none" w="med" len="med"/>
                  <a:tailEnd type="none" w="med" len="med"/>
                </a:ln>
              </p:spPr>
            </p:cxnSp>
          </p:grpSp>
        </p:grpSp>
        <p:sp>
          <p:nvSpPr>
            <p:cNvPr id="1326" name="Google Shape;1326;p103"/>
            <p:cNvSpPr/>
            <p:nvPr/>
          </p:nvSpPr>
          <p:spPr>
            <a:xfrm flipH="1">
              <a:off x="7531013" y="3325275"/>
              <a:ext cx="1805400" cy="1805400"/>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6CBC2"/>
        </a:solidFill>
        <a:effectLst/>
      </p:bgPr>
    </p:bg>
    <p:spTree>
      <p:nvGrpSpPr>
        <p:cNvPr id="1" name="Shape 1330"/>
        <p:cNvGrpSpPr/>
        <p:nvPr/>
      </p:nvGrpSpPr>
      <p:grpSpPr>
        <a:xfrm>
          <a:off x="0" y="0"/>
          <a:ext cx="0" cy="0"/>
          <a:chOff x="0" y="0"/>
          <a:chExt cx="0" cy="0"/>
        </a:xfrm>
      </p:grpSpPr>
      <p:sp>
        <p:nvSpPr>
          <p:cNvPr id="1331" name="Google Shape;1331;p104"/>
          <p:cNvSpPr txBox="1">
            <a:spLocks noGrp="1"/>
          </p:cNvSpPr>
          <p:nvPr>
            <p:ph type="ctrTitle"/>
          </p:nvPr>
        </p:nvSpPr>
        <p:spPr>
          <a:xfrm>
            <a:off x="947400" y="1352700"/>
            <a:ext cx="7249200" cy="243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800"/>
              <a:t>What is Disproportionality?</a:t>
            </a:r>
            <a:endParaRPr sz="3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graphicFrame>
        <p:nvGraphicFramePr>
          <p:cNvPr id="1336" name="Google Shape;1336;p105"/>
          <p:cNvGraphicFramePr/>
          <p:nvPr/>
        </p:nvGraphicFramePr>
        <p:xfrm>
          <a:off x="566575" y="1072140"/>
          <a:ext cx="3000000" cy="3000000"/>
        </p:xfrm>
        <a:graphic>
          <a:graphicData uri="http://schemas.openxmlformats.org/drawingml/2006/table">
            <a:tbl>
              <a:tblPr>
                <a:noFill/>
                <a:tableStyleId>{936FCF4F-2B02-40AC-AD43-DADDCB863C1B}</a:tableStyleId>
              </a:tblPr>
              <a:tblGrid>
                <a:gridCol w="8010775">
                  <a:extLst>
                    <a:ext uri="{9D8B030D-6E8A-4147-A177-3AD203B41FA5}">
                      <a16:colId xmlns:a16="http://schemas.microsoft.com/office/drawing/2014/main" val="20000"/>
                    </a:ext>
                  </a:extLst>
                </a:gridCol>
              </a:tblGrid>
              <a:tr h="560325">
                <a:tc>
                  <a:txBody>
                    <a:bodyPr/>
                    <a:lstStyle/>
                    <a:p>
                      <a:pPr marL="0" lvl="0" indent="0" algn="ctr" rtl="0">
                        <a:spcBef>
                          <a:spcPts val="0"/>
                        </a:spcBef>
                        <a:spcAft>
                          <a:spcPts val="0"/>
                        </a:spcAft>
                        <a:buClr>
                          <a:schemeClr val="dk1"/>
                        </a:buClr>
                        <a:buSzPts val="1100"/>
                        <a:buFont typeface="Arial"/>
                        <a:buNone/>
                      </a:pPr>
                      <a:r>
                        <a:rPr lang="en" sz="2100" b="1">
                          <a:solidFill>
                            <a:srgbClr val="1A4796"/>
                          </a:solidFill>
                          <a:latin typeface="Proxima Nova"/>
                          <a:ea typeface="Proxima Nova"/>
                          <a:cs typeface="Proxima Nova"/>
                          <a:sym typeface="Proxima Nova"/>
                        </a:rPr>
                        <a:t>What is it?</a:t>
                      </a:r>
                      <a:endParaRPr sz="2100" b="1">
                        <a:solidFill>
                          <a:srgbClr val="1A4796"/>
                        </a:solidFill>
                        <a:latin typeface="Proxima Nova"/>
                        <a:ea typeface="Proxima Nova"/>
                        <a:cs typeface="Proxima Nova"/>
                        <a:sym typeface="Proxima Nova"/>
                      </a:endParaRPr>
                    </a:p>
                  </a:txBody>
                  <a:tcPr marL="91425" marR="91425" marT="0"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rgbClr val="1A4796"/>
                      </a:solidFill>
                      <a:prstDash val="solid"/>
                      <a:round/>
                      <a:headEnd type="none" w="sm" len="sm"/>
                      <a:tailEnd type="none" w="sm" len="sm"/>
                    </a:lnB>
                  </a:tcPr>
                </a:tc>
                <a:extLst>
                  <a:ext uri="{0D108BD9-81ED-4DB2-BD59-A6C34878D82A}">
                    <a16:rowId xmlns:a16="http://schemas.microsoft.com/office/drawing/2014/main" val="10000"/>
                  </a:ext>
                </a:extLst>
              </a:tr>
              <a:tr h="589400">
                <a:tc>
                  <a:txBody>
                    <a:bodyPr/>
                    <a:lstStyle/>
                    <a:p>
                      <a:pPr marL="0" lvl="0" indent="0" algn="ctr" rtl="0">
                        <a:spcBef>
                          <a:spcPts val="0"/>
                        </a:spcBef>
                        <a:spcAft>
                          <a:spcPts val="0"/>
                        </a:spcAft>
                        <a:buNone/>
                      </a:pPr>
                      <a:r>
                        <a:rPr lang="en" sz="1800">
                          <a:solidFill>
                            <a:srgbClr val="595959"/>
                          </a:solidFill>
                          <a:latin typeface="Proxima Nova"/>
                          <a:ea typeface="Proxima Nova"/>
                          <a:cs typeface="Proxima Nova"/>
                          <a:sym typeface="Proxima Nova"/>
                        </a:rPr>
                        <a:t>VDOE calculates a race risk ratio for each school division in all race and disability categories. </a:t>
                      </a:r>
                      <a:endParaRPr sz="18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1"/>
                  </a:ext>
                </a:extLst>
              </a:tr>
              <a:tr h="879950">
                <a:tc>
                  <a:txBody>
                    <a:bodyPr/>
                    <a:lstStyle/>
                    <a:p>
                      <a:pPr marL="0" lvl="0" indent="0" algn="ctr" rtl="0">
                        <a:spcBef>
                          <a:spcPts val="0"/>
                        </a:spcBef>
                        <a:spcAft>
                          <a:spcPts val="0"/>
                        </a:spcAft>
                        <a:buClr>
                          <a:schemeClr val="dk1"/>
                        </a:buClr>
                        <a:buSzPts val="1100"/>
                        <a:buFont typeface="Arial"/>
                        <a:buNone/>
                      </a:pPr>
                      <a:r>
                        <a:rPr lang="en" sz="1800">
                          <a:solidFill>
                            <a:srgbClr val="595959"/>
                          </a:solidFill>
                          <a:latin typeface="Proxima Nova"/>
                          <a:ea typeface="Proxima Nova"/>
                          <a:cs typeface="Proxima Nova"/>
                          <a:sym typeface="Proxima Nova"/>
                        </a:rPr>
                        <a:t>Based on that ratio, VDOE determines if students are overrepresented in a certain category compared to their representation in the overall population. </a:t>
                      </a:r>
                      <a:endParaRPr sz="18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2"/>
                  </a:ext>
                </a:extLst>
              </a:tr>
              <a:tr h="879950">
                <a:tc>
                  <a:txBody>
                    <a:bodyPr/>
                    <a:lstStyle/>
                    <a:p>
                      <a:pPr marL="0" lvl="0" indent="0" algn="ctr" rtl="0">
                        <a:spcBef>
                          <a:spcPts val="0"/>
                        </a:spcBef>
                        <a:spcAft>
                          <a:spcPts val="0"/>
                        </a:spcAft>
                        <a:buNone/>
                      </a:pPr>
                      <a:r>
                        <a:rPr lang="en" sz="1800">
                          <a:solidFill>
                            <a:srgbClr val="595959"/>
                          </a:solidFill>
                          <a:latin typeface="Proxima Nova"/>
                          <a:ea typeface="Proxima Nova"/>
                          <a:cs typeface="Proxima Nova"/>
                          <a:sym typeface="Proxima Nova"/>
                        </a:rPr>
                        <a:t>Threshold - </a:t>
                      </a:r>
                      <a:r>
                        <a:rPr lang="en" sz="1800" b="1" u="sng">
                          <a:solidFill>
                            <a:srgbClr val="1A4796"/>
                          </a:solidFill>
                          <a:latin typeface="Proxima Nova"/>
                          <a:ea typeface="Proxima Nova"/>
                          <a:cs typeface="Proxima Nova"/>
                          <a:sym typeface="Proxima Nova"/>
                        </a:rPr>
                        <a:t>3.00</a:t>
                      </a:r>
                      <a:r>
                        <a:rPr lang="en" sz="1800">
                          <a:solidFill>
                            <a:srgbClr val="595959"/>
                          </a:solidFill>
                          <a:latin typeface="Proxima Nova"/>
                          <a:ea typeface="Proxima Nova"/>
                          <a:cs typeface="Proxima Nova"/>
                          <a:sym typeface="Proxima Nova"/>
                        </a:rPr>
                        <a:t> = cited for being disproportionate</a:t>
                      </a:r>
                      <a:endParaRPr sz="1800">
                        <a:solidFill>
                          <a:srgbClr val="595959"/>
                        </a:solidFill>
                        <a:latin typeface="Proxima Nova"/>
                        <a:ea typeface="Proxima Nova"/>
                        <a:cs typeface="Proxima Nova"/>
                        <a:sym typeface="Proxima Nova"/>
                      </a:endParaRPr>
                    </a:p>
                    <a:p>
                      <a:pPr marL="0" lvl="0" indent="0" algn="ctr" rtl="0">
                        <a:spcBef>
                          <a:spcPts val="0"/>
                        </a:spcBef>
                        <a:spcAft>
                          <a:spcPts val="0"/>
                        </a:spcAft>
                        <a:buNone/>
                      </a:pPr>
                      <a:r>
                        <a:rPr lang="en" sz="1800" b="1" u="sng">
                          <a:solidFill>
                            <a:srgbClr val="1A4796"/>
                          </a:solidFill>
                          <a:latin typeface="Proxima Nova"/>
                          <a:ea typeface="Proxima Nova"/>
                          <a:cs typeface="Proxima Nova"/>
                          <a:sym typeface="Proxima Nova"/>
                        </a:rPr>
                        <a:t>2.00</a:t>
                      </a:r>
                      <a:r>
                        <a:rPr lang="en" sz="1800">
                          <a:solidFill>
                            <a:srgbClr val="595959"/>
                          </a:solidFill>
                          <a:latin typeface="Proxima Nova"/>
                          <a:ea typeface="Proxima Nova"/>
                          <a:cs typeface="Proxima Nova"/>
                          <a:sym typeface="Proxima Nova"/>
                        </a:rPr>
                        <a:t> = warning that headed towards citation</a:t>
                      </a:r>
                      <a:endParaRPr sz="18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3"/>
                  </a:ext>
                </a:extLst>
              </a:tr>
              <a:tr h="589400">
                <a:tc>
                  <a:txBody>
                    <a:bodyPr/>
                    <a:lstStyle/>
                    <a:p>
                      <a:pPr marL="0" lvl="0" indent="0" algn="ctr" rtl="0">
                        <a:spcBef>
                          <a:spcPts val="0"/>
                        </a:spcBef>
                        <a:spcAft>
                          <a:spcPts val="0"/>
                        </a:spcAft>
                        <a:buClr>
                          <a:schemeClr val="dk1"/>
                        </a:buClr>
                        <a:buSzPts val="1100"/>
                        <a:buFont typeface="Arial"/>
                        <a:buNone/>
                      </a:pPr>
                      <a:r>
                        <a:rPr lang="en" sz="1800">
                          <a:solidFill>
                            <a:srgbClr val="595959"/>
                          </a:solidFill>
                          <a:latin typeface="Proxima Nova"/>
                          <a:ea typeface="Proxima Nova"/>
                          <a:cs typeface="Proxima Nova"/>
                          <a:sym typeface="Proxima Nova"/>
                        </a:rPr>
                        <a:t>Disproportionality data has been collected yearly since 1999. ACPS stands </a:t>
                      </a:r>
                      <a:r>
                        <a:rPr lang="en" sz="1800" b="1" u="sng">
                          <a:solidFill>
                            <a:srgbClr val="FF0000"/>
                          </a:solidFill>
                          <a:latin typeface="Proxima Nova"/>
                          <a:ea typeface="Proxima Nova"/>
                          <a:cs typeface="Proxima Nova"/>
                          <a:sym typeface="Proxima Nova"/>
                        </a:rPr>
                        <a:t>ALONE</a:t>
                      </a:r>
                      <a:r>
                        <a:rPr lang="en" sz="1800">
                          <a:solidFill>
                            <a:srgbClr val="595959"/>
                          </a:solidFill>
                          <a:latin typeface="Proxima Nova"/>
                          <a:ea typeface="Proxima Nova"/>
                          <a:cs typeface="Proxima Nova"/>
                          <a:sym typeface="Proxima Nova"/>
                        </a:rPr>
                        <a:t> (and not in a good way).</a:t>
                      </a:r>
                      <a:endParaRPr sz="18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337" name="Google Shape;1337;p105"/>
          <p:cNvSpPr txBox="1">
            <a:spLocks noGrp="1"/>
          </p:cNvSpPr>
          <p:nvPr>
            <p:ph type="title" idx="4294967295"/>
          </p:nvPr>
        </p:nvSpPr>
        <p:spPr>
          <a:xfrm>
            <a:off x="274325" y="274325"/>
            <a:ext cx="8595300" cy="6156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rgbClr val="434343"/>
                </a:solidFill>
                <a:latin typeface="Proxima Nova"/>
                <a:ea typeface="Proxima Nova"/>
                <a:cs typeface="Proxima Nova"/>
                <a:sym typeface="Proxima Nova"/>
              </a:rPr>
              <a:t>Disproportionality</a:t>
            </a:r>
            <a:endParaRPr sz="2800" b="1">
              <a:solidFill>
                <a:srgbClr val="434343"/>
              </a:solidFill>
              <a:latin typeface="Proxima Nova"/>
              <a:ea typeface="Proxima Nova"/>
              <a:cs typeface="Proxima Nova"/>
              <a:sym typeface="Proxima Nova"/>
            </a:endParaRPr>
          </a:p>
        </p:txBody>
      </p:sp>
      <p:sp>
        <p:nvSpPr>
          <p:cNvPr id="1338" name="Google Shape;1338;p10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52</a:t>
            </a:fld>
            <a:endParaRPr sz="1000">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42"/>
        <p:cNvGrpSpPr/>
        <p:nvPr/>
      </p:nvGrpSpPr>
      <p:grpSpPr>
        <a:xfrm>
          <a:off x="0" y="0"/>
          <a:ext cx="0" cy="0"/>
          <a:chOff x="0" y="0"/>
          <a:chExt cx="0" cy="0"/>
        </a:xfrm>
      </p:grpSpPr>
      <p:sp>
        <p:nvSpPr>
          <p:cNvPr id="1343" name="Google Shape;1343;p106"/>
          <p:cNvSpPr txBox="1">
            <a:spLocks noGrp="1"/>
          </p:cNvSpPr>
          <p:nvPr>
            <p:ph type="body" idx="4294967295"/>
          </p:nvPr>
        </p:nvSpPr>
        <p:spPr>
          <a:xfrm>
            <a:off x="421200" y="1321025"/>
            <a:ext cx="8301600" cy="38481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200">
                <a:latin typeface="Proxima Nova"/>
                <a:ea typeface="Proxima Nova"/>
                <a:cs typeface="Proxima Nova"/>
                <a:sym typeface="Proxima Nova"/>
              </a:rPr>
              <a:t>If a division is above the 3.00 threshold in any race risk ratio category, the division is cited and becomes a CCEIS division. </a:t>
            </a:r>
            <a:endParaRPr sz="2200">
              <a:latin typeface="Proxima Nova"/>
              <a:ea typeface="Proxima Nova"/>
              <a:cs typeface="Proxima Nova"/>
              <a:sym typeface="Proxima Nova"/>
            </a:endParaRPr>
          </a:p>
          <a:p>
            <a:pPr marL="0" lvl="0" indent="0" algn="ctr" rtl="0">
              <a:spcBef>
                <a:spcPts val="1200"/>
              </a:spcBef>
              <a:spcAft>
                <a:spcPts val="0"/>
              </a:spcAft>
              <a:buNone/>
            </a:pPr>
            <a:endParaRPr sz="2200">
              <a:latin typeface="Proxima Nova"/>
              <a:ea typeface="Proxima Nova"/>
              <a:cs typeface="Proxima Nova"/>
              <a:sym typeface="Proxima Nova"/>
            </a:endParaRPr>
          </a:p>
          <a:p>
            <a:pPr marL="0" lvl="0" indent="0" algn="ctr" rtl="0">
              <a:spcBef>
                <a:spcPts val="1200"/>
              </a:spcBef>
              <a:spcAft>
                <a:spcPts val="0"/>
              </a:spcAft>
              <a:buNone/>
            </a:pPr>
            <a:r>
              <a:rPr lang="en" sz="2200">
                <a:latin typeface="Proxima Nova"/>
                <a:ea typeface="Proxima Nova"/>
                <a:cs typeface="Proxima Nova"/>
                <a:sym typeface="Proxima Nova"/>
              </a:rPr>
              <a:t>ACPS is a </a:t>
            </a:r>
            <a:r>
              <a:rPr lang="en" sz="2200" b="1" i="1">
                <a:solidFill>
                  <a:srgbClr val="6994DF"/>
                </a:solidFill>
                <a:latin typeface="Proxima Nova"/>
                <a:ea typeface="Proxima Nova"/>
                <a:cs typeface="Proxima Nova"/>
                <a:sym typeface="Proxima Nova"/>
              </a:rPr>
              <a:t>Comprehensive Coordinated Early Intervening Services (CCIES)</a:t>
            </a:r>
            <a:r>
              <a:rPr lang="en" sz="2200">
                <a:latin typeface="Proxima Nova"/>
                <a:ea typeface="Proxima Nova"/>
                <a:cs typeface="Proxima Nova"/>
                <a:sym typeface="Proxima Nova"/>
              </a:rPr>
              <a:t> school division, meaning we are required to set aside </a:t>
            </a:r>
            <a:r>
              <a:rPr lang="en" sz="2200" b="1">
                <a:solidFill>
                  <a:srgbClr val="6994DF"/>
                </a:solidFill>
                <a:latin typeface="Proxima Nova"/>
                <a:ea typeface="Proxima Nova"/>
                <a:cs typeface="Proxima Nova"/>
                <a:sym typeface="Proxima Nova"/>
              </a:rPr>
              <a:t>15% of Part B Federal Funds</a:t>
            </a:r>
            <a:r>
              <a:rPr lang="en" sz="2200">
                <a:latin typeface="Proxima Nova"/>
                <a:ea typeface="Proxima Nova"/>
                <a:cs typeface="Proxima Nova"/>
                <a:sym typeface="Proxima Nova"/>
              </a:rPr>
              <a:t> towards CCEIS.</a:t>
            </a:r>
            <a:endParaRPr sz="2200">
              <a:latin typeface="Proxima Nova"/>
              <a:ea typeface="Proxima Nova"/>
              <a:cs typeface="Proxima Nova"/>
              <a:sym typeface="Proxima Nova"/>
            </a:endParaRPr>
          </a:p>
          <a:p>
            <a:pPr marL="0" lvl="0" indent="0" algn="ctr" rtl="0">
              <a:spcBef>
                <a:spcPts val="1200"/>
              </a:spcBef>
              <a:spcAft>
                <a:spcPts val="0"/>
              </a:spcAft>
              <a:buNone/>
            </a:pPr>
            <a:endParaRPr sz="2200">
              <a:latin typeface="Proxima Nova"/>
              <a:ea typeface="Proxima Nova"/>
              <a:cs typeface="Proxima Nova"/>
              <a:sym typeface="Proxima Nova"/>
            </a:endParaRPr>
          </a:p>
          <a:p>
            <a:pPr marL="0" lvl="0" indent="0" algn="ctr" rtl="0">
              <a:spcBef>
                <a:spcPts val="1200"/>
              </a:spcBef>
              <a:spcAft>
                <a:spcPts val="1200"/>
              </a:spcAft>
              <a:buNone/>
            </a:pPr>
            <a:r>
              <a:rPr lang="en" sz="2200" b="1" i="1">
                <a:latin typeface="Proxima Nova"/>
                <a:ea typeface="Proxima Nova"/>
                <a:cs typeface="Proxima Nova"/>
                <a:sym typeface="Proxima Nova"/>
              </a:rPr>
              <a:t>The extra “C” is mandated by VDOE, which must approve the </a:t>
            </a:r>
            <a:br>
              <a:rPr lang="en" sz="2200" b="1" i="1">
                <a:latin typeface="Proxima Nova"/>
                <a:ea typeface="Proxima Nova"/>
                <a:cs typeface="Proxima Nova"/>
                <a:sym typeface="Proxima Nova"/>
              </a:rPr>
            </a:br>
            <a:r>
              <a:rPr lang="en" sz="2200" b="1" i="1">
                <a:latin typeface="Proxima Nova"/>
                <a:ea typeface="Proxima Nova"/>
                <a:cs typeface="Proxima Nova"/>
                <a:sym typeface="Proxima Nova"/>
              </a:rPr>
              <a:t>CCEIS Plan annually (new focus next year).</a:t>
            </a:r>
            <a:endParaRPr sz="2200" b="1" i="1">
              <a:latin typeface="Proxima Nova"/>
              <a:ea typeface="Proxima Nova"/>
              <a:cs typeface="Proxima Nova"/>
              <a:sym typeface="Proxima Nova"/>
            </a:endParaRPr>
          </a:p>
        </p:txBody>
      </p:sp>
      <p:sp>
        <p:nvSpPr>
          <p:cNvPr id="1344" name="Google Shape;1344;p106"/>
          <p:cNvSpPr txBox="1"/>
          <p:nvPr/>
        </p:nvSpPr>
        <p:spPr>
          <a:xfrm>
            <a:off x="274320" y="274325"/>
            <a:ext cx="85953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rgbClr val="595959"/>
                </a:solidFill>
                <a:latin typeface="Proxima Nova"/>
                <a:ea typeface="Proxima Nova"/>
                <a:cs typeface="Proxima Nova"/>
                <a:sym typeface="Proxima Nova"/>
              </a:rPr>
              <a:t>Comprehensive Coordinated Early Intervening Services (CCEIS)</a:t>
            </a:r>
            <a:endParaRPr sz="2800" b="1">
              <a:solidFill>
                <a:srgbClr val="595959"/>
              </a:solidFill>
              <a:latin typeface="Proxima Nova"/>
              <a:ea typeface="Proxima Nova"/>
              <a:cs typeface="Proxima Nova"/>
              <a:sym typeface="Proxima Nova"/>
            </a:endParaRPr>
          </a:p>
        </p:txBody>
      </p:sp>
      <p:sp>
        <p:nvSpPr>
          <p:cNvPr id="1345" name="Google Shape;1345;p10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A6CBC2"/>
        </a:solidFill>
        <a:effectLst/>
      </p:bgPr>
    </p:bg>
    <p:spTree>
      <p:nvGrpSpPr>
        <p:cNvPr id="1" name="Shape 1349"/>
        <p:cNvGrpSpPr/>
        <p:nvPr/>
      </p:nvGrpSpPr>
      <p:grpSpPr>
        <a:xfrm>
          <a:off x="0" y="0"/>
          <a:ext cx="0" cy="0"/>
          <a:chOff x="0" y="0"/>
          <a:chExt cx="0" cy="0"/>
        </a:xfrm>
      </p:grpSpPr>
      <p:sp>
        <p:nvSpPr>
          <p:cNvPr id="1350" name="Google Shape;1350;p107"/>
          <p:cNvSpPr txBox="1">
            <a:spLocks noGrp="1"/>
          </p:cNvSpPr>
          <p:nvPr>
            <p:ph type="ctrTitle"/>
          </p:nvPr>
        </p:nvSpPr>
        <p:spPr>
          <a:xfrm>
            <a:off x="947400" y="1352700"/>
            <a:ext cx="7249200" cy="243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800"/>
              <a:t>Current State in ACPS</a:t>
            </a:r>
            <a:endParaRPr sz="3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sp>
        <p:nvSpPr>
          <p:cNvPr id="1355" name="Google Shape;1355;p108"/>
          <p:cNvSpPr txBox="1">
            <a:spLocks noGrp="1"/>
          </p:cNvSpPr>
          <p:nvPr>
            <p:ph type="body" idx="4294967295"/>
          </p:nvPr>
        </p:nvSpPr>
        <p:spPr>
          <a:xfrm>
            <a:off x="139950" y="1199675"/>
            <a:ext cx="8864100" cy="36480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500">
                <a:latin typeface="Proxima Nova"/>
                <a:ea typeface="Proxima Nova"/>
                <a:cs typeface="Proxima Nova"/>
                <a:sym typeface="Proxima Nova"/>
              </a:rPr>
              <a:t>ACPS is a </a:t>
            </a:r>
            <a:r>
              <a:rPr lang="en" sz="2500" b="1" i="1">
                <a:solidFill>
                  <a:srgbClr val="6994DF"/>
                </a:solidFill>
                <a:latin typeface="Proxima Nova"/>
                <a:ea typeface="Proxima Nova"/>
                <a:cs typeface="Proxima Nova"/>
                <a:sym typeface="Proxima Nova"/>
              </a:rPr>
              <a:t>Comprehensive Coordinated Early Intervening Services (CCIES)</a:t>
            </a:r>
            <a:r>
              <a:rPr lang="en" sz="2500">
                <a:latin typeface="Proxima Nova"/>
                <a:ea typeface="Proxima Nova"/>
                <a:cs typeface="Proxima Nova"/>
                <a:sym typeface="Proxima Nova"/>
              </a:rPr>
              <a:t> school division currently.</a:t>
            </a:r>
            <a:endParaRPr sz="2500">
              <a:latin typeface="Proxima Nova"/>
              <a:ea typeface="Proxima Nova"/>
              <a:cs typeface="Proxima Nova"/>
              <a:sym typeface="Proxima Nova"/>
            </a:endParaRPr>
          </a:p>
          <a:p>
            <a:pPr marL="457200" lvl="0" indent="0" algn="ctr" rtl="0">
              <a:spcBef>
                <a:spcPts val="1200"/>
              </a:spcBef>
              <a:spcAft>
                <a:spcPts val="0"/>
              </a:spcAft>
              <a:buNone/>
            </a:pPr>
            <a:endParaRPr sz="2500">
              <a:latin typeface="Proxima Nova"/>
              <a:ea typeface="Proxima Nova"/>
              <a:cs typeface="Proxima Nova"/>
              <a:sym typeface="Proxima Nova"/>
            </a:endParaRPr>
          </a:p>
          <a:p>
            <a:pPr marL="457200" lvl="0" indent="0" algn="ctr" rtl="0">
              <a:spcBef>
                <a:spcPts val="1200"/>
              </a:spcBef>
              <a:spcAft>
                <a:spcPts val="0"/>
              </a:spcAft>
              <a:buNone/>
            </a:pPr>
            <a:r>
              <a:rPr lang="en" sz="2500" i="1">
                <a:latin typeface="Proxima Nova"/>
                <a:ea typeface="Proxima Nova"/>
                <a:cs typeface="Proxima Nova"/>
                <a:sym typeface="Proxima Nova"/>
              </a:rPr>
              <a:t>Based on 2022-23 data (a 1 year lag)</a:t>
            </a:r>
            <a:endParaRPr sz="2500" i="1">
              <a:latin typeface="Proxima Nova"/>
              <a:ea typeface="Proxima Nova"/>
              <a:cs typeface="Proxima Nova"/>
              <a:sym typeface="Proxima Nova"/>
            </a:endParaRPr>
          </a:p>
          <a:p>
            <a:pPr marL="457200" lvl="0" indent="0" algn="ctr" rtl="0">
              <a:spcBef>
                <a:spcPts val="1200"/>
              </a:spcBef>
              <a:spcAft>
                <a:spcPts val="0"/>
              </a:spcAft>
              <a:buNone/>
            </a:pPr>
            <a:r>
              <a:rPr lang="en" sz="2500" i="1">
                <a:latin typeface="Proxima Nova"/>
                <a:ea typeface="Proxima Nova"/>
                <a:cs typeface="Proxima Nova"/>
                <a:sym typeface="Proxima Nova"/>
              </a:rPr>
              <a:t>ACPS will </a:t>
            </a:r>
            <a:r>
              <a:rPr lang="en" sz="2500" b="1" i="1" u="sng">
                <a:solidFill>
                  <a:srgbClr val="1A4796"/>
                </a:solidFill>
                <a:latin typeface="Proxima Nova"/>
                <a:ea typeface="Proxima Nova"/>
                <a:cs typeface="Proxima Nova"/>
                <a:sym typeface="Proxima Nova"/>
              </a:rPr>
              <a:t>NOT</a:t>
            </a:r>
            <a:r>
              <a:rPr lang="en" sz="2500" i="1">
                <a:latin typeface="Proxima Nova"/>
                <a:ea typeface="Proxima Nova"/>
                <a:cs typeface="Proxima Nova"/>
                <a:sym typeface="Proxima Nova"/>
              </a:rPr>
              <a:t> be CCEIS for the </a:t>
            </a:r>
            <a:r>
              <a:rPr lang="en" sz="2500" b="1" i="1">
                <a:solidFill>
                  <a:srgbClr val="6994DF"/>
                </a:solidFill>
                <a:latin typeface="Proxima Nova"/>
                <a:ea typeface="Proxima Nova"/>
                <a:cs typeface="Proxima Nova"/>
                <a:sym typeface="Proxima Nova"/>
              </a:rPr>
              <a:t>first time</a:t>
            </a:r>
            <a:r>
              <a:rPr lang="en" sz="2500" i="1">
                <a:latin typeface="Proxima Nova"/>
                <a:ea typeface="Proxima Nova"/>
                <a:cs typeface="Proxima Nova"/>
                <a:sym typeface="Proxima Nova"/>
              </a:rPr>
              <a:t> (1999) </a:t>
            </a:r>
            <a:endParaRPr sz="2500" i="1">
              <a:latin typeface="Proxima Nova"/>
              <a:ea typeface="Proxima Nova"/>
              <a:cs typeface="Proxima Nova"/>
              <a:sym typeface="Proxima Nova"/>
            </a:endParaRPr>
          </a:p>
          <a:p>
            <a:pPr marL="457200" lvl="0" indent="0" algn="ctr" rtl="0">
              <a:spcBef>
                <a:spcPts val="1200"/>
              </a:spcBef>
              <a:spcAft>
                <a:spcPts val="0"/>
              </a:spcAft>
              <a:buNone/>
            </a:pPr>
            <a:r>
              <a:rPr lang="en" sz="2500" i="1">
                <a:latin typeface="Proxima Nova"/>
                <a:ea typeface="Proxima Nova"/>
                <a:cs typeface="Proxima Nova"/>
                <a:sym typeface="Proxima Nova"/>
              </a:rPr>
              <a:t>for the 2024-25 year.</a:t>
            </a:r>
            <a:endParaRPr sz="2500" i="1">
              <a:latin typeface="Proxima Nova"/>
              <a:ea typeface="Proxima Nova"/>
              <a:cs typeface="Proxima Nova"/>
              <a:sym typeface="Proxima Nova"/>
            </a:endParaRPr>
          </a:p>
          <a:p>
            <a:pPr marL="914400" lvl="0" indent="0" algn="ctr" rtl="0">
              <a:spcBef>
                <a:spcPts val="1200"/>
              </a:spcBef>
              <a:spcAft>
                <a:spcPts val="1200"/>
              </a:spcAft>
              <a:buNone/>
            </a:pPr>
            <a:r>
              <a:rPr lang="en" sz="2500">
                <a:latin typeface="Proxima Nova"/>
                <a:ea typeface="Proxima Nova"/>
                <a:cs typeface="Proxima Nova"/>
                <a:sym typeface="Proxima Nova"/>
              </a:rPr>
              <a:t>Why? Let’s take a look (and</a:t>
            </a:r>
            <a:r>
              <a:rPr lang="en" sz="2500">
                <a:highlight>
                  <a:srgbClr val="FFFF00"/>
                </a:highlight>
                <a:latin typeface="Proxima Nova"/>
                <a:ea typeface="Proxima Nova"/>
                <a:cs typeface="Proxima Nova"/>
                <a:sym typeface="Proxima Nova"/>
              </a:rPr>
              <a:t> </a:t>
            </a:r>
            <a:r>
              <a:rPr lang="en" sz="2500" b="1">
                <a:solidFill>
                  <a:srgbClr val="6994DF"/>
                </a:solidFill>
                <a:highlight>
                  <a:srgbClr val="FFFF00"/>
                </a:highlight>
                <a:latin typeface="Proxima Nova"/>
                <a:ea typeface="Proxima Nova"/>
                <a:cs typeface="Proxima Nova"/>
                <a:sym typeface="Proxima Nova"/>
              </a:rPr>
              <a:t>CELEBRATE</a:t>
            </a:r>
            <a:r>
              <a:rPr lang="en" sz="2500">
                <a:highlight>
                  <a:srgbClr val="FFFF00"/>
                </a:highlight>
                <a:latin typeface="Proxima Nova"/>
                <a:ea typeface="Proxima Nova"/>
                <a:cs typeface="Proxima Nova"/>
                <a:sym typeface="Proxima Nova"/>
              </a:rPr>
              <a:t>)!</a:t>
            </a:r>
            <a:endParaRPr sz="1300" b="1" i="1">
              <a:highlight>
                <a:srgbClr val="FFFF00"/>
              </a:highlight>
              <a:latin typeface="Proxima Nova"/>
              <a:ea typeface="Proxima Nova"/>
              <a:cs typeface="Proxima Nova"/>
              <a:sym typeface="Proxima Nova"/>
            </a:endParaRPr>
          </a:p>
        </p:txBody>
      </p:sp>
      <p:sp>
        <p:nvSpPr>
          <p:cNvPr id="1356" name="Google Shape;1356;p108"/>
          <p:cNvSpPr txBox="1"/>
          <p:nvPr/>
        </p:nvSpPr>
        <p:spPr>
          <a:xfrm>
            <a:off x="274320" y="274325"/>
            <a:ext cx="85953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rgbClr val="595959"/>
                </a:solidFill>
                <a:latin typeface="Proxima Nova"/>
                <a:ea typeface="Proxima Nova"/>
                <a:cs typeface="Proxima Nova"/>
                <a:sym typeface="Proxima Nova"/>
              </a:rPr>
              <a:t>Comprehensive Coordinated Early Intervening Services (CCEIS)</a:t>
            </a:r>
            <a:endParaRPr sz="2800" b="1">
              <a:solidFill>
                <a:srgbClr val="595959"/>
              </a:solidFill>
              <a:latin typeface="Proxima Nova"/>
              <a:ea typeface="Proxima Nova"/>
              <a:cs typeface="Proxima Nova"/>
              <a:sym typeface="Proxima Nova"/>
            </a:endParaRPr>
          </a:p>
        </p:txBody>
      </p:sp>
      <p:sp>
        <p:nvSpPr>
          <p:cNvPr id="1357" name="Google Shape;1357;p10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109"/>
          <p:cNvSpPr txBox="1">
            <a:spLocks noGrp="1"/>
          </p:cNvSpPr>
          <p:nvPr>
            <p:ph type="title" idx="4294967295"/>
          </p:nvPr>
        </p:nvSpPr>
        <p:spPr>
          <a:xfrm>
            <a:off x="342900" y="0"/>
            <a:ext cx="77040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a:t>CCEIS</a:t>
            </a:r>
            <a:endParaRPr sz="3200"/>
          </a:p>
        </p:txBody>
      </p:sp>
      <p:sp>
        <p:nvSpPr>
          <p:cNvPr id="1363" name="Google Shape;1363;p109"/>
          <p:cNvSpPr txBox="1">
            <a:spLocks noGrp="1"/>
          </p:cNvSpPr>
          <p:nvPr>
            <p:ph type="body" idx="4294967295"/>
          </p:nvPr>
        </p:nvSpPr>
        <p:spPr>
          <a:xfrm>
            <a:off x="172500" y="676050"/>
            <a:ext cx="7704000" cy="41385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2200">
              <a:solidFill>
                <a:srgbClr val="000000"/>
              </a:solidFill>
              <a:latin typeface="Times New Roman"/>
              <a:ea typeface="Times New Roman"/>
              <a:cs typeface="Times New Roman"/>
              <a:sym typeface="Times New Roman"/>
            </a:endParaRPr>
          </a:p>
          <a:p>
            <a:pPr marL="914400" lvl="0" indent="0" algn="l" rtl="0">
              <a:spcBef>
                <a:spcPts val="1000"/>
              </a:spcBef>
              <a:spcAft>
                <a:spcPts val="0"/>
              </a:spcAft>
              <a:buNone/>
            </a:pPr>
            <a:endParaRPr sz="1500">
              <a:solidFill>
                <a:srgbClr val="000000"/>
              </a:solidFill>
              <a:latin typeface="Times New Roman"/>
              <a:ea typeface="Times New Roman"/>
              <a:cs typeface="Times New Roman"/>
              <a:sym typeface="Times New Roman"/>
            </a:endParaRPr>
          </a:p>
          <a:p>
            <a:pPr marL="251999" lvl="0" indent="0" algn="l" rtl="0">
              <a:spcBef>
                <a:spcPts val="1000"/>
              </a:spcBef>
              <a:spcAft>
                <a:spcPts val="1000"/>
              </a:spcAft>
              <a:buNone/>
            </a:pPr>
            <a:endParaRPr sz="2200">
              <a:latin typeface="Arial"/>
              <a:ea typeface="Arial"/>
              <a:cs typeface="Arial"/>
              <a:sym typeface="Arial"/>
            </a:endParaRPr>
          </a:p>
        </p:txBody>
      </p:sp>
      <p:pic>
        <p:nvPicPr>
          <p:cNvPr id="1364" name="Google Shape;1364;p109" title="Points scored"/>
          <p:cNvPicPr preferRelativeResize="0"/>
          <p:nvPr/>
        </p:nvPicPr>
        <p:blipFill>
          <a:blip r:embed="rId3">
            <a:alphaModFix/>
          </a:blip>
          <a:stretch>
            <a:fillRect/>
          </a:stretch>
        </p:blipFill>
        <p:spPr>
          <a:xfrm>
            <a:off x="120936" y="0"/>
            <a:ext cx="8318328" cy="5143499"/>
          </a:xfrm>
          <a:prstGeom prst="rect">
            <a:avLst/>
          </a:prstGeom>
          <a:noFill/>
          <a:ln>
            <a:noFill/>
          </a:ln>
        </p:spPr>
      </p:pic>
      <p:cxnSp>
        <p:nvCxnSpPr>
          <p:cNvPr id="1365" name="Google Shape;1365;p109"/>
          <p:cNvCxnSpPr/>
          <p:nvPr/>
        </p:nvCxnSpPr>
        <p:spPr>
          <a:xfrm>
            <a:off x="749875" y="2365400"/>
            <a:ext cx="7443600" cy="0"/>
          </a:xfrm>
          <a:prstGeom prst="straightConnector1">
            <a:avLst/>
          </a:prstGeom>
          <a:noFill/>
          <a:ln w="19050" cap="flat" cmpd="sng">
            <a:solidFill>
              <a:srgbClr val="FF0000"/>
            </a:solidFill>
            <a:prstDash val="solid"/>
            <a:round/>
            <a:headEnd type="none" w="med" len="med"/>
            <a:tailEnd type="none" w="med" len="med"/>
          </a:ln>
        </p:spPr>
      </p:cxnSp>
      <p:cxnSp>
        <p:nvCxnSpPr>
          <p:cNvPr id="1366" name="Google Shape;1366;p109"/>
          <p:cNvCxnSpPr/>
          <p:nvPr/>
        </p:nvCxnSpPr>
        <p:spPr>
          <a:xfrm>
            <a:off x="749875" y="3111675"/>
            <a:ext cx="7443600" cy="0"/>
          </a:xfrm>
          <a:prstGeom prst="straightConnector1">
            <a:avLst/>
          </a:prstGeom>
          <a:noFill/>
          <a:ln w="19050" cap="flat" cmpd="sng">
            <a:solidFill>
              <a:srgbClr val="FFFF00"/>
            </a:solidFill>
            <a:prstDash val="solid"/>
            <a:round/>
            <a:headEnd type="none" w="med" len="med"/>
            <a:tailEnd type="none" w="med" len="med"/>
          </a:ln>
        </p:spPr>
      </p:cxnSp>
      <p:sp>
        <p:nvSpPr>
          <p:cNvPr id="1367" name="Google Shape;1367;p109"/>
          <p:cNvSpPr txBox="1"/>
          <p:nvPr/>
        </p:nvSpPr>
        <p:spPr>
          <a:xfrm>
            <a:off x="8072591" y="2198620"/>
            <a:ext cx="941100" cy="38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FF0000"/>
                </a:solidFill>
                <a:latin typeface="Proxima Nova"/>
                <a:ea typeface="Proxima Nova"/>
                <a:cs typeface="Proxima Nova"/>
                <a:sym typeface="Proxima Nova"/>
              </a:rPr>
              <a:t>CITED THRESHOLD</a:t>
            </a:r>
            <a:endParaRPr sz="900" b="1">
              <a:solidFill>
                <a:srgbClr val="FF0000"/>
              </a:solidFill>
              <a:latin typeface="Proxima Nova"/>
              <a:ea typeface="Proxima Nova"/>
              <a:cs typeface="Proxima Nova"/>
              <a:sym typeface="Proxima Nova"/>
            </a:endParaRPr>
          </a:p>
        </p:txBody>
      </p:sp>
      <p:sp>
        <p:nvSpPr>
          <p:cNvPr id="1368" name="Google Shape;1368;p109"/>
          <p:cNvSpPr txBox="1"/>
          <p:nvPr/>
        </p:nvSpPr>
        <p:spPr>
          <a:xfrm>
            <a:off x="8072592" y="2945584"/>
            <a:ext cx="941100" cy="38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595959"/>
                </a:solidFill>
                <a:latin typeface="Proxima Nova"/>
                <a:ea typeface="Proxima Nova"/>
                <a:cs typeface="Proxima Nova"/>
                <a:sym typeface="Proxima Nova"/>
              </a:rPr>
              <a:t>WARNING</a:t>
            </a:r>
            <a:endParaRPr sz="900" b="1">
              <a:solidFill>
                <a:srgbClr val="595959"/>
              </a:solidFill>
              <a:latin typeface="Proxima Nova"/>
              <a:ea typeface="Proxima Nova"/>
              <a:cs typeface="Proxima Nova"/>
              <a:sym typeface="Proxima Nova"/>
            </a:endParaRPr>
          </a:p>
          <a:p>
            <a:pPr marL="0" lvl="0" indent="0" algn="ctr" rtl="0">
              <a:spcBef>
                <a:spcPts val="0"/>
              </a:spcBef>
              <a:spcAft>
                <a:spcPts val="0"/>
              </a:spcAft>
              <a:buNone/>
            </a:pPr>
            <a:r>
              <a:rPr lang="en" sz="900" b="1">
                <a:solidFill>
                  <a:srgbClr val="595959"/>
                </a:solidFill>
                <a:latin typeface="Proxima Nova"/>
                <a:ea typeface="Proxima Nova"/>
                <a:cs typeface="Proxima Nova"/>
                <a:sym typeface="Proxima Nova"/>
              </a:rPr>
              <a:t>THRESHOLD</a:t>
            </a:r>
            <a:endParaRPr sz="900" b="1">
              <a:solidFill>
                <a:srgbClr val="595959"/>
              </a:solidFill>
              <a:latin typeface="Proxima Nova"/>
              <a:ea typeface="Proxima Nova"/>
              <a:cs typeface="Proxima Nova"/>
              <a:sym typeface="Proxima Nova"/>
            </a:endParaRPr>
          </a:p>
        </p:txBody>
      </p:sp>
      <p:sp>
        <p:nvSpPr>
          <p:cNvPr id="1369" name="Google Shape;1369;p10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56</a:t>
            </a:fld>
            <a:endParaRPr sz="1000">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73"/>
        <p:cNvGrpSpPr/>
        <p:nvPr/>
      </p:nvGrpSpPr>
      <p:grpSpPr>
        <a:xfrm>
          <a:off x="0" y="0"/>
          <a:ext cx="0" cy="0"/>
          <a:chOff x="0" y="0"/>
          <a:chExt cx="0" cy="0"/>
        </a:xfrm>
      </p:grpSpPr>
      <p:sp>
        <p:nvSpPr>
          <p:cNvPr id="1374" name="Google Shape;1374;p110"/>
          <p:cNvSpPr txBox="1">
            <a:spLocks noGrp="1"/>
          </p:cNvSpPr>
          <p:nvPr>
            <p:ph type="body" idx="4294967295"/>
          </p:nvPr>
        </p:nvSpPr>
        <p:spPr>
          <a:xfrm>
            <a:off x="421200" y="1177575"/>
            <a:ext cx="8301600" cy="52797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800" u="sng">
                <a:latin typeface="Proxima Nova"/>
                <a:ea typeface="Proxima Nova"/>
                <a:cs typeface="Proxima Nova"/>
                <a:sym typeface="Proxima Nova"/>
              </a:rPr>
              <a:t>How did we do it?</a:t>
            </a:r>
            <a:endParaRPr sz="2800" u="sng">
              <a:latin typeface="Proxima Nova"/>
              <a:ea typeface="Proxima Nova"/>
              <a:cs typeface="Proxima Nova"/>
              <a:sym typeface="Proxima Nova"/>
            </a:endParaRPr>
          </a:p>
          <a:p>
            <a:pPr marL="457200" lvl="0" indent="-406400" algn="l" rtl="0">
              <a:spcBef>
                <a:spcPts val="1200"/>
              </a:spcBef>
              <a:spcAft>
                <a:spcPts val="0"/>
              </a:spcAft>
              <a:buSzPts val="2800"/>
              <a:buFont typeface="Proxima Nova"/>
              <a:buChar char="●"/>
            </a:pPr>
            <a:r>
              <a:rPr lang="en" sz="2800">
                <a:latin typeface="Proxima Nova"/>
                <a:ea typeface="Proxima Nova"/>
                <a:cs typeface="Proxima Nova"/>
                <a:sym typeface="Proxima Nova"/>
              </a:rPr>
              <a:t>Professional development on culturally and linguistically sensitive assessments</a:t>
            </a:r>
            <a:endParaRPr sz="2800">
              <a:latin typeface="Proxima Nova"/>
              <a:ea typeface="Proxima Nova"/>
              <a:cs typeface="Proxima Nova"/>
              <a:sym typeface="Proxima Nova"/>
            </a:endParaRPr>
          </a:p>
          <a:p>
            <a:pPr marL="457200" lvl="0" indent="-406400" algn="l" rtl="0">
              <a:spcBef>
                <a:spcPts val="0"/>
              </a:spcBef>
              <a:spcAft>
                <a:spcPts val="0"/>
              </a:spcAft>
              <a:buSzPts val="2800"/>
              <a:buFont typeface="Proxima Nova"/>
              <a:buChar char="●"/>
            </a:pPr>
            <a:r>
              <a:rPr lang="en" sz="2800">
                <a:latin typeface="Proxima Nova"/>
                <a:ea typeface="Proxima Nova"/>
                <a:cs typeface="Proxima Nova"/>
                <a:sym typeface="Proxima Nova"/>
              </a:rPr>
              <a:t>Developed common practices amongst evaluation teams for assessing students where ID is being considered. </a:t>
            </a:r>
            <a:endParaRPr sz="2800">
              <a:latin typeface="Proxima Nova"/>
              <a:ea typeface="Proxima Nova"/>
              <a:cs typeface="Proxima Nova"/>
              <a:sym typeface="Proxima Nova"/>
            </a:endParaRPr>
          </a:p>
          <a:p>
            <a:pPr marL="457200" lvl="0" indent="-406400" algn="l" rtl="0">
              <a:spcBef>
                <a:spcPts val="0"/>
              </a:spcBef>
              <a:spcAft>
                <a:spcPts val="0"/>
              </a:spcAft>
              <a:buSzPts val="2800"/>
              <a:buFont typeface="Proxima Nova"/>
              <a:buChar char="●"/>
            </a:pPr>
            <a:r>
              <a:rPr lang="en" sz="2800">
                <a:latin typeface="Proxima Nova"/>
                <a:ea typeface="Proxima Nova"/>
                <a:cs typeface="Proxima Nova"/>
                <a:sym typeface="Proxima Nova"/>
              </a:rPr>
              <a:t>SPED Central Admin Team attends all referrals/eligibilities where ID is being considered.</a:t>
            </a:r>
            <a:endParaRPr sz="2800">
              <a:latin typeface="Proxima Nova"/>
              <a:ea typeface="Proxima Nova"/>
              <a:cs typeface="Proxima Nova"/>
              <a:sym typeface="Proxima Nova"/>
            </a:endParaRPr>
          </a:p>
          <a:p>
            <a:pPr marL="0" lvl="0" indent="0" algn="ctr" rtl="0">
              <a:spcBef>
                <a:spcPts val="1200"/>
              </a:spcBef>
              <a:spcAft>
                <a:spcPts val="0"/>
              </a:spcAft>
              <a:buNone/>
            </a:pPr>
            <a:endParaRPr>
              <a:latin typeface="Proxima Nova"/>
              <a:ea typeface="Proxima Nova"/>
              <a:cs typeface="Proxima Nova"/>
              <a:sym typeface="Proxima Nova"/>
            </a:endParaRPr>
          </a:p>
          <a:p>
            <a:pPr marL="0" lvl="0" indent="0" algn="ctr" rtl="0">
              <a:spcBef>
                <a:spcPts val="1200"/>
              </a:spcBef>
              <a:spcAft>
                <a:spcPts val="0"/>
              </a:spcAft>
              <a:buNone/>
            </a:pPr>
            <a:endParaRPr sz="700" b="1">
              <a:latin typeface="Proxima Nova"/>
              <a:ea typeface="Proxima Nova"/>
              <a:cs typeface="Proxima Nova"/>
              <a:sym typeface="Proxima Nova"/>
            </a:endParaRPr>
          </a:p>
          <a:p>
            <a:pPr marL="0" lvl="0" indent="0" algn="ctr" rtl="0">
              <a:spcBef>
                <a:spcPts val="1200"/>
              </a:spcBef>
              <a:spcAft>
                <a:spcPts val="1200"/>
              </a:spcAft>
              <a:buNone/>
            </a:pPr>
            <a:endParaRPr sz="1600" b="1" i="1">
              <a:latin typeface="Proxima Nova"/>
              <a:ea typeface="Proxima Nova"/>
              <a:cs typeface="Proxima Nova"/>
              <a:sym typeface="Proxima Nova"/>
            </a:endParaRPr>
          </a:p>
        </p:txBody>
      </p:sp>
      <p:sp>
        <p:nvSpPr>
          <p:cNvPr id="1375" name="Google Shape;1375;p110"/>
          <p:cNvSpPr txBox="1"/>
          <p:nvPr/>
        </p:nvSpPr>
        <p:spPr>
          <a:xfrm>
            <a:off x="274345" y="274325"/>
            <a:ext cx="85953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rgbClr val="595959"/>
                </a:solidFill>
                <a:latin typeface="Proxima Nova"/>
                <a:ea typeface="Proxima Nova"/>
                <a:cs typeface="Proxima Nova"/>
                <a:sym typeface="Proxima Nova"/>
              </a:rPr>
              <a:t>Comprehensive Coordinated Early Intervening Services (CCEIS)</a:t>
            </a:r>
            <a:endParaRPr sz="2800" b="1">
              <a:solidFill>
                <a:srgbClr val="595959"/>
              </a:solidFill>
              <a:latin typeface="Proxima Nova"/>
              <a:ea typeface="Proxima Nova"/>
              <a:cs typeface="Proxima Nova"/>
              <a:sym typeface="Proxima Nova"/>
            </a:endParaRPr>
          </a:p>
        </p:txBody>
      </p:sp>
      <p:sp>
        <p:nvSpPr>
          <p:cNvPr id="1376" name="Google Shape;1376;p1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80"/>
        <p:cNvGrpSpPr/>
        <p:nvPr/>
      </p:nvGrpSpPr>
      <p:grpSpPr>
        <a:xfrm>
          <a:off x="0" y="0"/>
          <a:ext cx="0" cy="0"/>
          <a:chOff x="0" y="0"/>
          <a:chExt cx="0" cy="0"/>
        </a:xfrm>
      </p:grpSpPr>
      <p:sp>
        <p:nvSpPr>
          <p:cNvPr id="1381" name="Google Shape;1381;p111"/>
          <p:cNvSpPr txBox="1">
            <a:spLocks noGrp="1"/>
          </p:cNvSpPr>
          <p:nvPr>
            <p:ph type="body" idx="4294967295"/>
          </p:nvPr>
        </p:nvSpPr>
        <p:spPr>
          <a:xfrm>
            <a:off x="421200" y="788225"/>
            <a:ext cx="8301600" cy="52797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800" u="sng">
                <a:latin typeface="Proxima Nova"/>
                <a:ea typeface="Proxima Nova"/>
                <a:cs typeface="Proxima Nova"/>
                <a:sym typeface="Proxima Nova"/>
              </a:rPr>
              <a:t>How did we do it?</a:t>
            </a:r>
            <a:endParaRPr sz="2800" u="sng">
              <a:latin typeface="Proxima Nova"/>
              <a:ea typeface="Proxima Nova"/>
              <a:cs typeface="Proxima Nova"/>
              <a:sym typeface="Proxima Nova"/>
            </a:endParaRPr>
          </a:p>
          <a:p>
            <a:pPr marL="457200" lvl="0" indent="-406400" algn="l" rtl="0">
              <a:spcBef>
                <a:spcPts val="1200"/>
              </a:spcBef>
              <a:spcAft>
                <a:spcPts val="0"/>
              </a:spcAft>
              <a:buSzPts val="2800"/>
              <a:buFont typeface="Proxima Nova"/>
              <a:buChar char="●"/>
            </a:pPr>
            <a:r>
              <a:rPr lang="en" sz="2800">
                <a:latin typeface="Proxima Nova"/>
                <a:ea typeface="Proxima Nova"/>
                <a:cs typeface="Proxima Nova"/>
                <a:sym typeface="Proxima Nova"/>
              </a:rPr>
              <a:t>Detailed file review of all students currently eligible for ID</a:t>
            </a:r>
            <a:endParaRPr sz="2800">
              <a:latin typeface="Proxima Nova"/>
              <a:ea typeface="Proxima Nova"/>
              <a:cs typeface="Proxima Nova"/>
              <a:sym typeface="Proxima Nova"/>
            </a:endParaRPr>
          </a:p>
          <a:p>
            <a:pPr marL="914400" lvl="1" indent="-406400" algn="l" rtl="0">
              <a:spcBef>
                <a:spcPts val="0"/>
              </a:spcBef>
              <a:spcAft>
                <a:spcPts val="0"/>
              </a:spcAft>
              <a:buSzPts val="2800"/>
              <a:buFont typeface="Proxima Nova"/>
              <a:buChar char="○"/>
            </a:pPr>
            <a:r>
              <a:rPr lang="en" sz="2800">
                <a:latin typeface="Proxima Nova"/>
                <a:ea typeface="Proxima Nova"/>
                <a:cs typeface="Proxima Nova"/>
                <a:sym typeface="Proxima Nova"/>
              </a:rPr>
              <a:t>Reviewed if appropriate or not</a:t>
            </a:r>
            <a:endParaRPr sz="2800">
              <a:latin typeface="Proxima Nova"/>
              <a:ea typeface="Proxima Nova"/>
              <a:cs typeface="Proxima Nova"/>
              <a:sym typeface="Proxima Nova"/>
            </a:endParaRPr>
          </a:p>
          <a:p>
            <a:pPr marL="914400" lvl="1" indent="-406400" algn="l" rtl="0">
              <a:spcBef>
                <a:spcPts val="0"/>
              </a:spcBef>
              <a:spcAft>
                <a:spcPts val="0"/>
              </a:spcAft>
              <a:buSzPts val="2800"/>
              <a:buFont typeface="Proxima Nova"/>
              <a:buChar char="○"/>
            </a:pPr>
            <a:r>
              <a:rPr lang="en" sz="2800">
                <a:latin typeface="Proxima Nova"/>
                <a:ea typeface="Proxima Nova"/>
                <a:cs typeface="Proxima Nova"/>
                <a:sym typeface="Proxima Nova"/>
              </a:rPr>
              <a:t>If not appropriate, took steps to determine appropriate eligibility process. </a:t>
            </a:r>
            <a:endParaRPr sz="2800">
              <a:latin typeface="Proxima Nova"/>
              <a:ea typeface="Proxima Nova"/>
              <a:cs typeface="Proxima Nova"/>
              <a:sym typeface="Proxima Nova"/>
            </a:endParaRPr>
          </a:p>
          <a:p>
            <a:pPr marL="457200" lvl="0" indent="-406400" algn="l" rtl="0">
              <a:spcBef>
                <a:spcPts val="0"/>
              </a:spcBef>
              <a:spcAft>
                <a:spcPts val="0"/>
              </a:spcAft>
              <a:buSzPts val="2800"/>
              <a:buFont typeface="Proxima Nova"/>
              <a:buChar char="●"/>
            </a:pPr>
            <a:r>
              <a:rPr lang="en" sz="2800">
                <a:latin typeface="Proxima Nova"/>
                <a:ea typeface="Proxima Nova"/>
                <a:cs typeface="Proxima Nova"/>
                <a:sym typeface="Proxima Nova"/>
              </a:rPr>
              <a:t>Any new referral for ID must go through the Psych PLC and SPED Admin team as a case review before going to eligibility. </a:t>
            </a:r>
            <a:endParaRPr sz="2800">
              <a:latin typeface="Proxima Nova"/>
              <a:ea typeface="Proxima Nova"/>
              <a:cs typeface="Proxima Nova"/>
              <a:sym typeface="Proxima Nova"/>
            </a:endParaRPr>
          </a:p>
          <a:p>
            <a:pPr marL="0" lvl="0" indent="0" algn="ctr" rtl="0">
              <a:spcBef>
                <a:spcPts val="1200"/>
              </a:spcBef>
              <a:spcAft>
                <a:spcPts val="0"/>
              </a:spcAft>
              <a:buNone/>
            </a:pPr>
            <a:endParaRPr>
              <a:latin typeface="Proxima Nova"/>
              <a:ea typeface="Proxima Nova"/>
              <a:cs typeface="Proxima Nova"/>
              <a:sym typeface="Proxima Nova"/>
            </a:endParaRPr>
          </a:p>
          <a:p>
            <a:pPr marL="0" lvl="0" indent="0" algn="ctr" rtl="0">
              <a:spcBef>
                <a:spcPts val="1200"/>
              </a:spcBef>
              <a:spcAft>
                <a:spcPts val="0"/>
              </a:spcAft>
              <a:buNone/>
            </a:pPr>
            <a:endParaRPr sz="700" b="1">
              <a:latin typeface="Proxima Nova"/>
              <a:ea typeface="Proxima Nova"/>
              <a:cs typeface="Proxima Nova"/>
              <a:sym typeface="Proxima Nova"/>
            </a:endParaRPr>
          </a:p>
          <a:p>
            <a:pPr marL="0" lvl="0" indent="0" algn="ctr" rtl="0">
              <a:spcBef>
                <a:spcPts val="1200"/>
              </a:spcBef>
              <a:spcAft>
                <a:spcPts val="1200"/>
              </a:spcAft>
              <a:buNone/>
            </a:pPr>
            <a:endParaRPr sz="1600" b="1" i="1">
              <a:latin typeface="Proxima Nova"/>
              <a:ea typeface="Proxima Nova"/>
              <a:cs typeface="Proxima Nova"/>
              <a:sym typeface="Proxima Nova"/>
            </a:endParaRPr>
          </a:p>
        </p:txBody>
      </p:sp>
      <p:sp>
        <p:nvSpPr>
          <p:cNvPr id="1382" name="Google Shape;1382;p111"/>
          <p:cNvSpPr txBox="1"/>
          <p:nvPr/>
        </p:nvSpPr>
        <p:spPr>
          <a:xfrm>
            <a:off x="274345" y="0"/>
            <a:ext cx="85953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rgbClr val="595959"/>
                </a:solidFill>
                <a:latin typeface="Proxima Nova"/>
                <a:ea typeface="Proxima Nova"/>
                <a:cs typeface="Proxima Nova"/>
                <a:sym typeface="Proxima Nova"/>
              </a:rPr>
              <a:t>Comprehensive Coordinated Early Intervening Services (CCEIS)</a:t>
            </a:r>
            <a:endParaRPr sz="2800" b="1">
              <a:solidFill>
                <a:srgbClr val="595959"/>
              </a:solidFill>
              <a:latin typeface="Proxima Nova"/>
              <a:ea typeface="Proxima Nova"/>
              <a:cs typeface="Proxima Nova"/>
              <a:sym typeface="Proxima Nova"/>
            </a:endParaRPr>
          </a:p>
        </p:txBody>
      </p:sp>
      <p:sp>
        <p:nvSpPr>
          <p:cNvPr id="1383" name="Google Shape;1383;p1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112"/>
          <p:cNvSpPr/>
          <p:nvPr/>
        </p:nvSpPr>
        <p:spPr>
          <a:xfrm>
            <a:off x="1292125" y="1608125"/>
            <a:ext cx="1666500" cy="1666500"/>
          </a:xfrm>
          <a:prstGeom prst="ellipse">
            <a:avLst/>
          </a:prstGeom>
          <a:solidFill>
            <a:srgbClr val="6994D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FFFFFF"/>
                </a:solidFill>
                <a:latin typeface="Proxima Nova"/>
                <a:ea typeface="Proxima Nova"/>
                <a:cs typeface="Proxima Nova"/>
                <a:sym typeface="Proxima Nova"/>
              </a:rPr>
              <a:t>2 School</a:t>
            </a:r>
            <a:endParaRPr sz="1200" b="1">
              <a:solidFill>
                <a:srgbClr val="FFFFFF"/>
              </a:solidFill>
              <a:latin typeface="Proxima Nova"/>
              <a:ea typeface="Proxima Nova"/>
              <a:cs typeface="Proxima Nova"/>
              <a:sym typeface="Proxima Nova"/>
            </a:endParaRPr>
          </a:p>
          <a:p>
            <a:pPr marL="0" lvl="0" indent="0" algn="ctr" rtl="0">
              <a:spcBef>
                <a:spcPts val="0"/>
              </a:spcBef>
              <a:spcAft>
                <a:spcPts val="0"/>
              </a:spcAft>
              <a:buNone/>
            </a:pPr>
            <a:r>
              <a:rPr lang="en" sz="1200" b="1">
                <a:solidFill>
                  <a:srgbClr val="FFFFFF"/>
                </a:solidFill>
                <a:latin typeface="Proxima Nova"/>
                <a:ea typeface="Proxima Nova"/>
                <a:cs typeface="Proxima Nova"/>
                <a:sym typeface="Proxima Nova"/>
              </a:rPr>
              <a:t>Psychologists</a:t>
            </a:r>
            <a:endParaRPr sz="1200" b="1">
              <a:solidFill>
                <a:srgbClr val="FFFFFF"/>
              </a:solidFill>
              <a:latin typeface="Proxima Nova"/>
              <a:ea typeface="Proxima Nova"/>
              <a:cs typeface="Proxima Nova"/>
              <a:sym typeface="Proxima Nova"/>
            </a:endParaRPr>
          </a:p>
        </p:txBody>
      </p:sp>
      <p:sp>
        <p:nvSpPr>
          <p:cNvPr id="1389" name="Google Shape;1389;p112"/>
          <p:cNvSpPr/>
          <p:nvPr/>
        </p:nvSpPr>
        <p:spPr>
          <a:xfrm>
            <a:off x="3636218" y="1467093"/>
            <a:ext cx="2515500" cy="2515500"/>
          </a:xfrm>
          <a:prstGeom prst="ellipse">
            <a:avLst/>
          </a:prstGeom>
          <a:solidFill>
            <a:srgbClr val="1A479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11-Month</a:t>
            </a:r>
            <a:endParaRPr sz="1800" b="1">
              <a:solidFill>
                <a:srgbClr val="FFFFFF"/>
              </a:solidFill>
              <a:latin typeface="Proxima Nova"/>
              <a:ea typeface="Proxima Nova"/>
              <a:cs typeface="Proxima Nova"/>
              <a:sym typeface="Proxima Nova"/>
            </a:endParaRPr>
          </a:p>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Special Education</a:t>
            </a:r>
            <a:endParaRPr sz="1800" b="1">
              <a:solidFill>
                <a:srgbClr val="FFFFFF"/>
              </a:solidFill>
              <a:latin typeface="Proxima Nova"/>
              <a:ea typeface="Proxima Nova"/>
              <a:cs typeface="Proxima Nova"/>
              <a:sym typeface="Proxima Nova"/>
            </a:endParaRPr>
          </a:p>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Evaluation and</a:t>
            </a:r>
            <a:endParaRPr sz="1800" b="1">
              <a:solidFill>
                <a:srgbClr val="FFFFFF"/>
              </a:solidFill>
              <a:latin typeface="Proxima Nova"/>
              <a:ea typeface="Proxima Nova"/>
              <a:cs typeface="Proxima Nova"/>
              <a:sym typeface="Proxima Nova"/>
            </a:endParaRPr>
          </a:p>
          <a:p>
            <a:pPr marL="0" lvl="0" indent="0" algn="ctr" rtl="0">
              <a:spcBef>
                <a:spcPts val="0"/>
              </a:spcBef>
              <a:spcAft>
                <a:spcPts val="0"/>
              </a:spcAft>
              <a:buNone/>
            </a:pPr>
            <a:r>
              <a:rPr lang="en" sz="1800" b="1">
                <a:solidFill>
                  <a:srgbClr val="FFFFFF"/>
                </a:solidFill>
                <a:latin typeface="Proxima Nova"/>
                <a:ea typeface="Proxima Nova"/>
                <a:cs typeface="Proxima Nova"/>
                <a:sym typeface="Proxima Nova"/>
              </a:rPr>
              <a:t>Eligibility Team</a:t>
            </a:r>
            <a:endParaRPr sz="1800" b="1">
              <a:solidFill>
                <a:srgbClr val="FFFFFF"/>
              </a:solidFill>
              <a:latin typeface="Proxima Nova"/>
              <a:ea typeface="Proxima Nova"/>
              <a:cs typeface="Proxima Nova"/>
              <a:sym typeface="Proxima Nova"/>
            </a:endParaRPr>
          </a:p>
        </p:txBody>
      </p:sp>
      <p:sp>
        <p:nvSpPr>
          <p:cNvPr id="1390" name="Google Shape;1390;p112"/>
          <p:cNvSpPr/>
          <p:nvPr/>
        </p:nvSpPr>
        <p:spPr>
          <a:xfrm>
            <a:off x="6635735" y="1526975"/>
            <a:ext cx="1495800" cy="1416300"/>
          </a:xfrm>
          <a:prstGeom prst="ellipse">
            <a:avLst/>
          </a:prstGeom>
          <a:solidFill>
            <a:srgbClr val="0A673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rgbClr val="FFFFFF"/>
                </a:solidFill>
                <a:latin typeface="Proxima Nova"/>
                <a:ea typeface="Proxima Nova"/>
                <a:cs typeface="Proxima Nova"/>
                <a:sym typeface="Proxima Nova"/>
              </a:rPr>
              <a:t>1 Speech and Language Pathologist</a:t>
            </a:r>
            <a:endParaRPr sz="1100" b="1">
              <a:solidFill>
                <a:srgbClr val="FFFFFF"/>
              </a:solidFill>
              <a:latin typeface="Proxima Nova"/>
              <a:ea typeface="Proxima Nova"/>
              <a:cs typeface="Proxima Nova"/>
              <a:sym typeface="Proxima Nova"/>
            </a:endParaRPr>
          </a:p>
        </p:txBody>
      </p:sp>
      <p:sp>
        <p:nvSpPr>
          <p:cNvPr id="1391" name="Google Shape;1391;p112"/>
          <p:cNvSpPr/>
          <p:nvPr/>
        </p:nvSpPr>
        <p:spPr>
          <a:xfrm>
            <a:off x="5916498" y="3440550"/>
            <a:ext cx="1416300" cy="1416300"/>
          </a:xfrm>
          <a:prstGeom prst="ellipse">
            <a:avLst/>
          </a:prstGeom>
          <a:solidFill>
            <a:srgbClr val="FAA63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latin typeface="Proxima Nova"/>
                <a:ea typeface="Proxima Nova"/>
                <a:cs typeface="Proxima Nova"/>
                <a:sym typeface="Proxima Nova"/>
              </a:rPr>
              <a:t>1 K-12</a:t>
            </a:r>
            <a:endParaRPr sz="1200" b="1">
              <a:latin typeface="Proxima Nova"/>
              <a:ea typeface="Proxima Nova"/>
              <a:cs typeface="Proxima Nova"/>
              <a:sym typeface="Proxima Nova"/>
            </a:endParaRPr>
          </a:p>
          <a:p>
            <a:pPr marL="0" lvl="0" indent="0" algn="ctr" rtl="0">
              <a:spcBef>
                <a:spcPts val="0"/>
              </a:spcBef>
              <a:spcAft>
                <a:spcPts val="0"/>
              </a:spcAft>
              <a:buNone/>
            </a:pPr>
            <a:r>
              <a:rPr lang="en" sz="1200" b="1">
                <a:latin typeface="Proxima Nova"/>
                <a:ea typeface="Proxima Nova"/>
                <a:cs typeface="Proxima Nova"/>
                <a:sym typeface="Proxima Nova"/>
              </a:rPr>
              <a:t>Special Educator</a:t>
            </a:r>
            <a:endParaRPr sz="1200" b="1">
              <a:latin typeface="Proxima Nova"/>
              <a:ea typeface="Proxima Nova"/>
              <a:cs typeface="Proxima Nova"/>
              <a:sym typeface="Proxima Nova"/>
            </a:endParaRPr>
          </a:p>
        </p:txBody>
      </p:sp>
      <p:sp>
        <p:nvSpPr>
          <p:cNvPr id="1392" name="Google Shape;1392;p112"/>
          <p:cNvSpPr/>
          <p:nvPr/>
        </p:nvSpPr>
        <p:spPr>
          <a:xfrm>
            <a:off x="2131462" y="3176349"/>
            <a:ext cx="1825800" cy="1825800"/>
          </a:xfrm>
          <a:prstGeom prst="ellipse">
            <a:avLst/>
          </a:prstGeom>
          <a:solidFill>
            <a:srgbClr val="8ACD6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dk1"/>
                </a:solidFill>
                <a:latin typeface="Proxima Nova"/>
                <a:ea typeface="Proxima Nova"/>
                <a:cs typeface="Proxima Nova"/>
                <a:sym typeface="Proxima Nova"/>
              </a:rPr>
              <a:t>1 Early Childhood Special Educator</a:t>
            </a:r>
            <a:endParaRPr sz="1200" b="1">
              <a:latin typeface="Proxima Nova"/>
              <a:ea typeface="Proxima Nova"/>
              <a:cs typeface="Proxima Nova"/>
              <a:sym typeface="Proxima Nova"/>
            </a:endParaRPr>
          </a:p>
        </p:txBody>
      </p:sp>
      <p:sp>
        <p:nvSpPr>
          <p:cNvPr id="1393" name="Google Shape;1393;p112"/>
          <p:cNvSpPr/>
          <p:nvPr/>
        </p:nvSpPr>
        <p:spPr>
          <a:xfrm>
            <a:off x="3082256" y="2771232"/>
            <a:ext cx="326100" cy="326100"/>
          </a:xfrm>
          <a:prstGeom prst="ellipse">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4" name="Google Shape;1394;p112"/>
          <p:cNvSpPr/>
          <p:nvPr/>
        </p:nvSpPr>
        <p:spPr>
          <a:xfrm>
            <a:off x="4049657" y="4091424"/>
            <a:ext cx="606300" cy="606300"/>
          </a:xfrm>
          <a:prstGeom prst="ellipse">
            <a:avLst/>
          </a:prstGeom>
          <a:solidFill>
            <a:srgbClr val="F7BE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5" name="Google Shape;1395;p112"/>
          <p:cNvSpPr/>
          <p:nvPr/>
        </p:nvSpPr>
        <p:spPr>
          <a:xfrm>
            <a:off x="5071850" y="4025277"/>
            <a:ext cx="738600" cy="738600"/>
          </a:xfrm>
          <a:prstGeom prst="ellipse">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6" name="Google Shape;1396;p112"/>
          <p:cNvSpPr/>
          <p:nvPr/>
        </p:nvSpPr>
        <p:spPr>
          <a:xfrm>
            <a:off x="4677307" y="4557070"/>
            <a:ext cx="373200" cy="373200"/>
          </a:xfrm>
          <a:prstGeom prst="ellipse">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7" name="Google Shape;1397;p112"/>
          <p:cNvSpPr/>
          <p:nvPr/>
        </p:nvSpPr>
        <p:spPr>
          <a:xfrm>
            <a:off x="6226097" y="2712923"/>
            <a:ext cx="606300" cy="606300"/>
          </a:xfrm>
          <a:prstGeom prst="ellipse">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8" name="Google Shape;1398;p112"/>
          <p:cNvSpPr/>
          <p:nvPr/>
        </p:nvSpPr>
        <p:spPr>
          <a:xfrm>
            <a:off x="6977589" y="3093007"/>
            <a:ext cx="311400" cy="311400"/>
          </a:xfrm>
          <a:prstGeom prst="ellipse">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9" name="Google Shape;1399;p112"/>
          <p:cNvSpPr/>
          <p:nvPr/>
        </p:nvSpPr>
        <p:spPr>
          <a:xfrm>
            <a:off x="3029928" y="1980790"/>
            <a:ext cx="606300" cy="606300"/>
          </a:xfrm>
          <a:prstGeom prst="ellipse">
            <a:avLst/>
          </a:prstGeom>
          <a:solidFill>
            <a:srgbClr val="F7BE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0" name="Google Shape;1400;p112"/>
          <p:cNvSpPr/>
          <p:nvPr/>
        </p:nvSpPr>
        <p:spPr>
          <a:xfrm>
            <a:off x="535850" y="3274631"/>
            <a:ext cx="864300" cy="864300"/>
          </a:xfrm>
          <a:prstGeom prst="ellipse">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1" name="Google Shape;1401;p112"/>
          <p:cNvSpPr/>
          <p:nvPr/>
        </p:nvSpPr>
        <p:spPr>
          <a:xfrm>
            <a:off x="1686289" y="3814381"/>
            <a:ext cx="326100" cy="326100"/>
          </a:xfrm>
          <a:prstGeom prst="ellipse">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2" name="Google Shape;1402;p112"/>
          <p:cNvSpPr/>
          <p:nvPr/>
        </p:nvSpPr>
        <p:spPr>
          <a:xfrm>
            <a:off x="1777076" y="3345115"/>
            <a:ext cx="326100" cy="326100"/>
          </a:xfrm>
          <a:prstGeom prst="ellipse">
            <a:avLst/>
          </a:prstGeom>
          <a:solidFill>
            <a:srgbClr val="F7BE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3" name="Google Shape;1403;p112"/>
          <p:cNvSpPr/>
          <p:nvPr/>
        </p:nvSpPr>
        <p:spPr>
          <a:xfrm>
            <a:off x="7988498" y="2853004"/>
            <a:ext cx="326100" cy="326100"/>
          </a:xfrm>
          <a:prstGeom prst="ellipse">
            <a:avLst/>
          </a:prstGeom>
          <a:solidFill>
            <a:srgbClr val="F7BE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4" name="Google Shape;1404;p112"/>
          <p:cNvSpPr txBox="1"/>
          <p:nvPr/>
        </p:nvSpPr>
        <p:spPr>
          <a:xfrm>
            <a:off x="274320" y="198125"/>
            <a:ext cx="8595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rgbClr val="595959"/>
                </a:solidFill>
                <a:latin typeface="Proxima Nova"/>
                <a:ea typeface="Proxima Nova"/>
                <a:cs typeface="Proxima Nova"/>
                <a:sym typeface="Proxima Nova"/>
              </a:rPr>
              <a:t>CCEIS</a:t>
            </a:r>
            <a:endParaRPr sz="2800" b="1">
              <a:solidFill>
                <a:srgbClr val="595959"/>
              </a:solidFill>
              <a:latin typeface="Proxima Nova"/>
              <a:ea typeface="Proxima Nova"/>
              <a:cs typeface="Proxima Nova"/>
              <a:sym typeface="Proxima Nova"/>
            </a:endParaRPr>
          </a:p>
        </p:txBody>
      </p:sp>
      <p:sp>
        <p:nvSpPr>
          <p:cNvPr id="1405" name="Google Shape;1405;p112"/>
          <p:cNvSpPr txBox="1"/>
          <p:nvPr/>
        </p:nvSpPr>
        <p:spPr>
          <a:xfrm>
            <a:off x="529050" y="737525"/>
            <a:ext cx="80859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i="1">
                <a:solidFill>
                  <a:srgbClr val="6994DF"/>
                </a:solidFill>
                <a:latin typeface="Proxima Nova"/>
                <a:ea typeface="Proxima Nova"/>
                <a:cs typeface="Proxima Nova"/>
                <a:sym typeface="Proxima Nova"/>
              </a:rPr>
              <a:t>ACPS will utilize the required 15% set aside for </a:t>
            </a:r>
            <a:br>
              <a:rPr lang="en" sz="1600" b="1" i="1">
                <a:solidFill>
                  <a:srgbClr val="6994DF"/>
                </a:solidFill>
                <a:latin typeface="Proxima Nova"/>
                <a:ea typeface="Proxima Nova"/>
                <a:cs typeface="Proxima Nova"/>
                <a:sym typeface="Proxima Nova"/>
              </a:rPr>
            </a:br>
            <a:r>
              <a:rPr lang="en" sz="1600" b="1" i="1">
                <a:solidFill>
                  <a:srgbClr val="6994DF"/>
                </a:solidFill>
                <a:latin typeface="Proxima Nova"/>
                <a:ea typeface="Proxima Nova"/>
                <a:cs typeface="Proxima Nova"/>
                <a:sym typeface="Proxima Nova"/>
              </a:rPr>
              <a:t>CCEIS funds in the 2024-25 school year for:</a:t>
            </a:r>
            <a:endParaRPr sz="1600" b="1" i="1">
              <a:solidFill>
                <a:srgbClr val="6994DF"/>
              </a:solidFill>
              <a:latin typeface="Proxima Nova"/>
              <a:ea typeface="Proxima Nova"/>
              <a:cs typeface="Proxima Nova"/>
              <a:sym typeface="Proxima Nova"/>
            </a:endParaRPr>
          </a:p>
        </p:txBody>
      </p:sp>
      <p:sp>
        <p:nvSpPr>
          <p:cNvPr id="1406" name="Google Shape;1406;p11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59</a:t>
            </a:fld>
            <a:endParaRPr sz="1000">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113"/>
          <p:cNvSpPr txBox="1"/>
          <p:nvPr/>
        </p:nvSpPr>
        <p:spPr>
          <a:xfrm>
            <a:off x="529050" y="813725"/>
            <a:ext cx="80859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100" b="1" i="1">
                <a:solidFill>
                  <a:srgbClr val="6994DF"/>
                </a:solidFill>
                <a:latin typeface="Proxima Nova"/>
                <a:ea typeface="Proxima Nova"/>
                <a:cs typeface="Proxima Nova"/>
                <a:sym typeface="Proxima Nova"/>
              </a:rPr>
              <a:t>This team will lead all:</a:t>
            </a:r>
            <a:endParaRPr sz="2100" b="1" i="1">
              <a:solidFill>
                <a:srgbClr val="6994DF"/>
              </a:solidFill>
              <a:latin typeface="Proxima Nova"/>
              <a:ea typeface="Proxima Nova"/>
              <a:cs typeface="Proxima Nova"/>
              <a:sym typeface="Proxima Nova"/>
            </a:endParaRPr>
          </a:p>
        </p:txBody>
      </p:sp>
      <p:sp>
        <p:nvSpPr>
          <p:cNvPr id="1412" name="Google Shape;1412;p113"/>
          <p:cNvSpPr txBox="1">
            <a:spLocks noGrp="1"/>
          </p:cNvSpPr>
          <p:nvPr>
            <p:ph type="title" idx="4294967295"/>
          </p:nvPr>
        </p:nvSpPr>
        <p:spPr>
          <a:xfrm>
            <a:off x="274325" y="274325"/>
            <a:ext cx="8595300" cy="6156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en" sz="2800">
                <a:solidFill>
                  <a:srgbClr val="434343"/>
                </a:solidFill>
                <a:latin typeface="Proxima Nova"/>
                <a:ea typeface="Proxima Nova"/>
                <a:cs typeface="Proxima Nova"/>
                <a:sym typeface="Proxima Nova"/>
              </a:rPr>
              <a:t>CCEIS</a:t>
            </a:r>
            <a:endParaRPr sz="2800" b="1">
              <a:solidFill>
                <a:srgbClr val="434343"/>
              </a:solidFill>
              <a:latin typeface="Proxima Nova"/>
              <a:ea typeface="Proxima Nova"/>
              <a:cs typeface="Proxima Nova"/>
              <a:sym typeface="Proxima Nova"/>
            </a:endParaRPr>
          </a:p>
        </p:txBody>
      </p:sp>
      <p:sp>
        <p:nvSpPr>
          <p:cNvPr id="1413" name="Google Shape;1413;p113"/>
          <p:cNvSpPr/>
          <p:nvPr/>
        </p:nvSpPr>
        <p:spPr>
          <a:xfrm>
            <a:off x="333125" y="1603775"/>
            <a:ext cx="2626200" cy="2782500"/>
          </a:xfrm>
          <a:prstGeom prst="roundRect">
            <a:avLst>
              <a:gd name="adj" fmla="val 16667"/>
            </a:avLst>
          </a:prstGeom>
          <a:solidFill>
            <a:srgbClr val="D6E5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595959"/>
                </a:solidFill>
                <a:latin typeface="Proxima Nova"/>
                <a:ea typeface="Proxima Nova"/>
                <a:cs typeface="Proxima Nova"/>
                <a:sym typeface="Proxima Nova"/>
              </a:rPr>
              <a:t>Initial evaluations and eligibilities where intellectual disability is being considered.</a:t>
            </a:r>
            <a:endParaRPr sz="1800" b="1">
              <a:solidFill>
                <a:srgbClr val="595959"/>
              </a:solidFill>
              <a:latin typeface="Proxima Nova"/>
              <a:ea typeface="Proxima Nova"/>
              <a:cs typeface="Proxima Nova"/>
              <a:sym typeface="Proxima Nova"/>
            </a:endParaRPr>
          </a:p>
        </p:txBody>
      </p:sp>
      <p:sp>
        <p:nvSpPr>
          <p:cNvPr id="1414" name="Google Shape;1414;p113"/>
          <p:cNvSpPr/>
          <p:nvPr/>
        </p:nvSpPr>
        <p:spPr>
          <a:xfrm>
            <a:off x="3258875" y="1603775"/>
            <a:ext cx="2626200" cy="2782500"/>
          </a:xfrm>
          <a:prstGeom prst="roundRect">
            <a:avLst>
              <a:gd name="adj" fmla="val 16667"/>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595959"/>
                </a:solidFill>
                <a:latin typeface="Proxima Nova"/>
                <a:ea typeface="Proxima Nova"/>
                <a:cs typeface="Proxima Nova"/>
                <a:sym typeface="Proxima Nova"/>
              </a:rPr>
              <a:t>All re-evaluations where intellectual disability is being considered.</a:t>
            </a:r>
            <a:endParaRPr sz="1800" b="1">
              <a:solidFill>
                <a:srgbClr val="0C8A44"/>
              </a:solidFill>
              <a:latin typeface="Proxima Nova"/>
              <a:ea typeface="Proxima Nova"/>
              <a:cs typeface="Proxima Nova"/>
              <a:sym typeface="Proxima Nova"/>
            </a:endParaRPr>
          </a:p>
        </p:txBody>
      </p:sp>
      <p:sp>
        <p:nvSpPr>
          <p:cNvPr id="1415" name="Google Shape;1415;p113"/>
          <p:cNvSpPr/>
          <p:nvPr/>
        </p:nvSpPr>
        <p:spPr>
          <a:xfrm>
            <a:off x="6184625" y="1603775"/>
            <a:ext cx="2626200" cy="2782500"/>
          </a:xfrm>
          <a:prstGeom prst="roundRect">
            <a:avLst>
              <a:gd name="adj" fmla="val 16667"/>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595959"/>
                </a:solidFill>
                <a:latin typeface="Proxima Nova"/>
                <a:ea typeface="Proxima Nova"/>
                <a:cs typeface="Proxima Nova"/>
                <a:sym typeface="Proxima Nova"/>
              </a:rPr>
              <a:t>All Special Education evaluations and eligibilities outside of the typical school year calendar.</a:t>
            </a:r>
            <a:endParaRPr sz="1800" b="1">
              <a:solidFill>
                <a:srgbClr val="595959"/>
              </a:solidFill>
              <a:latin typeface="Proxima Nova"/>
              <a:ea typeface="Proxima Nova"/>
              <a:cs typeface="Proxima Nova"/>
              <a:sym typeface="Proxima Nova"/>
            </a:endParaRPr>
          </a:p>
        </p:txBody>
      </p:sp>
      <p:sp>
        <p:nvSpPr>
          <p:cNvPr id="1416" name="Google Shape;1416;p1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60</a:t>
            </a:fld>
            <a:endParaRPr sz="1000">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20"/>
        <p:cNvGrpSpPr/>
        <p:nvPr/>
      </p:nvGrpSpPr>
      <p:grpSpPr>
        <a:xfrm>
          <a:off x="0" y="0"/>
          <a:ext cx="0" cy="0"/>
          <a:chOff x="0" y="0"/>
          <a:chExt cx="0" cy="0"/>
        </a:xfrm>
      </p:grpSpPr>
      <p:graphicFrame>
        <p:nvGraphicFramePr>
          <p:cNvPr id="1421" name="Google Shape;1421;p114"/>
          <p:cNvGraphicFramePr/>
          <p:nvPr/>
        </p:nvGraphicFramePr>
        <p:xfrm>
          <a:off x="545988" y="1064915"/>
          <a:ext cx="3000000" cy="3000000"/>
        </p:xfrm>
        <a:graphic>
          <a:graphicData uri="http://schemas.openxmlformats.org/drawingml/2006/table">
            <a:tbl>
              <a:tblPr>
                <a:noFill/>
                <a:tableStyleId>{936FCF4F-2B02-40AC-AD43-DADDCB863C1B}</a:tableStyleId>
              </a:tblPr>
              <a:tblGrid>
                <a:gridCol w="7881625">
                  <a:extLst>
                    <a:ext uri="{9D8B030D-6E8A-4147-A177-3AD203B41FA5}">
                      <a16:colId xmlns:a16="http://schemas.microsoft.com/office/drawing/2014/main" val="20000"/>
                    </a:ext>
                  </a:extLst>
                </a:gridCol>
              </a:tblGrid>
              <a:tr h="354825">
                <a:tc>
                  <a:txBody>
                    <a:bodyPr/>
                    <a:lstStyle/>
                    <a:p>
                      <a:pPr marL="0" lvl="0" indent="0" algn="ctr" rtl="0">
                        <a:spcBef>
                          <a:spcPts val="0"/>
                        </a:spcBef>
                        <a:spcAft>
                          <a:spcPts val="0"/>
                        </a:spcAft>
                        <a:buClr>
                          <a:schemeClr val="dk1"/>
                        </a:buClr>
                        <a:buSzPts val="1100"/>
                        <a:buFont typeface="Arial"/>
                        <a:buNone/>
                      </a:pPr>
                      <a:r>
                        <a:rPr lang="en" sz="2100" b="1">
                          <a:solidFill>
                            <a:srgbClr val="1A4796"/>
                          </a:solidFill>
                          <a:latin typeface="Proxima Nova"/>
                          <a:ea typeface="Proxima Nova"/>
                          <a:cs typeface="Proxima Nova"/>
                          <a:sym typeface="Proxima Nova"/>
                        </a:rPr>
                        <a:t>CCEIS PLAN JUSTIFICATION</a:t>
                      </a:r>
                      <a:endParaRPr sz="2100" b="1">
                        <a:solidFill>
                          <a:srgbClr val="1A4796"/>
                        </a:solidFill>
                        <a:latin typeface="Proxima Nova"/>
                        <a:ea typeface="Proxima Nova"/>
                        <a:cs typeface="Proxima Nova"/>
                        <a:sym typeface="Proxima Nova"/>
                      </a:endParaRPr>
                    </a:p>
                  </a:txBody>
                  <a:tcPr marL="91425" marR="91425" marT="0"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rgbClr val="1A4796"/>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ctr" rtl="0">
                        <a:spcBef>
                          <a:spcPts val="0"/>
                        </a:spcBef>
                        <a:spcAft>
                          <a:spcPts val="0"/>
                        </a:spcAft>
                        <a:buNone/>
                      </a:pPr>
                      <a:r>
                        <a:rPr lang="en" sz="2200">
                          <a:solidFill>
                            <a:srgbClr val="595959"/>
                          </a:solidFill>
                          <a:latin typeface="Proxima Nova"/>
                          <a:ea typeface="Proxima Nova"/>
                          <a:cs typeface="Proxima Nova"/>
                          <a:sym typeface="Proxima Nova"/>
                        </a:rPr>
                        <a:t>During the 2023-24 school year, we focused on one team doing all ID initial evaluations, re-evaluations and reviewing transfer students and </a:t>
                      </a:r>
                      <a:r>
                        <a:rPr lang="en" sz="2200" b="1">
                          <a:solidFill>
                            <a:srgbClr val="1A4796"/>
                          </a:solidFill>
                          <a:latin typeface="Proxima Nova"/>
                          <a:ea typeface="Proxima Nova"/>
                          <a:cs typeface="Proxima Nova"/>
                          <a:sym typeface="Proxima Nova"/>
                        </a:rPr>
                        <a:t>data from this process shows significant positive impact</a:t>
                      </a:r>
                      <a:r>
                        <a:rPr lang="en" sz="2200">
                          <a:solidFill>
                            <a:srgbClr val="595959"/>
                          </a:solidFill>
                          <a:latin typeface="Proxima Nova"/>
                          <a:ea typeface="Proxima Nova"/>
                          <a:cs typeface="Proxima Nova"/>
                          <a:sym typeface="Proxima Nova"/>
                        </a:rPr>
                        <a:t>.</a:t>
                      </a:r>
                      <a:endParaRPr sz="22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ctr" rtl="0">
                        <a:spcBef>
                          <a:spcPts val="0"/>
                        </a:spcBef>
                        <a:spcAft>
                          <a:spcPts val="0"/>
                        </a:spcAft>
                        <a:buClr>
                          <a:schemeClr val="dk1"/>
                        </a:buClr>
                        <a:buSzPts val="1100"/>
                        <a:buFont typeface="Arial"/>
                        <a:buNone/>
                      </a:pPr>
                      <a:r>
                        <a:rPr lang="en" sz="2200">
                          <a:solidFill>
                            <a:srgbClr val="595959"/>
                          </a:solidFill>
                          <a:latin typeface="Proxima Nova"/>
                          <a:ea typeface="Proxima Nova"/>
                          <a:cs typeface="Proxima Nova"/>
                          <a:sym typeface="Proxima Nova"/>
                        </a:rPr>
                        <a:t>The last area of need for us to fill is the need for </a:t>
                      </a:r>
                      <a:r>
                        <a:rPr lang="en" sz="2200" b="1">
                          <a:solidFill>
                            <a:srgbClr val="1A4796"/>
                          </a:solidFill>
                          <a:latin typeface="Proxima Nova"/>
                          <a:ea typeface="Proxima Nova"/>
                          <a:cs typeface="Proxima Nova"/>
                          <a:sym typeface="Proxima Nova"/>
                        </a:rPr>
                        <a:t>evaluations outside of the 10-month school year</a:t>
                      </a:r>
                      <a:r>
                        <a:rPr lang="en" sz="2200">
                          <a:solidFill>
                            <a:srgbClr val="595959"/>
                          </a:solidFill>
                          <a:latin typeface="Proxima Nova"/>
                          <a:ea typeface="Proxima Nova"/>
                          <a:cs typeface="Proxima Nova"/>
                          <a:sym typeface="Proxima Nova"/>
                        </a:rPr>
                        <a:t> window.</a:t>
                      </a:r>
                      <a:endParaRPr sz="2200">
                        <a:solidFill>
                          <a:srgbClr val="595959"/>
                        </a:solidFill>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lvl="0" indent="0" algn="ctr" rtl="0">
                        <a:spcBef>
                          <a:spcPts val="0"/>
                        </a:spcBef>
                        <a:spcAft>
                          <a:spcPts val="0"/>
                        </a:spcAft>
                        <a:buNone/>
                      </a:pPr>
                      <a:r>
                        <a:rPr lang="en" sz="2200">
                          <a:solidFill>
                            <a:srgbClr val="595959"/>
                          </a:solidFill>
                          <a:highlight>
                            <a:srgbClr val="FFFF00"/>
                          </a:highlight>
                          <a:latin typeface="Proxima Nova"/>
                          <a:ea typeface="Proxima Nova"/>
                          <a:cs typeface="Proxima Nova"/>
                          <a:sym typeface="Proxima Nova"/>
                        </a:rPr>
                        <a:t>Note: We are still 1 student away from being back in the warning area. We cannot let up.</a:t>
                      </a:r>
                      <a:endParaRPr sz="2200">
                        <a:solidFill>
                          <a:srgbClr val="595959"/>
                        </a:solidFill>
                        <a:highlight>
                          <a:srgbClr val="FFFF00"/>
                        </a:highlight>
                        <a:latin typeface="Proxima Nova"/>
                        <a:ea typeface="Proxima Nova"/>
                        <a:cs typeface="Proxima Nova"/>
                        <a:sym typeface="Proxima Nova"/>
                      </a:endParaRPr>
                    </a:p>
                  </a:txBody>
                  <a:tcPr marL="91425" marR="91425" marT="109725" marB="1097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1A4796"/>
                      </a:solidFill>
                      <a:prstDash val="solid"/>
                      <a:round/>
                      <a:headEnd type="none" w="sm" len="sm"/>
                      <a:tailEnd type="none" w="sm" len="sm"/>
                    </a:lnT>
                    <a:lnB w="9525" cap="flat" cmpd="sng">
                      <a:solidFill>
                        <a:srgbClr val="1A4796"/>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422" name="Google Shape;1422;p114"/>
          <p:cNvSpPr txBox="1">
            <a:spLocks noGrp="1"/>
          </p:cNvSpPr>
          <p:nvPr>
            <p:ph type="title" idx="4294967295"/>
          </p:nvPr>
        </p:nvSpPr>
        <p:spPr>
          <a:xfrm>
            <a:off x="274325" y="274325"/>
            <a:ext cx="8595300" cy="6156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rgbClr val="434343"/>
                </a:solidFill>
                <a:latin typeface="Proxima Nova"/>
                <a:ea typeface="Proxima Nova"/>
                <a:cs typeface="Proxima Nova"/>
                <a:sym typeface="Proxima Nova"/>
              </a:rPr>
              <a:t>CCEIS</a:t>
            </a:r>
            <a:endParaRPr sz="2800" b="1">
              <a:solidFill>
                <a:srgbClr val="434343"/>
              </a:solidFill>
              <a:latin typeface="Proxima Nova"/>
              <a:ea typeface="Proxima Nova"/>
              <a:cs typeface="Proxima Nova"/>
              <a:sym typeface="Proxima Nova"/>
            </a:endParaRPr>
          </a:p>
        </p:txBody>
      </p:sp>
      <p:sp>
        <p:nvSpPr>
          <p:cNvPr id="1423" name="Google Shape;1423;p11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61</a:t>
            </a:fld>
            <a:endParaRPr sz="1000">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A6CBC2"/>
        </a:solidFill>
        <a:effectLst/>
      </p:bgPr>
    </p:bg>
    <p:spTree>
      <p:nvGrpSpPr>
        <p:cNvPr id="1" name="Shape 1427"/>
        <p:cNvGrpSpPr/>
        <p:nvPr/>
      </p:nvGrpSpPr>
      <p:grpSpPr>
        <a:xfrm>
          <a:off x="0" y="0"/>
          <a:ext cx="0" cy="0"/>
          <a:chOff x="0" y="0"/>
          <a:chExt cx="0" cy="0"/>
        </a:xfrm>
      </p:grpSpPr>
      <p:sp>
        <p:nvSpPr>
          <p:cNvPr id="1428" name="Google Shape;1428;p115"/>
          <p:cNvSpPr txBox="1">
            <a:spLocks noGrp="1"/>
          </p:cNvSpPr>
          <p:nvPr>
            <p:ph type="ctrTitle"/>
          </p:nvPr>
        </p:nvSpPr>
        <p:spPr>
          <a:xfrm>
            <a:off x="947400" y="1352700"/>
            <a:ext cx="7249200" cy="243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Issue on the Horizon</a:t>
            </a:r>
            <a:endParaRPr sz="40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116"/>
          <p:cNvSpPr txBox="1">
            <a:spLocks noGrp="1"/>
          </p:cNvSpPr>
          <p:nvPr>
            <p:ph type="title" idx="4294967295"/>
          </p:nvPr>
        </p:nvSpPr>
        <p:spPr>
          <a:xfrm>
            <a:off x="274325" y="274325"/>
            <a:ext cx="8595300" cy="615600"/>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rgbClr val="434343"/>
                </a:solidFill>
                <a:latin typeface="Proxima Nova"/>
                <a:ea typeface="Proxima Nova"/>
                <a:cs typeface="Proxima Nova"/>
                <a:sym typeface="Proxima Nova"/>
              </a:rPr>
              <a:t>Black - ED</a:t>
            </a:r>
            <a:endParaRPr sz="2800" b="1">
              <a:solidFill>
                <a:srgbClr val="434343"/>
              </a:solidFill>
              <a:latin typeface="Proxima Nova"/>
              <a:ea typeface="Proxima Nova"/>
              <a:cs typeface="Proxima Nova"/>
              <a:sym typeface="Proxima Nova"/>
            </a:endParaRPr>
          </a:p>
        </p:txBody>
      </p:sp>
      <p:sp>
        <p:nvSpPr>
          <p:cNvPr id="1434" name="Google Shape;1434;p11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1000">
                <a:latin typeface="Arial"/>
                <a:ea typeface="Arial"/>
                <a:cs typeface="Arial"/>
                <a:sym typeface="Arial"/>
              </a:rPr>
              <a:t>63</a:t>
            </a:fld>
            <a:endParaRPr sz="1000">
              <a:latin typeface="Arial"/>
              <a:ea typeface="Arial"/>
              <a:cs typeface="Arial"/>
              <a:sym typeface="Arial"/>
            </a:endParaRPr>
          </a:p>
        </p:txBody>
      </p:sp>
      <p:sp>
        <p:nvSpPr>
          <p:cNvPr id="1435" name="Google Shape;1435;p116"/>
          <p:cNvSpPr txBox="1"/>
          <p:nvPr/>
        </p:nvSpPr>
        <p:spPr>
          <a:xfrm>
            <a:off x="648600" y="889925"/>
            <a:ext cx="8495400" cy="4186800"/>
          </a:xfrm>
          <a:prstGeom prst="rect">
            <a:avLst/>
          </a:prstGeom>
          <a:noFill/>
          <a:ln>
            <a:noFill/>
          </a:ln>
        </p:spPr>
        <p:txBody>
          <a:bodyPr spcFirstLastPara="1" wrap="square" lIns="91425" tIns="91425" rIns="91425" bIns="91425" anchor="t" anchorCtr="0">
            <a:spAutoFit/>
          </a:bodyPr>
          <a:lstStyle/>
          <a:p>
            <a:pPr marL="457200" lvl="0"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Must be over 3.00 for 3 consecutive years to become CCEIS</a:t>
            </a:r>
            <a:endParaRPr sz="2600">
              <a:solidFill>
                <a:schemeClr val="dk1"/>
              </a:solidFill>
              <a:latin typeface="Didact Gothic"/>
              <a:ea typeface="Didact Gothic"/>
              <a:cs typeface="Didact Gothic"/>
              <a:sym typeface="Didact Gothic"/>
            </a:endParaRPr>
          </a:p>
          <a:p>
            <a:pPr marL="457200" lvl="0"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ED - Black race risk ratio is on the rise.</a:t>
            </a:r>
            <a:endParaRPr sz="2600">
              <a:solidFill>
                <a:schemeClr val="dk1"/>
              </a:solidFill>
              <a:latin typeface="Didact Gothic"/>
              <a:ea typeface="Didact Gothic"/>
              <a:cs typeface="Didact Gothic"/>
              <a:sym typeface="Didact Gothic"/>
            </a:endParaRPr>
          </a:p>
          <a:p>
            <a:pPr marL="914400" lvl="1"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If we do not do something about it now, we will be cited again but in ED - Black category.</a:t>
            </a:r>
            <a:endParaRPr sz="2600">
              <a:solidFill>
                <a:schemeClr val="dk1"/>
              </a:solidFill>
              <a:latin typeface="Didact Gothic"/>
              <a:ea typeface="Didact Gothic"/>
              <a:cs typeface="Didact Gothic"/>
              <a:sym typeface="Didact Gothic"/>
            </a:endParaRPr>
          </a:p>
          <a:p>
            <a:pPr marL="914400" lvl="1"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We CANNOT be ok with this trend. </a:t>
            </a:r>
            <a:endParaRPr sz="2600">
              <a:solidFill>
                <a:schemeClr val="dk1"/>
              </a:solidFill>
              <a:latin typeface="Didact Gothic"/>
              <a:ea typeface="Didact Gothic"/>
              <a:cs typeface="Didact Gothic"/>
              <a:sym typeface="Didact Gothic"/>
            </a:endParaRPr>
          </a:p>
          <a:p>
            <a:pPr marL="914400" lvl="1"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What does this say about our belief about Black Students who have behavioral challenges compared to their Non-Black peers?</a:t>
            </a:r>
            <a:endParaRPr sz="2600">
              <a:solidFill>
                <a:schemeClr val="dk1"/>
              </a:solidFill>
              <a:latin typeface="Didact Gothic"/>
              <a:ea typeface="Didact Gothic"/>
              <a:cs typeface="Didact Gothic"/>
              <a:sym typeface="Didact Gothic"/>
            </a:endParaRPr>
          </a:p>
          <a:p>
            <a:pPr marL="457200" lvl="0" indent="-393700" algn="l" rtl="0">
              <a:spcBef>
                <a:spcPts val="0"/>
              </a:spcBef>
              <a:spcAft>
                <a:spcPts val="0"/>
              </a:spcAft>
              <a:buClr>
                <a:schemeClr val="dk1"/>
              </a:buClr>
              <a:buSzPts val="2600"/>
              <a:buFont typeface="Didact Gothic"/>
              <a:buChar char="●"/>
            </a:pPr>
            <a:r>
              <a:rPr lang="en" sz="2600">
                <a:solidFill>
                  <a:schemeClr val="dk1"/>
                </a:solidFill>
                <a:latin typeface="Didact Gothic"/>
                <a:ea typeface="Didact Gothic"/>
                <a:cs typeface="Didact Gothic"/>
                <a:sym typeface="Didact Gothic"/>
              </a:rPr>
              <a:t>Let’s take a look at the data. </a:t>
            </a:r>
            <a:endParaRPr sz="2600">
              <a:solidFill>
                <a:schemeClr val="dk1"/>
              </a:solidFill>
              <a:latin typeface="Didact Gothic"/>
              <a:ea typeface="Didact Gothic"/>
              <a:cs typeface="Didact Gothic"/>
              <a:sym typeface="Didact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pic>
        <p:nvPicPr>
          <p:cNvPr id="1440" name="Google Shape;1440;p117" title="Points scored"/>
          <p:cNvPicPr preferRelativeResize="0"/>
          <p:nvPr/>
        </p:nvPicPr>
        <p:blipFill>
          <a:blip r:embed="rId3">
            <a:alphaModFix/>
          </a:blip>
          <a:stretch>
            <a:fillRect/>
          </a:stretch>
        </p:blipFill>
        <p:spPr>
          <a:xfrm>
            <a:off x="152400" y="152400"/>
            <a:ext cx="7825389" cy="4838699"/>
          </a:xfrm>
          <a:prstGeom prst="rect">
            <a:avLst/>
          </a:prstGeom>
          <a:noFill/>
          <a:ln>
            <a:noFill/>
          </a:ln>
        </p:spPr>
      </p:pic>
      <p:cxnSp>
        <p:nvCxnSpPr>
          <p:cNvPr id="1441" name="Google Shape;1441;p117"/>
          <p:cNvCxnSpPr/>
          <p:nvPr/>
        </p:nvCxnSpPr>
        <p:spPr>
          <a:xfrm>
            <a:off x="734775" y="1845592"/>
            <a:ext cx="7443600" cy="0"/>
          </a:xfrm>
          <a:prstGeom prst="straightConnector1">
            <a:avLst/>
          </a:prstGeom>
          <a:noFill/>
          <a:ln w="19050" cap="flat" cmpd="sng">
            <a:solidFill>
              <a:srgbClr val="FF0000"/>
            </a:solidFill>
            <a:prstDash val="solid"/>
            <a:round/>
            <a:headEnd type="none" w="med" len="med"/>
            <a:tailEnd type="none" w="med" len="med"/>
          </a:ln>
        </p:spPr>
      </p:cxnSp>
      <p:cxnSp>
        <p:nvCxnSpPr>
          <p:cNvPr id="1442" name="Google Shape;1442;p117"/>
          <p:cNvCxnSpPr/>
          <p:nvPr/>
        </p:nvCxnSpPr>
        <p:spPr>
          <a:xfrm>
            <a:off x="734775" y="2727754"/>
            <a:ext cx="7443600" cy="0"/>
          </a:xfrm>
          <a:prstGeom prst="straightConnector1">
            <a:avLst/>
          </a:prstGeom>
          <a:noFill/>
          <a:ln w="19050" cap="flat" cmpd="sng">
            <a:solidFill>
              <a:srgbClr val="FFFF00"/>
            </a:solidFill>
            <a:prstDash val="solid"/>
            <a:round/>
            <a:headEnd type="none" w="med" len="med"/>
            <a:tailEnd type="none" w="med" len="med"/>
          </a:ln>
        </p:spPr>
      </p:cxnSp>
      <p:sp>
        <p:nvSpPr>
          <p:cNvPr id="1443" name="Google Shape;1443;p117"/>
          <p:cNvSpPr txBox="1"/>
          <p:nvPr/>
        </p:nvSpPr>
        <p:spPr>
          <a:xfrm>
            <a:off x="8057491" y="1678812"/>
            <a:ext cx="941100" cy="38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FF0000"/>
                </a:solidFill>
                <a:latin typeface="Proxima Nova"/>
                <a:ea typeface="Proxima Nova"/>
                <a:cs typeface="Proxima Nova"/>
                <a:sym typeface="Proxima Nova"/>
              </a:rPr>
              <a:t>CITED THRESHOLD</a:t>
            </a:r>
            <a:endParaRPr sz="900" b="1">
              <a:solidFill>
                <a:srgbClr val="FF0000"/>
              </a:solidFill>
              <a:latin typeface="Proxima Nova"/>
              <a:ea typeface="Proxima Nova"/>
              <a:cs typeface="Proxima Nova"/>
              <a:sym typeface="Proxima Nova"/>
            </a:endParaRPr>
          </a:p>
        </p:txBody>
      </p:sp>
      <p:sp>
        <p:nvSpPr>
          <p:cNvPr id="1444" name="Google Shape;1444;p117"/>
          <p:cNvSpPr txBox="1"/>
          <p:nvPr/>
        </p:nvSpPr>
        <p:spPr>
          <a:xfrm>
            <a:off x="8057492" y="2561663"/>
            <a:ext cx="941100" cy="38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595959"/>
                </a:solidFill>
                <a:latin typeface="Proxima Nova"/>
                <a:ea typeface="Proxima Nova"/>
                <a:cs typeface="Proxima Nova"/>
                <a:sym typeface="Proxima Nova"/>
              </a:rPr>
              <a:t>WARNING</a:t>
            </a:r>
            <a:endParaRPr sz="900" b="1">
              <a:solidFill>
                <a:srgbClr val="595959"/>
              </a:solidFill>
              <a:latin typeface="Proxima Nova"/>
              <a:ea typeface="Proxima Nova"/>
              <a:cs typeface="Proxima Nova"/>
              <a:sym typeface="Proxima Nova"/>
            </a:endParaRPr>
          </a:p>
          <a:p>
            <a:pPr marL="0" lvl="0" indent="0" algn="ctr" rtl="0">
              <a:spcBef>
                <a:spcPts val="0"/>
              </a:spcBef>
              <a:spcAft>
                <a:spcPts val="0"/>
              </a:spcAft>
              <a:buNone/>
            </a:pPr>
            <a:r>
              <a:rPr lang="en" sz="900" b="1">
                <a:solidFill>
                  <a:srgbClr val="595959"/>
                </a:solidFill>
                <a:latin typeface="Proxima Nova"/>
                <a:ea typeface="Proxima Nova"/>
                <a:cs typeface="Proxima Nova"/>
                <a:sym typeface="Proxima Nova"/>
              </a:rPr>
              <a:t>THRESHOLD</a:t>
            </a:r>
            <a:endParaRPr sz="900" b="1">
              <a:solidFill>
                <a:srgbClr val="595959"/>
              </a:solidFill>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name="Gradient Style Education Pack for Teachers by Slidesgo">
  <a:themeElements>
    <a:clrScheme name="Simple Light">
      <a:dk1>
        <a:srgbClr val="333336"/>
      </a:dk1>
      <a:lt1>
        <a:srgbClr val="F3F3F3"/>
      </a:lt1>
      <a:dk2>
        <a:srgbClr val="FFFFFF"/>
      </a:dk2>
      <a:lt2>
        <a:srgbClr val="EEEEEE"/>
      </a:lt2>
      <a:accent1>
        <a:srgbClr val="9688BB"/>
      </a:accent1>
      <a:accent2>
        <a:srgbClr val="D7BFDA"/>
      </a:accent2>
      <a:accent3>
        <a:srgbClr val="5E5399"/>
      </a:accent3>
      <a:accent4>
        <a:srgbClr val="86B9E2"/>
      </a:accent4>
      <a:accent5>
        <a:srgbClr val="B43889"/>
      </a:accent5>
      <a:accent6>
        <a:srgbClr val="D98071"/>
      </a:accent6>
      <a:hlink>
        <a:srgbClr val="3333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2015</Words>
  <Application>Microsoft Office PowerPoint</Application>
  <PresentationFormat>On-screen Show (16:9)</PresentationFormat>
  <Paragraphs>398</Paragraphs>
  <Slides>64</Slides>
  <Notes>64</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64</vt:i4>
      </vt:variant>
    </vt:vector>
  </HeadingPairs>
  <TitlesOfParts>
    <vt:vector size="81" baseType="lpstr">
      <vt:lpstr>Trebuchet MS</vt:lpstr>
      <vt:lpstr>Proxima Nova</vt:lpstr>
      <vt:lpstr>Darker Grotesque SemiBold</vt:lpstr>
      <vt:lpstr>Calibri</vt:lpstr>
      <vt:lpstr>Darker Grotesque</vt:lpstr>
      <vt:lpstr>Oswald</vt:lpstr>
      <vt:lpstr>Bebas Neue</vt:lpstr>
      <vt:lpstr>Didact Gothic</vt:lpstr>
      <vt:lpstr>Nunito Light</vt:lpstr>
      <vt:lpstr>Roboto Condensed Light</vt:lpstr>
      <vt:lpstr>Arial</vt:lpstr>
      <vt:lpstr>Roboto</vt:lpstr>
      <vt:lpstr>Work Sans</vt:lpstr>
      <vt:lpstr>Times New Roman</vt:lpstr>
      <vt:lpstr>Alice</vt:lpstr>
      <vt:lpstr>Titillium Web</vt:lpstr>
      <vt:lpstr>Gradient Style Education Pack for Teachers by Slidesgo</vt:lpstr>
      <vt:lpstr>Team Special Education</vt:lpstr>
      <vt:lpstr>Who are we?</vt:lpstr>
      <vt:lpstr>Special Education Administrative Team</vt:lpstr>
      <vt:lpstr>PowerPoint Presentation</vt:lpstr>
      <vt:lpstr>PowerPoint Presentation</vt:lpstr>
      <vt:lpstr>Office of Special Education Contacts</vt:lpstr>
      <vt:lpstr>Special Education Department</vt:lpstr>
      <vt:lpstr>The Glue</vt:lpstr>
      <vt:lpstr>PowerPoint Presentation</vt:lpstr>
      <vt:lpstr>BRJDC</vt:lpstr>
      <vt:lpstr>PowerPoint Presentation</vt:lpstr>
      <vt:lpstr>CATEC</vt:lpstr>
      <vt:lpstr>PowerPoint Presentation</vt:lpstr>
      <vt:lpstr>Floater Staff</vt:lpstr>
      <vt:lpstr>PowerPoint Presentation</vt:lpstr>
      <vt:lpstr>Itinerant Staff</vt:lpstr>
      <vt:lpstr>PowerPoint Presentation</vt:lpstr>
      <vt:lpstr>Occupational Therapists</vt:lpstr>
      <vt:lpstr>PowerPoint Presentation</vt:lpstr>
      <vt:lpstr>Physical Therapists</vt:lpstr>
      <vt:lpstr>PowerPoint Presentation</vt:lpstr>
      <vt:lpstr>PK Eval Team</vt:lpstr>
      <vt:lpstr>PowerPoint Presentation</vt:lpstr>
      <vt:lpstr>Post High</vt:lpstr>
      <vt:lpstr>PowerPoint Presentation</vt:lpstr>
      <vt:lpstr>School Psychologist</vt:lpstr>
      <vt:lpstr>PowerPoint Presentation</vt:lpstr>
      <vt:lpstr>Specialists</vt:lpstr>
      <vt:lpstr>PowerPoint Presentation</vt:lpstr>
      <vt:lpstr>Speech/Language Pathologist</vt:lpstr>
      <vt:lpstr>PowerPoint Presentation</vt:lpstr>
      <vt:lpstr>Intensive Support Center</vt:lpstr>
      <vt:lpstr>PowerPoint Presentation</vt:lpstr>
      <vt:lpstr>Medicaid Specialist</vt:lpstr>
      <vt:lpstr>PowerPoint Presentation</vt:lpstr>
      <vt:lpstr>Who do we serve?</vt:lpstr>
      <vt:lpstr>ACPS Special Education Programs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Disproportionality</vt:lpstr>
      <vt:lpstr>What is Disproportionality?</vt:lpstr>
      <vt:lpstr>Disproportionality</vt:lpstr>
      <vt:lpstr>PowerPoint Presentation</vt:lpstr>
      <vt:lpstr>Current State in ACPS</vt:lpstr>
      <vt:lpstr>PowerPoint Presentation</vt:lpstr>
      <vt:lpstr>CCEIS</vt:lpstr>
      <vt:lpstr>PowerPoint Presentation</vt:lpstr>
      <vt:lpstr>PowerPoint Presentation</vt:lpstr>
      <vt:lpstr>PowerPoint Presentation</vt:lpstr>
      <vt:lpstr>CCEIS</vt:lpstr>
      <vt:lpstr>CCEIS</vt:lpstr>
      <vt:lpstr>Issue on the Horizon</vt:lpstr>
      <vt:lpstr>Black - 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Katy Compel</dc:creator>
  <cp:lastModifiedBy>Katy Compel</cp:lastModifiedBy>
  <cp:revision>1</cp:revision>
  <dcterms:modified xsi:type="dcterms:W3CDTF">2024-09-11T15:05:59Z</dcterms:modified>
</cp:coreProperties>
</file>