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70" r:id="rId13"/>
    <p:sldId id="268" r:id="rId14"/>
    <p:sldId id="269" r:id="rId15"/>
  </p:sldIdLst>
  <p:sldSz cx="18288000" cy="10287000"/>
  <p:notesSz cx="6858000" cy="9144000"/>
  <p:embeddedFontLst>
    <p:embeddedFont>
      <p:font typeface="Canva Sans Bold" panose="020B0604020202020204" charset="0"/>
      <p:regular r:id="rId16"/>
    </p:embeddedFont>
    <p:embeddedFont>
      <p:font typeface="Now" panose="020B0604020202020204" charset="0"/>
      <p:regular r:id="rId17"/>
    </p:embeddedFont>
    <p:embeddedFont>
      <p:font typeface="Now Bold" panose="020B0604020202020204" charset="0"/>
      <p:regular r:id="rId18"/>
    </p:embeddedFont>
    <p:embeddedFont>
      <p:font typeface="TT Slabs" panose="020B0604020202020204" charset="0"/>
      <p:regular r:id="rId19"/>
    </p:embeddedFont>
    <p:embeddedFont>
      <p:font typeface="TT Slabs Bold"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573251-1CDC-5AA4-14D7-46EFF1D1903C}" v="47" dt="2024-08-26T21:30:58.407"/>
    <p1510:client id="{6796F281-B152-5DF2-3B88-38EA94A0BE7B}" v="1" dt="2024-08-26T18:00:06.077"/>
    <p1510:client id="{8B47B4B3-6A3E-B67E-0F0C-1A0D568F85D9}" v="64" dt="2024-08-28T16:17:45.111"/>
    <p1510:client id="{DE389468-77A8-53F5-4269-9AC66B7B21CE}" v="204" dt="2024-08-26T21:00:16.526"/>
    <p1510:client id="{F746F2B0-1F45-1B06-C74A-BBDB259D7164}" v="31" dt="2024-08-26T20:21:01.8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94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hyperlink" Target="mailto:wberris@tusd.net" TargetMode="External"/><Relationship Id="rId13" Type="http://schemas.openxmlformats.org/officeDocument/2006/relationships/image" Target="../media/image22.png"/><Relationship Id="rId3" Type="http://schemas.openxmlformats.org/officeDocument/2006/relationships/image" Target="../media/image16.svg"/><Relationship Id="rId7" Type="http://schemas.openxmlformats.org/officeDocument/2006/relationships/hyperlink" Target="mailto:trrivera@tusd.net" TargetMode="External"/><Relationship Id="rId12"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hyperlink" Target="mailto:jstrong@tusd.net" TargetMode="External"/><Relationship Id="rId11" Type="http://schemas.openxmlformats.org/officeDocument/2006/relationships/image" Target="../media/image20.png"/><Relationship Id="rId5" Type="http://schemas.openxmlformats.org/officeDocument/2006/relationships/image" Target="../media/image18.svg"/><Relationship Id="rId10" Type="http://schemas.openxmlformats.org/officeDocument/2006/relationships/image" Target="../media/image19.png"/><Relationship Id="rId4" Type="http://schemas.openxmlformats.org/officeDocument/2006/relationships/image" Target="../media/image17.png"/><Relationship Id="rId9" Type="http://schemas.openxmlformats.org/officeDocument/2006/relationships/hyperlink" Target="mailto:sbanchero@tusd.ne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4.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hyperlink" Target="mailto:libarra@tusd.net" TargetMode="External"/><Relationship Id="rId3" Type="http://schemas.openxmlformats.org/officeDocument/2006/relationships/image" Target="../media/image16.svg"/><Relationship Id="rId7" Type="http://schemas.openxmlformats.org/officeDocument/2006/relationships/image" Target="../media/image28.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hyperlink" Target="mailto:libarra@tusd.net" TargetMode="External"/><Relationship Id="rId13" Type="http://schemas.openxmlformats.org/officeDocument/2006/relationships/hyperlink" Target="mailto:rrivas@tusd.net" TargetMode="External"/><Relationship Id="rId3" Type="http://schemas.openxmlformats.org/officeDocument/2006/relationships/image" Target="../media/image16.svg"/><Relationship Id="rId7" Type="http://schemas.openxmlformats.org/officeDocument/2006/relationships/image" Target="../media/image32.svg"/><Relationship Id="rId12" Type="http://schemas.openxmlformats.org/officeDocument/2006/relationships/hyperlink" Target="mailto:apoppoff@tusd.net" TargetMode="External"/><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4.svg"/><Relationship Id="rId5" Type="http://schemas.openxmlformats.org/officeDocument/2006/relationships/image" Target="../media/image30.svg"/><Relationship Id="rId10"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hyperlink" Target="mailto:avela-telles@tusd.net"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40.svg"/><Relationship Id="rId3" Type="http://schemas.openxmlformats.org/officeDocument/2006/relationships/slideLayout" Target="../slideLayouts/slideLayout7.xml"/><Relationship Id="rId7" Type="http://schemas.openxmlformats.org/officeDocument/2006/relationships/image" Target="../media/image36.svg"/><Relationship Id="rId12" Type="http://schemas.openxmlformats.org/officeDocument/2006/relationships/image" Target="../media/image39.png"/><Relationship Id="rId2" Type="http://schemas.openxmlformats.org/officeDocument/2006/relationships/video" Target="../media/media1.mp4"/><Relationship Id="rId16" Type="http://schemas.openxmlformats.org/officeDocument/2006/relationships/image" Target="../media/image42.jpeg"/><Relationship Id="rId1" Type="http://schemas.microsoft.com/office/2007/relationships/media" Target="../media/media1.mp4"/><Relationship Id="rId6" Type="http://schemas.openxmlformats.org/officeDocument/2006/relationships/image" Target="../media/image35.png"/><Relationship Id="rId11" Type="http://schemas.openxmlformats.org/officeDocument/2006/relationships/image" Target="../media/image38.svg"/><Relationship Id="rId5" Type="http://schemas.openxmlformats.org/officeDocument/2006/relationships/image" Target="../media/image16.svg"/><Relationship Id="rId15" Type="http://schemas.openxmlformats.org/officeDocument/2006/relationships/hyperlink" Target="https://kimballhigh.tracy.k12.ca.us/academics-programs" TargetMode="External"/><Relationship Id="rId10" Type="http://schemas.openxmlformats.org/officeDocument/2006/relationships/image" Target="../media/image37.png"/><Relationship Id="rId4" Type="http://schemas.openxmlformats.org/officeDocument/2006/relationships/image" Target="../media/image15.png"/><Relationship Id="rId9" Type="http://schemas.openxmlformats.org/officeDocument/2006/relationships/image" Target="../media/image10.sv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9.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6.svg"/><Relationship Id="rId7"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38.sv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49.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6.svg"/><Relationship Id="rId7" Type="http://schemas.openxmlformats.org/officeDocument/2006/relationships/image" Target="../media/image12.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53.svg"/><Relationship Id="rId5" Type="http://schemas.openxmlformats.org/officeDocument/2006/relationships/image" Target="../media/image47.sv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svg"/></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38.sv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10.sv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3" Type="http://schemas.openxmlformats.org/officeDocument/2006/relationships/image" Target="../media/image12.svg"/><Relationship Id="rId18" Type="http://schemas.openxmlformats.org/officeDocument/2006/relationships/image" Target="../media/image48.png"/><Relationship Id="rId26" Type="http://schemas.openxmlformats.org/officeDocument/2006/relationships/image" Target="../media/image70.png"/><Relationship Id="rId3" Type="http://schemas.openxmlformats.org/officeDocument/2006/relationships/image" Target="../media/image57.svg"/><Relationship Id="rId21" Type="http://schemas.openxmlformats.org/officeDocument/2006/relationships/image" Target="../media/image10.svg"/><Relationship Id="rId34" Type="http://schemas.openxmlformats.org/officeDocument/2006/relationships/hyperlink" Target="https://l.instagram.com/?u=https%3A%2F%2Flinktr.ee%2FKHS_Counselingdept%3Futm_source%3Dqr_code&amp;e=AT1rmHA6MY4dbSmWw9e_4qW_xLImq6E_cTI0g71wmX2rYDj6FR6QV9qF1tO_UHsdKFL9pcN8PrechwIDtqc6IxRExz83QwSI" TargetMode="External"/><Relationship Id="rId7" Type="http://schemas.openxmlformats.org/officeDocument/2006/relationships/image" Target="../media/image61.svg"/><Relationship Id="rId12" Type="http://schemas.openxmlformats.org/officeDocument/2006/relationships/image" Target="../media/image11.png"/><Relationship Id="rId17" Type="http://schemas.openxmlformats.org/officeDocument/2006/relationships/image" Target="../media/image65.svg"/><Relationship Id="rId25" Type="http://schemas.openxmlformats.org/officeDocument/2006/relationships/image" Target="../media/image69.svg"/><Relationship Id="rId33" Type="http://schemas.openxmlformats.org/officeDocument/2006/relationships/image" Target="../media/image77.svg"/><Relationship Id="rId2" Type="http://schemas.openxmlformats.org/officeDocument/2006/relationships/image" Target="../media/image56.png"/><Relationship Id="rId16" Type="http://schemas.openxmlformats.org/officeDocument/2006/relationships/image" Target="../media/image64.png"/><Relationship Id="rId20" Type="http://schemas.openxmlformats.org/officeDocument/2006/relationships/image" Target="../media/image9.png"/><Relationship Id="rId29" Type="http://schemas.openxmlformats.org/officeDocument/2006/relationships/image" Target="../media/image73.sv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47.svg"/><Relationship Id="rId24" Type="http://schemas.openxmlformats.org/officeDocument/2006/relationships/image" Target="../media/image68.png"/><Relationship Id="rId32" Type="http://schemas.openxmlformats.org/officeDocument/2006/relationships/image" Target="../media/image76.png"/><Relationship Id="rId5" Type="http://schemas.openxmlformats.org/officeDocument/2006/relationships/image" Target="../media/image59.svg"/><Relationship Id="rId15" Type="http://schemas.openxmlformats.org/officeDocument/2006/relationships/image" Target="../media/image63.svg"/><Relationship Id="rId23" Type="http://schemas.openxmlformats.org/officeDocument/2006/relationships/image" Target="../media/image67.svg"/><Relationship Id="rId28" Type="http://schemas.openxmlformats.org/officeDocument/2006/relationships/image" Target="../media/image72.png"/><Relationship Id="rId10" Type="http://schemas.openxmlformats.org/officeDocument/2006/relationships/image" Target="../media/image46.png"/><Relationship Id="rId19" Type="http://schemas.openxmlformats.org/officeDocument/2006/relationships/image" Target="../media/image49.svg"/><Relationship Id="rId31" Type="http://schemas.openxmlformats.org/officeDocument/2006/relationships/image" Target="../media/image75.svg"/><Relationship Id="rId4" Type="http://schemas.openxmlformats.org/officeDocument/2006/relationships/image" Target="../media/image58.png"/><Relationship Id="rId9" Type="http://schemas.openxmlformats.org/officeDocument/2006/relationships/image" Target="../media/image36.svg"/><Relationship Id="rId14" Type="http://schemas.openxmlformats.org/officeDocument/2006/relationships/image" Target="../media/image62.png"/><Relationship Id="rId22" Type="http://schemas.openxmlformats.org/officeDocument/2006/relationships/image" Target="../media/image66.png"/><Relationship Id="rId27" Type="http://schemas.openxmlformats.org/officeDocument/2006/relationships/image" Target="../media/image71.svg"/><Relationship Id="rId30" Type="http://schemas.openxmlformats.org/officeDocument/2006/relationships/image" Target="../media/image74.png"/><Relationship Id="rId35" Type="http://schemas.openxmlformats.org/officeDocument/2006/relationships/image" Target="../media/image14.png"/><Relationship Id="rId8" Type="http://schemas.openxmlformats.org/officeDocument/2006/relationships/image" Target="../media/image35.png"/></Relationships>
</file>

<file path=ppt/slides/_rels/slide14.xml.rels><?xml version="1.0" encoding="UTF-8" standalone="yes"?>
<Relationships xmlns="http://schemas.openxmlformats.org/package/2006/relationships"><Relationship Id="rId13" Type="http://schemas.openxmlformats.org/officeDocument/2006/relationships/image" Target="../media/image12.svg"/><Relationship Id="rId18" Type="http://schemas.openxmlformats.org/officeDocument/2006/relationships/image" Target="../media/image48.png"/><Relationship Id="rId26" Type="http://schemas.openxmlformats.org/officeDocument/2006/relationships/image" Target="../media/image70.png"/><Relationship Id="rId3" Type="http://schemas.openxmlformats.org/officeDocument/2006/relationships/image" Target="../media/image57.svg"/><Relationship Id="rId21" Type="http://schemas.openxmlformats.org/officeDocument/2006/relationships/image" Target="../media/image10.svg"/><Relationship Id="rId34" Type="http://schemas.openxmlformats.org/officeDocument/2006/relationships/image" Target="../media/image78.png"/><Relationship Id="rId7" Type="http://schemas.openxmlformats.org/officeDocument/2006/relationships/image" Target="../media/image61.svg"/><Relationship Id="rId12" Type="http://schemas.openxmlformats.org/officeDocument/2006/relationships/image" Target="../media/image11.png"/><Relationship Id="rId17" Type="http://schemas.openxmlformats.org/officeDocument/2006/relationships/image" Target="../media/image65.svg"/><Relationship Id="rId25" Type="http://schemas.openxmlformats.org/officeDocument/2006/relationships/image" Target="../media/image69.svg"/><Relationship Id="rId33" Type="http://schemas.openxmlformats.org/officeDocument/2006/relationships/image" Target="../media/image77.svg"/><Relationship Id="rId2" Type="http://schemas.openxmlformats.org/officeDocument/2006/relationships/image" Target="../media/image56.png"/><Relationship Id="rId16" Type="http://schemas.openxmlformats.org/officeDocument/2006/relationships/image" Target="../media/image64.png"/><Relationship Id="rId20" Type="http://schemas.openxmlformats.org/officeDocument/2006/relationships/image" Target="../media/image9.png"/><Relationship Id="rId29" Type="http://schemas.openxmlformats.org/officeDocument/2006/relationships/image" Target="../media/image73.sv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47.svg"/><Relationship Id="rId24" Type="http://schemas.openxmlformats.org/officeDocument/2006/relationships/image" Target="../media/image68.png"/><Relationship Id="rId32" Type="http://schemas.openxmlformats.org/officeDocument/2006/relationships/image" Target="../media/image76.png"/><Relationship Id="rId5" Type="http://schemas.openxmlformats.org/officeDocument/2006/relationships/image" Target="../media/image59.svg"/><Relationship Id="rId15" Type="http://schemas.openxmlformats.org/officeDocument/2006/relationships/image" Target="../media/image63.svg"/><Relationship Id="rId23" Type="http://schemas.openxmlformats.org/officeDocument/2006/relationships/image" Target="../media/image67.svg"/><Relationship Id="rId28" Type="http://schemas.openxmlformats.org/officeDocument/2006/relationships/image" Target="../media/image72.png"/><Relationship Id="rId10" Type="http://schemas.openxmlformats.org/officeDocument/2006/relationships/image" Target="../media/image46.png"/><Relationship Id="rId19" Type="http://schemas.openxmlformats.org/officeDocument/2006/relationships/image" Target="../media/image49.svg"/><Relationship Id="rId31" Type="http://schemas.openxmlformats.org/officeDocument/2006/relationships/image" Target="../media/image75.svg"/><Relationship Id="rId4" Type="http://schemas.openxmlformats.org/officeDocument/2006/relationships/image" Target="../media/image58.png"/><Relationship Id="rId9" Type="http://schemas.openxmlformats.org/officeDocument/2006/relationships/image" Target="../media/image36.svg"/><Relationship Id="rId14" Type="http://schemas.openxmlformats.org/officeDocument/2006/relationships/image" Target="../media/image62.png"/><Relationship Id="rId22" Type="http://schemas.openxmlformats.org/officeDocument/2006/relationships/image" Target="../media/image66.png"/><Relationship Id="rId27" Type="http://schemas.openxmlformats.org/officeDocument/2006/relationships/image" Target="../media/image71.svg"/><Relationship Id="rId30" Type="http://schemas.openxmlformats.org/officeDocument/2006/relationships/image" Target="../media/image74.png"/><Relationship Id="rId8"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4A9A"/>
        </a:solidFill>
        <a:effectLst/>
      </p:bgPr>
    </p:bg>
    <p:spTree>
      <p:nvGrpSpPr>
        <p:cNvPr id="1" name=""/>
        <p:cNvGrpSpPr/>
        <p:nvPr/>
      </p:nvGrpSpPr>
      <p:grpSpPr>
        <a:xfrm>
          <a:off x="0" y="0"/>
          <a:ext cx="0" cy="0"/>
          <a:chOff x="0" y="0"/>
          <a:chExt cx="0" cy="0"/>
        </a:xfrm>
      </p:grpSpPr>
      <p:grpSp>
        <p:nvGrpSpPr>
          <p:cNvPr id="2" name="Group 2"/>
          <p:cNvGrpSpPr/>
          <p:nvPr/>
        </p:nvGrpSpPr>
        <p:grpSpPr>
          <a:xfrm>
            <a:off x="14450775" y="7787674"/>
            <a:ext cx="3666838" cy="947966"/>
            <a:chOff x="0" y="0"/>
            <a:chExt cx="3623462" cy="936752"/>
          </a:xfrm>
        </p:grpSpPr>
        <p:sp>
          <p:nvSpPr>
            <p:cNvPr id="3" name="Freeform 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4" name="Freeform 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BD2"/>
            </a:solidFill>
          </p:spPr>
          <p:txBody>
            <a:bodyPr/>
            <a:lstStyle/>
            <a:p>
              <a:endParaRPr lang="en-US"/>
            </a:p>
          </p:txBody>
        </p:sp>
        <p:sp>
          <p:nvSpPr>
            <p:cNvPr id="5" name="Freeform 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96F7D2"/>
            </a:solidFill>
          </p:spPr>
          <p:txBody>
            <a:bodyPr/>
            <a:lstStyle/>
            <a:p>
              <a:endParaRPr lang="en-US"/>
            </a:p>
          </p:txBody>
        </p:sp>
        <p:sp>
          <p:nvSpPr>
            <p:cNvPr id="6" name="Freeform 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7" name="Group 7"/>
          <p:cNvGrpSpPr/>
          <p:nvPr/>
        </p:nvGrpSpPr>
        <p:grpSpPr>
          <a:xfrm>
            <a:off x="14450775" y="2108145"/>
            <a:ext cx="3666838" cy="947966"/>
            <a:chOff x="0" y="0"/>
            <a:chExt cx="3623462" cy="936752"/>
          </a:xfrm>
        </p:grpSpPr>
        <p:sp>
          <p:nvSpPr>
            <p:cNvPr id="8" name="Freeform 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9" name="Freeform 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0" name="Freeform 1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5C87CB"/>
            </a:solidFill>
          </p:spPr>
          <p:txBody>
            <a:bodyPr/>
            <a:lstStyle/>
            <a:p>
              <a:endParaRPr lang="en-US"/>
            </a:p>
          </p:txBody>
        </p:sp>
        <p:sp>
          <p:nvSpPr>
            <p:cNvPr id="11" name="Freeform 1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2" name="Group 12"/>
          <p:cNvGrpSpPr/>
          <p:nvPr/>
        </p:nvGrpSpPr>
        <p:grpSpPr>
          <a:xfrm>
            <a:off x="14450775" y="3573532"/>
            <a:ext cx="3666838" cy="947966"/>
            <a:chOff x="0" y="0"/>
            <a:chExt cx="3623462" cy="936752"/>
          </a:xfrm>
        </p:grpSpPr>
        <p:sp>
          <p:nvSpPr>
            <p:cNvPr id="13" name="Freeform 1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4" name="Freeform 1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5" name="Freeform 1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BD2"/>
            </a:solidFill>
          </p:spPr>
          <p:txBody>
            <a:bodyPr/>
            <a:lstStyle/>
            <a:p>
              <a:endParaRPr lang="en-US"/>
            </a:p>
          </p:txBody>
        </p:sp>
        <p:sp>
          <p:nvSpPr>
            <p:cNvPr id="16" name="Freeform 1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7" name="Group 17"/>
          <p:cNvGrpSpPr/>
          <p:nvPr/>
        </p:nvGrpSpPr>
        <p:grpSpPr>
          <a:xfrm>
            <a:off x="14460300" y="709904"/>
            <a:ext cx="3666838" cy="947966"/>
            <a:chOff x="0" y="0"/>
            <a:chExt cx="3623462" cy="936752"/>
          </a:xfrm>
        </p:grpSpPr>
        <p:sp>
          <p:nvSpPr>
            <p:cNvPr id="18" name="Freeform 1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9" name="Freeform 1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20" name="Freeform 2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EB7C35"/>
            </a:solidFill>
          </p:spPr>
          <p:txBody>
            <a:bodyPr/>
            <a:lstStyle/>
            <a:p>
              <a:endParaRPr lang="en-US"/>
            </a:p>
          </p:txBody>
        </p:sp>
        <p:sp>
          <p:nvSpPr>
            <p:cNvPr id="21" name="Freeform 2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22" name="Group 22"/>
          <p:cNvGrpSpPr/>
          <p:nvPr/>
        </p:nvGrpSpPr>
        <p:grpSpPr>
          <a:xfrm>
            <a:off x="-115376" y="527652"/>
            <a:ext cx="17319661" cy="9948534"/>
            <a:chOff x="0" y="0"/>
            <a:chExt cx="4561557" cy="2620190"/>
          </a:xfrm>
        </p:grpSpPr>
        <p:sp>
          <p:nvSpPr>
            <p:cNvPr id="23" name="Freeform 23"/>
            <p:cNvSpPr/>
            <p:nvPr/>
          </p:nvSpPr>
          <p:spPr>
            <a:xfrm>
              <a:off x="0" y="0"/>
              <a:ext cx="4561557" cy="2620190"/>
            </a:xfrm>
            <a:custGeom>
              <a:avLst/>
              <a:gdLst/>
              <a:ahLst/>
              <a:cxnLst/>
              <a:rect l="l" t="t" r="r" b="b"/>
              <a:pathLst>
                <a:path w="4561557" h="2620190">
                  <a:moveTo>
                    <a:pt x="0" y="0"/>
                  </a:moveTo>
                  <a:lnTo>
                    <a:pt x="4561557" y="0"/>
                  </a:lnTo>
                  <a:lnTo>
                    <a:pt x="4561557" y="2620190"/>
                  </a:lnTo>
                  <a:lnTo>
                    <a:pt x="0" y="2620190"/>
                  </a:lnTo>
                  <a:lnTo>
                    <a:pt x="0" y="0"/>
                  </a:lnTo>
                </a:path>
              </a:pathLst>
            </a:custGeom>
            <a:solidFill>
              <a:srgbClr val="99DCFF"/>
            </a:solidFill>
            <a:ln w="28575">
              <a:solidFill>
                <a:srgbClr val="000000"/>
              </a:solidFill>
            </a:ln>
          </p:spPr>
          <p:txBody>
            <a:bodyPr/>
            <a:lstStyle/>
            <a:p>
              <a:endParaRPr lang="en-US"/>
            </a:p>
          </p:txBody>
        </p:sp>
        <p:sp>
          <p:nvSpPr>
            <p:cNvPr id="24" name="TextBox 24"/>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5" name="Group 25"/>
          <p:cNvGrpSpPr/>
          <p:nvPr/>
        </p:nvGrpSpPr>
        <p:grpSpPr>
          <a:xfrm>
            <a:off x="-363921" y="527652"/>
            <a:ext cx="17568206" cy="11712137"/>
            <a:chOff x="0" y="0"/>
            <a:chExt cx="23424274" cy="15616183"/>
          </a:xfrm>
        </p:grpSpPr>
        <p:sp>
          <p:nvSpPr>
            <p:cNvPr id="26" name="Freeform 26"/>
            <p:cNvSpPr/>
            <p:nvPr/>
          </p:nvSpPr>
          <p:spPr>
            <a:xfrm>
              <a:off x="0" y="0"/>
              <a:ext cx="7808091" cy="7808091"/>
            </a:xfrm>
            <a:custGeom>
              <a:avLst/>
              <a:gdLst/>
              <a:ahLst/>
              <a:cxnLst/>
              <a:rect l="l" t="t" r="r" b="b"/>
              <a:pathLst>
                <a:path w="7808091" h="7808091">
                  <a:moveTo>
                    <a:pt x="0" y="0"/>
                  </a:moveTo>
                  <a:lnTo>
                    <a:pt x="7808091" y="0"/>
                  </a:lnTo>
                  <a:lnTo>
                    <a:pt x="7808091" y="7808091"/>
                  </a:lnTo>
                  <a:lnTo>
                    <a:pt x="0" y="7808091"/>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7" name="Freeform 27"/>
            <p:cNvSpPr/>
            <p:nvPr/>
          </p:nvSpPr>
          <p:spPr>
            <a:xfrm>
              <a:off x="7808091" y="0"/>
              <a:ext cx="7808091" cy="7808091"/>
            </a:xfrm>
            <a:custGeom>
              <a:avLst/>
              <a:gdLst/>
              <a:ahLst/>
              <a:cxnLst/>
              <a:rect l="l" t="t" r="r" b="b"/>
              <a:pathLst>
                <a:path w="7808091" h="7808091">
                  <a:moveTo>
                    <a:pt x="0" y="0"/>
                  </a:moveTo>
                  <a:lnTo>
                    <a:pt x="7808092" y="0"/>
                  </a:lnTo>
                  <a:lnTo>
                    <a:pt x="7808092" y="7808091"/>
                  </a:lnTo>
                  <a:lnTo>
                    <a:pt x="0" y="7808091"/>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8" name="Freeform 28"/>
            <p:cNvSpPr/>
            <p:nvPr/>
          </p:nvSpPr>
          <p:spPr>
            <a:xfrm>
              <a:off x="15616183" y="0"/>
              <a:ext cx="7808091" cy="7808091"/>
            </a:xfrm>
            <a:custGeom>
              <a:avLst/>
              <a:gdLst/>
              <a:ahLst/>
              <a:cxnLst/>
              <a:rect l="l" t="t" r="r" b="b"/>
              <a:pathLst>
                <a:path w="7808091" h="7808091">
                  <a:moveTo>
                    <a:pt x="0" y="0"/>
                  </a:moveTo>
                  <a:lnTo>
                    <a:pt x="7808091" y="0"/>
                  </a:lnTo>
                  <a:lnTo>
                    <a:pt x="7808091" y="7808091"/>
                  </a:lnTo>
                  <a:lnTo>
                    <a:pt x="0" y="7808091"/>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9" name="Freeform 29"/>
            <p:cNvSpPr/>
            <p:nvPr/>
          </p:nvSpPr>
          <p:spPr>
            <a:xfrm>
              <a:off x="0" y="7808091"/>
              <a:ext cx="7808091" cy="7808091"/>
            </a:xfrm>
            <a:custGeom>
              <a:avLst/>
              <a:gdLst/>
              <a:ahLst/>
              <a:cxnLst/>
              <a:rect l="l" t="t" r="r" b="b"/>
              <a:pathLst>
                <a:path w="7808091" h="7808091">
                  <a:moveTo>
                    <a:pt x="0" y="0"/>
                  </a:moveTo>
                  <a:lnTo>
                    <a:pt x="7808091" y="0"/>
                  </a:lnTo>
                  <a:lnTo>
                    <a:pt x="7808091" y="7808092"/>
                  </a:lnTo>
                  <a:lnTo>
                    <a:pt x="0" y="7808092"/>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0" name="Freeform 30"/>
            <p:cNvSpPr/>
            <p:nvPr/>
          </p:nvSpPr>
          <p:spPr>
            <a:xfrm>
              <a:off x="7808091" y="7808091"/>
              <a:ext cx="7808091" cy="7808091"/>
            </a:xfrm>
            <a:custGeom>
              <a:avLst/>
              <a:gdLst/>
              <a:ahLst/>
              <a:cxnLst/>
              <a:rect l="l" t="t" r="r" b="b"/>
              <a:pathLst>
                <a:path w="7808091" h="7808091">
                  <a:moveTo>
                    <a:pt x="0" y="0"/>
                  </a:moveTo>
                  <a:lnTo>
                    <a:pt x="7808092" y="0"/>
                  </a:lnTo>
                  <a:lnTo>
                    <a:pt x="7808092" y="7808092"/>
                  </a:lnTo>
                  <a:lnTo>
                    <a:pt x="0" y="7808092"/>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1" name="Freeform 31"/>
            <p:cNvSpPr/>
            <p:nvPr/>
          </p:nvSpPr>
          <p:spPr>
            <a:xfrm>
              <a:off x="15616183" y="7808091"/>
              <a:ext cx="7808091" cy="7808091"/>
            </a:xfrm>
            <a:custGeom>
              <a:avLst/>
              <a:gdLst/>
              <a:ahLst/>
              <a:cxnLst/>
              <a:rect l="l" t="t" r="r" b="b"/>
              <a:pathLst>
                <a:path w="7808091" h="7808091">
                  <a:moveTo>
                    <a:pt x="0" y="0"/>
                  </a:moveTo>
                  <a:lnTo>
                    <a:pt x="7808091" y="0"/>
                  </a:lnTo>
                  <a:lnTo>
                    <a:pt x="7808091" y="7808092"/>
                  </a:lnTo>
                  <a:lnTo>
                    <a:pt x="0" y="7808092"/>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32" name="Group 32"/>
          <p:cNvGrpSpPr/>
          <p:nvPr/>
        </p:nvGrpSpPr>
        <p:grpSpPr>
          <a:xfrm>
            <a:off x="828737" y="1763796"/>
            <a:ext cx="14900499" cy="6971843"/>
            <a:chOff x="0" y="0"/>
            <a:chExt cx="3454583" cy="1616376"/>
          </a:xfrm>
        </p:grpSpPr>
        <p:sp>
          <p:nvSpPr>
            <p:cNvPr id="33" name="Freeform 33"/>
            <p:cNvSpPr/>
            <p:nvPr/>
          </p:nvSpPr>
          <p:spPr>
            <a:xfrm>
              <a:off x="0" y="0"/>
              <a:ext cx="3454583" cy="1616376"/>
            </a:xfrm>
            <a:custGeom>
              <a:avLst/>
              <a:gdLst/>
              <a:ahLst/>
              <a:cxnLst/>
              <a:rect l="l" t="t" r="r" b="b"/>
              <a:pathLst>
                <a:path w="3454583" h="1616376">
                  <a:moveTo>
                    <a:pt x="26498" y="0"/>
                  </a:moveTo>
                  <a:lnTo>
                    <a:pt x="3428085" y="0"/>
                  </a:lnTo>
                  <a:cubicBezTo>
                    <a:pt x="3435112" y="0"/>
                    <a:pt x="3441852" y="2792"/>
                    <a:pt x="3446822" y="7761"/>
                  </a:cubicBezTo>
                  <a:cubicBezTo>
                    <a:pt x="3451791" y="12731"/>
                    <a:pt x="3454583" y="19471"/>
                    <a:pt x="3454583" y="26498"/>
                  </a:cubicBezTo>
                  <a:lnTo>
                    <a:pt x="3454583" y="1589878"/>
                  </a:lnTo>
                  <a:cubicBezTo>
                    <a:pt x="3454583" y="1596906"/>
                    <a:pt x="3451791" y="1603646"/>
                    <a:pt x="3446822" y="1608615"/>
                  </a:cubicBezTo>
                  <a:cubicBezTo>
                    <a:pt x="3441852" y="1613584"/>
                    <a:pt x="3435112" y="1616376"/>
                    <a:pt x="3428085" y="1616376"/>
                  </a:cubicBezTo>
                  <a:lnTo>
                    <a:pt x="26498" y="1616376"/>
                  </a:lnTo>
                  <a:cubicBezTo>
                    <a:pt x="19471" y="1616376"/>
                    <a:pt x="12731" y="1613584"/>
                    <a:pt x="7761" y="1608615"/>
                  </a:cubicBezTo>
                  <a:cubicBezTo>
                    <a:pt x="2792" y="1603646"/>
                    <a:pt x="0" y="1596906"/>
                    <a:pt x="0" y="1589878"/>
                  </a:cubicBezTo>
                  <a:lnTo>
                    <a:pt x="0" y="26498"/>
                  </a:lnTo>
                  <a:cubicBezTo>
                    <a:pt x="0" y="19471"/>
                    <a:pt x="2792" y="12731"/>
                    <a:pt x="7761" y="7761"/>
                  </a:cubicBezTo>
                  <a:cubicBezTo>
                    <a:pt x="12731" y="2792"/>
                    <a:pt x="19471" y="0"/>
                    <a:pt x="26498" y="0"/>
                  </a:cubicBezTo>
                  <a:close/>
                </a:path>
              </a:pathLst>
            </a:custGeom>
            <a:solidFill>
              <a:srgbClr val="FFFFFF"/>
            </a:solidFill>
          </p:spPr>
          <p:txBody>
            <a:bodyPr/>
            <a:lstStyle/>
            <a:p>
              <a:endParaRPr lang="en-US"/>
            </a:p>
          </p:txBody>
        </p:sp>
        <p:sp>
          <p:nvSpPr>
            <p:cNvPr id="34" name="TextBox 3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5" name="Freeform 35"/>
          <p:cNvSpPr/>
          <p:nvPr/>
        </p:nvSpPr>
        <p:spPr>
          <a:xfrm>
            <a:off x="1815546" y="630951"/>
            <a:ext cx="1563078" cy="1606902"/>
          </a:xfrm>
          <a:custGeom>
            <a:avLst/>
            <a:gdLst/>
            <a:ahLst/>
            <a:cxnLst/>
            <a:rect l="l" t="t" r="r" b="b"/>
            <a:pathLst>
              <a:path w="1563078" h="1606902">
                <a:moveTo>
                  <a:pt x="0" y="0"/>
                </a:moveTo>
                <a:lnTo>
                  <a:pt x="1563077" y="0"/>
                </a:lnTo>
                <a:lnTo>
                  <a:pt x="1563077" y="1606903"/>
                </a:lnTo>
                <a:lnTo>
                  <a:pt x="0" y="16069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6" name="Freeform 36"/>
          <p:cNvSpPr/>
          <p:nvPr/>
        </p:nvSpPr>
        <p:spPr>
          <a:xfrm>
            <a:off x="828737" y="7495136"/>
            <a:ext cx="3332211" cy="2108380"/>
          </a:xfrm>
          <a:custGeom>
            <a:avLst/>
            <a:gdLst/>
            <a:ahLst/>
            <a:cxnLst/>
            <a:rect l="l" t="t" r="r" b="b"/>
            <a:pathLst>
              <a:path w="3332211" h="2108380">
                <a:moveTo>
                  <a:pt x="0" y="0"/>
                </a:moveTo>
                <a:lnTo>
                  <a:pt x="3332210" y="0"/>
                </a:lnTo>
                <a:lnTo>
                  <a:pt x="3332210" y="2108381"/>
                </a:lnTo>
                <a:lnTo>
                  <a:pt x="0" y="21083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7" name="Freeform 37"/>
          <p:cNvSpPr/>
          <p:nvPr/>
        </p:nvSpPr>
        <p:spPr>
          <a:xfrm rot="-1358923">
            <a:off x="13724318" y="6815886"/>
            <a:ext cx="2703746" cy="3184283"/>
          </a:xfrm>
          <a:custGeom>
            <a:avLst/>
            <a:gdLst/>
            <a:ahLst/>
            <a:cxnLst/>
            <a:rect l="l" t="t" r="r" b="b"/>
            <a:pathLst>
              <a:path w="2703746" h="3184283">
                <a:moveTo>
                  <a:pt x="0" y="0"/>
                </a:moveTo>
                <a:lnTo>
                  <a:pt x="2703746" y="0"/>
                </a:lnTo>
                <a:lnTo>
                  <a:pt x="2703746" y="3184283"/>
                </a:lnTo>
                <a:lnTo>
                  <a:pt x="0" y="318428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8" name="Freeform 38"/>
          <p:cNvSpPr/>
          <p:nvPr/>
        </p:nvSpPr>
        <p:spPr>
          <a:xfrm rot="-607473">
            <a:off x="15617380" y="6450295"/>
            <a:ext cx="524042" cy="1779154"/>
          </a:xfrm>
          <a:custGeom>
            <a:avLst/>
            <a:gdLst/>
            <a:ahLst/>
            <a:cxnLst/>
            <a:rect l="l" t="t" r="r" b="b"/>
            <a:pathLst>
              <a:path w="524042" h="1779154">
                <a:moveTo>
                  <a:pt x="0" y="0"/>
                </a:moveTo>
                <a:lnTo>
                  <a:pt x="524042" y="0"/>
                </a:lnTo>
                <a:lnTo>
                  <a:pt x="524042" y="1779154"/>
                </a:lnTo>
                <a:lnTo>
                  <a:pt x="0" y="177915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9" name="Freeform 39"/>
          <p:cNvSpPr/>
          <p:nvPr/>
        </p:nvSpPr>
        <p:spPr>
          <a:xfrm rot="-1729736">
            <a:off x="14147400" y="811567"/>
            <a:ext cx="470779" cy="4388615"/>
          </a:xfrm>
          <a:custGeom>
            <a:avLst/>
            <a:gdLst/>
            <a:ahLst/>
            <a:cxnLst/>
            <a:rect l="l" t="t" r="r" b="b"/>
            <a:pathLst>
              <a:path w="470779" h="4388615">
                <a:moveTo>
                  <a:pt x="0" y="0"/>
                </a:moveTo>
                <a:lnTo>
                  <a:pt x="470778" y="0"/>
                </a:lnTo>
                <a:lnTo>
                  <a:pt x="470778" y="4388615"/>
                </a:lnTo>
                <a:lnTo>
                  <a:pt x="0" y="43886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40" name="Freeform 40"/>
          <p:cNvSpPr/>
          <p:nvPr/>
        </p:nvSpPr>
        <p:spPr>
          <a:xfrm rot="-897102">
            <a:off x="15279507" y="809281"/>
            <a:ext cx="493296" cy="4598517"/>
          </a:xfrm>
          <a:custGeom>
            <a:avLst/>
            <a:gdLst/>
            <a:ahLst/>
            <a:cxnLst/>
            <a:rect l="l" t="t" r="r" b="b"/>
            <a:pathLst>
              <a:path w="493296" h="4598517">
                <a:moveTo>
                  <a:pt x="0" y="0"/>
                </a:moveTo>
                <a:lnTo>
                  <a:pt x="493296" y="0"/>
                </a:lnTo>
                <a:lnTo>
                  <a:pt x="493296" y="4598517"/>
                </a:lnTo>
                <a:lnTo>
                  <a:pt x="0" y="459851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41" name="Freeform 41"/>
          <p:cNvSpPr/>
          <p:nvPr/>
        </p:nvSpPr>
        <p:spPr>
          <a:xfrm>
            <a:off x="6783291" y="4101814"/>
            <a:ext cx="2991389" cy="2800210"/>
          </a:xfrm>
          <a:custGeom>
            <a:avLst/>
            <a:gdLst/>
            <a:ahLst/>
            <a:cxnLst/>
            <a:rect l="l" t="t" r="r" b="b"/>
            <a:pathLst>
              <a:path w="2991389" h="2800210">
                <a:moveTo>
                  <a:pt x="0" y="0"/>
                </a:moveTo>
                <a:lnTo>
                  <a:pt x="2991390" y="0"/>
                </a:lnTo>
                <a:lnTo>
                  <a:pt x="2991390" y="2800210"/>
                </a:lnTo>
                <a:lnTo>
                  <a:pt x="0" y="2800210"/>
                </a:lnTo>
                <a:lnTo>
                  <a:pt x="0" y="0"/>
                </a:lnTo>
                <a:close/>
              </a:path>
            </a:pathLst>
          </a:custGeom>
          <a:blipFill>
            <a:blip r:embed="rId14"/>
            <a:stretch>
              <a:fillRect/>
            </a:stretch>
          </a:blipFill>
        </p:spPr>
        <p:txBody>
          <a:bodyPr/>
          <a:lstStyle/>
          <a:p>
            <a:endParaRPr lang="en-US"/>
          </a:p>
        </p:txBody>
      </p:sp>
      <p:sp>
        <p:nvSpPr>
          <p:cNvPr id="42" name="Freeform 42"/>
          <p:cNvSpPr/>
          <p:nvPr/>
        </p:nvSpPr>
        <p:spPr>
          <a:xfrm>
            <a:off x="4563070" y="7495136"/>
            <a:ext cx="1073133" cy="1073133"/>
          </a:xfrm>
          <a:custGeom>
            <a:avLst/>
            <a:gdLst/>
            <a:ahLst/>
            <a:cxnLst/>
            <a:rect l="l" t="t" r="r" b="b"/>
            <a:pathLst>
              <a:path w="1073133" h="1073133">
                <a:moveTo>
                  <a:pt x="0" y="0"/>
                </a:moveTo>
                <a:lnTo>
                  <a:pt x="1073134" y="0"/>
                </a:lnTo>
                <a:lnTo>
                  <a:pt x="1073134" y="1073134"/>
                </a:lnTo>
                <a:lnTo>
                  <a:pt x="0" y="1073134"/>
                </a:lnTo>
                <a:lnTo>
                  <a:pt x="0" y="0"/>
                </a:lnTo>
                <a:close/>
              </a:path>
            </a:pathLst>
          </a:custGeom>
          <a:blipFill>
            <a:blip r:embed="rId15"/>
            <a:stretch>
              <a:fillRect/>
            </a:stretch>
          </a:blipFill>
        </p:spPr>
        <p:txBody>
          <a:bodyPr/>
          <a:lstStyle/>
          <a:p>
            <a:endParaRPr lang="en-US"/>
          </a:p>
        </p:txBody>
      </p:sp>
      <p:sp>
        <p:nvSpPr>
          <p:cNvPr id="43" name="TextBox 43"/>
          <p:cNvSpPr txBox="1"/>
          <p:nvPr/>
        </p:nvSpPr>
        <p:spPr>
          <a:xfrm>
            <a:off x="2864744" y="2009406"/>
            <a:ext cx="10828483" cy="2192962"/>
          </a:xfrm>
          <a:prstGeom prst="rect">
            <a:avLst/>
          </a:prstGeom>
        </p:spPr>
        <p:txBody>
          <a:bodyPr lIns="0" tIns="0" rIns="0" bIns="0" rtlCol="0" anchor="t">
            <a:spAutoFit/>
          </a:bodyPr>
          <a:lstStyle/>
          <a:p>
            <a:pPr algn="ctr">
              <a:lnSpc>
                <a:spcPts val="8331"/>
              </a:lnSpc>
            </a:pPr>
            <a:r>
              <a:rPr lang="en-US" sz="8769" spc="166">
                <a:solidFill>
                  <a:srgbClr val="231F20"/>
                </a:solidFill>
                <a:latin typeface="TT Slabs Bold"/>
              </a:rPr>
              <a:t>9th Grade Presentation</a:t>
            </a:r>
          </a:p>
        </p:txBody>
      </p:sp>
      <p:sp>
        <p:nvSpPr>
          <p:cNvPr id="44" name="TextBox 44"/>
          <p:cNvSpPr txBox="1"/>
          <p:nvPr/>
        </p:nvSpPr>
        <p:spPr>
          <a:xfrm>
            <a:off x="5697266" y="7574821"/>
            <a:ext cx="7713933" cy="852156"/>
          </a:xfrm>
          <a:prstGeom prst="rect">
            <a:avLst/>
          </a:prstGeom>
        </p:spPr>
        <p:txBody>
          <a:bodyPr wrap="square" lIns="0" tIns="0" rIns="0" bIns="0" rtlCol="0" anchor="t">
            <a:spAutoFit/>
          </a:bodyPr>
          <a:lstStyle/>
          <a:p>
            <a:pPr algn="ctr">
              <a:lnSpc>
                <a:spcPts val="6860"/>
              </a:lnSpc>
            </a:pPr>
            <a:r>
              <a:rPr lang="en-US" sz="4900">
                <a:solidFill>
                  <a:srgbClr val="231F20"/>
                </a:solidFill>
                <a:latin typeface="TT Slabs Bold"/>
              </a:rPr>
              <a:t>@KHS_CounselingDept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4A9A"/>
        </a:solidFill>
        <a:effectLst/>
      </p:bgPr>
    </p:bg>
    <p:spTree>
      <p:nvGrpSpPr>
        <p:cNvPr id="1" name=""/>
        <p:cNvGrpSpPr/>
        <p:nvPr/>
      </p:nvGrpSpPr>
      <p:grpSpPr>
        <a:xfrm>
          <a:off x="0" y="0"/>
          <a:ext cx="0" cy="0"/>
          <a:chOff x="0" y="0"/>
          <a:chExt cx="0" cy="0"/>
        </a:xfrm>
      </p:grpSpPr>
      <p:grpSp>
        <p:nvGrpSpPr>
          <p:cNvPr id="2" name="Group 2"/>
          <p:cNvGrpSpPr/>
          <p:nvPr/>
        </p:nvGrpSpPr>
        <p:grpSpPr>
          <a:xfrm>
            <a:off x="14450775" y="7787674"/>
            <a:ext cx="3666838" cy="947966"/>
            <a:chOff x="0" y="0"/>
            <a:chExt cx="3623462" cy="936752"/>
          </a:xfrm>
        </p:grpSpPr>
        <p:sp>
          <p:nvSpPr>
            <p:cNvPr id="3" name="Freeform 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4" name="Freeform 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5" name="Freeform 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96F7D2"/>
            </a:solidFill>
          </p:spPr>
          <p:txBody>
            <a:bodyPr/>
            <a:lstStyle/>
            <a:p>
              <a:endParaRPr lang="en-US"/>
            </a:p>
          </p:txBody>
        </p:sp>
        <p:sp>
          <p:nvSpPr>
            <p:cNvPr id="6" name="Freeform 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7" name="Group 7"/>
          <p:cNvGrpSpPr/>
          <p:nvPr/>
        </p:nvGrpSpPr>
        <p:grpSpPr>
          <a:xfrm>
            <a:off x="14460300" y="709904"/>
            <a:ext cx="3666838" cy="947966"/>
            <a:chOff x="0" y="0"/>
            <a:chExt cx="3623462" cy="936752"/>
          </a:xfrm>
        </p:grpSpPr>
        <p:sp>
          <p:nvSpPr>
            <p:cNvPr id="8" name="Freeform 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9" name="Freeform 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0" name="Freeform 1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89B"/>
            </a:solidFill>
          </p:spPr>
          <p:txBody>
            <a:bodyPr/>
            <a:lstStyle/>
            <a:p>
              <a:endParaRPr lang="en-US"/>
            </a:p>
          </p:txBody>
        </p:sp>
        <p:sp>
          <p:nvSpPr>
            <p:cNvPr id="11" name="Freeform 1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2" name="Group 12"/>
          <p:cNvGrpSpPr/>
          <p:nvPr/>
        </p:nvGrpSpPr>
        <p:grpSpPr>
          <a:xfrm>
            <a:off x="14450775" y="2108145"/>
            <a:ext cx="3666838" cy="947966"/>
            <a:chOff x="0" y="0"/>
            <a:chExt cx="3623462" cy="936752"/>
          </a:xfrm>
        </p:grpSpPr>
        <p:sp>
          <p:nvSpPr>
            <p:cNvPr id="13" name="Freeform 1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4" name="Freeform 1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5" name="Freeform 1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5B5FC"/>
            </a:solidFill>
          </p:spPr>
          <p:txBody>
            <a:bodyPr/>
            <a:lstStyle/>
            <a:p>
              <a:endParaRPr lang="en-US"/>
            </a:p>
          </p:txBody>
        </p:sp>
        <p:sp>
          <p:nvSpPr>
            <p:cNvPr id="16" name="Freeform 1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7" name="Group 17"/>
          <p:cNvGrpSpPr/>
          <p:nvPr/>
        </p:nvGrpSpPr>
        <p:grpSpPr>
          <a:xfrm>
            <a:off x="-84314" y="527652"/>
            <a:ext cx="17298124" cy="10024998"/>
            <a:chOff x="0" y="0"/>
            <a:chExt cx="4521135" cy="2620190"/>
          </a:xfrm>
        </p:grpSpPr>
        <p:sp>
          <p:nvSpPr>
            <p:cNvPr id="18" name="Freeform 18"/>
            <p:cNvSpPr/>
            <p:nvPr/>
          </p:nvSpPr>
          <p:spPr>
            <a:xfrm>
              <a:off x="0" y="0"/>
              <a:ext cx="4521135" cy="2620190"/>
            </a:xfrm>
            <a:custGeom>
              <a:avLst/>
              <a:gdLst/>
              <a:ahLst/>
              <a:cxnLst/>
              <a:rect l="l" t="t" r="r" b="b"/>
              <a:pathLst>
                <a:path w="4521135" h="2620190">
                  <a:moveTo>
                    <a:pt x="0" y="0"/>
                  </a:moveTo>
                  <a:lnTo>
                    <a:pt x="4521135" y="0"/>
                  </a:lnTo>
                  <a:lnTo>
                    <a:pt x="4521135" y="2620190"/>
                  </a:lnTo>
                  <a:lnTo>
                    <a:pt x="0" y="2620190"/>
                  </a:lnTo>
                  <a:lnTo>
                    <a:pt x="0" y="0"/>
                  </a:lnTo>
                </a:path>
              </a:pathLst>
            </a:custGeom>
            <a:solidFill>
              <a:srgbClr val="FFFFFF"/>
            </a:solidFill>
            <a:ln w="28575">
              <a:solidFill>
                <a:srgbClr val="000000"/>
              </a:solidFill>
            </a:ln>
          </p:spPr>
          <p:txBody>
            <a:bodyPr/>
            <a:lstStyle/>
            <a:p>
              <a:endParaRPr lang="en-US"/>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1632425" y="527652"/>
            <a:ext cx="17703235" cy="11802156"/>
            <a:chOff x="0" y="0"/>
            <a:chExt cx="23604313" cy="15736209"/>
          </a:xfrm>
        </p:grpSpPr>
        <p:sp>
          <p:nvSpPr>
            <p:cNvPr id="21" name="Freeform 21"/>
            <p:cNvSpPr/>
            <p:nvPr/>
          </p:nvSpPr>
          <p:spPr>
            <a:xfrm>
              <a:off x="0"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Freeform 22"/>
            <p:cNvSpPr/>
            <p:nvPr/>
          </p:nvSpPr>
          <p:spPr>
            <a:xfrm>
              <a:off x="7868104" y="0"/>
              <a:ext cx="7868104" cy="7868104"/>
            </a:xfrm>
            <a:custGeom>
              <a:avLst/>
              <a:gdLst/>
              <a:ahLst/>
              <a:cxnLst/>
              <a:rect l="l" t="t" r="r" b="b"/>
              <a:pathLst>
                <a:path w="7868104" h="7868104">
                  <a:moveTo>
                    <a:pt x="0" y="0"/>
                  </a:moveTo>
                  <a:lnTo>
                    <a:pt x="7868105" y="0"/>
                  </a:lnTo>
                  <a:lnTo>
                    <a:pt x="7868105"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15736209"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0"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25"/>
            <p:cNvSpPr/>
            <p:nvPr/>
          </p:nvSpPr>
          <p:spPr>
            <a:xfrm>
              <a:off x="7868104" y="7868104"/>
              <a:ext cx="7868104" cy="7868104"/>
            </a:xfrm>
            <a:custGeom>
              <a:avLst/>
              <a:gdLst/>
              <a:ahLst/>
              <a:cxnLst/>
              <a:rect l="l" t="t" r="r" b="b"/>
              <a:pathLst>
                <a:path w="7868104" h="7868104">
                  <a:moveTo>
                    <a:pt x="0" y="0"/>
                  </a:moveTo>
                  <a:lnTo>
                    <a:pt x="7868105" y="0"/>
                  </a:lnTo>
                  <a:lnTo>
                    <a:pt x="7868105"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Freeform 26"/>
            <p:cNvSpPr/>
            <p:nvPr/>
          </p:nvSpPr>
          <p:spPr>
            <a:xfrm>
              <a:off x="15736209"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14460300" y="3455902"/>
            <a:ext cx="3666838" cy="947966"/>
            <a:chOff x="0" y="0"/>
            <a:chExt cx="3623462" cy="936752"/>
          </a:xfrm>
        </p:grpSpPr>
        <p:sp>
          <p:nvSpPr>
            <p:cNvPr id="28" name="Freeform 2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9" name="Freeform 2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30" name="Freeform 3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BD2"/>
            </a:solidFill>
          </p:spPr>
          <p:txBody>
            <a:bodyPr/>
            <a:lstStyle/>
            <a:p>
              <a:endParaRPr lang="en-US"/>
            </a:p>
          </p:txBody>
        </p:sp>
        <p:sp>
          <p:nvSpPr>
            <p:cNvPr id="31" name="Freeform 3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2" name="Freeform 32"/>
          <p:cNvSpPr/>
          <p:nvPr/>
        </p:nvSpPr>
        <p:spPr>
          <a:xfrm rot="829932">
            <a:off x="963989" y="1716093"/>
            <a:ext cx="398505" cy="3714879"/>
          </a:xfrm>
          <a:custGeom>
            <a:avLst/>
            <a:gdLst/>
            <a:ahLst/>
            <a:cxnLst/>
            <a:rect l="l" t="t" r="r" b="b"/>
            <a:pathLst>
              <a:path w="398505" h="3714879">
                <a:moveTo>
                  <a:pt x="0" y="0"/>
                </a:moveTo>
                <a:lnTo>
                  <a:pt x="398505" y="0"/>
                </a:lnTo>
                <a:lnTo>
                  <a:pt x="398505" y="3714878"/>
                </a:lnTo>
                <a:lnTo>
                  <a:pt x="0" y="37148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2" name="TextBox 42"/>
          <p:cNvSpPr txBox="1"/>
          <p:nvPr/>
        </p:nvSpPr>
        <p:spPr>
          <a:xfrm>
            <a:off x="1943666" y="1829320"/>
            <a:ext cx="12363159" cy="1006937"/>
          </a:xfrm>
          <a:prstGeom prst="rect">
            <a:avLst/>
          </a:prstGeom>
        </p:spPr>
        <p:txBody>
          <a:bodyPr lIns="0" tIns="0" rIns="0" bIns="0" rtlCol="0" anchor="t">
            <a:spAutoFit/>
          </a:bodyPr>
          <a:lstStyle/>
          <a:p>
            <a:pPr algn="ctr">
              <a:lnSpc>
                <a:spcPts val="7588"/>
              </a:lnSpc>
            </a:pPr>
            <a:r>
              <a:rPr lang="en-US" sz="7743" spc="147">
                <a:solidFill>
                  <a:srgbClr val="231F20"/>
                </a:solidFill>
                <a:latin typeface="TT Slabs Bold"/>
              </a:rPr>
              <a:t>Counselors</a:t>
            </a:r>
          </a:p>
        </p:txBody>
      </p:sp>
      <p:sp>
        <p:nvSpPr>
          <p:cNvPr id="43" name="TextBox 43"/>
          <p:cNvSpPr txBox="1"/>
          <p:nvPr/>
        </p:nvSpPr>
        <p:spPr>
          <a:xfrm>
            <a:off x="2229093" y="3092548"/>
            <a:ext cx="11884703" cy="411598"/>
          </a:xfrm>
          <a:prstGeom prst="rect">
            <a:avLst/>
          </a:prstGeom>
        </p:spPr>
        <p:txBody>
          <a:bodyPr lIns="0" tIns="0" rIns="0" bIns="0" rtlCol="0" anchor="t">
            <a:spAutoFit/>
          </a:bodyPr>
          <a:lstStyle/>
          <a:p>
            <a:pPr algn="ctr">
              <a:lnSpc>
                <a:spcPts val="3351"/>
              </a:lnSpc>
            </a:pPr>
            <a:r>
              <a:rPr lang="en-US" sz="2681">
                <a:solidFill>
                  <a:srgbClr val="231F20"/>
                </a:solidFill>
                <a:latin typeface="Now"/>
              </a:rPr>
              <a:t>Caseloads are assigned by student's last names &amp; special programs</a:t>
            </a:r>
          </a:p>
        </p:txBody>
      </p:sp>
      <p:sp>
        <p:nvSpPr>
          <p:cNvPr id="44" name="TextBox 44"/>
          <p:cNvSpPr txBox="1"/>
          <p:nvPr/>
        </p:nvSpPr>
        <p:spPr>
          <a:xfrm>
            <a:off x="2554322" y="8103814"/>
            <a:ext cx="1602055" cy="631825"/>
          </a:xfrm>
          <a:prstGeom prst="rect">
            <a:avLst/>
          </a:prstGeom>
        </p:spPr>
        <p:txBody>
          <a:bodyPr lIns="0" tIns="0" rIns="0" bIns="0" rtlCol="0" anchor="t">
            <a:spAutoFit/>
          </a:bodyPr>
          <a:lstStyle/>
          <a:p>
            <a:pPr algn="ctr">
              <a:lnSpc>
                <a:spcPts val="2449"/>
              </a:lnSpc>
            </a:pPr>
            <a:r>
              <a:rPr lang="en-US" sz="2499" spc="47">
                <a:solidFill>
                  <a:srgbClr val="231F20"/>
                </a:solidFill>
                <a:latin typeface="TT Slabs Bold"/>
              </a:rPr>
              <a:t>A-D</a:t>
            </a:r>
          </a:p>
          <a:p>
            <a:pPr algn="ctr">
              <a:lnSpc>
                <a:spcPts val="2449"/>
              </a:lnSpc>
            </a:pPr>
            <a:r>
              <a:rPr lang="en-US" sz="2499" spc="47">
                <a:solidFill>
                  <a:srgbClr val="231F20"/>
                </a:solidFill>
                <a:latin typeface="TT Slabs Bold"/>
              </a:rPr>
              <a:t>AVID</a:t>
            </a:r>
          </a:p>
        </p:txBody>
      </p:sp>
      <p:sp>
        <p:nvSpPr>
          <p:cNvPr id="45" name="TextBox 45"/>
          <p:cNvSpPr txBox="1"/>
          <p:nvPr/>
        </p:nvSpPr>
        <p:spPr>
          <a:xfrm>
            <a:off x="5961916" y="8256214"/>
            <a:ext cx="1602055" cy="327025"/>
          </a:xfrm>
          <a:prstGeom prst="rect">
            <a:avLst/>
          </a:prstGeom>
        </p:spPr>
        <p:txBody>
          <a:bodyPr lIns="0" tIns="0" rIns="0" bIns="0" rtlCol="0" anchor="t">
            <a:spAutoFit/>
          </a:bodyPr>
          <a:lstStyle/>
          <a:p>
            <a:pPr algn="ctr">
              <a:lnSpc>
                <a:spcPts val="2449"/>
              </a:lnSpc>
            </a:pPr>
            <a:r>
              <a:rPr lang="en-US" sz="2499" spc="47">
                <a:solidFill>
                  <a:srgbClr val="231F20"/>
                </a:solidFill>
                <a:latin typeface="TT Slabs Bold"/>
              </a:rPr>
              <a:t>E-Mon</a:t>
            </a:r>
          </a:p>
        </p:txBody>
      </p:sp>
      <p:sp>
        <p:nvSpPr>
          <p:cNvPr id="46" name="TextBox 46"/>
          <p:cNvSpPr txBox="1"/>
          <p:nvPr/>
        </p:nvSpPr>
        <p:spPr>
          <a:xfrm>
            <a:off x="9480124" y="8256214"/>
            <a:ext cx="1602055" cy="327025"/>
          </a:xfrm>
          <a:prstGeom prst="rect">
            <a:avLst/>
          </a:prstGeom>
        </p:spPr>
        <p:txBody>
          <a:bodyPr lIns="0" tIns="0" rIns="0" bIns="0" rtlCol="0" anchor="t">
            <a:spAutoFit/>
          </a:bodyPr>
          <a:lstStyle/>
          <a:p>
            <a:pPr algn="ctr">
              <a:lnSpc>
                <a:spcPts val="2449"/>
              </a:lnSpc>
            </a:pPr>
            <a:r>
              <a:rPr lang="en-US" sz="2499" spc="47">
                <a:solidFill>
                  <a:srgbClr val="231F20"/>
                </a:solidFill>
                <a:latin typeface="TT Slabs Bold"/>
              </a:rPr>
              <a:t>Moo-S</a:t>
            </a:r>
          </a:p>
        </p:txBody>
      </p:sp>
      <p:sp>
        <p:nvSpPr>
          <p:cNvPr id="47" name="TextBox 47"/>
          <p:cNvSpPr txBox="1"/>
          <p:nvPr/>
        </p:nvSpPr>
        <p:spPr>
          <a:xfrm>
            <a:off x="12996704" y="8103814"/>
            <a:ext cx="1602055" cy="631825"/>
          </a:xfrm>
          <a:prstGeom prst="rect">
            <a:avLst/>
          </a:prstGeom>
        </p:spPr>
        <p:txBody>
          <a:bodyPr lIns="0" tIns="0" rIns="0" bIns="0" rtlCol="0" anchor="t">
            <a:spAutoFit/>
          </a:bodyPr>
          <a:lstStyle/>
          <a:p>
            <a:pPr algn="ctr">
              <a:lnSpc>
                <a:spcPts val="2449"/>
              </a:lnSpc>
            </a:pPr>
            <a:r>
              <a:rPr lang="en-US" sz="2499" spc="47">
                <a:solidFill>
                  <a:srgbClr val="231F20"/>
                </a:solidFill>
                <a:latin typeface="TT Slabs Bold"/>
              </a:rPr>
              <a:t>T-Z</a:t>
            </a:r>
          </a:p>
          <a:p>
            <a:pPr algn="ctr">
              <a:lnSpc>
                <a:spcPts val="2449"/>
              </a:lnSpc>
            </a:pPr>
            <a:r>
              <a:rPr lang="en-US" sz="2499" spc="47">
                <a:solidFill>
                  <a:srgbClr val="231F20"/>
                </a:solidFill>
                <a:latin typeface="TT Slabs Bold"/>
              </a:rPr>
              <a:t>MHSA</a:t>
            </a:r>
          </a:p>
        </p:txBody>
      </p:sp>
      <p:sp>
        <p:nvSpPr>
          <p:cNvPr id="48" name="TextBox 48"/>
          <p:cNvSpPr txBox="1"/>
          <p:nvPr/>
        </p:nvSpPr>
        <p:spPr>
          <a:xfrm>
            <a:off x="1892840" y="9097963"/>
            <a:ext cx="2925018" cy="316112"/>
          </a:xfrm>
          <a:prstGeom prst="rect">
            <a:avLst/>
          </a:prstGeom>
        </p:spPr>
        <p:txBody>
          <a:bodyPr lIns="0" tIns="0" rIns="0" bIns="0" rtlCol="0" anchor="t">
            <a:spAutoFit/>
          </a:bodyPr>
          <a:lstStyle/>
          <a:p>
            <a:pPr algn="ctr">
              <a:lnSpc>
                <a:spcPts val="2500"/>
              </a:lnSpc>
            </a:pPr>
            <a:r>
              <a:rPr lang="en-US" sz="2000">
                <a:solidFill>
                  <a:srgbClr val="231F20"/>
                </a:solidFill>
                <a:latin typeface="Now"/>
                <a:hlinkClick r:id="rId6"/>
              </a:rPr>
              <a:t>jstrong@tusd.net</a:t>
            </a:r>
            <a:endParaRPr lang="en-US" sz="2000">
              <a:solidFill>
                <a:srgbClr val="231F20"/>
              </a:solidFill>
              <a:latin typeface="Now"/>
            </a:endParaRPr>
          </a:p>
        </p:txBody>
      </p:sp>
      <p:sp>
        <p:nvSpPr>
          <p:cNvPr id="49" name="TextBox 49"/>
          <p:cNvSpPr txBox="1"/>
          <p:nvPr/>
        </p:nvSpPr>
        <p:spPr>
          <a:xfrm>
            <a:off x="5300435" y="9097963"/>
            <a:ext cx="2925018" cy="316112"/>
          </a:xfrm>
          <a:prstGeom prst="rect">
            <a:avLst/>
          </a:prstGeom>
        </p:spPr>
        <p:txBody>
          <a:bodyPr lIns="0" tIns="0" rIns="0" bIns="0" rtlCol="0" anchor="t">
            <a:spAutoFit/>
          </a:bodyPr>
          <a:lstStyle/>
          <a:p>
            <a:pPr algn="ctr">
              <a:lnSpc>
                <a:spcPts val="2500"/>
              </a:lnSpc>
            </a:pPr>
            <a:r>
              <a:rPr lang="en-US" sz="2000">
                <a:solidFill>
                  <a:srgbClr val="231F20"/>
                </a:solidFill>
                <a:latin typeface="Now"/>
                <a:hlinkClick r:id="rId7"/>
              </a:rPr>
              <a:t>trrivera@tusd.net</a:t>
            </a:r>
            <a:endParaRPr lang="en-US" sz="2000">
              <a:solidFill>
                <a:srgbClr val="231F20"/>
              </a:solidFill>
              <a:latin typeface="Now"/>
            </a:endParaRPr>
          </a:p>
        </p:txBody>
      </p:sp>
      <p:sp>
        <p:nvSpPr>
          <p:cNvPr id="50" name="TextBox 50"/>
          <p:cNvSpPr txBox="1"/>
          <p:nvPr/>
        </p:nvSpPr>
        <p:spPr>
          <a:xfrm>
            <a:off x="8919073" y="9097963"/>
            <a:ext cx="2925018" cy="316112"/>
          </a:xfrm>
          <a:prstGeom prst="rect">
            <a:avLst/>
          </a:prstGeom>
        </p:spPr>
        <p:txBody>
          <a:bodyPr lIns="0" tIns="0" rIns="0" bIns="0" rtlCol="0" anchor="t">
            <a:spAutoFit/>
          </a:bodyPr>
          <a:lstStyle/>
          <a:p>
            <a:pPr algn="ctr">
              <a:lnSpc>
                <a:spcPts val="2500"/>
              </a:lnSpc>
            </a:pPr>
            <a:r>
              <a:rPr lang="en-US" sz="2000">
                <a:solidFill>
                  <a:srgbClr val="231F20"/>
                </a:solidFill>
                <a:latin typeface="Now"/>
                <a:hlinkClick r:id="rId8"/>
              </a:rPr>
              <a:t>wberris@tusd.net</a:t>
            </a:r>
            <a:endParaRPr lang="en-US" sz="2000">
              <a:solidFill>
                <a:srgbClr val="231F20"/>
              </a:solidFill>
              <a:latin typeface="Now"/>
            </a:endParaRPr>
          </a:p>
        </p:txBody>
      </p:sp>
      <p:sp>
        <p:nvSpPr>
          <p:cNvPr id="51" name="TextBox 51"/>
          <p:cNvSpPr txBox="1"/>
          <p:nvPr/>
        </p:nvSpPr>
        <p:spPr>
          <a:xfrm>
            <a:off x="12335222" y="9097963"/>
            <a:ext cx="2925018" cy="316112"/>
          </a:xfrm>
          <a:prstGeom prst="rect">
            <a:avLst/>
          </a:prstGeom>
        </p:spPr>
        <p:txBody>
          <a:bodyPr lIns="0" tIns="0" rIns="0" bIns="0" rtlCol="0" anchor="t">
            <a:spAutoFit/>
          </a:bodyPr>
          <a:lstStyle/>
          <a:p>
            <a:pPr algn="ctr">
              <a:lnSpc>
                <a:spcPts val="2500"/>
              </a:lnSpc>
            </a:pPr>
            <a:r>
              <a:rPr lang="en-US" sz="2000">
                <a:solidFill>
                  <a:srgbClr val="231F20"/>
                </a:solidFill>
                <a:latin typeface="Now"/>
                <a:hlinkClick r:id="rId9"/>
              </a:rPr>
              <a:t>sbanchero@tusd.net</a:t>
            </a:r>
            <a:endParaRPr lang="en-US" sz="2000">
              <a:solidFill>
                <a:srgbClr val="231F20"/>
              </a:solidFill>
              <a:latin typeface="Now"/>
            </a:endParaRPr>
          </a:p>
        </p:txBody>
      </p:sp>
      <p:sp>
        <p:nvSpPr>
          <p:cNvPr id="52" name="TextBox 52"/>
          <p:cNvSpPr txBox="1"/>
          <p:nvPr/>
        </p:nvSpPr>
        <p:spPr>
          <a:xfrm>
            <a:off x="2554322" y="4451492"/>
            <a:ext cx="1602055" cy="631825"/>
          </a:xfrm>
          <a:prstGeom prst="rect">
            <a:avLst/>
          </a:prstGeom>
        </p:spPr>
        <p:txBody>
          <a:bodyPr lIns="0" tIns="0" rIns="0" bIns="0" rtlCol="0" anchor="t">
            <a:spAutoFit/>
          </a:bodyPr>
          <a:lstStyle/>
          <a:p>
            <a:pPr algn="ctr">
              <a:lnSpc>
                <a:spcPts val="2449"/>
              </a:lnSpc>
            </a:pPr>
            <a:r>
              <a:rPr lang="en-US" sz="2499" spc="47">
                <a:solidFill>
                  <a:srgbClr val="231F20"/>
                </a:solidFill>
                <a:latin typeface="TT Slabs Bold"/>
              </a:rPr>
              <a:t>Mrs. Strong</a:t>
            </a:r>
          </a:p>
        </p:txBody>
      </p:sp>
      <p:sp>
        <p:nvSpPr>
          <p:cNvPr id="53" name="TextBox 53"/>
          <p:cNvSpPr txBox="1"/>
          <p:nvPr/>
        </p:nvSpPr>
        <p:spPr>
          <a:xfrm>
            <a:off x="5961916" y="4478593"/>
            <a:ext cx="1602055" cy="631825"/>
          </a:xfrm>
          <a:prstGeom prst="rect">
            <a:avLst/>
          </a:prstGeom>
        </p:spPr>
        <p:txBody>
          <a:bodyPr lIns="0" tIns="0" rIns="0" bIns="0" rtlCol="0" anchor="t">
            <a:spAutoFit/>
          </a:bodyPr>
          <a:lstStyle/>
          <a:p>
            <a:pPr algn="ctr">
              <a:lnSpc>
                <a:spcPts val="2449"/>
              </a:lnSpc>
            </a:pPr>
            <a:r>
              <a:rPr lang="en-US" sz="2499" spc="47">
                <a:solidFill>
                  <a:srgbClr val="231F20"/>
                </a:solidFill>
                <a:latin typeface="TT Slabs Bold"/>
              </a:rPr>
              <a:t>Mrs. Rivera</a:t>
            </a:r>
          </a:p>
        </p:txBody>
      </p:sp>
      <p:sp>
        <p:nvSpPr>
          <p:cNvPr id="54" name="TextBox 54"/>
          <p:cNvSpPr txBox="1"/>
          <p:nvPr/>
        </p:nvSpPr>
        <p:spPr>
          <a:xfrm>
            <a:off x="9580554" y="4451492"/>
            <a:ext cx="1602055" cy="631825"/>
          </a:xfrm>
          <a:prstGeom prst="rect">
            <a:avLst/>
          </a:prstGeom>
        </p:spPr>
        <p:txBody>
          <a:bodyPr lIns="0" tIns="0" rIns="0" bIns="0" rtlCol="0" anchor="t">
            <a:spAutoFit/>
          </a:bodyPr>
          <a:lstStyle/>
          <a:p>
            <a:pPr algn="ctr">
              <a:lnSpc>
                <a:spcPts val="2449"/>
              </a:lnSpc>
            </a:pPr>
            <a:r>
              <a:rPr lang="en-US" sz="2499" spc="47">
                <a:solidFill>
                  <a:srgbClr val="231F20"/>
                </a:solidFill>
                <a:latin typeface="TT Slabs Bold"/>
              </a:rPr>
              <a:t>Mr. Berris</a:t>
            </a:r>
          </a:p>
        </p:txBody>
      </p:sp>
      <p:sp>
        <p:nvSpPr>
          <p:cNvPr id="55" name="TextBox 55"/>
          <p:cNvSpPr txBox="1"/>
          <p:nvPr/>
        </p:nvSpPr>
        <p:spPr>
          <a:xfrm>
            <a:off x="12996704" y="4478593"/>
            <a:ext cx="1602055" cy="632866"/>
          </a:xfrm>
          <a:prstGeom prst="rect">
            <a:avLst/>
          </a:prstGeom>
        </p:spPr>
        <p:txBody>
          <a:bodyPr lIns="0" tIns="0" rIns="0" bIns="0" rtlCol="0" anchor="t">
            <a:spAutoFit/>
          </a:bodyPr>
          <a:lstStyle/>
          <a:p>
            <a:pPr algn="ctr">
              <a:lnSpc>
                <a:spcPts val="2449"/>
              </a:lnSpc>
            </a:pPr>
            <a:r>
              <a:rPr lang="en-US" sz="2450" spc="47">
                <a:solidFill>
                  <a:srgbClr val="231F20"/>
                </a:solidFill>
                <a:latin typeface="TT Slabs Bold"/>
              </a:rPr>
              <a:t>Ms.</a:t>
            </a:r>
          </a:p>
          <a:p>
            <a:pPr algn="ctr">
              <a:lnSpc>
                <a:spcPts val="2449"/>
              </a:lnSpc>
            </a:pPr>
            <a:r>
              <a:rPr lang="en-US" sz="2450" spc="47">
                <a:solidFill>
                  <a:srgbClr val="231F20"/>
                </a:solidFill>
                <a:latin typeface="TT Slabs Bold"/>
              </a:rPr>
              <a:t>Banchero</a:t>
            </a:r>
          </a:p>
        </p:txBody>
      </p:sp>
      <p:pic>
        <p:nvPicPr>
          <p:cNvPr id="33" name="Picture 32" descr="A person in a white shirt&#10;&#10;Description automatically generated">
            <a:extLst>
              <a:ext uri="{FF2B5EF4-FFF2-40B4-BE49-F238E27FC236}">
                <a16:creationId xmlns:a16="http://schemas.microsoft.com/office/drawing/2014/main" id="{AB444C77-87A9-0453-082E-255796593F8D}"/>
              </a:ext>
            </a:extLst>
          </p:cNvPr>
          <p:cNvPicPr>
            <a:picLocks noChangeAspect="1"/>
          </p:cNvPicPr>
          <p:nvPr/>
        </p:nvPicPr>
        <p:blipFill>
          <a:blip r:embed="rId10"/>
          <a:srcRect r="3929" b="812"/>
          <a:stretch/>
        </p:blipFill>
        <p:spPr>
          <a:xfrm>
            <a:off x="2231881" y="5138737"/>
            <a:ext cx="2100513" cy="2654805"/>
          </a:xfrm>
          <a:prstGeom prst="rect">
            <a:avLst/>
          </a:prstGeom>
        </p:spPr>
      </p:pic>
      <p:pic>
        <p:nvPicPr>
          <p:cNvPr id="34" name="Picture 33" descr="A person in a blue shirt&#10;&#10;Description automatically generated">
            <a:extLst>
              <a:ext uri="{FF2B5EF4-FFF2-40B4-BE49-F238E27FC236}">
                <a16:creationId xmlns:a16="http://schemas.microsoft.com/office/drawing/2014/main" id="{D6AA77A2-CA5F-B6CC-9FB4-476C11A4E88B}"/>
              </a:ext>
            </a:extLst>
          </p:cNvPr>
          <p:cNvPicPr>
            <a:picLocks noChangeAspect="1"/>
          </p:cNvPicPr>
          <p:nvPr/>
        </p:nvPicPr>
        <p:blipFill>
          <a:blip r:embed="rId11"/>
          <a:srcRect r="2198" b="-1333"/>
          <a:stretch/>
        </p:blipFill>
        <p:spPr>
          <a:xfrm>
            <a:off x="5953557" y="5157788"/>
            <a:ext cx="2107873" cy="2954382"/>
          </a:xfrm>
          <a:prstGeom prst="rect">
            <a:avLst/>
          </a:prstGeom>
        </p:spPr>
      </p:pic>
      <p:pic>
        <p:nvPicPr>
          <p:cNvPr id="35" name="Picture 34" descr="A person with a beard and mustache wearing a blue plaid shirt&#10;&#10;Description automatically generated">
            <a:extLst>
              <a:ext uri="{FF2B5EF4-FFF2-40B4-BE49-F238E27FC236}">
                <a16:creationId xmlns:a16="http://schemas.microsoft.com/office/drawing/2014/main" id="{F8CF52A2-B13B-1C5B-915E-5B91ADE511FB}"/>
              </a:ext>
            </a:extLst>
          </p:cNvPr>
          <p:cNvPicPr>
            <a:picLocks noChangeAspect="1"/>
          </p:cNvPicPr>
          <p:nvPr/>
        </p:nvPicPr>
        <p:blipFill>
          <a:blip r:embed="rId12"/>
          <a:srcRect r="21899" b="11628"/>
          <a:stretch/>
        </p:blipFill>
        <p:spPr>
          <a:xfrm>
            <a:off x="9135444" y="5149312"/>
            <a:ext cx="2098600" cy="2934429"/>
          </a:xfrm>
          <a:prstGeom prst="rect">
            <a:avLst/>
          </a:prstGeom>
        </p:spPr>
      </p:pic>
      <p:pic>
        <p:nvPicPr>
          <p:cNvPr id="37" name="Picture 36" descr="A person with brown hair&#10;&#10;Description automatically generated">
            <a:extLst>
              <a:ext uri="{FF2B5EF4-FFF2-40B4-BE49-F238E27FC236}">
                <a16:creationId xmlns:a16="http://schemas.microsoft.com/office/drawing/2014/main" id="{5557690E-CAC0-5269-46F3-25B787FC8C29}"/>
              </a:ext>
            </a:extLst>
          </p:cNvPr>
          <p:cNvPicPr>
            <a:picLocks noChangeAspect="1"/>
          </p:cNvPicPr>
          <p:nvPr/>
        </p:nvPicPr>
        <p:blipFill>
          <a:blip r:embed="rId13"/>
          <a:stretch>
            <a:fillRect/>
          </a:stretch>
        </p:blipFill>
        <p:spPr>
          <a:xfrm>
            <a:off x="12644003" y="5133108"/>
            <a:ext cx="2317173" cy="29129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9DCFF"/>
        </a:solidFill>
        <a:effectLst/>
      </p:bgPr>
    </p:bg>
    <p:spTree>
      <p:nvGrpSpPr>
        <p:cNvPr id="1" name=""/>
        <p:cNvGrpSpPr/>
        <p:nvPr/>
      </p:nvGrpSpPr>
      <p:grpSpPr>
        <a:xfrm>
          <a:off x="0" y="0"/>
          <a:ext cx="0" cy="0"/>
          <a:chOff x="0" y="0"/>
          <a:chExt cx="0" cy="0"/>
        </a:xfrm>
      </p:grpSpPr>
      <p:grpSp>
        <p:nvGrpSpPr>
          <p:cNvPr id="2" name="Group 2"/>
          <p:cNvGrpSpPr/>
          <p:nvPr/>
        </p:nvGrpSpPr>
        <p:grpSpPr>
          <a:xfrm>
            <a:off x="14450775" y="3573532"/>
            <a:ext cx="3666838" cy="947966"/>
            <a:chOff x="0" y="0"/>
            <a:chExt cx="3623462" cy="936752"/>
          </a:xfrm>
        </p:grpSpPr>
        <p:sp>
          <p:nvSpPr>
            <p:cNvPr id="3" name="Freeform 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4" name="Freeform 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5" name="Freeform 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BD2"/>
            </a:solidFill>
          </p:spPr>
          <p:txBody>
            <a:bodyPr/>
            <a:lstStyle/>
            <a:p>
              <a:endParaRPr lang="en-US"/>
            </a:p>
          </p:txBody>
        </p:sp>
        <p:sp>
          <p:nvSpPr>
            <p:cNvPr id="6" name="Freeform 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7" name="Group 7"/>
          <p:cNvGrpSpPr/>
          <p:nvPr/>
        </p:nvGrpSpPr>
        <p:grpSpPr>
          <a:xfrm>
            <a:off x="14450775" y="7787674"/>
            <a:ext cx="3666838" cy="947966"/>
            <a:chOff x="0" y="0"/>
            <a:chExt cx="3623462" cy="936752"/>
          </a:xfrm>
        </p:grpSpPr>
        <p:sp>
          <p:nvSpPr>
            <p:cNvPr id="8" name="Freeform 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9" name="Freeform 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0" name="Freeform 1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96F7D2"/>
            </a:solidFill>
          </p:spPr>
          <p:txBody>
            <a:bodyPr/>
            <a:lstStyle/>
            <a:p>
              <a:endParaRPr lang="en-US"/>
            </a:p>
          </p:txBody>
        </p:sp>
        <p:sp>
          <p:nvSpPr>
            <p:cNvPr id="11" name="Freeform 1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2" name="Group 12"/>
          <p:cNvGrpSpPr/>
          <p:nvPr/>
        </p:nvGrpSpPr>
        <p:grpSpPr>
          <a:xfrm>
            <a:off x="14450775" y="2108145"/>
            <a:ext cx="3666838" cy="947966"/>
            <a:chOff x="0" y="0"/>
            <a:chExt cx="3623462" cy="936752"/>
          </a:xfrm>
        </p:grpSpPr>
        <p:sp>
          <p:nvSpPr>
            <p:cNvPr id="13" name="Freeform 1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4" name="Freeform 1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5" name="Freeform 1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5B5FC"/>
            </a:solidFill>
          </p:spPr>
          <p:txBody>
            <a:bodyPr/>
            <a:lstStyle/>
            <a:p>
              <a:endParaRPr lang="en-US"/>
            </a:p>
          </p:txBody>
        </p:sp>
        <p:sp>
          <p:nvSpPr>
            <p:cNvPr id="16" name="Freeform 1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7" name="Group 17"/>
          <p:cNvGrpSpPr/>
          <p:nvPr/>
        </p:nvGrpSpPr>
        <p:grpSpPr>
          <a:xfrm>
            <a:off x="-84314" y="527652"/>
            <a:ext cx="17298124" cy="10024998"/>
            <a:chOff x="0" y="0"/>
            <a:chExt cx="4521135" cy="2620190"/>
          </a:xfrm>
        </p:grpSpPr>
        <p:sp>
          <p:nvSpPr>
            <p:cNvPr id="18" name="Freeform 18"/>
            <p:cNvSpPr/>
            <p:nvPr/>
          </p:nvSpPr>
          <p:spPr>
            <a:xfrm>
              <a:off x="0" y="0"/>
              <a:ext cx="4521135" cy="2620190"/>
            </a:xfrm>
            <a:custGeom>
              <a:avLst/>
              <a:gdLst/>
              <a:ahLst/>
              <a:cxnLst/>
              <a:rect l="l" t="t" r="r" b="b"/>
              <a:pathLst>
                <a:path w="4521135" h="2620190">
                  <a:moveTo>
                    <a:pt x="0" y="0"/>
                  </a:moveTo>
                  <a:lnTo>
                    <a:pt x="4521135" y="0"/>
                  </a:lnTo>
                  <a:lnTo>
                    <a:pt x="4521135" y="2620190"/>
                  </a:lnTo>
                  <a:lnTo>
                    <a:pt x="0" y="2620190"/>
                  </a:lnTo>
                  <a:lnTo>
                    <a:pt x="0" y="0"/>
                  </a:lnTo>
                </a:path>
              </a:pathLst>
            </a:custGeom>
            <a:solidFill>
              <a:srgbClr val="FFFFFF"/>
            </a:solidFill>
            <a:ln w="28575">
              <a:solidFill>
                <a:srgbClr val="000000"/>
              </a:solidFill>
            </a:ln>
          </p:spPr>
          <p:txBody>
            <a:bodyPr/>
            <a:lstStyle/>
            <a:p>
              <a:endParaRPr lang="en-US"/>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489425" y="527652"/>
            <a:ext cx="17703235" cy="11802156"/>
            <a:chOff x="0" y="0"/>
            <a:chExt cx="23604313" cy="15736209"/>
          </a:xfrm>
        </p:grpSpPr>
        <p:sp>
          <p:nvSpPr>
            <p:cNvPr id="21" name="Freeform 21"/>
            <p:cNvSpPr/>
            <p:nvPr/>
          </p:nvSpPr>
          <p:spPr>
            <a:xfrm>
              <a:off x="0"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Freeform 22"/>
            <p:cNvSpPr/>
            <p:nvPr/>
          </p:nvSpPr>
          <p:spPr>
            <a:xfrm>
              <a:off x="7868104" y="0"/>
              <a:ext cx="7868104" cy="7868104"/>
            </a:xfrm>
            <a:custGeom>
              <a:avLst/>
              <a:gdLst/>
              <a:ahLst/>
              <a:cxnLst/>
              <a:rect l="l" t="t" r="r" b="b"/>
              <a:pathLst>
                <a:path w="7868104" h="7868104">
                  <a:moveTo>
                    <a:pt x="0" y="0"/>
                  </a:moveTo>
                  <a:lnTo>
                    <a:pt x="7868105" y="0"/>
                  </a:lnTo>
                  <a:lnTo>
                    <a:pt x="7868105"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15736209"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0"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25"/>
            <p:cNvSpPr/>
            <p:nvPr/>
          </p:nvSpPr>
          <p:spPr>
            <a:xfrm>
              <a:off x="7868104" y="7868104"/>
              <a:ext cx="7868104" cy="7868104"/>
            </a:xfrm>
            <a:custGeom>
              <a:avLst/>
              <a:gdLst/>
              <a:ahLst/>
              <a:cxnLst/>
              <a:rect l="l" t="t" r="r" b="b"/>
              <a:pathLst>
                <a:path w="7868104" h="7868104">
                  <a:moveTo>
                    <a:pt x="0" y="0"/>
                  </a:moveTo>
                  <a:lnTo>
                    <a:pt x="7868105" y="0"/>
                  </a:lnTo>
                  <a:lnTo>
                    <a:pt x="7868105"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Freeform 26"/>
            <p:cNvSpPr/>
            <p:nvPr/>
          </p:nvSpPr>
          <p:spPr>
            <a:xfrm>
              <a:off x="15736209"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14460300" y="709904"/>
            <a:ext cx="3666838" cy="947966"/>
            <a:chOff x="0" y="0"/>
            <a:chExt cx="3623462" cy="936752"/>
          </a:xfrm>
        </p:grpSpPr>
        <p:sp>
          <p:nvSpPr>
            <p:cNvPr id="28" name="Freeform 2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9" name="Freeform 2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30" name="Freeform 3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89B"/>
            </a:solidFill>
          </p:spPr>
          <p:txBody>
            <a:bodyPr/>
            <a:lstStyle/>
            <a:p>
              <a:endParaRPr lang="en-US"/>
            </a:p>
          </p:txBody>
        </p:sp>
        <p:sp>
          <p:nvSpPr>
            <p:cNvPr id="31" name="Freeform 3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2" name="TextBox 32"/>
          <p:cNvSpPr txBox="1"/>
          <p:nvPr/>
        </p:nvSpPr>
        <p:spPr>
          <a:xfrm>
            <a:off x="1582991" y="1958926"/>
            <a:ext cx="6779202" cy="789900"/>
          </a:xfrm>
          <a:prstGeom prst="rect">
            <a:avLst/>
          </a:prstGeom>
        </p:spPr>
        <p:txBody>
          <a:bodyPr lIns="0" tIns="0" rIns="0" bIns="0" rtlCol="0" anchor="t">
            <a:spAutoFit/>
          </a:bodyPr>
          <a:lstStyle/>
          <a:p>
            <a:pPr>
              <a:lnSpc>
                <a:spcPts val="5989"/>
              </a:lnSpc>
            </a:pPr>
            <a:r>
              <a:rPr lang="en-US" sz="6112" spc="116">
                <a:solidFill>
                  <a:srgbClr val="231F20"/>
                </a:solidFill>
                <a:latin typeface="TT Slabs Bold"/>
              </a:rPr>
              <a:t>To-Do List</a:t>
            </a:r>
          </a:p>
        </p:txBody>
      </p:sp>
      <p:sp>
        <p:nvSpPr>
          <p:cNvPr id="33" name="TextBox 33"/>
          <p:cNvSpPr txBox="1"/>
          <p:nvPr/>
        </p:nvSpPr>
        <p:spPr>
          <a:xfrm>
            <a:off x="3527706" y="3849531"/>
            <a:ext cx="1668454" cy="812210"/>
          </a:xfrm>
          <a:prstGeom prst="rect">
            <a:avLst/>
          </a:prstGeom>
        </p:spPr>
        <p:txBody>
          <a:bodyPr lIns="0" tIns="0" rIns="0" bIns="0" rtlCol="0" anchor="t">
            <a:spAutoFit/>
          </a:bodyPr>
          <a:lstStyle/>
          <a:p>
            <a:pPr>
              <a:lnSpc>
                <a:spcPts val="5989"/>
              </a:lnSpc>
            </a:pPr>
            <a:r>
              <a:rPr lang="en-US" sz="6112" spc="116">
                <a:solidFill>
                  <a:srgbClr val="231F20"/>
                </a:solidFill>
                <a:highlight>
                  <a:srgbClr val="FFFF00"/>
                </a:highlight>
                <a:latin typeface="TT Slabs Bold"/>
              </a:rPr>
              <a:t>01</a:t>
            </a:r>
          </a:p>
        </p:txBody>
      </p:sp>
      <p:sp>
        <p:nvSpPr>
          <p:cNvPr id="34" name="TextBox 34"/>
          <p:cNvSpPr txBox="1"/>
          <p:nvPr/>
        </p:nvSpPr>
        <p:spPr>
          <a:xfrm>
            <a:off x="3527706" y="5946992"/>
            <a:ext cx="1668454" cy="812210"/>
          </a:xfrm>
          <a:prstGeom prst="rect">
            <a:avLst/>
          </a:prstGeom>
        </p:spPr>
        <p:txBody>
          <a:bodyPr lIns="0" tIns="0" rIns="0" bIns="0" rtlCol="0" anchor="t">
            <a:spAutoFit/>
          </a:bodyPr>
          <a:lstStyle/>
          <a:p>
            <a:pPr>
              <a:lnSpc>
                <a:spcPts val="5989"/>
              </a:lnSpc>
            </a:pPr>
            <a:r>
              <a:rPr lang="en-US" sz="6112" spc="116">
                <a:solidFill>
                  <a:srgbClr val="231F20"/>
                </a:solidFill>
                <a:highlight>
                  <a:srgbClr val="00FFFF"/>
                </a:highlight>
                <a:latin typeface="TT Slabs Bold"/>
              </a:rPr>
              <a:t>02</a:t>
            </a:r>
          </a:p>
        </p:txBody>
      </p:sp>
      <p:sp>
        <p:nvSpPr>
          <p:cNvPr id="35" name="TextBox 35"/>
          <p:cNvSpPr txBox="1"/>
          <p:nvPr/>
        </p:nvSpPr>
        <p:spPr>
          <a:xfrm>
            <a:off x="3527706" y="8237604"/>
            <a:ext cx="1668454" cy="812210"/>
          </a:xfrm>
          <a:prstGeom prst="rect">
            <a:avLst/>
          </a:prstGeom>
        </p:spPr>
        <p:txBody>
          <a:bodyPr lIns="0" tIns="0" rIns="0" bIns="0" rtlCol="0" anchor="t">
            <a:spAutoFit/>
          </a:bodyPr>
          <a:lstStyle/>
          <a:p>
            <a:pPr>
              <a:lnSpc>
                <a:spcPts val="5989"/>
              </a:lnSpc>
            </a:pPr>
            <a:r>
              <a:rPr lang="en-US" sz="6112" spc="116">
                <a:solidFill>
                  <a:srgbClr val="231F20"/>
                </a:solidFill>
                <a:highlight>
                  <a:srgbClr val="FF00FF"/>
                </a:highlight>
                <a:latin typeface="TT Slabs Bold"/>
              </a:rPr>
              <a:t>03</a:t>
            </a:r>
          </a:p>
        </p:txBody>
      </p:sp>
      <p:sp>
        <p:nvSpPr>
          <p:cNvPr id="36" name="TextBox 36"/>
          <p:cNvSpPr txBox="1"/>
          <p:nvPr/>
        </p:nvSpPr>
        <p:spPr>
          <a:xfrm>
            <a:off x="6674949" y="3941908"/>
            <a:ext cx="6779202" cy="555840"/>
          </a:xfrm>
          <a:prstGeom prst="rect">
            <a:avLst/>
          </a:prstGeom>
        </p:spPr>
        <p:txBody>
          <a:bodyPr lIns="0" tIns="0" rIns="0" bIns="0" rtlCol="0" anchor="t">
            <a:spAutoFit/>
          </a:bodyPr>
          <a:lstStyle/>
          <a:p>
            <a:pPr>
              <a:lnSpc>
                <a:spcPts val="4128"/>
              </a:lnSpc>
            </a:pPr>
            <a:r>
              <a:rPr lang="en-US" sz="4212" spc="80">
                <a:solidFill>
                  <a:srgbClr val="231F20"/>
                </a:solidFill>
                <a:latin typeface="TT Slabs Bold"/>
              </a:rPr>
              <a:t>How to be successful</a:t>
            </a:r>
          </a:p>
        </p:txBody>
      </p:sp>
      <p:sp>
        <p:nvSpPr>
          <p:cNvPr id="37" name="TextBox 37"/>
          <p:cNvSpPr txBox="1"/>
          <p:nvPr/>
        </p:nvSpPr>
        <p:spPr>
          <a:xfrm>
            <a:off x="6674949" y="5777432"/>
            <a:ext cx="6779202" cy="1079715"/>
          </a:xfrm>
          <a:prstGeom prst="rect">
            <a:avLst/>
          </a:prstGeom>
        </p:spPr>
        <p:txBody>
          <a:bodyPr lIns="0" tIns="0" rIns="0" bIns="0" rtlCol="0" anchor="t">
            <a:spAutoFit/>
          </a:bodyPr>
          <a:lstStyle/>
          <a:p>
            <a:pPr>
              <a:lnSpc>
                <a:spcPts val="4128"/>
              </a:lnSpc>
            </a:pPr>
            <a:r>
              <a:rPr lang="en-US" sz="4212" spc="80">
                <a:solidFill>
                  <a:srgbClr val="231F20"/>
                </a:solidFill>
                <a:latin typeface="TT Slabs Bold"/>
              </a:rPr>
              <a:t>High School Grad &amp;</a:t>
            </a:r>
          </a:p>
          <a:p>
            <a:pPr>
              <a:lnSpc>
                <a:spcPts val="4128"/>
              </a:lnSpc>
            </a:pPr>
            <a:r>
              <a:rPr lang="en-US" sz="4212" spc="80">
                <a:solidFill>
                  <a:srgbClr val="231F20"/>
                </a:solidFill>
                <a:latin typeface="TT Slabs Bold"/>
              </a:rPr>
              <a:t>A-G Requirements </a:t>
            </a:r>
          </a:p>
        </p:txBody>
      </p:sp>
      <p:sp>
        <p:nvSpPr>
          <p:cNvPr id="38" name="TextBox 38"/>
          <p:cNvSpPr txBox="1"/>
          <p:nvPr/>
        </p:nvSpPr>
        <p:spPr>
          <a:xfrm>
            <a:off x="6674949" y="8068044"/>
            <a:ext cx="6779202" cy="1079715"/>
          </a:xfrm>
          <a:prstGeom prst="rect">
            <a:avLst/>
          </a:prstGeom>
        </p:spPr>
        <p:txBody>
          <a:bodyPr lIns="0" tIns="0" rIns="0" bIns="0" rtlCol="0" anchor="t">
            <a:spAutoFit/>
          </a:bodyPr>
          <a:lstStyle/>
          <a:p>
            <a:pPr>
              <a:lnSpc>
                <a:spcPts val="4128"/>
              </a:lnSpc>
            </a:pPr>
            <a:r>
              <a:rPr lang="en-US" sz="4212" spc="80">
                <a:solidFill>
                  <a:srgbClr val="231F20"/>
                </a:solidFill>
                <a:latin typeface="TT Slabs Bold"/>
              </a:rPr>
              <a:t>How to have fun &amp;</a:t>
            </a:r>
          </a:p>
          <a:p>
            <a:pPr>
              <a:lnSpc>
                <a:spcPts val="4128"/>
              </a:lnSpc>
            </a:pPr>
            <a:r>
              <a:rPr lang="en-US" sz="4212" spc="80">
                <a:solidFill>
                  <a:srgbClr val="231F20"/>
                </a:solidFill>
                <a:latin typeface="TT Slabs Bold"/>
              </a:rPr>
              <a:t>get involved </a:t>
            </a:r>
          </a:p>
        </p:txBody>
      </p:sp>
      <p:sp>
        <p:nvSpPr>
          <p:cNvPr id="39" name="Freeform 39"/>
          <p:cNvSpPr/>
          <p:nvPr/>
        </p:nvSpPr>
        <p:spPr>
          <a:xfrm rot="-1296669">
            <a:off x="12881467" y="5183721"/>
            <a:ext cx="3426592" cy="4035601"/>
          </a:xfrm>
          <a:custGeom>
            <a:avLst/>
            <a:gdLst/>
            <a:ahLst/>
            <a:cxnLst/>
            <a:rect l="l" t="t" r="r" b="b"/>
            <a:pathLst>
              <a:path w="3426592" h="4035601">
                <a:moveTo>
                  <a:pt x="0" y="0"/>
                </a:moveTo>
                <a:lnTo>
                  <a:pt x="3426593" y="0"/>
                </a:lnTo>
                <a:lnTo>
                  <a:pt x="3426593" y="4035601"/>
                </a:lnTo>
                <a:lnTo>
                  <a:pt x="0" y="40356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0" name="Freeform 40"/>
          <p:cNvSpPr/>
          <p:nvPr/>
        </p:nvSpPr>
        <p:spPr>
          <a:xfrm rot="1091550">
            <a:off x="12696086" y="2396318"/>
            <a:ext cx="566223" cy="1319587"/>
          </a:xfrm>
          <a:custGeom>
            <a:avLst/>
            <a:gdLst/>
            <a:ahLst/>
            <a:cxnLst/>
            <a:rect l="l" t="t" r="r" b="b"/>
            <a:pathLst>
              <a:path w="566223" h="1319587">
                <a:moveTo>
                  <a:pt x="0" y="0"/>
                </a:moveTo>
                <a:lnTo>
                  <a:pt x="566223" y="0"/>
                </a:lnTo>
                <a:lnTo>
                  <a:pt x="566223" y="1319587"/>
                </a:lnTo>
                <a:lnTo>
                  <a:pt x="0" y="131958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4A9A"/>
        </a:solidFill>
        <a:effectLst/>
      </p:bgPr>
    </p:bg>
    <p:spTree>
      <p:nvGrpSpPr>
        <p:cNvPr id="1" name=""/>
        <p:cNvGrpSpPr/>
        <p:nvPr/>
      </p:nvGrpSpPr>
      <p:grpSpPr>
        <a:xfrm>
          <a:off x="0" y="0"/>
          <a:ext cx="0" cy="0"/>
          <a:chOff x="0" y="0"/>
          <a:chExt cx="0" cy="0"/>
        </a:xfrm>
      </p:grpSpPr>
      <p:grpSp>
        <p:nvGrpSpPr>
          <p:cNvPr id="2" name="Group 2"/>
          <p:cNvGrpSpPr/>
          <p:nvPr/>
        </p:nvGrpSpPr>
        <p:grpSpPr>
          <a:xfrm>
            <a:off x="14450775" y="2108145"/>
            <a:ext cx="3666838" cy="947966"/>
            <a:chOff x="0" y="0"/>
            <a:chExt cx="3623462" cy="936752"/>
          </a:xfrm>
        </p:grpSpPr>
        <p:sp>
          <p:nvSpPr>
            <p:cNvPr id="3" name="Freeform 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4" name="Freeform 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5" name="Freeform 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5B5FC"/>
            </a:solidFill>
          </p:spPr>
          <p:txBody>
            <a:bodyPr/>
            <a:lstStyle/>
            <a:p>
              <a:endParaRPr lang="en-US"/>
            </a:p>
          </p:txBody>
        </p:sp>
        <p:sp>
          <p:nvSpPr>
            <p:cNvPr id="6" name="Freeform 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7" name="Group 7"/>
          <p:cNvGrpSpPr/>
          <p:nvPr/>
        </p:nvGrpSpPr>
        <p:grpSpPr>
          <a:xfrm>
            <a:off x="14450775" y="3573532"/>
            <a:ext cx="3666838" cy="947966"/>
            <a:chOff x="0" y="0"/>
            <a:chExt cx="3623462" cy="936752"/>
          </a:xfrm>
        </p:grpSpPr>
        <p:sp>
          <p:nvSpPr>
            <p:cNvPr id="8" name="Freeform 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9" name="Freeform 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0" name="Freeform 1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BD2"/>
            </a:solidFill>
          </p:spPr>
          <p:txBody>
            <a:bodyPr/>
            <a:lstStyle/>
            <a:p>
              <a:endParaRPr lang="en-US"/>
            </a:p>
          </p:txBody>
        </p:sp>
        <p:sp>
          <p:nvSpPr>
            <p:cNvPr id="11" name="Freeform 1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2" name="Group 12"/>
          <p:cNvGrpSpPr/>
          <p:nvPr/>
        </p:nvGrpSpPr>
        <p:grpSpPr>
          <a:xfrm>
            <a:off x="14450775" y="7787674"/>
            <a:ext cx="3666838" cy="947966"/>
            <a:chOff x="0" y="0"/>
            <a:chExt cx="3623462" cy="936752"/>
          </a:xfrm>
        </p:grpSpPr>
        <p:sp>
          <p:nvSpPr>
            <p:cNvPr id="13" name="Freeform 1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4" name="Freeform 1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5" name="Freeform 1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96F7D2"/>
            </a:solidFill>
          </p:spPr>
          <p:txBody>
            <a:bodyPr/>
            <a:lstStyle/>
            <a:p>
              <a:endParaRPr lang="en-US"/>
            </a:p>
          </p:txBody>
        </p:sp>
        <p:sp>
          <p:nvSpPr>
            <p:cNvPr id="16" name="Freeform 1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7" name="Group 17"/>
          <p:cNvGrpSpPr/>
          <p:nvPr/>
        </p:nvGrpSpPr>
        <p:grpSpPr>
          <a:xfrm>
            <a:off x="-84314" y="527652"/>
            <a:ext cx="17298124" cy="10024998"/>
            <a:chOff x="0" y="0"/>
            <a:chExt cx="4521135" cy="2620190"/>
          </a:xfrm>
        </p:grpSpPr>
        <p:sp>
          <p:nvSpPr>
            <p:cNvPr id="18" name="Freeform 18"/>
            <p:cNvSpPr/>
            <p:nvPr/>
          </p:nvSpPr>
          <p:spPr>
            <a:xfrm>
              <a:off x="0" y="0"/>
              <a:ext cx="4521135" cy="2620190"/>
            </a:xfrm>
            <a:custGeom>
              <a:avLst/>
              <a:gdLst/>
              <a:ahLst/>
              <a:cxnLst/>
              <a:rect l="l" t="t" r="r" b="b"/>
              <a:pathLst>
                <a:path w="4521135" h="2620190">
                  <a:moveTo>
                    <a:pt x="0" y="0"/>
                  </a:moveTo>
                  <a:lnTo>
                    <a:pt x="4521135" y="0"/>
                  </a:lnTo>
                  <a:lnTo>
                    <a:pt x="4521135" y="2620190"/>
                  </a:lnTo>
                  <a:lnTo>
                    <a:pt x="0" y="2620190"/>
                  </a:lnTo>
                  <a:lnTo>
                    <a:pt x="0" y="0"/>
                  </a:lnTo>
                </a:path>
              </a:pathLst>
            </a:custGeom>
            <a:solidFill>
              <a:srgbClr val="FFFFFF"/>
            </a:solidFill>
            <a:ln w="28575">
              <a:solidFill>
                <a:srgbClr val="000000"/>
              </a:solidFill>
            </a:ln>
          </p:spPr>
          <p:txBody>
            <a:bodyPr/>
            <a:lstStyle/>
            <a:p>
              <a:endParaRPr lang="en-US"/>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489425" y="527652"/>
            <a:ext cx="17703235" cy="11802156"/>
            <a:chOff x="0" y="0"/>
            <a:chExt cx="23604313" cy="15736209"/>
          </a:xfrm>
        </p:grpSpPr>
        <p:sp>
          <p:nvSpPr>
            <p:cNvPr id="21" name="Freeform 21"/>
            <p:cNvSpPr/>
            <p:nvPr/>
          </p:nvSpPr>
          <p:spPr>
            <a:xfrm>
              <a:off x="0"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Freeform 22"/>
            <p:cNvSpPr/>
            <p:nvPr/>
          </p:nvSpPr>
          <p:spPr>
            <a:xfrm>
              <a:off x="7868104" y="0"/>
              <a:ext cx="7868104" cy="7868104"/>
            </a:xfrm>
            <a:custGeom>
              <a:avLst/>
              <a:gdLst/>
              <a:ahLst/>
              <a:cxnLst/>
              <a:rect l="l" t="t" r="r" b="b"/>
              <a:pathLst>
                <a:path w="7868104" h="7868104">
                  <a:moveTo>
                    <a:pt x="0" y="0"/>
                  </a:moveTo>
                  <a:lnTo>
                    <a:pt x="7868105" y="0"/>
                  </a:lnTo>
                  <a:lnTo>
                    <a:pt x="7868105"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15736209"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0"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25"/>
            <p:cNvSpPr/>
            <p:nvPr/>
          </p:nvSpPr>
          <p:spPr>
            <a:xfrm>
              <a:off x="7868104" y="7868104"/>
              <a:ext cx="7868104" cy="7868104"/>
            </a:xfrm>
            <a:custGeom>
              <a:avLst/>
              <a:gdLst/>
              <a:ahLst/>
              <a:cxnLst/>
              <a:rect l="l" t="t" r="r" b="b"/>
              <a:pathLst>
                <a:path w="7868104" h="7868104">
                  <a:moveTo>
                    <a:pt x="0" y="0"/>
                  </a:moveTo>
                  <a:lnTo>
                    <a:pt x="7868105" y="0"/>
                  </a:lnTo>
                  <a:lnTo>
                    <a:pt x="7868105"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Freeform 26"/>
            <p:cNvSpPr/>
            <p:nvPr/>
          </p:nvSpPr>
          <p:spPr>
            <a:xfrm>
              <a:off x="15736209"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14460300" y="709904"/>
            <a:ext cx="3666838" cy="947966"/>
            <a:chOff x="0" y="0"/>
            <a:chExt cx="3623462" cy="936752"/>
          </a:xfrm>
        </p:grpSpPr>
        <p:sp>
          <p:nvSpPr>
            <p:cNvPr id="28" name="Freeform 2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9" name="Freeform 2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30" name="Freeform 3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89B"/>
            </a:solidFill>
          </p:spPr>
          <p:txBody>
            <a:bodyPr/>
            <a:lstStyle/>
            <a:p>
              <a:endParaRPr lang="en-US"/>
            </a:p>
          </p:txBody>
        </p:sp>
        <p:sp>
          <p:nvSpPr>
            <p:cNvPr id="31" name="Freeform 3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2" name="TextBox 32"/>
          <p:cNvSpPr txBox="1"/>
          <p:nvPr/>
        </p:nvSpPr>
        <p:spPr>
          <a:xfrm>
            <a:off x="325871" y="2042723"/>
            <a:ext cx="9279829" cy="715645"/>
          </a:xfrm>
          <a:prstGeom prst="rect">
            <a:avLst/>
          </a:prstGeom>
        </p:spPr>
        <p:txBody>
          <a:bodyPr lIns="0" tIns="0" rIns="0" bIns="0" rtlCol="0" anchor="t">
            <a:spAutoFit/>
          </a:bodyPr>
          <a:lstStyle/>
          <a:p>
            <a:pPr algn="ctr">
              <a:lnSpc>
                <a:spcPts val="5389"/>
              </a:lnSpc>
            </a:pPr>
            <a:r>
              <a:rPr lang="en-US" sz="5499" spc="104">
                <a:solidFill>
                  <a:srgbClr val="231F20"/>
                </a:solidFill>
                <a:latin typeface="TT Slabs Bold"/>
              </a:rPr>
              <a:t>Counseling Office Hours</a:t>
            </a:r>
          </a:p>
        </p:txBody>
      </p:sp>
      <p:sp>
        <p:nvSpPr>
          <p:cNvPr id="33" name="TextBox 33"/>
          <p:cNvSpPr txBox="1"/>
          <p:nvPr/>
        </p:nvSpPr>
        <p:spPr>
          <a:xfrm>
            <a:off x="2843702" y="2778900"/>
            <a:ext cx="4244167" cy="544898"/>
          </a:xfrm>
          <a:prstGeom prst="rect">
            <a:avLst/>
          </a:prstGeom>
        </p:spPr>
        <p:txBody>
          <a:bodyPr lIns="0" tIns="0" rIns="0" bIns="0" rtlCol="0" anchor="t">
            <a:spAutoFit/>
          </a:bodyPr>
          <a:lstStyle/>
          <a:p>
            <a:pPr>
              <a:lnSpc>
                <a:spcPts val="4394"/>
              </a:lnSpc>
            </a:pPr>
            <a:r>
              <a:rPr lang="en-US" sz="3515">
                <a:solidFill>
                  <a:srgbClr val="231F20"/>
                </a:solidFill>
                <a:latin typeface="Now"/>
              </a:rPr>
              <a:t>8:00AM to 4:30PM </a:t>
            </a:r>
          </a:p>
        </p:txBody>
      </p:sp>
      <p:sp>
        <p:nvSpPr>
          <p:cNvPr id="34" name="Freeform 34"/>
          <p:cNvSpPr/>
          <p:nvPr/>
        </p:nvSpPr>
        <p:spPr>
          <a:xfrm>
            <a:off x="11770757" y="2758368"/>
            <a:ext cx="4513438" cy="4554845"/>
          </a:xfrm>
          <a:custGeom>
            <a:avLst/>
            <a:gdLst/>
            <a:ahLst/>
            <a:cxnLst/>
            <a:rect l="l" t="t" r="r" b="b"/>
            <a:pathLst>
              <a:path w="4513438" h="4554845">
                <a:moveTo>
                  <a:pt x="0" y="0"/>
                </a:moveTo>
                <a:lnTo>
                  <a:pt x="4513437" y="0"/>
                </a:lnTo>
                <a:lnTo>
                  <a:pt x="4513437" y="4554845"/>
                </a:lnTo>
                <a:lnTo>
                  <a:pt x="0" y="45548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5" name="TextBox 35"/>
          <p:cNvSpPr txBox="1"/>
          <p:nvPr/>
        </p:nvSpPr>
        <p:spPr>
          <a:xfrm rot="-422712">
            <a:off x="12708882" y="3843651"/>
            <a:ext cx="3094454" cy="2048401"/>
          </a:xfrm>
          <a:prstGeom prst="rect">
            <a:avLst/>
          </a:prstGeom>
        </p:spPr>
        <p:txBody>
          <a:bodyPr lIns="0" tIns="0" rIns="0" bIns="0" rtlCol="0" anchor="t">
            <a:spAutoFit/>
          </a:bodyPr>
          <a:lstStyle/>
          <a:p>
            <a:pPr algn="ctr">
              <a:lnSpc>
                <a:spcPts val="4027"/>
              </a:lnSpc>
            </a:pPr>
            <a:r>
              <a:rPr lang="en-US" sz="4109" spc="78">
                <a:solidFill>
                  <a:srgbClr val="FFFFFF"/>
                </a:solidFill>
                <a:latin typeface="TT Slabs Bold"/>
              </a:rPr>
              <a:t>How to contact your counselors</a:t>
            </a:r>
          </a:p>
        </p:txBody>
      </p:sp>
      <p:sp>
        <p:nvSpPr>
          <p:cNvPr id="36" name="Freeform 36"/>
          <p:cNvSpPr/>
          <p:nvPr/>
        </p:nvSpPr>
        <p:spPr>
          <a:xfrm rot="291678">
            <a:off x="9214739" y="5848211"/>
            <a:ext cx="1856453" cy="3740106"/>
          </a:xfrm>
          <a:custGeom>
            <a:avLst/>
            <a:gdLst/>
            <a:ahLst/>
            <a:cxnLst/>
            <a:rect l="l" t="t" r="r" b="b"/>
            <a:pathLst>
              <a:path w="1856453" h="3740106">
                <a:moveTo>
                  <a:pt x="0" y="0"/>
                </a:moveTo>
                <a:lnTo>
                  <a:pt x="1856452" y="0"/>
                </a:lnTo>
                <a:lnTo>
                  <a:pt x="1856452" y="3740106"/>
                </a:lnTo>
                <a:lnTo>
                  <a:pt x="0" y="37401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7" name="TextBox 37"/>
          <p:cNvSpPr txBox="1"/>
          <p:nvPr/>
        </p:nvSpPr>
        <p:spPr>
          <a:xfrm>
            <a:off x="325871" y="4109662"/>
            <a:ext cx="9279829" cy="715645"/>
          </a:xfrm>
          <a:prstGeom prst="rect">
            <a:avLst/>
          </a:prstGeom>
        </p:spPr>
        <p:txBody>
          <a:bodyPr lIns="0" tIns="0" rIns="0" bIns="0" rtlCol="0" anchor="t">
            <a:spAutoFit/>
          </a:bodyPr>
          <a:lstStyle/>
          <a:p>
            <a:pPr algn="ctr">
              <a:lnSpc>
                <a:spcPts val="5389"/>
              </a:lnSpc>
            </a:pPr>
            <a:r>
              <a:rPr lang="en-US" sz="5499" spc="104">
                <a:solidFill>
                  <a:srgbClr val="231F20"/>
                </a:solidFill>
                <a:latin typeface="TT Slabs Bold"/>
              </a:rPr>
              <a:t>Student Drop-In Hours</a:t>
            </a:r>
          </a:p>
        </p:txBody>
      </p:sp>
      <p:sp>
        <p:nvSpPr>
          <p:cNvPr id="38" name="TextBox 38"/>
          <p:cNvSpPr txBox="1"/>
          <p:nvPr/>
        </p:nvSpPr>
        <p:spPr>
          <a:xfrm>
            <a:off x="1911389" y="4844357"/>
            <a:ext cx="5518491" cy="1092102"/>
          </a:xfrm>
          <a:prstGeom prst="rect">
            <a:avLst/>
          </a:prstGeom>
        </p:spPr>
        <p:txBody>
          <a:bodyPr lIns="0" tIns="0" rIns="0" bIns="0" rtlCol="0" anchor="t">
            <a:spAutoFit/>
          </a:bodyPr>
          <a:lstStyle/>
          <a:p>
            <a:pPr algn="ctr">
              <a:lnSpc>
                <a:spcPts val="4394"/>
              </a:lnSpc>
            </a:pPr>
            <a:r>
              <a:rPr lang="en-US" sz="3515">
                <a:solidFill>
                  <a:srgbClr val="231F20"/>
                </a:solidFill>
                <a:latin typeface="Now"/>
              </a:rPr>
              <a:t>Before AND after school</a:t>
            </a:r>
          </a:p>
          <a:p>
            <a:pPr algn="ctr">
              <a:lnSpc>
                <a:spcPts val="4394"/>
              </a:lnSpc>
            </a:pPr>
            <a:r>
              <a:rPr lang="en-US" sz="3515">
                <a:solidFill>
                  <a:srgbClr val="231F20"/>
                </a:solidFill>
                <a:latin typeface="Now"/>
              </a:rPr>
              <a:t>During both lunches</a:t>
            </a:r>
          </a:p>
        </p:txBody>
      </p:sp>
      <p:sp>
        <p:nvSpPr>
          <p:cNvPr id="39" name="TextBox 39"/>
          <p:cNvSpPr txBox="1"/>
          <p:nvPr/>
        </p:nvSpPr>
        <p:spPr>
          <a:xfrm>
            <a:off x="325871" y="6707985"/>
            <a:ext cx="9279829" cy="1135380"/>
          </a:xfrm>
          <a:prstGeom prst="rect">
            <a:avLst/>
          </a:prstGeom>
        </p:spPr>
        <p:txBody>
          <a:bodyPr lIns="0" tIns="0" rIns="0" bIns="0" rtlCol="0" anchor="t">
            <a:spAutoFit/>
          </a:bodyPr>
          <a:lstStyle/>
          <a:p>
            <a:pPr algn="ctr">
              <a:lnSpc>
                <a:spcPts val="4410"/>
              </a:lnSpc>
            </a:pPr>
            <a:r>
              <a:rPr lang="en-US" sz="4500" spc="85">
                <a:solidFill>
                  <a:srgbClr val="231F20"/>
                </a:solidFill>
                <a:latin typeface="TT Slabs Bold"/>
              </a:rPr>
              <a:t>Counselors are also available by email</a:t>
            </a:r>
          </a:p>
        </p:txBody>
      </p:sp>
      <p:sp>
        <p:nvSpPr>
          <p:cNvPr id="40" name="TextBox 40"/>
          <p:cNvSpPr txBox="1"/>
          <p:nvPr/>
        </p:nvSpPr>
        <p:spPr>
          <a:xfrm>
            <a:off x="784368" y="8252131"/>
            <a:ext cx="7577825" cy="1684179"/>
          </a:xfrm>
          <a:prstGeom prst="rect">
            <a:avLst/>
          </a:prstGeom>
        </p:spPr>
        <p:txBody>
          <a:bodyPr lIns="0" tIns="0" rIns="0" bIns="0" rtlCol="0" anchor="t">
            <a:spAutoFit/>
          </a:bodyPr>
          <a:lstStyle/>
          <a:p>
            <a:pPr algn="ctr">
              <a:lnSpc>
                <a:spcPts val="4394"/>
              </a:lnSpc>
            </a:pPr>
            <a:r>
              <a:rPr lang="en-US" sz="3500">
                <a:solidFill>
                  <a:srgbClr val="231F20"/>
                </a:solidFill>
                <a:latin typeface="Now"/>
                <a:hlinkClick r:id="rId8"/>
              </a:rPr>
              <a:t>Interested in setting up an appointment? Check-in with our Counseling Secretary</a:t>
            </a:r>
            <a:r>
              <a:rPr lang="en-US" sz="3500">
                <a:solidFill>
                  <a:srgbClr val="231F20"/>
                </a:solidFill>
                <a:latin typeface="Now"/>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9DCFF"/>
        </a:solidFill>
        <a:effectLst/>
      </p:bgPr>
    </p:bg>
    <p:spTree>
      <p:nvGrpSpPr>
        <p:cNvPr id="1" name=""/>
        <p:cNvGrpSpPr/>
        <p:nvPr/>
      </p:nvGrpSpPr>
      <p:grpSpPr>
        <a:xfrm>
          <a:off x="0" y="0"/>
          <a:ext cx="0" cy="0"/>
          <a:chOff x="0" y="0"/>
          <a:chExt cx="0" cy="0"/>
        </a:xfrm>
      </p:grpSpPr>
      <p:grpSp>
        <p:nvGrpSpPr>
          <p:cNvPr id="2" name="Group 2"/>
          <p:cNvGrpSpPr/>
          <p:nvPr/>
        </p:nvGrpSpPr>
        <p:grpSpPr>
          <a:xfrm>
            <a:off x="14450775" y="3573532"/>
            <a:ext cx="3666838" cy="947966"/>
            <a:chOff x="0" y="0"/>
            <a:chExt cx="3623462" cy="936752"/>
          </a:xfrm>
        </p:grpSpPr>
        <p:sp>
          <p:nvSpPr>
            <p:cNvPr id="3" name="Freeform 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4" name="Freeform 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5" name="Freeform 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BD2"/>
            </a:solidFill>
          </p:spPr>
          <p:txBody>
            <a:bodyPr/>
            <a:lstStyle/>
            <a:p>
              <a:endParaRPr lang="en-US"/>
            </a:p>
          </p:txBody>
        </p:sp>
        <p:sp>
          <p:nvSpPr>
            <p:cNvPr id="6" name="Freeform 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7" name="Group 7"/>
          <p:cNvGrpSpPr/>
          <p:nvPr/>
        </p:nvGrpSpPr>
        <p:grpSpPr>
          <a:xfrm>
            <a:off x="14450775" y="7787674"/>
            <a:ext cx="3666838" cy="947966"/>
            <a:chOff x="0" y="0"/>
            <a:chExt cx="3623462" cy="936752"/>
          </a:xfrm>
        </p:grpSpPr>
        <p:sp>
          <p:nvSpPr>
            <p:cNvPr id="8" name="Freeform 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9" name="Freeform 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0" name="Freeform 1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96F7D2"/>
            </a:solidFill>
          </p:spPr>
          <p:txBody>
            <a:bodyPr/>
            <a:lstStyle/>
            <a:p>
              <a:endParaRPr lang="en-US"/>
            </a:p>
          </p:txBody>
        </p:sp>
        <p:sp>
          <p:nvSpPr>
            <p:cNvPr id="11" name="Freeform 1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2" name="Group 12"/>
          <p:cNvGrpSpPr/>
          <p:nvPr/>
        </p:nvGrpSpPr>
        <p:grpSpPr>
          <a:xfrm>
            <a:off x="14460300" y="709904"/>
            <a:ext cx="3666838" cy="947966"/>
            <a:chOff x="0" y="0"/>
            <a:chExt cx="3623462" cy="936752"/>
          </a:xfrm>
        </p:grpSpPr>
        <p:sp>
          <p:nvSpPr>
            <p:cNvPr id="13" name="Freeform 1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4" name="Freeform 1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5" name="Freeform 1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89B"/>
            </a:solidFill>
          </p:spPr>
          <p:txBody>
            <a:bodyPr/>
            <a:lstStyle/>
            <a:p>
              <a:endParaRPr lang="en-US"/>
            </a:p>
          </p:txBody>
        </p:sp>
        <p:sp>
          <p:nvSpPr>
            <p:cNvPr id="16" name="Freeform 1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7" name="Group 17"/>
          <p:cNvGrpSpPr/>
          <p:nvPr/>
        </p:nvGrpSpPr>
        <p:grpSpPr>
          <a:xfrm>
            <a:off x="-84314" y="527652"/>
            <a:ext cx="17298124" cy="10024998"/>
            <a:chOff x="0" y="0"/>
            <a:chExt cx="4521135" cy="2620190"/>
          </a:xfrm>
        </p:grpSpPr>
        <p:sp>
          <p:nvSpPr>
            <p:cNvPr id="18" name="Freeform 18"/>
            <p:cNvSpPr/>
            <p:nvPr/>
          </p:nvSpPr>
          <p:spPr>
            <a:xfrm>
              <a:off x="0" y="0"/>
              <a:ext cx="4521135" cy="2620190"/>
            </a:xfrm>
            <a:custGeom>
              <a:avLst/>
              <a:gdLst/>
              <a:ahLst/>
              <a:cxnLst/>
              <a:rect l="l" t="t" r="r" b="b"/>
              <a:pathLst>
                <a:path w="4521135" h="2620190">
                  <a:moveTo>
                    <a:pt x="0" y="0"/>
                  </a:moveTo>
                  <a:lnTo>
                    <a:pt x="4521135" y="0"/>
                  </a:lnTo>
                  <a:lnTo>
                    <a:pt x="4521135" y="2620190"/>
                  </a:lnTo>
                  <a:lnTo>
                    <a:pt x="0" y="2620190"/>
                  </a:lnTo>
                  <a:lnTo>
                    <a:pt x="0" y="0"/>
                  </a:lnTo>
                </a:path>
              </a:pathLst>
            </a:custGeom>
            <a:solidFill>
              <a:srgbClr val="FFFFFF"/>
            </a:solidFill>
            <a:ln w="28575">
              <a:solidFill>
                <a:srgbClr val="000000"/>
              </a:solidFill>
            </a:ln>
          </p:spPr>
          <p:txBody>
            <a:bodyPr/>
            <a:lstStyle/>
            <a:p>
              <a:endParaRPr lang="en-US"/>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489425" y="527652"/>
            <a:ext cx="17703235" cy="11802156"/>
            <a:chOff x="0" y="0"/>
            <a:chExt cx="23604313" cy="15736209"/>
          </a:xfrm>
        </p:grpSpPr>
        <p:sp>
          <p:nvSpPr>
            <p:cNvPr id="21" name="Freeform 21"/>
            <p:cNvSpPr/>
            <p:nvPr/>
          </p:nvSpPr>
          <p:spPr>
            <a:xfrm>
              <a:off x="0"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Freeform 22"/>
            <p:cNvSpPr/>
            <p:nvPr/>
          </p:nvSpPr>
          <p:spPr>
            <a:xfrm>
              <a:off x="7868104" y="0"/>
              <a:ext cx="7868104" cy="7868104"/>
            </a:xfrm>
            <a:custGeom>
              <a:avLst/>
              <a:gdLst/>
              <a:ahLst/>
              <a:cxnLst/>
              <a:rect l="l" t="t" r="r" b="b"/>
              <a:pathLst>
                <a:path w="7868104" h="7868104">
                  <a:moveTo>
                    <a:pt x="0" y="0"/>
                  </a:moveTo>
                  <a:lnTo>
                    <a:pt x="7868105" y="0"/>
                  </a:lnTo>
                  <a:lnTo>
                    <a:pt x="7868105"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15736209"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0"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25"/>
            <p:cNvSpPr/>
            <p:nvPr/>
          </p:nvSpPr>
          <p:spPr>
            <a:xfrm>
              <a:off x="7868104" y="7868104"/>
              <a:ext cx="7868104" cy="7868104"/>
            </a:xfrm>
            <a:custGeom>
              <a:avLst/>
              <a:gdLst/>
              <a:ahLst/>
              <a:cxnLst/>
              <a:rect l="l" t="t" r="r" b="b"/>
              <a:pathLst>
                <a:path w="7868104" h="7868104">
                  <a:moveTo>
                    <a:pt x="0" y="0"/>
                  </a:moveTo>
                  <a:lnTo>
                    <a:pt x="7868105" y="0"/>
                  </a:lnTo>
                  <a:lnTo>
                    <a:pt x="7868105"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Freeform 26"/>
            <p:cNvSpPr/>
            <p:nvPr/>
          </p:nvSpPr>
          <p:spPr>
            <a:xfrm>
              <a:off x="15736209"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14450775" y="2108145"/>
            <a:ext cx="3666838" cy="947966"/>
            <a:chOff x="0" y="0"/>
            <a:chExt cx="3623462" cy="936752"/>
          </a:xfrm>
        </p:grpSpPr>
        <p:sp>
          <p:nvSpPr>
            <p:cNvPr id="28" name="Freeform 2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9" name="Freeform 2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30" name="Freeform 3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5B5FC"/>
            </a:solidFill>
          </p:spPr>
          <p:txBody>
            <a:bodyPr/>
            <a:lstStyle/>
            <a:p>
              <a:endParaRPr lang="en-US"/>
            </a:p>
          </p:txBody>
        </p:sp>
        <p:sp>
          <p:nvSpPr>
            <p:cNvPr id="31" name="Freeform 3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2" name="Freeform 32"/>
          <p:cNvSpPr/>
          <p:nvPr/>
        </p:nvSpPr>
        <p:spPr>
          <a:xfrm rot="-2012905">
            <a:off x="1658992" y="705605"/>
            <a:ext cx="666081" cy="2261385"/>
          </a:xfrm>
          <a:custGeom>
            <a:avLst/>
            <a:gdLst/>
            <a:ahLst/>
            <a:cxnLst/>
            <a:rect l="l" t="t" r="r" b="b"/>
            <a:pathLst>
              <a:path w="666081" h="2261385">
                <a:moveTo>
                  <a:pt x="0" y="0"/>
                </a:moveTo>
                <a:lnTo>
                  <a:pt x="666081" y="0"/>
                </a:lnTo>
                <a:lnTo>
                  <a:pt x="666081" y="2261385"/>
                </a:lnTo>
                <a:lnTo>
                  <a:pt x="0" y="22613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3" name="Freeform 33"/>
          <p:cNvSpPr/>
          <p:nvPr/>
        </p:nvSpPr>
        <p:spPr>
          <a:xfrm>
            <a:off x="871821" y="3697648"/>
            <a:ext cx="6552119" cy="6429267"/>
          </a:xfrm>
          <a:custGeom>
            <a:avLst/>
            <a:gdLst/>
            <a:ahLst/>
            <a:cxnLst/>
            <a:rect l="l" t="t" r="r" b="b"/>
            <a:pathLst>
              <a:path w="6552119" h="6429267">
                <a:moveTo>
                  <a:pt x="0" y="0"/>
                </a:moveTo>
                <a:lnTo>
                  <a:pt x="6552120" y="0"/>
                </a:lnTo>
                <a:lnTo>
                  <a:pt x="6552120" y="6429267"/>
                </a:lnTo>
                <a:lnTo>
                  <a:pt x="0" y="642926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4" name="TextBox 34"/>
          <p:cNvSpPr txBox="1"/>
          <p:nvPr/>
        </p:nvSpPr>
        <p:spPr>
          <a:xfrm>
            <a:off x="3285739" y="1355337"/>
            <a:ext cx="10152906" cy="1968962"/>
          </a:xfrm>
          <a:prstGeom prst="rect">
            <a:avLst/>
          </a:prstGeom>
        </p:spPr>
        <p:txBody>
          <a:bodyPr lIns="0" tIns="0" rIns="0" bIns="0" rtlCol="0" anchor="t">
            <a:spAutoFit/>
          </a:bodyPr>
          <a:lstStyle/>
          <a:p>
            <a:pPr algn="ctr">
              <a:lnSpc>
                <a:spcPts val="7588"/>
              </a:lnSpc>
            </a:pPr>
            <a:r>
              <a:rPr lang="en-US" sz="7743" spc="147">
                <a:solidFill>
                  <a:srgbClr val="231F20"/>
                </a:solidFill>
                <a:latin typeface="TT Slabs Bold"/>
              </a:rPr>
              <a:t>HS Counseling Department</a:t>
            </a:r>
          </a:p>
        </p:txBody>
      </p:sp>
      <p:sp>
        <p:nvSpPr>
          <p:cNvPr id="35" name="TextBox 35"/>
          <p:cNvSpPr txBox="1"/>
          <p:nvPr/>
        </p:nvSpPr>
        <p:spPr>
          <a:xfrm>
            <a:off x="1775960" y="5284490"/>
            <a:ext cx="4326808" cy="4035079"/>
          </a:xfrm>
          <a:prstGeom prst="rect">
            <a:avLst/>
          </a:prstGeom>
        </p:spPr>
        <p:txBody>
          <a:bodyPr lIns="0" tIns="0" rIns="0" bIns="0" rtlCol="0" anchor="t">
            <a:spAutoFit/>
          </a:bodyPr>
          <a:lstStyle/>
          <a:p>
            <a:pPr algn="ctr">
              <a:lnSpc>
                <a:spcPts val="3513"/>
              </a:lnSpc>
            </a:pPr>
            <a:r>
              <a:rPr lang="en-US" sz="2800">
                <a:solidFill>
                  <a:srgbClr val="231F20"/>
                </a:solidFill>
                <a:latin typeface="TT Slabs Bold"/>
              </a:rPr>
              <a:t>Counseling Secretary</a:t>
            </a:r>
          </a:p>
          <a:p>
            <a:pPr algn="ctr">
              <a:lnSpc>
                <a:spcPts val="3513"/>
              </a:lnSpc>
            </a:pPr>
            <a:r>
              <a:rPr lang="en-US" sz="2800">
                <a:solidFill>
                  <a:srgbClr val="231F20"/>
                </a:solidFill>
                <a:latin typeface="TT Slabs"/>
                <a:hlinkClick r:id="rId8"/>
              </a:rPr>
              <a:t>Mrs. Leslie Ibarra Castaneda</a:t>
            </a:r>
          </a:p>
          <a:p>
            <a:pPr algn="ctr">
              <a:lnSpc>
                <a:spcPts val="3513"/>
              </a:lnSpc>
            </a:pPr>
            <a:endParaRPr lang="en-US" sz="2810">
              <a:solidFill>
                <a:srgbClr val="231F20"/>
              </a:solidFill>
              <a:latin typeface="TT Slabs"/>
            </a:endParaRPr>
          </a:p>
          <a:p>
            <a:pPr algn="ctr">
              <a:lnSpc>
                <a:spcPts val="3513"/>
              </a:lnSpc>
            </a:pPr>
            <a:r>
              <a:rPr lang="en-US" sz="2800">
                <a:solidFill>
                  <a:srgbClr val="231F20"/>
                </a:solidFill>
                <a:latin typeface="TT Slabs Bold"/>
              </a:rPr>
              <a:t>Registrar</a:t>
            </a:r>
          </a:p>
          <a:p>
            <a:pPr algn="ctr">
              <a:lnSpc>
                <a:spcPts val="3513"/>
              </a:lnSpc>
            </a:pPr>
            <a:r>
              <a:rPr lang="en-US" sz="2800">
                <a:solidFill>
                  <a:srgbClr val="231F20"/>
                </a:solidFill>
                <a:latin typeface="TT Slabs"/>
                <a:hlinkClick r:id="rId9"/>
              </a:rPr>
              <a:t>Mrs. Ana Vela-Telles</a:t>
            </a:r>
          </a:p>
          <a:p>
            <a:pPr algn="ctr">
              <a:lnSpc>
                <a:spcPts val="3513"/>
              </a:lnSpc>
            </a:pPr>
            <a:endParaRPr lang="en-US" sz="2810">
              <a:solidFill>
                <a:srgbClr val="231F20"/>
              </a:solidFill>
              <a:latin typeface="TT Slabs"/>
            </a:endParaRPr>
          </a:p>
          <a:p>
            <a:pPr algn="ctr">
              <a:lnSpc>
                <a:spcPts val="3513"/>
              </a:lnSpc>
            </a:pPr>
            <a:r>
              <a:rPr lang="en-US" sz="2800">
                <a:solidFill>
                  <a:srgbClr val="231F20"/>
                </a:solidFill>
                <a:latin typeface="TT Slabs Bold"/>
              </a:rPr>
              <a:t>Career Technician</a:t>
            </a:r>
          </a:p>
          <a:p>
            <a:pPr algn="ctr">
              <a:lnSpc>
                <a:spcPts val="3513"/>
              </a:lnSpc>
            </a:pPr>
            <a:r>
              <a:rPr lang="en-US" sz="2800">
                <a:solidFill>
                  <a:srgbClr val="231F20"/>
                </a:solidFill>
                <a:latin typeface="TT Slabs"/>
              </a:rPr>
              <a:t>TBD</a:t>
            </a:r>
          </a:p>
        </p:txBody>
      </p:sp>
      <p:sp>
        <p:nvSpPr>
          <p:cNvPr id="36" name="Freeform 36"/>
          <p:cNvSpPr/>
          <p:nvPr/>
        </p:nvSpPr>
        <p:spPr>
          <a:xfrm flipH="1">
            <a:off x="9367632" y="3697648"/>
            <a:ext cx="6552119" cy="6429267"/>
          </a:xfrm>
          <a:custGeom>
            <a:avLst/>
            <a:gdLst/>
            <a:ahLst/>
            <a:cxnLst/>
            <a:rect l="l" t="t" r="r" b="b"/>
            <a:pathLst>
              <a:path w="6552119" h="6429267">
                <a:moveTo>
                  <a:pt x="6552119" y="0"/>
                </a:moveTo>
                <a:lnTo>
                  <a:pt x="0" y="0"/>
                </a:lnTo>
                <a:lnTo>
                  <a:pt x="0" y="6429267"/>
                </a:lnTo>
                <a:lnTo>
                  <a:pt x="6552119" y="6429267"/>
                </a:lnTo>
                <a:lnTo>
                  <a:pt x="6552119"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7" name="TextBox 37"/>
          <p:cNvSpPr txBox="1"/>
          <p:nvPr/>
        </p:nvSpPr>
        <p:spPr>
          <a:xfrm>
            <a:off x="10860880" y="5224249"/>
            <a:ext cx="3565624" cy="976376"/>
          </a:xfrm>
          <a:prstGeom prst="rect">
            <a:avLst/>
          </a:prstGeom>
        </p:spPr>
        <p:txBody>
          <a:bodyPr lIns="0" tIns="0" rIns="0" bIns="0" rtlCol="0" anchor="t">
            <a:spAutoFit/>
          </a:bodyPr>
          <a:lstStyle/>
          <a:p>
            <a:pPr algn="ctr">
              <a:lnSpc>
                <a:spcPts val="3934"/>
              </a:lnSpc>
            </a:pPr>
            <a:r>
              <a:rPr lang="en-US" sz="2800" spc="53">
                <a:solidFill>
                  <a:srgbClr val="231F20"/>
                </a:solidFill>
                <a:latin typeface="TT Slabs Bold"/>
              </a:rPr>
              <a:t>School Psychology</a:t>
            </a:r>
          </a:p>
          <a:p>
            <a:pPr algn="ctr">
              <a:lnSpc>
                <a:spcPts val="3934"/>
              </a:lnSpc>
              <a:spcBef>
                <a:spcPct val="0"/>
              </a:spcBef>
            </a:pPr>
            <a:r>
              <a:rPr lang="en-US" sz="2800" spc="53">
                <a:solidFill>
                  <a:srgbClr val="231F20"/>
                </a:solidFill>
                <a:latin typeface="TT Slabs"/>
                <a:hlinkClick r:id="rId12"/>
              </a:rPr>
              <a:t>Mrs. Lexi Mantor</a:t>
            </a:r>
          </a:p>
        </p:txBody>
      </p:sp>
      <p:sp>
        <p:nvSpPr>
          <p:cNvPr id="39" name="TextBox 37">
            <a:extLst>
              <a:ext uri="{FF2B5EF4-FFF2-40B4-BE49-F238E27FC236}">
                <a16:creationId xmlns:a16="http://schemas.microsoft.com/office/drawing/2014/main" id="{4B92D473-4343-1518-240E-5C8D21F8B309}"/>
              </a:ext>
            </a:extLst>
          </p:cNvPr>
          <p:cNvSpPr txBox="1"/>
          <p:nvPr/>
        </p:nvSpPr>
        <p:spPr>
          <a:xfrm>
            <a:off x="10890959" y="6803393"/>
            <a:ext cx="3565624" cy="976376"/>
          </a:xfrm>
          <a:prstGeom prst="rect">
            <a:avLst/>
          </a:prstGeom>
        </p:spPr>
        <p:txBody>
          <a:bodyPr lIns="0" tIns="0" rIns="0" bIns="0" rtlCol="0" anchor="t">
            <a:spAutoFit/>
          </a:bodyPr>
          <a:lstStyle/>
          <a:p>
            <a:pPr algn="ctr">
              <a:lnSpc>
                <a:spcPts val="3934"/>
              </a:lnSpc>
            </a:pPr>
            <a:r>
              <a:rPr lang="en-US" sz="2800" spc="53">
                <a:solidFill>
                  <a:srgbClr val="231F20"/>
                </a:solidFill>
                <a:latin typeface="TT Slabs Bold"/>
              </a:rPr>
              <a:t>Parent Liasian</a:t>
            </a:r>
            <a:endParaRPr lang="en-US"/>
          </a:p>
          <a:p>
            <a:pPr algn="ctr">
              <a:lnSpc>
                <a:spcPts val="3934"/>
              </a:lnSpc>
              <a:spcBef>
                <a:spcPct val="0"/>
              </a:spcBef>
            </a:pPr>
            <a:r>
              <a:rPr lang="en-US" sz="2800" spc="53">
                <a:solidFill>
                  <a:srgbClr val="231F20"/>
                </a:solidFill>
                <a:latin typeface="TT Slabs"/>
                <a:hlinkClick r:id="rId13"/>
              </a:rPr>
              <a:t>Ms Roxana Rivas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9DCFF"/>
        </a:solidFill>
        <a:effectLst/>
      </p:bgPr>
    </p:bg>
    <p:spTree>
      <p:nvGrpSpPr>
        <p:cNvPr id="1" name=""/>
        <p:cNvGrpSpPr/>
        <p:nvPr/>
      </p:nvGrpSpPr>
      <p:grpSpPr>
        <a:xfrm>
          <a:off x="0" y="0"/>
          <a:ext cx="0" cy="0"/>
          <a:chOff x="0" y="0"/>
          <a:chExt cx="0" cy="0"/>
        </a:xfrm>
      </p:grpSpPr>
      <p:grpSp>
        <p:nvGrpSpPr>
          <p:cNvPr id="2" name="Group 2"/>
          <p:cNvGrpSpPr/>
          <p:nvPr/>
        </p:nvGrpSpPr>
        <p:grpSpPr>
          <a:xfrm>
            <a:off x="14450775" y="3573532"/>
            <a:ext cx="3666838" cy="947966"/>
            <a:chOff x="0" y="0"/>
            <a:chExt cx="3623462" cy="936752"/>
          </a:xfrm>
        </p:grpSpPr>
        <p:sp>
          <p:nvSpPr>
            <p:cNvPr id="3" name="Freeform 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4" name="Freeform 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5" name="Freeform 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BD2"/>
            </a:solidFill>
          </p:spPr>
          <p:txBody>
            <a:bodyPr/>
            <a:lstStyle/>
            <a:p>
              <a:endParaRPr lang="en-US"/>
            </a:p>
          </p:txBody>
        </p:sp>
        <p:sp>
          <p:nvSpPr>
            <p:cNvPr id="6" name="Freeform 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7" name="Group 7"/>
          <p:cNvGrpSpPr/>
          <p:nvPr/>
        </p:nvGrpSpPr>
        <p:grpSpPr>
          <a:xfrm>
            <a:off x="14450775" y="7787674"/>
            <a:ext cx="3666838" cy="947966"/>
            <a:chOff x="0" y="0"/>
            <a:chExt cx="3623462" cy="936752"/>
          </a:xfrm>
        </p:grpSpPr>
        <p:sp>
          <p:nvSpPr>
            <p:cNvPr id="8" name="Freeform 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9" name="Freeform 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0" name="Freeform 1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96F7D2"/>
            </a:solidFill>
          </p:spPr>
          <p:txBody>
            <a:bodyPr/>
            <a:lstStyle/>
            <a:p>
              <a:endParaRPr lang="en-US"/>
            </a:p>
          </p:txBody>
        </p:sp>
        <p:sp>
          <p:nvSpPr>
            <p:cNvPr id="11" name="Freeform 1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2" name="Group 12"/>
          <p:cNvGrpSpPr/>
          <p:nvPr/>
        </p:nvGrpSpPr>
        <p:grpSpPr>
          <a:xfrm>
            <a:off x="14460300" y="709904"/>
            <a:ext cx="3666838" cy="947966"/>
            <a:chOff x="0" y="0"/>
            <a:chExt cx="3623462" cy="936752"/>
          </a:xfrm>
        </p:grpSpPr>
        <p:sp>
          <p:nvSpPr>
            <p:cNvPr id="13" name="Freeform 1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4" name="Freeform 1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5" name="Freeform 1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89B"/>
            </a:solidFill>
          </p:spPr>
          <p:txBody>
            <a:bodyPr/>
            <a:lstStyle/>
            <a:p>
              <a:endParaRPr lang="en-US"/>
            </a:p>
          </p:txBody>
        </p:sp>
        <p:sp>
          <p:nvSpPr>
            <p:cNvPr id="16" name="Freeform 1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7" name="Group 17"/>
          <p:cNvGrpSpPr/>
          <p:nvPr/>
        </p:nvGrpSpPr>
        <p:grpSpPr>
          <a:xfrm>
            <a:off x="-84314" y="527652"/>
            <a:ext cx="17298124" cy="10024998"/>
            <a:chOff x="0" y="0"/>
            <a:chExt cx="4521135" cy="2620190"/>
          </a:xfrm>
        </p:grpSpPr>
        <p:sp>
          <p:nvSpPr>
            <p:cNvPr id="18" name="Freeform 18"/>
            <p:cNvSpPr/>
            <p:nvPr/>
          </p:nvSpPr>
          <p:spPr>
            <a:xfrm>
              <a:off x="0" y="0"/>
              <a:ext cx="4521135" cy="2620190"/>
            </a:xfrm>
            <a:custGeom>
              <a:avLst/>
              <a:gdLst/>
              <a:ahLst/>
              <a:cxnLst/>
              <a:rect l="l" t="t" r="r" b="b"/>
              <a:pathLst>
                <a:path w="4521135" h="2620190">
                  <a:moveTo>
                    <a:pt x="0" y="0"/>
                  </a:moveTo>
                  <a:lnTo>
                    <a:pt x="4521135" y="0"/>
                  </a:lnTo>
                  <a:lnTo>
                    <a:pt x="4521135" y="2620190"/>
                  </a:lnTo>
                  <a:lnTo>
                    <a:pt x="0" y="2620190"/>
                  </a:lnTo>
                  <a:lnTo>
                    <a:pt x="0" y="0"/>
                  </a:lnTo>
                </a:path>
              </a:pathLst>
            </a:custGeom>
            <a:solidFill>
              <a:srgbClr val="FFFFFF"/>
            </a:solidFill>
            <a:ln w="28575">
              <a:solidFill>
                <a:srgbClr val="000000"/>
              </a:solidFill>
            </a:ln>
          </p:spPr>
          <p:txBody>
            <a:bodyPr/>
            <a:lstStyle/>
            <a:p>
              <a:endParaRPr lang="en-US"/>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489425" y="527652"/>
            <a:ext cx="17703235" cy="11802156"/>
            <a:chOff x="0" y="0"/>
            <a:chExt cx="23604313" cy="15736209"/>
          </a:xfrm>
        </p:grpSpPr>
        <p:sp>
          <p:nvSpPr>
            <p:cNvPr id="21" name="Freeform 21"/>
            <p:cNvSpPr/>
            <p:nvPr/>
          </p:nvSpPr>
          <p:spPr>
            <a:xfrm>
              <a:off x="0"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2" name="Freeform 22"/>
            <p:cNvSpPr/>
            <p:nvPr/>
          </p:nvSpPr>
          <p:spPr>
            <a:xfrm>
              <a:off x="7868104" y="0"/>
              <a:ext cx="7868104" cy="7868104"/>
            </a:xfrm>
            <a:custGeom>
              <a:avLst/>
              <a:gdLst/>
              <a:ahLst/>
              <a:cxnLst/>
              <a:rect l="l" t="t" r="r" b="b"/>
              <a:pathLst>
                <a:path w="7868104" h="7868104">
                  <a:moveTo>
                    <a:pt x="0" y="0"/>
                  </a:moveTo>
                  <a:lnTo>
                    <a:pt x="7868105" y="0"/>
                  </a:lnTo>
                  <a:lnTo>
                    <a:pt x="7868105" y="7868104"/>
                  </a:lnTo>
                  <a:lnTo>
                    <a:pt x="0" y="7868104"/>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3" name="Freeform 23"/>
            <p:cNvSpPr/>
            <p:nvPr/>
          </p:nvSpPr>
          <p:spPr>
            <a:xfrm>
              <a:off x="15736209"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4" name="Freeform 24"/>
            <p:cNvSpPr/>
            <p:nvPr/>
          </p:nvSpPr>
          <p:spPr>
            <a:xfrm>
              <a:off x="0"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5" name="Freeform 25"/>
            <p:cNvSpPr/>
            <p:nvPr/>
          </p:nvSpPr>
          <p:spPr>
            <a:xfrm>
              <a:off x="7868104" y="7868104"/>
              <a:ext cx="7868104" cy="7868104"/>
            </a:xfrm>
            <a:custGeom>
              <a:avLst/>
              <a:gdLst/>
              <a:ahLst/>
              <a:cxnLst/>
              <a:rect l="l" t="t" r="r" b="b"/>
              <a:pathLst>
                <a:path w="7868104" h="7868104">
                  <a:moveTo>
                    <a:pt x="0" y="0"/>
                  </a:moveTo>
                  <a:lnTo>
                    <a:pt x="7868105" y="0"/>
                  </a:lnTo>
                  <a:lnTo>
                    <a:pt x="7868105" y="7868105"/>
                  </a:lnTo>
                  <a:lnTo>
                    <a:pt x="0" y="7868105"/>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6" name="Freeform 26"/>
            <p:cNvSpPr/>
            <p:nvPr/>
          </p:nvSpPr>
          <p:spPr>
            <a:xfrm>
              <a:off x="15736209"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4">
                <a:alphaModFix amt="34000"/>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27" name="Group 27"/>
          <p:cNvGrpSpPr/>
          <p:nvPr/>
        </p:nvGrpSpPr>
        <p:grpSpPr>
          <a:xfrm>
            <a:off x="14450775" y="2108145"/>
            <a:ext cx="3666838" cy="947966"/>
            <a:chOff x="0" y="0"/>
            <a:chExt cx="3623462" cy="936752"/>
          </a:xfrm>
        </p:grpSpPr>
        <p:sp>
          <p:nvSpPr>
            <p:cNvPr id="28" name="Freeform 2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9" name="Freeform 2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30" name="Freeform 3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5B5FC"/>
            </a:solidFill>
          </p:spPr>
          <p:txBody>
            <a:bodyPr/>
            <a:lstStyle/>
            <a:p>
              <a:endParaRPr lang="en-US"/>
            </a:p>
          </p:txBody>
        </p:sp>
        <p:sp>
          <p:nvSpPr>
            <p:cNvPr id="31" name="Freeform 3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2" name="Freeform 32"/>
          <p:cNvSpPr/>
          <p:nvPr/>
        </p:nvSpPr>
        <p:spPr>
          <a:xfrm>
            <a:off x="699883" y="7802383"/>
            <a:ext cx="2949947" cy="1866512"/>
          </a:xfrm>
          <a:custGeom>
            <a:avLst/>
            <a:gdLst/>
            <a:ahLst/>
            <a:cxnLst/>
            <a:rect l="l" t="t" r="r" b="b"/>
            <a:pathLst>
              <a:path w="2949947" h="1866512">
                <a:moveTo>
                  <a:pt x="0" y="0"/>
                </a:moveTo>
                <a:lnTo>
                  <a:pt x="2949948" y="0"/>
                </a:lnTo>
                <a:lnTo>
                  <a:pt x="2949948" y="1866512"/>
                </a:lnTo>
                <a:lnTo>
                  <a:pt x="0" y="18665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Freeform 33"/>
          <p:cNvSpPr/>
          <p:nvPr/>
        </p:nvSpPr>
        <p:spPr>
          <a:xfrm rot="-2012905">
            <a:off x="15089574" y="6656981"/>
            <a:ext cx="666081" cy="2261385"/>
          </a:xfrm>
          <a:custGeom>
            <a:avLst/>
            <a:gdLst/>
            <a:ahLst/>
            <a:cxnLst/>
            <a:rect l="l" t="t" r="r" b="b"/>
            <a:pathLst>
              <a:path w="666081" h="2261385">
                <a:moveTo>
                  <a:pt x="0" y="0"/>
                </a:moveTo>
                <a:lnTo>
                  <a:pt x="666081" y="0"/>
                </a:lnTo>
                <a:lnTo>
                  <a:pt x="666081" y="2261385"/>
                </a:lnTo>
                <a:lnTo>
                  <a:pt x="0" y="22613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4" name="Freeform 34"/>
          <p:cNvSpPr/>
          <p:nvPr/>
        </p:nvSpPr>
        <p:spPr>
          <a:xfrm rot="6852690">
            <a:off x="-40079" y="1134648"/>
            <a:ext cx="2532131" cy="653750"/>
          </a:xfrm>
          <a:custGeom>
            <a:avLst/>
            <a:gdLst/>
            <a:ahLst/>
            <a:cxnLst/>
            <a:rect l="l" t="t" r="r" b="b"/>
            <a:pathLst>
              <a:path w="2532131" h="653750">
                <a:moveTo>
                  <a:pt x="0" y="0"/>
                </a:moveTo>
                <a:lnTo>
                  <a:pt x="2532131" y="0"/>
                </a:lnTo>
                <a:lnTo>
                  <a:pt x="2532131" y="653750"/>
                </a:lnTo>
                <a:lnTo>
                  <a:pt x="0" y="65375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5" name="Freeform 35"/>
          <p:cNvSpPr/>
          <p:nvPr/>
        </p:nvSpPr>
        <p:spPr>
          <a:xfrm rot="2229013">
            <a:off x="7202075" y="3436129"/>
            <a:ext cx="2568885" cy="885274"/>
          </a:xfrm>
          <a:custGeom>
            <a:avLst/>
            <a:gdLst/>
            <a:ahLst/>
            <a:cxnLst/>
            <a:rect l="l" t="t" r="r" b="b"/>
            <a:pathLst>
              <a:path w="2568885" h="885274">
                <a:moveTo>
                  <a:pt x="0" y="0"/>
                </a:moveTo>
                <a:lnTo>
                  <a:pt x="2568885" y="0"/>
                </a:lnTo>
                <a:lnTo>
                  <a:pt x="2568885" y="885274"/>
                </a:lnTo>
                <a:lnTo>
                  <a:pt x="0" y="88527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36" name="Freeform 36"/>
          <p:cNvSpPr/>
          <p:nvPr/>
        </p:nvSpPr>
        <p:spPr>
          <a:xfrm rot="286861" flipV="1">
            <a:off x="8858203" y="752322"/>
            <a:ext cx="1838793" cy="633674"/>
          </a:xfrm>
          <a:custGeom>
            <a:avLst/>
            <a:gdLst/>
            <a:ahLst/>
            <a:cxnLst/>
            <a:rect l="l" t="t" r="r" b="b"/>
            <a:pathLst>
              <a:path w="1838793" h="633674">
                <a:moveTo>
                  <a:pt x="0" y="633674"/>
                </a:moveTo>
                <a:lnTo>
                  <a:pt x="1838793" y="633674"/>
                </a:lnTo>
                <a:lnTo>
                  <a:pt x="1838793" y="0"/>
                </a:lnTo>
                <a:lnTo>
                  <a:pt x="0" y="0"/>
                </a:lnTo>
                <a:lnTo>
                  <a:pt x="0" y="633674"/>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37" name="Freeform 37" descr="https://kimballhigh.tracy.k12.ca.us/academics-programs"/>
          <p:cNvSpPr/>
          <p:nvPr/>
        </p:nvSpPr>
        <p:spPr>
          <a:xfrm>
            <a:off x="9544699" y="1479046"/>
            <a:ext cx="7078016" cy="914849"/>
          </a:xfrm>
          <a:custGeom>
            <a:avLst/>
            <a:gdLst/>
            <a:ahLst/>
            <a:cxnLst/>
            <a:rect l="l" t="t" r="r" b="b"/>
            <a:pathLst>
              <a:path w="7032899" h="568942">
                <a:moveTo>
                  <a:pt x="0" y="0"/>
                </a:moveTo>
                <a:lnTo>
                  <a:pt x="7032899" y="0"/>
                </a:lnTo>
                <a:lnTo>
                  <a:pt x="7032899" y="568942"/>
                </a:lnTo>
                <a:lnTo>
                  <a:pt x="0" y="568942"/>
                </a:lnTo>
                <a:lnTo>
                  <a:pt x="0" y="0"/>
                </a:lnTo>
                <a:close/>
              </a:path>
            </a:pathLst>
          </a:custGeom>
          <a:blipFill>
            <a:blip r:embed="rId14"/>
            <a:stretch>
              <a:fillRect r="-22154"/>
            </a:stretch>
          </a:blipFill>
        </p:spPr>
        <p:txBody>
          <a:bodyPr lIns="91440" tIns="45720" rIns="91440" bIns="45720" anchor="t"/>
          <a:lstStyle/>
          <a:p>
            <a:r>
              <a:rPr lang="en-US">
                <a:hlinkClick r:id="rId15"/>
              </a:rPr>
              <a:t>https://kimballhigh.tracy.k12.ca.us/academics-programs</a:t>
            </a:r>
            <a:endParaRPr lang="en-US"/>
          </a:p>
        </p:txBody>
      </p:sp>
      <p:pic>
        <p:nvPicPr>
          <p:cNvPr id="38" name="Picture 3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6"/>
          <a:srcRect t="3648" b="6350"/>
          <a:stretch>
            <a:fillRect/>
          </a:stretch>
        </p:blipFill>
        <p:spPr>
          <a:xfrm>
            <a:off x="10013105" y="2582128"/>
            <a:ext cx="3798277" cy="7406703"/>
          </a:xfrm>
          <a:prstGeom prst="rect">
            <a:avLst/>
          </a:prstGeom>
        </p:spPr>
      </p:pic>
      <p:sp>
        <p:nvSpPr>
          <p:cNvPr id="39" name="TextBox 39"/>
          <p:cNvSpPr txBox="1"/>
          <p:nvPr/>
        </p:nvSpPr>
        <p:spPr>
          <a:xfrm rot="237633">
            <a:off x="906463" y="8404962"/>
            <a:ext cx="2533799" cy="1040085"/>
          </a:xfrm>
          <a:prstGeom prst="rect">
            <a:avLst/>
          </a:prstGeom>
        </p:spPr>
        <p:txBody>
          <a:bodyPr lIns="0" tIns="0" rIns="0" bIns="0" rtlCol="0" anchor="t">
            <a:spAutoFit/>
          </a:bodyPr>
          <a:lstStyle/>
          <a:p>
            <a:pPr algn="ctr">
              <a:lnSpc>
                <a:spcPts val="2683"/>
              </a:lnSpc>
            </a:pPr>
            <a:r>
              <a:rPr lang="en-US" sz="2738" spc="52">
                <a:solidFill>
                  <a:srgbClr val="231F20"/>
                </a:solidFill>
                <a:latin typeface="TT Slabs Bold"/>
              </a:rPr>
              <a:t>Mental Health Resources</a:t>
            </a:r>
          </a:p>
        </p:txBody>
      </p:sp>
      <p:sp>
        <p:nvSpPr>
          <p:cNvPr id="40" name="TextBox 40"/>
          <p:cNvSpPr txBox="1"/>
          <p:nvPr/>
        </p:nvSpPr>
        <p:spPr>
          <a:xfrm>
            <a:off x="1028700" y="1072553"/>
            <a:ext cx="8069759" cy="3658870"/>
          </a:xfrm>
          <a:prstGeom prst="rect">
            <a:avLst/>
          </a:prstGeom>
        </p:spPr>
        <p:txBody>
          <a:bodyPr lIns="0" tIns="0" rIns="0" bIns="0" rtlCol="0" anchor="t">
            <a:spAutoFit/>
          </a:bodyPr>
          <a:lstStyle/>
          <a:p>
            <a:pPr marL="1122679" lvl="1" indent="-561340" algn="just">
              <a:lnSpc>
                <a:spcPts val="7279"/>
              </a:lnSpc>
              <a:buFont typeface="Arial"/>
              <a:buChar char="•"/>
            </a:pPr>
            <a:r>
              <a:rPr lang="en-US" sz="5199">
                <a:solidFill>
                  <a:srgbClr val="231F20"/>
                </a:solidFill>
                <a:latin typeface="TT Slabs Bold"/>
              </a:rPr>
              <a:t>Counseling Website</a:t>
            </a:r>
          </a:p>
          <a:p>
            <a:pPr marL="1122679" lvl="1" indent="-561340" algn="just">
              <a:lnSpc>
                <a:spcPts val="7279"/>
              </a:lnSpc>
              <a:buFont typeface="Arial"/>
              <a:buChar char="•"/>
            </a:pPr>
            <a:r>
              <a:rPr lang="en-US" sz="5199">
                <a:solidFill>
                  <a:srgbClr val="231F20"/>
                </a:solidFill>
                <a:latin typeface="TT Slabs Bold"/>
              </a:rPr>
              <a:t>Mental Health Links</a:t>
            </a:r>
          </a:p>
          <a:p>
            <a:pPr marL="1122679" lvl="1" indent="-561340" algn="just">
              <a:lnSpc>
                <a:spcPts val="7279"/>
              </a:lnSpc>
              <a:buFont typeface="Arial"/>
              <a:buChar char="•"/>
            </a:pPr>
            <a:r>
              <a:rPr lang="en-US" sz="5199">
                <a:solidFill>
                  <a:srgbClr val="231F20"/>
                </a:solidFill>
                <a:latin typeface="TT Slabs Bold"/>
              </a:rPr>
              <a:t>Staff</a:t>
            </a:r>
          </a:p>
          <a:p>
            <a:pPr marL="1122679" lvl="1" indent="-561340" algn="just">
              <a:lnSpc>
                <a:spcPts val="7279"/>
              </a:lnSpc>
              <a:buFont typeface="Arial"/>
              <a:buChar char="•"/>
            </a:pPr>
            <a:r>
              <a:rPr lang="en-US" sz="5199">
                <a:solidFill>
                  <a:srgbClr val="231F20"/>
                </a:solidFill>
                <a:latin typeface="TT Slabs Bold"/>
              </a:rPr>
              <a:t>Counselors</a:t>
            </a:r>
          </a:p>
        </p:txBody>
      </p:sp>
    </p:spTree>
  </p:cSld>
  <p:clrMapOvr>
    <a:masterClrMapping/>
  </p:clrMapOvr>
  <p:timing>
    <p:tnLst>
      <p:par>
        <p:cTn id="1" dur="indefinite" restart="never" nodeType="tmRoot">
          <p:childTnLst>
            <p:video>
              <p:cMediaNode vol="0">
                <p:cTn id="2" fill="hold" display="0">
                  <p:stCondLst>
                    <p:cond delay="indefinite"/>
                  </p:stCondLst>
                </p:cTn>
                <p:tgtEl>
                  <p:spTgt spid="38"/>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9DCFF"/>
        </a:solidFill>
        <a:effectLst/>
      </p:bgPr>
    </p:bg>
    <p:spTree>
      <p:nvGrpSpPr>
        <p:cNvPr id="1" name=""/>
        <p:cNvGrpSpPr/>
        <p:nvPr/>
      </p:nvGrpSpPr>
      <p:grpSpPr>
        <a:xfrm>
          <a:off x="0" y="0"/>
          <a:ext cx="0" cy="0"/>
          <a:chOff x="0" y="0"/>
          <a:chExt cx="0" cy="0"/>
        </a:xfrm>
      </p:grpSpPr>
      <p:grpSp>
        <p:nvGrpSpPr>
          <p:cNvPr id="2" name="Group 2"/>
          <p:cNvGrpSpPr/>
          <p:nvPr/>
        </p:nvGrpSpPr>
        <p:grpSpPr>
          <a:xfrm>
            <a:off x="14460300" y="709904"/>
            <a:ext cx="3666838" cy="947966"/>
            <a:chOff x="0" y="0"/>
            <a:chExt cx="3623462" cy="936752"/>
          </a:xfrm>
        </p:grpSpPr>
        <p:sp>
          <p:nvSpPr>
            <p:cNvPr id="3" name="Freeform 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4" name="Freeform 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5" name="Freeform 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89B"/>
            </a:solidFill>
          </p:spPr>
          <p:txBody>
            <a:bodyPr/>
            <a:lstStyle/>
            <a:p>
              <a:endParaRPr lang="en-US"/>
            </a:p>
          </p:txBody>
        </p:sp>
        <p:sp>
          <p:nvSpPr>
            <p:cNvPr id="6" name="Freeform 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7" name="Group 7"/>
          <p:cNvGrpSpPr/>
          <p:nvPr/>
        </p:nvGrpSpPr>
        <p:grpSpPr>
          <a:xfrm>
            <a:off x="14450775" y="2108145"/>
            <a:ext cx="3666838" cy="947966"/>
            <a:chOff x="0" y="0"/>
            <a:chExt cx="3623462" cy="936752"/>
          </a:xfrm>
        </p:grpSpPr>
        <p:sp>
          <p:nvSpPr>
            <p:cNvPr id="8" name="Freeform 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9" name="Freeform 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0" name="Freeform 1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5B5FC"/>
            </a:solidFill>
          </p:spPr>
          <p:txBody>
            <a:bodyPr/>
            <a:lstStyle/>
            <a:p>
              <a:endParaRPr lang="en-US"/>
            </a:p>
          </p:txBody>
        </p:sp>
        <p:sp>
          <p:nvSpPr>
            <p:cNvPr id="11" name="Freeform 1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2" name="Group 12"/>
          <p:cNvGrpSpPr/>
          <p:nvPr/>
        </p:nvGrpSpPr>
        <p:grpSpPr>
          <a:xfrm>
            <a:off x="14450775" y="3573532"/>
            <a:ext cx="3666838" cy="947966"/>
            <a:chOff x="0" y="0"/>
            <a:chExt cx="3623462" cy="936752"/>
          </a:xfrm>
        </p:grpSpPr>
        <p:sp>
          <p:nvSpPr>
            <p:cNvPr id="13" name="Freeform 1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4" name="Freeform 1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5" name="Freeform 1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BD2"/>
            </a:solidFill>
          </p:spPr>
          <p:txBody>
            <a:bodyPr/>
            <a:lstStyle/>
            <a:p>
              <a:endParaRPr lang="en-US"/>
            </a:p>
          </p:txBody>
        </p:sp>
        <p:sp>
          <p:nvSpPr>
            <p:cNvPr id="16" name="Freeform 1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7" name="Group 17"/>
          <p:cNvGrpSpPr/>
          <p:nvPr/>
        </p:nvGrpSpPr>
        <p:grpSpPr>
          <a:xfrm>
            <a:off x="-84314" y="527652"/>
            <a:ext cx="17298124" cy="10024998"/>
            <a:chOff x="0" y="0"/>
            <a:chExt cx="4521135" cy="2620190"/>
          </a:xfrm>
        </p:grpSpPr>
        <p:sp>
          <p:nvSpPr>
            <p:cNvPr id="18" name="Freeform 18"/>
            <p:cNvSpPr/>
            <p:nvPr/>
          </p:nvSpPr>
          <p:spPr>
            <a:xfrm>
              <a:off x="0" y="0"/>
              <a:ext cx="4521135" cy="2620190"/>
            </a:xfrm>
            <a:custGeom>
              <a:avLst/>
              <a:gdLst/>
              <a:ahLst/>
              <a:cxnLst/>
              <a:rect l="l" t="t" r="r" b="b"/>
              <a:pathLst>
                <a:path w="4521135" h="2620190">
                  <a:moveTo>
                    <a:pt x="0" y="0"/>
                  </a:moveTo>
                  <a:lnTo>
                    <a:pt x="4521135" y="0"/>
                  </a:lnTo>
                  <a:lnTo>
                    <a:pt x="4521135" y="2620190"/>
                  </a:lnTo>
                  <a:lnTo>
                    <a:pt x="0" y="2620190"/>
                  </a:lnTo>
                  <a:lnTo>
                    <a:pt x="0" y="0"/>
                  </a:lnTo>
                </a:path>
              </a:pathLst>
            </a:custGeom>
            <a:solidFill>
              <a:srgbClr val="FFFFFF"/>
            </a:solidFill>
            <a:ln w="28575">
              <a:solidFill>
                <a:srgbClr val="000000"/>
              </a:solidFill>
            </a:ln>
          </p:spPr>
          <p:txBody>
            <a:bodyPr/>
            <a:lstStyle/>
            <a:p>
              <a:endParaRPr lang="en-US"/>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489425" y="527652"/>
            <a:ext cx="17703235" cy="11802156"/>
            <a:chOff x="0" y="0"/>
            <a:chExt cx="23604313" cy="15736209"/>
          </a:xfrm>
        </p:grpSpPr>
        <p:sp>
          <p:nvSpPr>
            <p:cNvPr id="21" name="Freeform 21"/>
            <p:cNvSpPr/>
            <p:nvPr/>
          </p:nvSpPr>
          <p:spPr>
            <a:xfrm>
              <a:off x="0"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Freeform 22"/>
            <p:cNvSpPr/>
            <p:nvPr/>
          </p:nvSpPr>
          <p:spPr>
            <a:xfrm>
              <a:off x="7868104" y="0"/>
              <a:ext cx="7868104" cy="7868104"/>
            </a:xfrm>
            <a:custGeom>
              <a:avLst/>
              <a:gdLst/>
              <a:ahLst/>
              <a:cxnLst/>
              <a:rect l="l" t="t" r="r" b="b"/>
              <a:pathLst>
                <a:path w="7868104" h="7868104">
                  <a:moveTo>
                    <a:pt x="0" y="0"/>
                  </a:moveTo>
                  <a:lnTo>
                    <a:pt x="7868105" y="0"/>
                  </a:lnTo>
                  <a:lnTo>
                    <a:pt x="7868105"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15736209"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0"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25"/>
            <p:cNvSpPr/>
            <p:nvPr/>
          </p:nvSpPr>
          <p:spPr>
            <a:xfrm>
              <a:off x="7868104" y="7868104"/>
              <a:ext cx="7868104" cy="7868104"/>
            </a:xfrm>
            <a:custGeom>
              <a:avLst/>
              <a:gdLst/>
              <a:ahLst/>
              <a:cxnLst/>
              <a:rect l="l" t="t" r="r" b="b"/>
              <a:pathLst>
                <a:path w="7868104" h="7868104">
                  <a:moveTo>
                    <a:pt x="0" y="0"/>
                  </a:moveTo>
                  <a:lnTo>
                    <a:pt x="7868105" y="0"/>
                  </a:lnTo>
                  <a:lnTo>
                    <a:pt x="7868105"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Freeform 26"/>
            <p:cNvSpPr/>
            <p:nvPr/>
          </p:nvSpPr>
          <p:spPr>
            <a:xfrm>
              <a:off x="15736209"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14460300" y="6713143"/>
            <a:ext cx="3666838" cy="947966"/>
            <a:chOff x="0" y="0"/>
            <a:chExt cx="3623462" cy="936752"/>
          </a:xfrm>
        </p:grpSpPr>
        <p:sp>
          <p:nvSpPr>
            <p:cNvPr id="28" name="Freeform 2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9" name="Freeform 2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30" name="Freeform 3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96F7D2"/>
            </a:solidFill>
          </p:spPr>
          <p:txBody>
            <a:bodyPr/>
            <a:lstStyle/>
            <a:p>
              <a:endParaRPr lang="en-US"/>
            </a:p>
          </p:txBody>
        </p:sp>
        <p:sp>
          <p:nvSpPr>
            <p:cNvPr id="31" name="Freeform 3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2" name="Freeform 32"/>
          <p:cNvSpPr/>
          <p:nvPr/>
        </p:nvSpPr>
        <p:spPr>
          <a:xfrm>
            <a:off x="810924" y="3412237"/>
            <a:ext cx="7551269" cy="6368540"/>
          </a:xfrm>
          <a:custGeom>
            <a:avLst/>
            <a:gdLst/>
            <a:ahLst/>
            <a:cxnLst/>
            <a:rect l="l" t="t" r="r" b="b"/>
            <a:pathLst>
              <a:path w="7551269" h="6368540">
                <a:moveTo>
                  <a:pt x="0" y="0"/>
                </a:moveTo>
                <a:lnTo>
                  <a:pt x="7551269" y="0"/>
                </a:lnTo>
                <a:lnTo>
                  <a:pt x="7551269" y="6368539"/>
                </a:lnTo>
                <a:lnTo>
                  <a:pt x="0" y="6368539"/>
                </a:lnTo>
                <a:lnTo>
                  <a:pt x="0" y="0"/>
                </a:lnTo>
                <a:close/>
              </a:path>
            </a:pathLst>
          </a:custGeom>
          <a:blipFill>
            <a:blip r:embed="rId4"/>
            <a:stretch>
              <a:fillRect/>
            </a:stretch>
          </a:blipFill>
        </p:spPr>
        <p:txBody>
          <a:bodyPr/>
          <a:lstStyle/>
          <a:p>
            <a:endParaRPr lang="en-US"/>
          </a:p>
        </p:txBody>
      </p:sp>
      <p:sp>
        <p:nvSpPr>
          <p:cNvPr id="33" name="TextBox 33"/>
          <p:cNvSpPr txBox="1"/>
          <p:nvPr/>
        </p:nvSpPr>
        <p:spPr>
          <a:xfrm>
            <a:off x="1943666" y="1829320"/>
            <a:ext cx="14340528" cy="1028808"/>
          </a:xfrm>
          <a:prstGeom prst="rect">
            <a:avLst/>
          </a:prstGeom>
        </p:spPr>
        <p:txBody>
          <a:bodyPr lIns="0" tIns="0" rIns="0" bIns="0" rtlCol="0" anchor="t">
            <a:spAutoFit/>
          </a:bodyPr>
          <a:lstStyle/>
          <a:p>
            <a:pPr algn="ctr">
              <a:lnSpc>
                <a:spcPts val="7588"/>
              </a:lnSpc>
            </a:pPr>
            <a:r>
              <a:rPr lang="en-US" sz="7743" spc="147">
                <a:solidFill>
                  <a:srgbClr val="231F20"/>
                </a:solidFill>
                <a:highlight>
                  <a:srgbClr val="00FFFF"/>
                </a:highlight>
                <a:latin typeface="TT Slabs Bold"/>
              </a:rPr>
              <a:t>Graduation Requirements</a:t>
            </a:r>
          </a:p>
        </p:txBody>
      </p:sp>
      <p:sp>
        <p:nvSpPr>
          <p:cNvPr id="34" name="TextBox 34"/>
          <p:cNvSpPr txBox="1"/>
          <p:nvPr/>
        </p:nvSpPr>
        <p:spPr>
          <a:xfrm>
            <a:off x="9144000" y="3808480"/>
            <a:ext cx="5345106" cy="5566527"/>
          </a:xfrm>
          <a:prstGeom prst="rect">
            <a:avLst/>
          </a:prstGeom>
        </p:spPr>
        <p:txBody>
          <a:bodyPr lIns="0" tIns="0" rIns="0" bIns="0" rtlCol="0" anchor="t">
            <a:spAutoFit/>
          </a:bodyPr>
          <a:lstStyle/>
          <a:p>
            <a:pPr>
              <a:lnSpc>
                <a:spcPts val="2976"/>
              </a:lnSpc>
            </a:pPr>
            <a:r>
              <a:rPr lang="en-US" sz="2381">
                <a:solidFill>
                  <a:srgbClr val="231F20"/>
                </a:solidFill>
                <a:latin typeface="Now"/>
              </a:rPr>
              <a:t>Each year you are enrolled in 6 classes, you earn </a:t>
            </a:r>
            <a:r>
              <a:rPr lang="en-US" sz="2381">
                <a:solidFill>
                  <a:srgbClr val="231F20"/>
                </a:solidFill>
                <a:latin typeface="Now Bold"/>
              </a:rPr>
              <a:t>5 credits per class</a:t>
            </a:r>
            <a:r>
              <a:rPr lang="en-US" sz="2381">
                <a:solidFill>
                  <a:srgbClr val="231F20"/>
                </a:solidFill>
                <a:latin typeface="Now"/>
              </a:rPr>
              <a:t>, per semester for a total of </a:t>
            </a:r>
            <a:r>
              <a:rPr lang="en-US" sz="2381">
                <a:solidFill>
                  <a:srgbClr val="231F20"/>
                </a:solidFill>
                <a:latin typeface="Now Bold"/>
              </a:rPr>
              <a:t>60 credits a year. </a:t>
            </a:r>
          </a:p>
          <a:p>
            <a:pPr>
              <a:lnSpc>
                <a:spcPts val="2976"/>
              </a:lnSpc>
            </a:pPr>
            <a:endParaRPr lang="en-US" sz="2381">
              <a:solidFill>
                <a:srgbClr val="231F20"/>
              </a:solidFill>
              <a:latin typeface="Now Bold"/>
            </a:endParaRPr>
          </a:p>
          <a:p>
            <a:pPr>
              <a:lnSpc>
                <a:spcPts val="2976"/>
              </a:lnSpc>
            </a:pPr>
            <a:r>
              <a:rPr lang="en-US" sz="2381">
                <a:solidFill>
                  <a:srgbClr val="231F20"/>
                </a:solidFill>
                <a:latin typeface="Now"/>
              </a:rPr>
              <a:t>You must take and pass specific subject courses. </a:t>
            </a:r>
          </a:p>
          <a:p>
            <a:pPr>
              <a:lnSpc>
                <a:spcPts val="2976"/>
              </a:lnSpc>
            </a:pPr>
            <a:endParaRPr lang="en-US" sz="2381">
              <a:solidFill>
                <a:srgbClr val="231F20"/>
              </a:solidFill>
              <a:latin typeface="Now"/>
            </a:endParaRPr>
          </a:p>
          <a:p>
            <a:pPr>
              <a:lnSpc>
                <a:spcPts val="2976"/>
              </a:lnSpc>
            </a:pPr>
            <a:r>
              <a:rPr lang="en-US" sz="2381">
                <a:solidFill>
                  <a:srgbClr val="231F20"/>
                </a:solidFill>
                <a:latin typeface="Now"/>
              </a:rPr>
              <a:t>It is important that you pass your classes each semester, so you do not need to go to Summer School or Adult School in order to make up the credits you are missing to graduate on time. </a:t>
            </a:r>
          </a:p>
          <a:p>
            <a:pPr>
              <a:lnSpc>
                <a:spcPts val="2976"/>
              </a:lnSpc>
            </a:pPr>
            <a:endParaRPr lang="en-US" sz="2381">
              <a:solidFill>
                <a:srgbClr val="231F20"/>
              </a:solidFill>
              <a:latin typeface="Now"/>
            </a:endParaRPr>
          </a:p>
        </p:txBody>
      </p:sp>
      <p:sp>
        <p:nvSpPr>
          <p:cNvPr id="35" name="TextBox 34">
            <a:extLst>
              <a:ext uri="{FF2B5EF4-FFF2-40B4-BE49-F238E27FC236}">
                <a16:creationId xmlns:a16="http://schemas.microsoft.com/office/drawing/2014/main" id="{55E4A45A-CEA8-1E56-0D36-CD1B90B9C7B1}"/>
              </a:ext>
            </a:extLst>
          </p:cNvPr>
          <p:cNvSpPr txBox="1"/>
          <p:nvPr/>
        </p:nvSpPr>
        <p:spPr>
          <a:xfrm>
            <a:off x="2324554" y="6206333"/>
            <a:ext cx="3167005" cy="369332"/>
          </a:xfrm>
          <a:prstGeom prst="rect">
            <a:avLst/>
          </a:prstGeom>
          <a:solidFill>
            <a:schemeClr val="tx1">
              <a:lumMod val="95000"/>
              <a:lumOff val="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B</a:t>
            </a:r>
            <a:r>
              <a:rPr lang="en-US" sz="1600">
                <a:solidFill>
                  <a:schemeClr val="bg1"/>
                </a:solidFill>
              </a:rPr>
              <a:t>io, Chem or Physics, Science</a:t>
            </a:r>
            <a:endParaRPr lang="en-US" sz="1600">
              <a:solidFill>
                <a:schemeClr val="bg1"/>
              </a:solidFill>
              <a:ea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4A9A"/>
        </a:solidFill>
        <a:effectLst/>
      </p:bgPr>
    </p:bg>
    <p:spTree>
      <p:nvGrpSpPr>
        <p:cNvPr id="1" name=""/>
        <p:cNvGrpSpPr/>
        <p:nvPr/>
      </p:nvGrpSpPr>
      <p:grpSpPr>
        <a:xfrm>
          <a:off x="0" y="0"/>
          <a:ext cx="0" cy="0"/>
          <a:chOff x="0" y="0"/>
          <a:chExt cx="0" cy="0"/>
        </a:xfrm>
      </p:grpSpPr>
      <p:grpSp>
        <p:nvGrpSpPr>
          <p:cNvPr id="2" name="Group 2"/>
          <p:cNvGrpSpPr/>
          <p:nvPr/>
        </p:nvGrpSpPr>
        <p:grpSpPr>
          <a:xfrm>
            <a:off x="14460300" y="709904"/>
            <a:ext cx="3666838" cy="947966"/>
            <a:chOff x="0" y="0"/>
            <a:chExt cx="3623462" cy="936752"/>
          </a:xfrm>
        </p:grpSpPr>
        <p:sp>
          <p:nvSpPr>
            <p:cNvPr id="3" name="Freeform 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4" name="Freeform 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5" name="Freeform 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89B"/>
            </a:solidFill>
          </p:spPr>
          <p:txBody>
            <a:bodyPr/>
            <a:lstStyle/>
            <a:p>
              <a:endParaRPr lang="en-US"/>
            </a:p>
          </p:txBody>
        </p:sp>
        <p:sp>
          <p:nvSpPr>
            <p:cNvPr id="6" name="Freeform 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7" name="Group 7"/>
          <p:cNvGrpSpPr/>
          <p:nvPr/>
        </p:nvGrpSpPr>
        <p:grpSpPr>
          <a:xfrm>
            <a:off x="14450775" y="2108145"/>
            <a:ext cx="3666838" cy="947966"/>
            <a:chOff x="0" y="0"/>
            <a:chExt cx="3623462" cy="936752"/>
          </a:xfrm>
        </p:grpSpPr>
        <p:sp>
          <p:nvSpPr>
            <p:cNvPr id="8" name="Freeform 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9" name="Freeform 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0" name="Freeform 1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5B5FC"/>
            </a:solidFill>
          </p:spPr>
          <p:txBody>
            <a:bodyPr/>
            <a:lstStyle/>
            <a:p>
              <a:endParaRPr lang="en-US"/>
            </a:p>
          </p:txBody>
        </p:sp>
        <p:sp>
          <p:nvSpPr>
            <p:cNvPr id="11" name="Freeform 1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2" name="Group 12"/>
          <p:cNvGrpSpPr/>
          <p:nvPr/>
        </p:nvGrpSpPr>
        <p:grpSpPr>
          <a:xfrm>
            <a:off x="14450775" y="3573532"/>
            <a:ext cx="3666838" cy="947966"/>
            <a:chOff x="0" y="0"/>
            <a:chExt cx="3623462" cy="936752"/>
          </a:xfrm>
        </p:grpSpPr>
        <p:sp>
          <p:nvSpPr>
            <p:cNvPr id="13" name="Freeform 1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4" name="Freeform 1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5" name="Freeform 1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BD2"/>
            </a:solidFill>
          </p:spPr>
          <p:txBody>
            <a:bodyPr/>
            <a:lstStyle/>
            <a:p>
              <a:endParaRPr lang="en-US"/>
            </a:p>
          </p:txBody>
        </p:sp>
        <p:sp>
          <p:nvSpPr>
            <p:cNvPr id="16" name="Freeform 1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7" name="Group 17"/>
          <p:cNvGrpSpPr/>
          <p:nvPr/>
        </p:nvGrpSpPr>
        <p:grpSpPr>
          <a:xfrm>
            <a:off x="-84314" y="527652"/>
            <a:ext cx="17298124" cy="10024998"/>
            <a:chOff x="0" y="0"/>
            <a:chExt cx="4521135" cy="2620190"/>
          </a:xfrm>
        </p:grpSpPr>
        <p:sp>
          <p:nvSpPr>
            <p:cNvPr id="18" name="Freeform 18"/>
            <p:cNvSpPr/>
            <p:nvPr/>
          </p:nvSpPr>
          <p:spPr>
            <a:xfrm>
              <a:off x="0" y="0"/>
              <a:ext cx="4521135" cy="2620190"/>
            </a:xfrm>
            <a:custGeom>
              <a:avLst/>
              <a:gdLst/>
              <a:ahLst/>
              <a:cxnLst/>
              <a:rect l="l" t="t" r="r" b="b"/>
              <a:pathLst>
                <a:path w="4521135" h="2620190">
                  <a:moveTo>
                    <a:pt x="0" y="0"/>
                  </a:moveTo>
                  <a:lnTo>
                    <a:pt x="4521135" y="0"/>
                  </a:lnTo>
                  <a:lnTo>
                    <a:pt x="4521135" y="2620190"/>
                  </a:lnTo>
                  <a:lnTo>
                    <a:pt x="0" y="2620190"/>
                  </a:lnTo>
                  <a:lnTo>
                    <a:pt x="0" y="0"/>
                  </a:lnTo>
                </a:path>
              </a:pathLst>
            </a:custGeom>
            <a:solidFill>
              <a:srgbClr val="FFFFFF"/>
            </a:solidFill>
            <a:ln w="28575">
              <a:solidFill>
                <a:srgbClr val="000000"/>
              </a:solidFill>
            </a:ln>
          </p:spPr>
          <p:txBody>
            <a:bodyPr/>
            <a:lstStyle/>
            <a:p>
              <a:endParaRPr lang="en-US"/>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489425" y="527652"/>
            <a:ext cx="17703235" cy="11802156"/>
            <a:chOff x="0" y="0"/>
            <a:chExt cx="23604313" cy="15736209"/>
          </a:xfrm>
        </p:grpSpPr>
        <p:sp>
          <p:nvSpPr>
            <p:cNvPr id="21" name="Freeform 21"/>
            <p:cNvSpPr/>
            <p:nvPr/>
          </p:nvSpPr>
          <p:spPr>
            <a:xfrm>
              <a:off x="0"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Freeform 22"/>
            <p:cNvSpPr/>
            <p:nvPr/>
          </p:nvSpPr>
          <p:spPr>
            <a:xfrm>
              <a:off x="7868104" y="0"/>
              <a:ext cx="7868104" cy="7868104"/>
            </a:xfrm>
            <a:custGeom>
              <a:avLst/>
              <a:gdLst/>
              <a:ahLst/>
              <a:cxnLst/>
              <a:rect l="l" t="t" r="r" b="b"/>
              <a:pathLst>
                <a:path w="7868104" h="7868104">
                  <a:moveTo>
                    <a:pt x="0" y="0"/>
                  </a:moveTo>
                  <a:lnTo>
                    <a:pt x="7868105" y="0"/>
                  </a:lnTo>
                  <a:lnTo>
                    <a:pt x="7868105"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15736209"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0"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25"/>
            <p:cNvSpPr/>
            <p:nvPr/>
          </p:nvSpPr>
          <p:spPr>
            <a:xfrm>
              <a:off x="7868104" y="7868104"/>
              <a:ext cx="7868104" cy="7868104"/>
            </a:xfrm>
            <a:custGeom>
              <a:avLst/>
              <a:gdLst/>
              <a:ahLst/>
              <a:cxnLst/>
              <a:rect l="l" t="t" r="r" b="b"/>
              <a:pathLst>
                <a:path w="7868104" h="7868104">
                  <a:moveTo>
                    <a:pt x="0" y="0"/>
                  </a:moveTo>
                  <a:lnTo>
                    <a:pt x="7868105" y="0"/>
                  </a:lnTo>
                  <a:lnTo>
                    <a:pt x="7868105"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Freeform 26"/>
            <p:cNvSpPr/>
            <p:nvPr/>
          </p:nvSpPr>
          <p:spPr>
            <a:xfrm>
              <a:off x="15736209"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14450775" y="9258300"/>
            <a:ext cx="3666838" cy="947966"/>
            <a:chOff x="0" y="0"/>
            <a:chExt cx="3623462" cy="936752"/>
          </a:xfrm>
        </p:grpSpPr>
        <p:sp>
          <p:nvSpPr>
            <p:cNvPr id="28" name="Freeform 2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9" name="Freeform 2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30" name="Freeform 3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96F7D2"/>
            </a:solidFill>
          </p:spPr>
          <p:txBody>
            <a:bodyPr/>
            <a:lstStyle/>
            <a:p>
              <a:endParaRPr lang="en-US"/>
            </a:p>
          </p:txBody>
        </p:sp>
        <p:sp>
          <p:nvSpPr>
            <p:cNvPr id="31" name="Freeform 3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2" name="Freeform 32"/>
          <p:cNvSpPr/>
          <p:nvPr/>
        </p:nvSpPr>
        <p:spPr>
          <a:xfrm>
            <a:off x="399939" y="3056111"/>
            <a:ext cx="7806050" cy="6404440"/>
          </a:xfrm>
          <a:custGeom>
            <a:avLst/>
            <a:gdLst/>
            <a:ahLst/>
            <a:cxnLst/>
            <a:rect l="l" t="t" r="r" b="b"/>
            <a:pathLst>
              <a:path w="7806050" h="6404440">
                <a:moveTo>
                  <a:pt x="0" y="0"/>
                </a:moveTo>
                <a:lnTo>
                  <a:pt x="7806050" y="0"/>
                </a:lnTo>
                <a:lnTo>
                  <a:pt x="7806050" y="6404440"/>
                </a:lnTo>
                <a:lnTo>
                  <a:pt x="0" y="6404440"/>
                </a:lnTo>
                <a:lnTo>
                  <a:pt x="0" y="0"/>
                </a:lnTo>
                <a:close/>
              </a:path>
            </a:pathLst>
          </a:custGeom>
          <a:blipFill>
            <a:blip r:embed="rId4"/>
            <a:stretch>
              <a:fillRect/>
            </a:stretch>
          </a:blipFill>
        </p:spPr>
        <p:txBody>
          <a:bodyPr/>
          <a:lstStyle/>
          <a:p>
            <a:endParaRPr lang="en-US"/>
          </a:p>
        </p:txBody>
      </p:sp>
      <p:sp>
        <p:nvSpPr>
          <p:cNvPr id="33" name="TextBox 33"/>
          <p:cNvSpPr txBox="1"/>
          <p:nvPr/>
        </p:nvSpPr>
        <p:spPr>
          <a:xfrm>
            <a:off x="494840" y="1355337"/>
            <a:ext cx="16139816" cy="1028808"/>
          </a:xfrm>
          <a:prstGeom prst="rect">
            <a:avLst/>
          </a:prstGeom>
        </p:spPr>
        <p:txBody>
          <a:bodyPr lIns="0" tIns="0" rIns="0" bIns="0" rtlCol="0" anchor="t">
            <a:spAutoFit/>
          </a:bodyPr>
          <a:lstStyle/>
          <a:p>
            <a:pPr algn="ctr">
              <a:lnSpc>
                <a:spcPts val="7588"/>
              </a:lnSpc>
            </a:pPr>
            <a:r>
              <a:rPr lang="en-US" sz="7743" spc="147">
                <a:solidFill>
                  <a:srgbClr val="231F20"/>
                </a:solidFill>
                <a:highlight>
                  <a:srgbClr val="00FF00"/>
                </a:highlight>
                <a:latin typeface="TT Slabs Bold"/>
              </a:rPr>
              <a:t>A-G Requirements (UC/CSU)</a:t>
            </a:r>
          </a:p>
        </p:txBody>
      </p:sp>
      <p:sp>
        <p:nvSpPr>
          <p:cNvPr id="34" name="TextBox 34"/>
          <p:cNvSpPr txBox="1"/>
          <p:nvPr/>
        </p:nvSpPr>
        <p:spPr>
          <a:xfrm>
            <a:off x="8888299" y="3631295"/>
            <a:ext cx="7216423" cy="6056533"/>
          </a:xfrm>
          <a:prstGeom prst="rect">
            <a:avLst/>
          </a:prstGeom>
        </p:spPr>
        <p:txBody>
          <a:bodyPr lIns="0" tIns="0" rIns="0" bIns="0" rtlCol="0" anchor="t">
            <a:spAutoFit/>
          </a:bodyPr>
          <a:lstStyle/>
          <a:p>
            <a:pPr>
              <a:lnSpc>
                <a:spcPts val="4019"/>
              </a:lnSpc>
            </a:pPr>
            <a:r>
              <a:rPr lang="en-US" sz="3215">
                <a:solidFill>
                  <a:srgbClr val="231F20"/>
                </a:solidFill>
                <a:latin typeface="Now Bold"/>
              </a:rPr>
              <a:t>A </a:t>
            </a:r>
            <a:r>
              <a:rPr lang="en-US" sz="3215">
                <a:solidFill>
                  <a:srgbClr val="231F20"/>
                </a:solidFill>
                <a:latin typeface="Now"/>
              </a:rPr>
              <a:t>– History 2 years</a:t>
            </a:r>
          </a:p>
          <a:p>
            <a:pPr>
              <a:lnSpc>
                <a:spcPts val="4019"/>
              </a:lnSpc>
            </a:pPr>
            <a:r>
              <a:rPr lang="en-US" sz="3215">
                <a:solidFill>
                  <a:srgbClr val="231F20"/>
                </a:solidFill>
                <a:latin typeface="Now Bold"/>
              </a:rPr>
              <a:t>B</a:t>
            </a:r>
            <a:r>
              <a:rPr lang="en-US" sz="3215">
                <a:solidFill>
                  <a:srgbClr val="231F20"/>
                </a:solidFill>
                <a:latin typeface="Now"/>
              </a:rPr>
              <a:t> – English 4 years</a:t>
            </a:r>
          </a:p>
          <a:p>
            <a:pPr>
              <a:lnSpc>
                <a:spcPts val="4019"/>
              </a:lnSpc>
            </a:pPr>
            <a:r>
              <a:rPr lang="en-US" sz="3215">
                <a:solidFill>
                  <a:srgbClr val="231F20"/>
                </a:solidFill>
                <a:latin typeface="Now Bold"/>
              </a:rPr>
              <a:t>C</a:t>
            </a:r>
            <a:r>
              <a:rPr lang="en-US" sz="3215">
                <a:solidFill>
                  <a:srgbClr val="231F20"/>
                </a:solidFill>
                <a:latin typeface="Now"/>
              </a:rPr>
              <a:t> – Math 3 years (4 years recommended)</a:t>
            </a:r>
          </a:p>
          <a:p>
            <a:pPr>
              <a:lnSpc>
                <a:spcPts val="4019"/>
              </a:lnSpc>
            </a:pPr>
            <a:r>
              <a:rPr lang="en-US" sz="3215">
                <a:solidFill>
                  <a:srgbClr val="231F20"/>
                </a:solidFill>
                <a:latin typeface="Now"/>
              </a:rPr>
              <a:t> (Algebra 1, Geometry, Algebra 2)</a:t>
            </a:r>
          </a:p>
          <a:p>
            <a:pPr>
              <a:lnSpc>
                <a:spcPts val="4019"/>
              </a:lnSpc>
            </a:pPr>
            <a:r>
              <a:rPr lang="en-US" sz="3215">
                <a:solidFill>
                  <a:srgbClr val="231F20"/>
                </a:solidFill>
                <a:latin typeface="Now Bold"/>
              </a:rPr>
              <a:t>D</a:t>
            </a:r>
            <a:r>
              <a:rPr lang="en-US" sz="3215">
                <a:solidFill>
                  <a:srgbClr val="231F20"/>
                </a:solidFill>
                <a:latin typeface="Now"/>
              </a:rPr>
              <a:t> – Lab Science (2 required, 3 recommended)</a:t>
            </a:r>
          </a:p>
          <a:p>
            <a:pPr>
              <a:lnSpc>
                <a:spcPts val="4019"/>
              </a:lnSpc>
            </a:pPr>
            <a:r>
              <a:rPr lang="en-US" sz="3215">
                <a:solidFill>
                  <a:srgbClr val="231F20"/>
                </a:solidFill>
                <a:latin typeface="Now Bold"/>
              </a:rPr>
              <a:t>E</a:t>
            </a:r>
            <a:r>
              <a:rPr lang="en-US" sz="3215">
                <a:solidFill>
                  <a:srgbClr val="231F20"/>
                </a:solidFill>
                <a:latin typeface="Now"/>
              </a:rPr>
              <a:t> – Foreign Language 2 years (3 years recommended) </a:t>
            </a:r>
          </a:p>
          <a:p>
            <a:pPr>
              <a:lnSpc>
                <a:spcPts val="4019"/>
              </a:lnSpc>
            </a:pPr>
            <a:r>
              <a:rPr lang="en-US" sz="3215">
                <a:solidFill>
                  <a:srgbClr val="231F20"/>
                </a:solidFill>
                <a:latin typeface="Now Bold"/>
              </a:rPr>
              <a:t>F</a:t>
            </a:r>
            <a:r>
              <a:rPr lang="en-US" sz="3215">
                <a:solidFill>
                  <a:srgbClr val="231F20"/>
                </a:solidFill>
                <a:latin typeface="Now"/>
              </a:rPr>
              <a:t> – Visual &amp; Performing Arts 1 year</a:t>
            </a:r>
          </a:p>
          <a:p>
            <a:pPr>
              <a:lnSpc>
                <a:spcPts val="4019"/>
              </a:lnSpc>
            </a:pPr>
            <a:r>
              <a:rPr lang="en-US" sz="3215">
                <a:solidFill>
                  <a:srgbClr val="231F20"/>
                </a:solidFill>
                <a:latin typeface="Now Bold"/>
              </a:rPr>
              <a:t>G</a:t>
            </a:r>
            <a:r>
              <a:rPr lang="en-US" sz="3215">
                <a:solidFill>
                  <a:srgbClr val="231F20"/>
                </a:solidFill>
                <a:latin typeface="Now"/>
              </a:rPr>
              <a:t> – College Prep Elective 1 year </a:t>
            </a:r>
          </a:p>
          <a:p>
            <a:pPr>
              <a:lnSpc>
                <a:spcPts val="4019"/>
              </a:lnSpc>
            </a:pPr>
            <a:endParaRPr lang="en-US" sz="3215">
              <a:solidFill>
                <a:srgbClr val="231F20"/>
              </a:solidFill>
              <a:latin typeface="Now"/>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9DCFF"/>
        </a:solidFill>
        <a:effectLst/>
      </p:bgPr>
    </p:bg>
    <p:spTree>
      <p:nvGrpSpPr>
        <p:cNvPr id="1" name=""/>
        <p:cNvGrpSpPr/>
        <p:nvPr/>
      </p:nvGrpSpPr>
      <p:grpSpPr>
        <a:xfrm>
          <a:off x="0" y="0"/>
          <a:ext cx="0" cy="0"/>
          <a:chOff x="0" y="0"/>
          <a:chExt cx="0" cy="0"/>
        </a:xfrm>
      </p:grpSpPr>
      <p:grpSp>
        <p:nvGrpSpPr>
          <p:cNvPr id="2" name="Group 2"/>
          <p:cNvGrpSpPr/>
          <p:nvPr/>
        </p:nvGrpSpPr>
        <p:grpSpPr>
          <a:xfrm>
            <a:off x="14450775" y="3573532"/>
            <a:ext cx="3666838" cy="947966"/>
            <a:chOff x="0" y="0"/>
            <a:chExt cx="3623462" cy="936752"/>
          </a:xfrm>
        </p:grpSpPr>
        <p:sp>
          <p:nvSpPr>
            <p:cNvPr id="3" name="Freeform 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4" name="Freeform 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5" name="Freeform 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BD2"/>
            </a:solidFill>
          </p:spPr>
          <p:txBody>
            <a:bodyPr/>
            <a:lstStyle/>
            <a:p>
              <a:endParaRPr lang="en-US"/>
            </a:p>
          </p:txBody>
        </p:sp>
        <p:sp>
          <p:nvSpPr>
            <p:cNvPr id="6" name="Freeform 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7" name="Group 7"/>
          <p:cNvGrpSpPr/>
          <p:nvPr/>
        </p:nvGrpSpPr>
        <p:grpSpPr>
          <a:xfrm>
            <a:off x="14450775" y="7787674"/>
            <a:ext cx="3666838" cy="947966"/>
            <a:chOff x="0" y="0"/>
            <a:chExt cx="3623462" cy="936752"/>
          </a:xfrm>
        </p:grpSpPr>
        <p:sp>
          <p:nvSpPr>
            <p:cNvPr id="8" name="Freeform 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9" name="Freeform 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0" name="Freeform 1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96F7D2"/>
            </a:solidFill>
          </p:spPr>
          <p:txBody>
            <a:bodyPr/>
            <a:lstStyle/>
            <a:p>
              <a:endParaRPr lang="en-US"/>
            </a:p>
          </p:txBody>
        </p:sp>
        <p:sp>
          <p:nvSpPr>
            <p:cNvPr id="11" name="Freeform 1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2" name="Group 12"/>
          <p:cNvGrpSpPr/>
          <p:nvPr/>
        </p:nvGrpSpPr>
        <p:grpSpPr>
          <a:xfrm>
            <a:off x="14460300" y="709904"/>
            <a:ext cx="3666838" cy="947966"/>
            <a:chOff x="0" y="0"/>
            <a:chExt cx="3623462" cy="936752"/>
          </a:xfrm>
        </p:grpSpPr>
        <p:sp>
          <p:nvSpPr>
            <p:cNvPr id="13" name="Freeform 1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4" name="Freeform 1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5" name="Freeform 1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89B"/>
            </a:solidFill>
          </p:spPr>
          <p:txBody>
            <a:bodyPr/>
            <a:lstStyle/>
            <a:p>
              <a:endParaRPr lang="en-US"/>
            </a:p>
          </p:txBody>
        </p:sp>
        <p:sp>
          <p:nvSpPr>
            <p:cNvPr id="16" name="Freeform 1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7" name="Group 17"/>
          <p:cNvGrpSpPr/>
          <p:nvPr/>
        </p:nvGrpSpPr>
        <p:grpSpPr>
          <a:xfrm>
            <a:off x="-84314" y="527652"/>
            <a:ext cx="17298124" cy="10024998"/>
            <a:chOff x="0" y="0"/>
            <a:chExt cx="4521135" cy="2620190"/>
          </a:xfrm>
        </p:grpSpPr>
        <p:sp>
          <p:nvSpPr>
            <p:cNvPr id="18" name="Freeform 18"/>
            <p:cNvSpPr/>
            <p:nvPr/>
          </p:nvSpPr>
          <p:spPr>
            <a:xfrm>
              <a:off x="0" y="0"/>
              <a:ext cx="4521135" cy="2620190"/>
            </a:xfrm>
            <a:custGeom>
              <a:avLst/>
              <a:gdLst/>
              <a:ahLst/>
              <a:cxnLst/>
              <a:rect l="l" t="t" r="r" b="b"/>
              <a:pathLst>
                <a:path w="4521135" h="2620190">
                  <a:moveTo>
                    <a:pt x="0" y="0"/>
                  </a:moveTo>
                  <a:lnTo>
                    <a:pt x="4521135" y="0"/>
                  </a:lnTo>
                  <a:lnTo>
                    <a:pt x="4521135" y="2620190"/>
                  </a:lnTo>
                  <a:lnTo>
                    <a:pt x="0" y="2620190"/>
                  </a:lnTo>
                  <a:lnTo>
                    <a:pt x="0" y="0"/>
                  </a:lnTo>
                </a:path>
              </a:pathLst>
            </a:custGeom>
            <a:solidFill>
              <a:srgbClr val="FFFFFF"/>
            </a:solidFill>
            <a:ln w="28575">
              <a:solidFill>
                <a:srgbClr val="000000"/>
              </a:solidFill>
            </a:ln>
          </p:spPr>
          <p:txBody>
            <a:bodyPr/>
            <a:lstStyle/>
            <a:p>
              <a:endParaRPr lang="en-US"/>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489425" y="527652"/>
            <a:ext cx="17703235" cy="11802156"/>
            <a:chOff x="0" y="0"/>
            <a:chExt cx="23604313" cy="15736209"/>
          </a:xfrm>
        </p:grpSpPr>
        <p:sp>
          <p:nvSpPr>
            <p:cNvPr id="21" name="Freeform 21"/>
            <p:cNvSpPr/>
            <p:nvPr/>
          </p:nvSpPr>
          <p:spPr>
            <a:xfrm>
              <a:off x="0"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Freeform 22"/>
            <p:cNvSpPr/>
            <p:nvPr/>
          </p:nvSpPr>
          <p:spPr>
            <a:xfrm>
              <a:off x="7868104" y="0"/>
              <a:ext cx="7868104" cy="7868104"/>
            </a:xfrm>
            <a:custGeom>
              <a:avLst/>
              <a:gdLst/>
              <a:ahLst/>
              <a:cxnLst/>
              <a:rect l="l" t="t" r="r" b="b"/>
              <a:pathLst>
                <a:path w="7868104" h="7868104">
                  <a:moveTo>
                    <a:pt x="0" y="0"/>
                  </a:moveTo>
                  <a:lnTo>
                    <a:pt x="7868105" y="0"/>
                  </a:lnTo>
                  <a:lnTo>
                    <a:pt x="7868105"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15736209"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0"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25"/>
            <p:cNvSpPr/>
            <p:nvPr/>
          </p:nvSpPr>
          <p:spPr>
            <a:xfrm>
              <a:off x="7868104" y="7868104"/>
              <a:ext cx="7868104" cy="7868104"/>
            </a:xfrm>
            <a:custGeom>
              <a:avLst/>
              <a:gdLst/>
              <a:ahLst/>
              <a:cxnLst/>
              <a:rect l="l" t="t" r="r" b="b"/>
              <a:pathLst>
                <a:path w="7868104" h="7868104">
                  <a:moveTo>
                    <a:pt x="0" y="0"/>
                  </a:moveTo>
                  <a:lnTo>
                    <a:pt x="7868105" y="0"/>
                  </a:lnTo>
                  <a:lnTo>
                    <a:pt x="7868105"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Freeform 26"/>
            <p:cNvSpPr/>
            <p:nvPr/>
          </p:nvSpPr>
          <p:spPr>
            <a:xfrm>
              <a:off x="15736209"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14450775" y="2108145"/>
            <a:ext cx="3666838" cy="947966"/>
            <a:chOff x="0" y="0"/>
            <a:chExt cx="3623462" cy="936752"/>
          </a:xfrm>
        </p:grpSpPr>
        <p:sp>
          <p:nvSpPr>
            <p:cNvPr id="28" name="Freeform 2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9" name="Freeform 2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30" name="Freeform 3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5B5FC"/>
            </a:solidFill>
          </p:spPr>
          <p:txBody>
            <a:bodyPr/>
            <a:lstStyle/>
            <a:p>
              <a:endParaRPr lang="en-US"/>
            </a:p>
          </p:txBody>
        </p:sp>
        <p:sp>
          <p:nvSpPr>
            <p:cNvPr id="31" name="Freeform 3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2" name="Freeform 32"/>
          <p:cNvSpPr/>
          <p:nvPr/>
        </p:nvSpPr>
        <p:spPr>
          <a:xfrm rot="6852690">
            <a:off x="345106" y="1134648"/>
            <a:ext cx="2532131" cy="653750"/>
          </a:xfrm>
          <a:custGeom>
            <a:avLst/>
            <a:gdLst/>
            <a:ahLst/>
            <a:cxnLst/>
            <a:rect l="l" t="t" r="r" b="b"/>
            <a:pathLst>
              <a:path w="2532131" h="653750">
                <a:moveTo>
                  <a:pt x="0" y="0"/>
                </a:moveTo>
                <a:lnTo>
                  <a:pt x="2532131" y="0"/>
                </a:lnTo>
                <a:lnTo>
                  <a:pt x="2532131" y="653750"/>
                </a:lnTo>
                <a:lnTo>
                  <a:pt x="0" y="6537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3" name="Freeform 33"/>
          <p:cNvSpPr/>
          <p:nvPr/>
        </p:nvSpPr>
        <p:spPr>
          <a:xfrm>
            <a:off x="1229924" y="2582128"/>
            <a:ext cx="10567194" cy="7296977"/>
          </a:xfrm>
          <a:custGeom>
            <a:avLst/>
            <a:gdLst/>
            <a:ahLst/>
            <a:cxnLst/>
            <a:rect l="l" t="t" r="r" b="b"/>
            <a:pathLst>
              <a:path w="10567194" h="7296977">
                <a:moveTo>
                  <a:pt x="0" y="0"/>
                </a:moveTo>
                <a:lnTo>
                  <a:pt x="10567194" y="0"/>
                </a:lnTo>
                <a:lnTo>
                  <a:pt x="10567194" y="7296977"/>
                </a:lnTo>
                <a:lnTo>
                  <a:pt x="0" y="7296977"/>
                </a:lnTo>
                <a:lnTo>
                  <a:pt x="0" y="0"/>
                </a:lnTo>
                <a:close/>
              </a:path>
            </a:pathLst>
          </a:custGeom>
          <a:blipFill>
            <a:blip r:embed="rId6"/>
            <a:stretch>
              <a:fillRect/>
            </a:stretch>
          </a:blipFill>
        </p:spPr>
        <p:txBody>
          <a:bodyPr/>
          <a:lstStyle/>
          <a:p>
            <a:endParaRPr lang="en-US"/>
          </a:p>
        </p:txBody>
      </p:sp>
      <p:sp>
        <p:nvSpPr>
          <p:cNvPr id="34" name="Freeform 34"/>
          <p:cNvSpPr/>
          <p:nvPr/>
        </p:nvSpPr>
        <p:spPr>
          <a:xfrm>
            <a:off x="11005155" y="1312147"/>
            <a:ext cx="666081" cy="2261385"/>
          </a:xfrm>
          <a:custGeom>
            <a:avLst/>
            <a:gdLst/>
            <a:ahLst/>
            <a:cxnLst/>
            <a:rect l="l" t="t" r="r" b="b"/>
            <a:pathLst>
              <a:path w="666081" h="2261385">
                <a:moveTo>
                  <a:pt x="0" y="0"/>
                </a:moveTo>
                <a:lnTo>
                  <a:pt x="666081" y="0"/>
                </a:lnTo>
                <a:lnTo>
                  <a:pt x="666081" y="2261385"/>
                </a:lnTo>
                <a:lnTo>
                  <a:pt x="0" y="226138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5" name="TextBox 35"/>
          <p:cNvSpPr txBox="1"/>
          <p:nvPr/>
        </p:nvSpPr>
        <p:spPr>
          <a:xfrm>
            <a:off x="12645895" y="4167413"/>
            <a:ext cx="3906932" cy="5511702"/>
          </a:xfrm>
          <a:prstGeom prst="rect">
            <a:avLst/>
          </a:prstGeom>
        </p:spPr>
        <p:txBody>
          <a:bodyPr lIns="0" tIns="0" rIns="0" bIns="0" rtlCol="0" anchor="t">
            <a:spAutoFit/>
          </a:bodyPr>
          <a:lstStyle/>
          <a:p>
            <a:pPr algn="ctr">
              <a:lnSpc>
                <a:spcPts val="4394"/>
              </a:lnSpc>
            </a:pPr>
            <a:r>
              <a:rPr lang="en-US" sz="3515">
                <a:solidFill>
                  <a:srgbClr val="231F20"/>
                </a:solidFill>
                <a:latin typeface="Now"/>
              </a:rPr>
              <a:t>This is an example of what your high school transcript will look like after 9th grade.</a:t>
            </a:r>
          </a:p>
          <a:p>
            <a:pPr algn="ctr">
              <a:lnSpc>
                <a:spcPts val="4394"/>
              </a:lnSpc>
            </a:pPr>
            <a:r>
              <a:rPr lang="en-US" sz="3515">
                <a:solidFill>
                  <a:srgbClr val="231F20"/>
                </a:solidFill>
                <a:latin typeface="Now"/>
              </a:rPr>
              <a:t>If you pass all of your classes, you should earn 60 credits. </a:t>
            </a:r>
          </a:p>
        </p:txBody>
      </p:sp>
      <p:sp>
        <p:nvSpPr>
          <p:cNvPr id="36" name="TextBox 36"/>
          <p:cNvSpPr txBox="1"/>
          <p:nvPr/>
        </p:nvSpPr>
        <p:spPr>
          <a:xfrm>
            <a:off x="1422594" y="2960861"/>
            <a:ext cx="2011844" cy="419102"/>
          </a:xfrm>
          <a:prstGeom prst="rect">
            <a:avLst/>
          </a:prstGeom>
        </p:spPr>
        <p:txBody>
          <a:bodyPr lIns="0" tIns="0" rIns="0" bIns="0" rtlCol="0" anchor="t">
            <a:spAutoFit/>
          </a:bodyPr>
          <a:lstStyle/>
          <a:p>
            <a:pPr algn="ctr">
              <a:lnSpc>
                <a:spcPts val="3000"/>
              </a:lnSpc>
            </a:pPr>
            <a:r>
              <a:rPr lang="en-US" sz="2143">
                <a:solidFill>
                  <a:srgbClr val="231F20"/>
                </a:solidFill>
                <a:latin typeface="Arial"/>
              </a:rPr>
              <a:t>Kimball, Jaguary</a:t>
            </a:r>
          </a:p>
        </p:txBody>
      </p:sp>
      <p:sp>
        <p:nvSpPr>
          <p:cNvPr id="37" name="TextBox 37"/>
          <p:cNvSpPr txBox="1"/>
          <p:nvPr/>
        </p:nvSpPr>
        <p:spPr>
          <a:xfrm>
            <a:off x="8846578" y="3650845"/>
            <a:ext cx="2278622" cy="203197"/>
          </a:xfrm>
          <a:prstGeom prst="rect">
            <a:avLst/>
          </a:prstGeom>
        </p:spPr>
        <p:txBody>
          <a:bodyPr wrap="square" lIns="0" tIns="0" rIns="0" bIns="0" rtlCol="0" anchor="t">
            <a:spAutoFit/>
          </a:bodyPr>
          <a:lstStyle/>
          <a:p>
            <a:pPr algn="ctr">
              <a:lnSpc>
                <a:spcPts val="1679"/>
              </a:lnSpc>
            </a:pPr>
            <a:r>
              <a:rPr lang="en-US" sz="1199">
                <a:solidFill>
                  <a:srgbClr val="231F20"/>
                </a:solidFill>
                <a:highlight>
                  <a:srgbClr val="FFFF00"/>
                </a:highlight>
                <a:latin typeface="Canva Sans Bold"/>
              </a:rPr>
              <a:t>John C Kimball High School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9DCFF"/>
        </a:solidFill>
        <a:effectLst/>
      </p:bgPr>
    </p:bg>
    <p:spTree>
      <p:nvGrpSpPr>
        <p:cNvPr id="1" name=""/>
        <p:cNvGrpSpPr/>
        <p:nvPr/>
      </p:nvGrpSpPr>
      <p:grpSpPr>
        <a:xfrm>
          <a:off x="0" y="0"/>
          <a:ext cx="0" cy="0"/>
          <a:chOff x="0" y="0"/>
          <a:chExt cx="0" cy="0"/>
        </a:xfrm>
      </p:grpSpPr>
      <p:grpSp>
        <p:nvGrpSpPr>
          <p:cNvPr id="2" name="Group 2"/>
          <p:cNvGrpSpPr/>
          <p:nvPr/>
        </p:nvGrpSpPr>
        <p:grpSpPr>
          <a:xfrm>
            <a:off x="14450775" y="3573532"/>
            <a:ext cx="3666838" cy="947966"/>
            <a:chOff x="0" y="0"/>
            <a:chExt cx="3623462" cy="936752"/>
          </a:xfrm>
        </p:grpSpPr>
        <p:sp>
          <p:nvSpPr>
            <p:cNvPr id="3" name="Freeform 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4" name="Freeform 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5" name="Freeform 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BD2"/>
            </a:solidFill>
          </p:spPr>
          <p:txBody>
            <a:bodyPr/>
            <a:lstStyle/>
            <a:p>
              <a:endParaRPr lang="en-US"/>
            </a:p>
          </p:txBody>
        </p:sp>
        <p:sp>
          <p:nvSpPr>
            <p:cNvPr id="6" name="Freeform 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7" name="Group 7"/>
          <p:cNvGrpSpPr/>
          <p:nvPr/>
        </p:nvGrpSpPr>
        <p:grpSpPr>
          <a:xfrm>
            <a:off x="14450775" y="7787674"/>
            <a:ext cx="3666838" cy="947966"/>
            <a:chOff x="0" y="0"/>
            <a:chExt cx="3623462" cy="936752"/>
          </a:xfrm>
        </p:grpSpPr>
        <p:sp>
          <p:nvSpPr>
            <p:cNvPr id="8" name="Freeform 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9" name="Freeform 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0" name="Freeform 1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96F7D2"/>
            </a:solidFill>
          </p:spPr>
          <p:txBody>
            <a:bodyPr/>
            <a:lstStyle/>
            <a:p>
              <a:endParaRPr lang="en-US"/>
            </a:p>
          </p:txBody>
        </p:sp>
        <p:sp>
          <p:nvSpPr>
            <p:cNvPr id="11" name="Freeform 1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2" name="Group 12"/>
          <p:cNvGrpSpPr/>
          <p:nvPr/>
        </p:nvGrpSpPr>
        <p:grpSpPr>
          <a:xfrm>
            <a:off x="14450775" y="2108145"/>
            <a:ext cx="3666838" cy="947966"/>
            <a:chOff x="0" y="0"/>
            <a:chExt cx="3623462" cy="936752"/>
          </a:xfrm>
        </p:grpSpPr>
        <p:sp>
          <p:nvSpPr>
            <p:cNvPr id="13" name="Freeform 1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4" name="Freeform 1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5" name="Freeform 1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5B5FC"/>
            </a:solidFill>
          </p:spPr>
          <p:txBody>
            <a:bodyPr/>
            <a:lstStyle/>
            <a:p>
              <a:endParaRPr lang="en-US"/>
            </a:p>
          </p:txBody>
        </p:sp>
        <p:sp>
          <p:nvSpPr>
            <p:cNvPr id="16" name="Freeform 1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7" name="Group 17"/>
          <p:cNvGrpSpPr/>
          <p:nvPr/>
        </p:nvGrpSpPr>
        <p:grpSpPr>
          <a:xfrm>
            <a:off x="-84314" y="527652"/>
            <a:ext cx="17298124" cy="10024998"/>
            <a:chOff x="0" y="0"/>
            <a:chExt cx="4521135" cy="2620190"/>
          </a:xfrm>
        </p:grpSpPr>
        <p:sp>
          <p:nvSpPr>
            <p:cNvPr id="18" name="Freeform 18"/>
            <p:cNvSpPr/>
            <p:nvPr/>
          </p:nvSpPr>
          <p:spPr>
            <a:xfrm>
              <a:off x="0" y="0"/>
              <a:ext cx="4521135" cy="2620190"/>
            </a:xfrm>
            <a:custGeom>
              <a:avLst/>
              <a:gdLst/>
              <a:ahLst/>
              <a:cxnLst/>
              <a:rect l="l" t="t" r="r" b="b"/>
              <a:pathLst>
                <a:path w="4521135" h="2620190">
                  <a:moveTo>
                    <a:pt x="0" y="0"/>
                  </a:moveTo>
                  <a:lnTo>
                    <a:pt x="4521135" y="0"/>
                  </a:lnTo>
                  <a:lnTo>
                    <a:pt x="4521135" y="2620190"/>
                  </a:lnTo>
                  <a:lnTo>
                    <a:pt x="0" y="2620190"/>
                  </a:lnTo>
                  <a:lnTo>
                    <a:pt x="0" y="0"/>
                  </a:lnTo>
                </a:path>
              </a:pathLst>
            </a:custGeom>
            <a:solidFill>
              <a:srgbClr val="FFFFFF"/>
            </a:solidFill>
            <a:ln w="28575">
              <a:solidFill>
                <a:srgbClr val="000000"/>
              </a:solidFill>
            </a:ln>
          </p:spPr>
          <p:txBody>
            <a:bodyPr/>
            <a:lstStyle/>
            <a:p>
              <a:endParaRPr lang="en-US"/>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489425" y="527652"/>
            <a:ext cx="17703235" cy="11802156"/>
            <a:chOff x="0" y="0"/>
            <a:chExt cx="23604313" cy="15736209"/>
          </a:xfrm>
        </p:grpSpPr>
        <p:sp>
          <p:nvSpPr>
            <p:cNvPr id="21" name="Freeform 21"/>
            <p:cNvSpPr/>
            <p:nvPr/>
          </p:nvSpPr>
          <p:spPr>
            <a:xfrm>
              <a:off x="0"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Freeform 22"/>
            <p:cNvSpPr/>
            <p:nvPr/>
          </p:nvSpPr>
          <p:spPr>
            <a:xfrm>
              <a:off x="7868104" y="0"/>
              <a:ext cx="7868104" cy="7868104"/>
            </a:xfrm>
            <a:custGeom>
              <a:avLst/>
              <a:gdLst/>
              <a:ahLst/>
              <a:cxnLst/>
              <a:rect l="l" t="t" r="r" b="b"/>
              <a:pathLst>
                <a:path w="7868104" h="7868104">
                  <a:moveTo>
                    <a:pt x="0" y="0"/>
                  </a:moveTo>
                  <a:lnTo>
                    <a:pt x="7868105" y="0"/>
                  </a:lnTo>
                  <a:lnTo>
                    <a:pt x="7868105"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15736209"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0"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25"/>
            <p:cNvSpPr/>
            <p:nvPr/>
          </p:nvSpPr>
          <p:spPr>
            <a:xfrm>
              <a:off x="7868104" y="7868104"/>
              <a:ext cx="7868104" cy="7868104"/>
            </a:xfrm>
            <a:custGeom>
              <a:avLst/>
              <a:gdLst/>
              <a:ahLst/>
              <a:cxnLst/>
              <a:rect l="l" t="t" r="r" b="b"/>
              <a:pathLst>
                <a:path w="7868104" h="7868104">
                  <a:moveTo>
                    <a:pt x="0" y="0"/>
                  </a:moveTo>
                  <a:lnTo>
                    <a:pt x="7868105" y="0"/>
                  </a:lnTo>
                  <a:lnTo>
                    <a:pt x="7868105"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Freeform 26"/>
            <p:cNvSpPr/>
            <p:nvPr/>
          </p:nvSpPr>
          <p:spPr>
            <a:xfrm>
              <a:off x="15736209"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14460300" y="709904"/>
            <a:ext cx="3666838" cy="947966"/>
            <a:chOff x="0" y="0"/>
            <a:chExt cx="3623462" cy="936752"/>
          </a:xfrm>
        </p:grpSpPr>
        <p:sp>
          <p:nvSpPr>
            <p:cNvPr id="28" name="Freeform 2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9" name="Freeform 2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30" name="Freeform 3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89B"/>
            </a:solidFill>
          </p:spPr>
          <p:txBody>
            <a:bodyPr/>
            <a:lstStyle/>
            <a:p>
              <a:endParaRPr lang="en-US"/>
            </a:p>
          </p:txBody>
        </p:sp>
        <p:sp>
          <p:nvSpPr>
            <p:cNvPr id="31" name="Freeform 3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2" name="TextBox 32"/>
          <p:cNvSpPr txBox="1"/>
          <p:nvPr/>
        </p:nvSpPr>
        <p:spPr>
          <a:xfrm>
            <a:off x="2517003" y="1058217"/>
            <a:ext cx="11690380" cy="789900"/>
          </a:xfrm>
          <a:prstGeom prst="rect">
            <a:avLst/>
          </a:prstGeom>
        </p:spPr>
        <p:txBody>
          <a:bodyPr lIns="0" tIns="0" rIns="0" bIns="0" rtlCol="0" anchor="t">
            <a:spAutoFit/>
          </a:bodyPr>
          <a:lstStyle/>
          <a:p>
            <a:pPr>
              <a:lnSpc>
                <a:spcPts val="5989"/>
              </a:lnSpc>
            </a:pPr>
            <a:r>
              <a:rPr lang="en-US" sz="6112" spc="116">
                <a:solidFill>
                  <a:srgbClr val="231F20"/>
                </a:solidFill>
                <a:latin typeface="TT Slabs Bold"/>
              </a:rPr>
              <a:t>How to Calculate Your GPA</a:t>
            </a:r>
          </a:p>
        </p:txBody>
      </p:sp>
      <p:sp>
        <p:nvSpPr>
          <p:cNvPr id="33" name="TextBox 33"/>
          <p:cNvSpPr txBox="1"/>
          <p:nvPr/>
        </p:nvSpPr>
        <p:spPr>
          <a:xfrm>
            <a:off x="5645162" y="3004037"/>
            <a:ext cx="4834487" cy="812210"/>
          </a:xfrm>
          <a:prstGeom prst="rect">
            <a:avLst/>
          </a:prstGeom>
        </p:spPr>
        <p:txBody>
          <a:bodyPr lIns="0" tIns="0" rIns="0" bIns="0" rtlCol="0" anchor="t">
            <a:spAutoFit/>
          </a:bodyPr>
          <a:lstStyle/>
          <a:p>
            <a:pPr algn="ctr">
              <a:lnSpc>
                <a:spcPts val="5989"/>
              </a:lnSpc>
            </a:pPr>
            <a:r>
              <a:rPr lang="en-US" sz="6112" spc="116">
                <a:solidFill>
                  <a:srgbClr val="231F20"/>
                </a:solidFill>
                <a:highlight>
                  <a:srgbClr val="FFFF00"/>
                </a:highlight>
                <a:latin typeface="TT Slabs Bold"/>
              </a:rPr>
              <a:t>A = 4 points</a:t>
            </a:r>
          </a:p>
        </p:txBody>
      </p:sp>
      <p:sp>
        <p:nvSpPr>
          <p:cNvPr id="34" name="TextBox 34"/>
          <p:cNvSpPr txBox="1"/>
          <p:nvPr/>
        </p:nvSpPr>
        <p:spPr>
          <a:xfrm>
            <a:off x="5543884" y="4540622"/>
            <a:ext cx="5037042" cy="812210"/>
          </a:xfrm>
          <a:prstGeom prst="rect">
            <a:avLst/>
          </a:prstGeom>
        </p:spPr>
        <p:txBody>
          <a:bodyPr lIns="0" tIns="0" rIns="0" bIns="0" rtlCol="0" anchor="t">
            <a:spAutoFit/>
          </a:bodyPr>
          <a:lstStyle/>
          <a:p>
            <a:pPr algn="ctr">
              <a:lnSpc>
                <a:spcPts val="5989"/>
              </a:lnSpc>
            </a:pPr>
            <a:r>
              <a:rPr lang="en-US" sz="6112" spc="116">
                <a:solidFill>
                  <a:srgbClr val="231F20"/>
                </a:solidFill>
                <a:highlight>
                  <a:srgbClr val="00FF00"/>
                </a:highlight>
                <a:latin typeface="TT Slabs Bold"/>
              </a:rPr>
              <a:t>B = 3 points</a:t>
            </a:r>
          </a:p>
        </p:txBody>
      </p:sp>
      <p:sp>
        <p:nvSpPr>
          <p:cNvPr id="35" name="TextBox 35"/>
          <p:cNvSpPr txBox="1"/>
          <p:nvPr/>
        </p:nvSpPr>
        <p:spPr>
          <a:xfrm>
            <a:off x="5543884" y="6100455"/>
            <a:ext cx="5037042" cy="812210"/>
          </a:xfrm>
          <a:prstGeom prst="rect">
            <a:avLst/>
          </a:prstGeom>
        </p:spPr>
        <p:txBody>
          <a:bodyPr lIns="0" tIns="0" rIns="0" bIns="0" rtlCol="0" anchor="t">
            <a:spAutoFit/>
          </a:bodyPr>
          <a:lstStyle/>
          <a:p>
            <a:pPr algn="ctr">
              <a:lnSpc>
                <a:spcPts val="5989"/>
              </a:lnSpc>
            </a:pPr>
            <a:r>
              <a:rPr lang="en-US" sz="6112" spc="116">
                <a:solidFill>
                  <a:srgbClr val="231F20"/>
                </a:solidFill>
                <a:highlight>
                  <a:srgbClr val="00FFFF"/>
                </a:highlight>
                <a:latin typeface="TT Slabs Bold"/>
              </a:rPr>
              <a:t>C = 2 points</a:t>
            </a:r>
          </a:p>
        </p:txBody>
      </p:sp>
      <p:sp>
        <p:nvSpPr>
          <p:cNvPr id="36" name="Freeform 36"/>
          <p:cNvSpPr/>
          <p:nvPr/>
        </p:nvSpPr>
        <p:spPr>
          <a:xfrm rot="-1296669">
            <a:off x="12881467" y="5183721"/>
            <a:ext cx="3426592" cy="4035601"/>
          </a:xfrm>
          <a:custGeom>
            <a:avLst/>
            <a:gdLst/>
            <a:ahLst/>
            <a:cxnLst/>
            <a:rect l="l" t="t" r="r" b="b"/>
            <a:pathLst>
              <a:path w="3426592" h="4035601">
                <a:moveTo>
                  <a:pt x="0" y="0"/>
                </a:moveTo>
                <a:lnTo>
                  <a:pt x="3426593" y="0"/>
                </a:lnTo>
                <a:lnTo>
                  <a:pt x="3426593" y="4035601"/>
                </a:lnTo>
                <a:lnTo>
                  <a:pt x="0" y="40356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7" name="Freeform 37"/>
          <p:cNvSpPr/>
          <p:nvPr/>
        </p:nvSpPr>
        <p:spPr>
          <a:xfrm rot="1091550">
            <a:off x="12515305" y="2672518"/>
            <a:ext cx="566223" cy="1319587"/>
          </a:xfrm>
          <a:custGeom>
            <a:avLst/>
            <a:gdLst/>
            <a:ahLst/>
            <a:cxnLst/>
            <a:rect l="l" t="t" r="r" b="b"/>
            <a:pathLst>
              <a:path w="566223" h="1319587">
                <a:moveTo>
                  <a:pt x="0" y="0"/>
                </a:moveTo>
                <a:lnTo>
                  <a:pt x="566223" y="0"/>
                </a:lnTo>
                <a:lnTo>
                  <a:pt x="566223" y="1319588"/>
                </a:lnTo>
                <a:lnTo>
                  <a:pt x="0" y="13195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8" name="TextBox 38"/>
          <p:cNvSpPr txBox="1"/>
          <p:nvPr/>
        </p:nvSpPr>
        <p:spPr>
          <a:xfrm>
            <a:off x="679498" y="3755430"/>
            <a:ext cx="4349702" cy="2186176"/>
          </a:xfrm>
          <a:prstGeom prst="rect">
            <a:avLst/>
          </a:prstGeom>
        </p:spPr>
        <p:txBody>
          <a:bodyPr wrap="square" lIns="0" tIns="0" rIns="0" bIns="0" rtlCol="0" anchor="t">
            <a:spAutoFit/>
          </a:bodyPr>
          <a:lstStyle/>
          <a:p>
            <a:pPr>
              <a:lnSpc>
                <a:spcPts val="4305"/>
              </a:lnSpc>
            </a:pPr>
            <a:r>
              <a:rPr lang="en-US" sz="3600" spc="58">
                <a:solidFill>
                  <a:srgbClr val="231F20"/>
                </a:solidFill>
                <a:latin typeface="TT Slabs Bold"/>
              </a:rPr>
              <a:t>GPA Calculator </a:t>
            </a:r>
          </a:p>
          <a:p>
            <a:pPr>
              <a:lnSpc>
                <a:spcPts val="4305"/>
              </a:lnSpc>
            </a:pPr>
            <a:r>
              <a:rPr lang="en-US" sz="3600" spc="58">
                <a:solidFill>
                  <a:srgbClr val="231F20"/>
                </a:solidFill>
                <a:latin typeface="TT Slabs"/>
              </a:rPr>
              <a:t>Add all grades together and divide by 6.</a:t>
            </a:r>
          </a:p>
        </p:txBody>
      </p:sp>
      <p:sp>
        <p:nvSpPr>
          <p:cNvPr id="39" name="TextBox 39"/>
          <p:cNvSpPr txBox="1"/>
          <p:nvPr/>
        </p:nvSpPr>
        <p:spPr>
          <a:xfrm>
            <a:off x="5543884" y="7661880"/>
            <a:ext cx="5037042" cy="812210"/>
          </a:xfrm>
          <a:prstGeom prst="rect">
            <a:avLst/>
          </a:prstGeom>
        </p:spPr>
        <p:txBody>
          <a:bodyPr lIns="0" tIns="0" rIns="0" bIns="0" rtlCol="0" anchor="t">
            <a:spAutoFit/>
          </a:bodyPr>
          <a:lstStyle/>
          <a:p>
            <a:pPr algn="ctr">
              <a:lnSpc>
                <a:spcPts val="5989"/>
              </a:lnSpc>
            </a:pPr>
            <a:r>
              <a:rPr lang="en-US" sz="6112" spc="116">
                <a:solidFill>
                  <a:srgbClr val="231F20"/>
                </a:solidFill>
                <a:highlight>
                  <a:srgbClr val="FF00FF"/>
                </a:highlight>
                <a:latin typeface="TT Slabs Bold"/>
              </a:rPr>
              <a:t>D = 1 point</a:t>
            </a:r>
          </a:p>
        </p:txBody>
      </p:sp>
      <p:sp>
        <p:nvSpPr>
          <p:cNvPr id="40" name="TextBox 40"/>
          <p:cNvSpPr txBox="1"/>
          <p:nvPr/>
        </p:nvSpPr>
        <p:spPr>
          <a:xfrm>
            <a:off x="5543884" y="9194731"/>
            <a:ext cx="5037042" cy="812210"/>
          </a:xfrm>
          <a:prstGeom prst="rect">
            <a:avLst/>
          </a:prstGeom>
        </p:spPr>
        <p:txBody>
          <a:bodyPr lIns="0" tIns="0" rIns="0" bIns="0" rtlCol="0" anchor="t">
            <a:spAutoFit/>
          </a:bodyPr>
          <a:lstStyle/>
          <a:p>
            <a:pPr algn="ctr">
              <a:lnSpc>
                <a:spcPts val="5989"/>
              </a:lnSpc>
            </a:pPr>
            <a:r>
              <a:rPr lang="en-US" sz="6112" spc="116">
                <a:solidFill>
                  <a:srgbClr val="231F20"/>
                </a:solidFill>
                <a:highlight>
                  <a:srgbClr val="FF0000"/>
                </a:highlight>
                <a:latin typeface="TT Slabs Bold"/>
              </a:rPr>
              <a:t>F = 0 points</a:t>
            </a:r>
          </a:p>
        </p:txBody>
      </p:sp>
      <p:sp>
        <p:nvSpPr>
          <p:cNvPr id="41" name="TextBox 41"/>
          <p:cNvSpPr txBox="1"/>
          <p:nvPr/>
        </p:nvSpPr>
        <p:spPr>
          <a:xfrm>
            <a:off x="363459" y="8194981"/>
            <a:ext cx="4005791" cy="1634743"/>
          </a:xfrm>
          <a:prstGeom prst="rect">
            <a:avLst/>
          </a:prstGeom>
        </p:spPr>
        <p:txBody>
          <a:bodyPr lIns="0" tIns="0" rIns="0" bIns="0" rtlCol="0" anchor="t">
            <a:spAutoFit/>
          </a:bodyPr>
          <a:lstStyle/>
          <a:p>
            <a:pPr>
              <a:lnSpc>
                <a:spcPts val="4305"/>
              </a:lnSpc>
            </a:pPr>
            <a:r>
              <a:rPr lang="en-US" sz="3075" spc="58">
                <a:solidFill>
                  <a:srgbClr val="231F20"/>
                </a:solidFill>
                <a:highlight>
                  <a:srgbClr val="FFFF00"/>
                </a:highlight>
                <a:latin typeface="TT Slabs Bold"/>
              </a:rPr>
              <a:t>Note: Sports eligibility is a 2.0 &amp; NO F's!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4A9A"/>
        </a:solidFill>
        <a:effectLst/>
      </p:bgPr>
    </p:bg>
    <p:spTree>
      <p:nvGrpSpPr>
        <p:cNvPr id="1" name=""/>
        <p:cNvGrpSpPr/>
        <p:nvPr/>
      </p:nvGrpSpPr>
      <p:grpSpPr>
        <a:xfrm>
          <a:off x="0" y="0"/>
          <a:ext cx="0" cy="0"/>
          <a:chOff x="0" y="0"/>
          <a:chExt cx="0" cy="0"/>
        </a:xfrm>
      </p:grpSpPr>
      <p:grpSp>
        <p:nvGrpSpPr>
          <p:cNvPr id="2" name="Group 2"/>
          <p:cNvGrpSpPr/>
          <p:nvPr/>
        </p:nvGrpSpPr>
        <p:grpSpPr>
          <a:xfrm>
            <a:off x="14450775" y="2108145"/>
            <a:ext cx="3666838" cy="947966"/>
            <a:chOff x="0" y="0"/>
            <a:chExt cx="3623462" cy="936752"/>
          </a:xfrm>
        </p:grpSpPr>
        <p:sp>
          <p:nvSpPr>
            <p:cNvPr id="3" name="Freeform 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4" name="Freeform 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5" name="Freeform 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5B5FC"/>
            </a:solidFill>
          </p:spPr>
          <p:txBody>
            <a:bodyPr/>
            <a:lstStyle/>
            <a:p>
              <a:endParaRPr lang="en-US"/>
            </a:p>
          </p:txBody>
        </p:sp>
        <p:sp>
          <p:nvSpPr>
            <p:cNvPr id="6" name="Freeform 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7" name="Group 7"/>
          <p:cNvGrpSpPr/>
          <p:nvPr/>
        </p:nvGrpSpPr>
        <p:grpSpPr>
          <a:xfrm>
            <a:off x="14450775" y="3573532"/>
            <a:ext cx="3666838" cy="947966"/>
            <a:chOff x="0" y="0"/>
            <a:chExt cx="3623462" cy="936752"/>
          </a:xfrm>
        </p:grpSpPr>
        <p:sp>
          <p:nvSpPr>
            <p:cNvPr id="8" name="Freeform 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9" name="Freeform 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0" name="Freeform 1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BD2"/>
            </a:solidFill>
          </p:spPr>
          <p:txBody>
            <a:bodyPr/>
            <a:lstStyle/>
            <a:p>
              <a:endParaRPr lang="en-US"/>
            </a:p>
          </p:txBody>
        </p:sp>
        <p:sp>
          <p:nvSpPr>
            <p:cNvPr id="11" name="Freeform 1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2" name="Group 12"/>
          <p:cNvGrpSpPr/>
          <p:nvPr/>
        </p:nvGrpSpPr>
        <p:grpSpPr>
          <a:xfrm>
            <a:off x="14450775" y="7787674"/>
            <a:ext cx="3666838" cy="947966"/>
            <a:chOff x="0" y="0"/>
            <a:chExt cx="3623462" cy="936752"/>
          </a:xfrm>
        </p:grpSpPr>
        <p:sp>
          <p:nvSpPr>
            <p:cNvPr id="13" name="Freeform 13"/>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14" name="Freeform 14"/>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15" name="Freeform 15"/>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96F7D2"/>
            </a:solidFill>
          </p:spPr>
          <p:txBody>
            <a:bodyPr/>
            <a:lstStyle/>
            <a:p>
              <a:endParaRPr lang="en-US"/>
            </a:p>
          </p:txBody>
        </p:sp>
        <p:sp>
          <p:nvSpPr>
            <p:cNvPr id="16" name="Freeform 16"/>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grpSp>
        <p:nvGrpSpPr>
          <p:cNvPr id="17" name="Group 17"/>
          <p:cNvGrpSpPr/>
          <p:nvPr/>
        </p:nvGrpSpPr>
        <p:grpSpPr>
          <a:xfrm>
            <a:off x="-84314" y="527652"/>
            <a:ext cx="17298124" cy="10024998"/>
            <a:chOff x="0" y="0"/>
            <a:chExt cx="4521135" cy="2620190"/>
          </a:xfrm>
        </p:grpSpPr>
        <p:sp>
          <p:nvSpPr>
            <p:cNvPr id="18" name="Freeform 18"/>
            <p:cNvSpPr/>
            <p:nvPr/>
          </p:nvSpPr>
          <p:spPr>
            <a:xfrm>
              <a:off x="0" y="0"/>
              <a:ext cx="4521135" cy="2620190"/>
            </a:xfrm>
            <a:custGeom>
              <a:avLst/>
              <a:gdLst/>
              <a:ahLst/>
              <a:cxnLst/>
              <a:rect l="l" t="t" r="r" b="b"/>
              <a:pathLst>
                <a:path w="4521135" h="2620190">
                  <a:moveTo>
                    <a:pt x="0" y="0"/>
                  </a:moveTo>
                  <a:lnTo>
                    <a:pt x="4521135" y="0"/>
                  </a:lnTo>
                  <a:lnTo>
                    <a:pt x="4521135" y="2620190"/>
                  </a:lnTo>
                  <a:lnTo>
                    <a:pt x="0" y="2620190"/>
                  </a:lnTo>
                  <a:lnTo>
                    <a:pt x="0" y="0"/>
                  </a:lnTo>
                </a:path>
              </a:pathLst>
            </a:custGeom>
            <a:solidFill>
              <a:srgbClr val="FFFFFF"/>
            </a:solidFill>
            <a:ln w="28575">
              <a:solidFill>
                <a:srgbClr val="000000"/>
              </a:solidFill>
            </a:ln>
          </p:spPr>
          <p:txBody>
            <a:bodyPr/>
            <a:lstStyle/>
            <a:p>
              <a:endParaRPr lang="en-US"/>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489425" y="527652"/>
            <a:ext cx="17703235" cy="11802156"/>
            <a:chOff x="0" y="0"/>
            <a:chExt cx="23604313" cy="15736209"/>
          </a:xfrm>
        </p:grpSpPr>
        <p:sp>
          <p:nvSpPr>
            <p:cNvPr id="21" name="Freeform 21"/>
            <p:cNvSpPr/>
            <p:nvPr/>
          </p:nvSpPr>
          <p:spPr>
            <a:xfrm>
              <a:off x="0"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Freeform 22"/>
            <p:cNvSpPr/>
            <p:nvPr/>
          </p:nvSpPr>
          <p:spPr>
            <a:xfrm>
              <a:off x="7868104" y="0"/>
              <a:ext cx="7868104" cy="7868104"/>
            </a:xfrm>
            <a:custGeom>
              <a:avLst/>
              <a:gdLst/>
              <a:ahLst/>
              <a:cxnLst/>
              <a:rect l="l" t="t" r="r" b="b"/>
              <a:pathLst>
                <a:path w="7868104" h="7868104">
                  <a:moveTo>
                    <a:pt x="0" y="0"/>
                  </a:moveTo>
                  <a:lnTo>
                    <a:pt x="7868105" y="0"/>
                  </a:lnTo>
                  <a:lnTo>
                    <a:pt x="7868105"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15736209" y="0"/>
              <a:ext cx="7868104" cy="7868104"/>
            </a:xfrm>
            <a:custGeom>
              <a:avLst/>
              <a:gdLst/>
              <a:ahLst/>
              <a:cxnLst/>
              <a:rect l="l" t="t" r="r" b="b"/>
              <a:pathLst>
                <a:path w="7868104" h="7868104">
                  <a:moveTo>
                    <a:pt x="0" y="0"/>
                  </a:moveTo>
                  <a:lnTo>
                    <a:pt x="7868104" y="0"/>
                  </a:lnTo>
                  <a:lnTo>
                    <a:pt x="7868104" y="7868104"/>
                  </a:lnTo>
                  <a:lnTo>
                    <a:pt x="0" y="7868104"/>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0"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25"/>
            <p:cNvSpPr/>
            <p:nvPr/>
          </p:nvSpPr>
          <p:spPr>
            <a:xfrm>
              <a:off x="7868104" y="7868104"/>
              <a:ext cx="7868104" cy="7868104"/>
            </a:xfrm>
            <a:custGeom>
              <a:avLst/>
              <a:gdLst/>
              <a:ahLst/>
              <a:cxnLst/>
              <a:rect l="l" t="t" r="r" b="b"/>
              <a:pathLst>
                <a:path w="7868104" h="7868104">
                  <a:moveTo>
                    <a:pt x="0" y="0"/>
                  </a:moveTo>
                  <a:lnTo>
                    <a:pt x="7868105" y="0"/>
                  </a:lnTo>
                  <a:lnTo>
                    <a:pt x="7868105"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Freeform 26"/>
            <p:cNvSpPr/>
            <p:nvPr/>
          </p:nvSpPr>
          <p:spPr>
            <a:xfrm>
              <a:off x="15736209" y="7868104"/>
              <a:ext cx="7868104" cy="7868104"/>
            </a:xfrm>
            <a:custGeom>
              <a:avLst/>
              <a:gdLst/>
              <a:ahLst/>
              <a:cxnLst/>
              <a:rect l="l" t="t" r="r" b="b"/>
              <a:pathLst>
                <a:path w="7868104" h="7868104">
                  <a:moveTo>
                    <a:pt x="0" y="0"/>
                  </a:moveTo>
                  <a:lnTo>
                    <a:pt x="7868104" y="0"/>
                  </a:lnTo>
                  <a:lnTo>
                    <a:pt x="7868104" y="7868105"/>
                  </a:lnTo>
                  <a:lnTo>
                    <a:pt x="0" y="7868105"/>
                  </a:lnTo>
                  <a:lnTo>
                    <a:pt x="0" y="0"/>
                  </a:lnTo>
                  <a:close/>
                </a:path>
              </a:pathLst>
            </a:custGeom>
            <a:blipFill>
              <a:blip r:embed="rId2">
                <a:alphaModFix amt="34000"/>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14460300" y="709904"/>
            <a:ext cx="3666838" cy="947966"/>
            <a:chOff x="0" y="0"/>
            <a:chExt cx="3623462" cy="936752"/>
          </a:xfrm>
        </p:grpSpPr>
        <p:sp>
          <p:nvSpPr>
            <p:cNvPr id="28" name="Freeform 28"/>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9" name="Freeform 29"/>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FFF"/>
            </a:solidFill>
          </p:spPr>
          <p:txBody>
            <a:bodyPr/>
            <a:lstStyle/>
            <a:p>
              <a:endParaRPr lang="en-US"/>
            </a:p>
          </p:txBody>
        </p:sp>
        <p:sp>
          <p:nvSpPr>
            <p:cNvPr id="30" name="Freeform 30"/>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FFF89B"/>
            </a:solidFill>
          </p:spPr>
          <p:txBody>
            <a:bodyPr/>
            <a:lstStyle/>
            <a:p>
              <a:endParaRPr lang="en-US"/>
            </a:p>
          </p:txBody>
        </p:sp>
        <p:sp>
          <p:nvSpPr>
            <p:cNvPr id="31" name="Freeform 31"/>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2" name="Freeform 32"/>
          <p:cNvSpPr/>
          <p:nvPr/>
        </p:nvSpPr>
        <p:spPr>
          <a:xfrm rot="-1358923">
            <a:off x="14720721" y="7991260"/>
            <a:ext cx="1383732" cy="1629662"/>
          </a:xfrm>
          <a:custGeom>
            <a:avLst/>
            <a:gdLst/>
            <a:ahLst/>
            <a:cxnLst/>
            <a:rect l="l" t="t" r="r" b="b"/>
            <a:pathLst>
              <a:path w="1383732" h="1629662">
                <a:moveTo>
                  <a:pt x="0" y="0"/>
                </a:moveTo>
                <a:lnTo>
                  <a:pt x="1383732" y="0"/>
                </a:lnTo>
                <a:lnTo>
                  <a:pt x="1383732" y="1629663"/>
                </a:lnTo>
                <a:lnTo>
                  <a:pt x="0" y="16296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3" name="Freeform 33"/>
          <p:cNvSpPr/>
          <p:nvPr/>
        </p:nvSpPr>
        <p:spPr>
          <a:xfrm rot="-1729736">
            <a:off x="424499" y="8541761"/>
            <a:ext cx="194229" cy="1810612"/>
          </a:xfrm>
          <a:custGeom>
            <a:avLst/>
            <a:gdLst/>
            <a:ahLst/>
            <a:cxnLst/>
            <a:rect l="l" t="t" r="r" b="b"/>
            <a:pathLst>
              <a:path w="194229" h="1810612">
                <a:moveTo>
                  <a:pt x="0" y="0"/>
                </a:moveTo>
                <a:lnTo>
                  <a:pt x="194229" y="0"/>
                </a:lnTo>
                <a:lnTo>
                  <a:pt x="194229" y="1810611"/>
                </a:lnTo>
                <a:lnTo>
                  <a:pt x="0" y="181061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4" name="Freeform 34"/>
          <p:cNvSpPr/>
          <p:nvPr/>
        </p:nvSpPr>
        <p:spPr>
          <a:xfrm rot="2956687">
            <a:off x="12395278" y="1087177"/>
            <a:ext cx="2911528" cy="751703"/>
          </a:xfrm>
          <a:custGeom>
            <a:avLst/>
            <a:gdLst/>
            <a:ahLst/>
            <a:cxnLst/>
            <a:rect l="l" t="t" r="r" b="b"/>
            <a:pathLst>
              <a:path w="2911528" h="751703">
                <a:moveTo>
                  <a:pt x="0" y="0"/>
                </a:moveTo>
                <a:lnTo>
                  <a:pt x="2911528" y="0"/>
                </a:lnTo>
                <a:lnTo>
                  <a:pt x="2911528" y="751704"/>
                </a:lnTo>
                <a:lnTo>
                  <a:pt x="0" y="7517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5" name="Freeform 35"/>
          <p:cNvSpPr/>
          <p:nvPr/>
        </p:nvSpPr>
        <p:spPr>
          <a:xfrm>
            <a:off x="6499022" y="4696643"/>
            <a:ext cx="3726341" cy="1687016"/>
          </a:xfrm>
          <a:custGeom>
            <a:avLst/>
            <a:gdLst/>
            <a:ahLst/>
            <a:cxnLst/>
            <a:rect l="l" t="t" r="r" b="b"/>
            <a:pathLst>
              <a:path w="3726341" h="1687016">
                <a:moveTo>
                  <a:pt x="0" y="0"/>
                </a:moveTo>
                <a:lnTo>
                  <a:pt x="3726341" y="0"/>
                </a:lnTo>
                <a:lnTo>
                  <a:pt x="3726341" y="1687017"/>
                </a:lnTo>
                <a:lnTo>
                  <a:pt x="0" y="168701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6" name="TextBox 36"/>
          <p:cNvSpPr txBox="1"/>
          <p:nvPr/>
        </p:nvSpPr>
        <p:spPr>
          <a:xfrm>
            <a:off x="692729" y="1228725"/>
            <a:ext cx="12075329" cy="1252970"/>
          </a:xfrm>
          <a:prstGeom prst="rect">
            <a:avLst/>
          </a:prstGeom>
        </p:spPr>
        <p:txBody>
          <a:bodyPr lIns="0" tIns="0" rIns="0" bIns="0" rtlCol="0" anchor="t">
            <a:spAutoFit/>
          </a:bodyPr>
          <a:lstStyle/>
          <a:p>
            <a:pPr>
              <a:lnSpc>
                <a:spcPts val="9426"/>
              </a:lnSpc>
            </a:pPr>
            <a:r>
              <a:rPr lang="en-US" sz="9619" spc="182">
                <a:solidFill>
                  <a:srgbClr val="000000"/>
                </a:solidFill>
                <a:latin typeface="TT Slabs Bold"/>
              </a:rPr>
              <a:t>Getting Involved! </a:t>
            </a:r>
          </a:p>
        </p:txBody>
      </p:sp>
      <p:sp>
        <p:nvSpPr>
          <p:cNvPr id="37" name="TextBox 37"/>
          <p:cNvSpPr txBox="1"/>
          <p:nvPr/>
        </p:nvSpPr>
        <p:spPr>
          <a:xfrm>
            <a:off x="276422" y="3469303"/>
            <a:ext cx="5583483" cy="5726430"/>
          </a:xfrm>
          <a:prstGeom prst="rect">
            <a:avLst/>
          </a:prstGeom>
        </p:spPr>
        <p:txBody>
          <a:bodyPr lIns="0" tIns="0" rIns="0" bIns="0" rtlCol="0" anchor="t">
            <a:spAutoFit/>
          </a:bodyPr>
          <a:lstStyle/>
          <a:p>
            <a:pPr algn="ctr">
              <a:lnSpc>
                <a:spcPts val="5599"/>
              </a:lnSpc>
              <a:spcBef>
                <a:spcPct val="0"/>
              </a:spcBef>
            </a:pPr>
            <a:r>
              <a:rPr lang="en-US" sz="3999" u="sng">
                <a:solidFill>
                  <a:srgbClr val="000000"/>
                </a:solidFill>
                <a:latin typeface="TT Slabs Bold"/>
              </a:rPr>
              <a:t>Why Get Involved</a:t>
            </a:r>
          </a:p>
          <a:p>
            <a:pPr marL="561336" lvl="1" indent="-280668" algn="ctr">
              <a:lnSpc>
                <a:spcPts val="3639"/>
              </a:lnSpc>
              <a:buFont typeface="Arial"/>
              <a:buChar char="•"/>
            </a:pPr>
            <a:r>
              <a:rPr lang="en-US" sz="2599">
                <a:solidFill>
                  <a:srgbClr val="000000"/>
                </a:solidFill>
                <a:latin typeface="TT Slabs"/>
              </a:rPr>
              <a:t>Meet friends w/similar interests &amp; helps develop interests</a:t>
            </a:r>
          </a:p>
          <a:p>
            <a:pPr marL="561336" lvl="1" indent="-280668" algn="ctr">
              <a:lnSpc>
                <a:spcPts val="3639"/>
              </a:lnSpc>
              <a:buFont typeface="Arial"/>
              <a:buChar char="•"/>
            </a:pPr>
            <a:r>
              <a:rPr lang="en-US" sz="2599">
                <a:solidFill>
                  <a:srgbClr val="000000"/>
                </a:solidFill>
                <a:latin typeface="TT Slabs"/>
              </a:rPr>
              <a:t>Keeps students engaged</a:t>
            </a:r>
          </a:p>
          <a:p>
            <a:pPr marL="561336" lvl="1" indent="-280668" algn="ctr">
              <a:lnSpc>
                <a:spcPts val="3639"/>
              </a:lnSpc>
              <a:buFont typeface="Arial"/>
              <a:buChar char="•"/>
            </a:pPr>
            <a:r>
              <a:rPr lang="en-US" sz="2599">
                <a:solidFill>
                  <a:srgbClr val="000000"/>
                </a:solidFill>
                <a:latin typeface="TT Slabs"/>
              </a:rPr>
              <a:t>Improved academic outcomes when students are connected</a:t>
            </a:r>
          </a:p>
          <a:p>
            <a:pPr marL="561336" lvl="1" indent="-280668" algn="ctr">
              <a:lnSpc>
                <a:spcPts val="3639"/>
              </a:lnSpc>
              <a:buFont typeface="Arial"/>
              <a:buChar char="•"/>
            </a:pPr>
            <a:r>
              <a:rPr lang="en-US" sz="2599">
                <a:solidFill>
                  <a:srgbClr val="000000"/>
                </a:solidFill>
                <a:latin typeface="TT Slabs"/>
              </a:rPr>
              <a:t>Good for mental and/or physical health</a:t>
            </a:r>
          </a:p>
          <a:p>
            <a:pPr marL="561336" lvl="1" indent="-280668" algn="ctr">
              <a:lnSpc>
                <a:spcPts val="3639"/>
              </a:lnSpc>
              <a:buFont typeface="Arial"/>
              <a:buChar char="•"/>
            </a:pPr>
            <a:r>
              <a:rPr lang="en-US" sz="2599">
                <a:solidFill>
                  <a:srgbClr val="000000"/>
                </a:solidFill>
                <a:latin typeface="TT Slabs"/>
              </a:rPr>
              <a:t>Looks good for college admissions</a:t>
            </a:r>
          </a:p>
        </p:txBody>
      </p:sp>
      <p:sp>
        <p:nvSpPr>
          <p:cNvPr id="38" name="TextBox 38"/>
          <p:cNvSpPr txBox="1"/>
          <p:nvPr/>
        </p:nvSpPr>
        <p:spPr>
          <a:xfrm>
            <a:off x="10940223" y="3476550"/>
            <a:ext cx="5486958" cy="3934410"/>
          </a:xfrm>
          <a:prstGeom prst="rect">
            <a:avLst/>
          </a:prstGeom>
        </p:spPr>
        <p:txBody>
          <a:bodyPr wrap="square" lIns="0" tIns="0" rIns="0" bIns="0" rtlCol="0" anchor="t">
            <a:spAutoFit/>
          </a:bodyPr>
          <a:lstStyle/>
          <a:p>
            <a:pPr algn="ctr">
              <a:lnSpc>
                <a:spcPts val="5599"/>
              </a:lnSpc>
              <a:spcBef>
                <a:spcPct val="0"/>
              </a:spcBef>
            </a:pPr>
            <a:r>
              <a:rPr lang="en-US" sz="3950" u="sng">
                <a:solidFill>
                  <a:srgbClr val="000000"/>
                </a:solidFill>
                <a:latin typeface="TT Slabs Bold"/>
              </a:rPr>
              <a:t>How to Get Involved</a:t>
            </a:r>
          </a:p>
          <a:p>
            <a:pPr marL="561340" lvl="1" indent="-280670" algn="ctr">
              <a:lnSpc>
                <a:spcPts val="3640"/>
              </a:lnSpc>
              <a:buFont typeface="Arial"/>
              <a:buChar char="•"/>
            </a:pPr>
            <a:r>
              <a:rPr lang="en-US" sz="2600">
                <a:solidFill>
                  <a:srgbClr val="000000"/>
                </a:solidFill>
                <a:latin typeface="TT Slabs"/>
              </a:rPr>
              <a:t>Play Sports</a:t>
            </a:r>
          </a:p>
          <a:p>
            <a:pPr marL="561340" lvl="1" indent="-280670" algn="ctr">
              <a:lnSpc>
                <a:spcPts val="3640"/>
              </a:lnSpc>
              <a:buFont typeface="Arial"/>
              <a:buChar char="•"/>
            </a:pPr>
            <a:r>
              <a:rPr lang="en-US" sz="2600">
                <a:solidFill>
                  <a:srgbClr val="000000"/>
                </a:solidFill>
                <a:latin typeface="TT Slabs"/>
              </a:rPr>
              <a:t>Join Leadership</a:t>
            </a:r>
          </a:p>
          <a:p>
            <a:pPr marL="561340" lvl="1" indent="-280670" algn="ctr">
              <a:lnSpc>
                <a:spcPts val="3640"/>
              </a:lnSpc>
              <a:buFont typeface="Arial"/>
              <a:buChar char="•"/>
            </a:pPr>
            <a:r>
              <a:rPr lang="en-US" sz="2600">
                <a:solidFill>
                  <a:srgbClr val="000000"/>
                </a:solidFill>
                <a:latin typeface="TT Slabs"/>
              </a:rPr>
              <a:t>Join Clubs</a:t>
            </a:r>
          </a:p>
          <a:p>
            <a:pPr marL="561340" lvl="1" indent="-280670" algn="ctr">
              <a:lnSpc>
                <a:spcPts val="3640"/>
              </a:lnSpc>
              <a:buFont typeface="Arial"/>
              <a:buChar char="•"/>
            </a:pPr>
            <a:r>
              <a:rPr lang="en-US" sz="2600">
                <a:solidFill>
                  <a:srgbClr val="000000"/>
                </a:solidFill>
                <a:latin typeface="TT Slabs"/>
              </a:rPr>
              <a:t>Volunteer</a:t>
            </a:r>
          </a:p>
          <a:p>
            <a:pPr marL="561340" lvl="1" indent="-280670" algn="ctr">
              <a:lnSpc>
                <a:spcPts val="3640"/>
              </a:lnSpc>
              <a:buFont typeface="Arial"/>
              <a:buChar char="•"/>
            </a:pPr>
            <a:r>
              <a:rPr lang="en-US" sz="2600">
                <a:solidFill>
                  <a:srgbClr val="000000"/>
                </a:solidFill>
                <a:latin typeface="TT Slabs"/>
              </a:rPr>
              <a:t>Attend Activities</a:t>
            </a:r>
          </a:p>
          <a:p>
            <a:pPr marL="561340" lvl="1" indent="-280670" algn="ctr">
              <a:lnSpc>
                <a:spcPts val="3640"/>
              </a:lnSpc>
              <a:buFont typeface="Arial"/>
              <a:buChar char="•"/>
            </a:pPr>
            <a:r>
              <a:rPr lang="en-US" sz="2600" b="1">
                <a:solidFill>
                  <a:srgbClr val="000000"/>
                </a:solidFill>
                <a:latin typeface="TT Slabs"/>
              </a:rPr>
              <a:t>Club Rush Sept 4th &amp; 5th</a:t>
            </a:r>
          </a:p>
          <a:p>
            <a:pPr marL="561340" lvl="1" indent="-280670" algn="ctr">
              <a:lnSpc>
                <a:spcPts val="3640"/>
              </a:lnSpc>
              <a:buFont typeface="Arial"/>
              <a:buChar char="•"/>
            </a:pPr>
            <a:endParaRPr lang="en-US" sz="2600">
              <a:solidFill>
                <a:srgbClr val="000000"/>
              </a:solidFill>
              <a:latin typeface="TT Slab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oster with text and images&#10;&#10;Description automatically generated">
            <a:extLst>
              <a:ext uri="{FF2B5EF4-FFF2-40B4-BE49-F238E27FC236}">
                <a16:creationId xmlns:a16="http://schemas.microsoft.com/office/drawing/2014/main" id="{FD23C44A-A993-3ECF-D4AC-751392669932}"/>
              </a:ext>
            </a:extLst>
          </p:cNvPr>
          <p:cNvPicPr>
            <a:picLocks noChangeAspect="1"/>
          </p:cNvPicPr>
          <p:nvPr/>
        </p:nvPicPr>
        <p:blipFill>
          <a:blip r:embed="rId2"/>
          <a:stretch>
            <a:fillRect/>
          </a:stretch>
        </p:blipFill>
        <p:spPr>
          <a:xfrm>
            <a:off x="891718" y="168948"/>
            <a:ext cx="7360564" cy="10123460"/>
          </a:xfrm>
          <a:prstGeom prst="rect">
            <a:avLst/>
          </a:prstGeom>
        </p:spPr>
      </p:pic>
      <p:pic>
        <p:nvPicPr>
          <p:cNvPr id="7" name="Picture 6" descr="A close-up of a form&#10;&#10;Description automatically generated">
            <a:extLst>
              <a:ext uri="{FF2B5EF4-FFF2-40B4-BE49-F238E27FC236}">
                <a16:creationId xmlns:a16="http://schemas.microsoft.com/office/drawing/2014/main" id="{38629C2C-F887-F4AF-C5CC-7318DA6A26B9}"/>
              </a:ext>
            </a:extLst>
          </p:cNvPr>
          <p:cNvPicPr>
            <a:picLocks noChangeAspect="1"/>
          </p:cNvPicPr>
          <p:nvPr/>
        </p:nvPicPr>
        <p:blipFill>
          <a:blip r:embed="rId3"/>
          <a:stretch>
            <a:fillRect/>
          </a:stretch>
        </p:blipFill>
        <p:spPr>
          <a:xfrm>
            <a:off x="9348706" y="145377"/>
            <a:ext cx="7746569" cy="9899381"/>
          </a:xfrm>
          <a:prstGeom prst="rect">
            <a:avLst/>
          </a:prstGeom>
        </p:spPr>
      </p:pic>
      <p:sp>
        <p:nvSpPr>
          <p:cNvPr id="9" name="Freeform 34">
            <a:extLst>
              <a:ext uri="{FF2B5EF4-FFF2-40B4-BE49-F238E27FC236}">
                <a16:creationId xmlns:a16="http://schemas.microsoft.com/office/drawing/2014/main" id="{F892D50C-75B6-EAE6-D810-599834A20620}"/>
              </a:ext>
            </a:extLst>
          </p:cNvPr>
          <p:cNvSpPr/>
          <p:nvPr/>
        </p:nvSpPr>
        <p:spPr>
          <a:xfrm rot="-1260000">
            <a:off x="864981" y="382248"/>
            <a:ext cx="685453" cy="2203267"/>
          </a:xfrm>
          <a:custGeom>
            <a:avLst/>
            <a:gdLst/>
            <a:ahLst/>
            <a:cxnLst/>
            <a:rect l="l" t="t" r="r" b="b"/>
            <a:pathLst>
              <a:path w="666081" h="2261385">
                <a:moveTo>
                  <a:pt x="0" y="0"/>
                </a:moveTo>
                <a:lnTo>
                  <a:pt x="666081" y="0"/>
                </a:lnTo>
                <a:lnTo>
                  <a:pt x="666081" y="2261385"/>
                </a:lnTo>
                <a:lnTo>
                  <a:pt x="0" y="22613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32">
            <a:extLst>
              <a:ext uri="{FF2B5EF4-FFF2-40B4-BE49-F238E27FC236}">
                <a16:creationId xmlns:a16="http://schemas.microsoft.com/office/drawing/2014/main" id="{F8F63C15-3333-4B52-3318-CDEE00446C6B}"/>
              </a:ext>
            </a:extLst>
          </p:cNvPr>
          <p:cNvSpPr/>
          <p:nvPr/>
        </p:nvSpPr>
        <p:spPr>
          <a:xfrm rot="6852690">
            <a:off x="15820724" y="1149687"/>
            <a:ext cx="2532131" cy="653750"/>
          </a:xfrm>
          <a:custGeom>
            <a:avLst/>
            <a:gdLst/>
            <a:ahLst/>
            <a:cxnLst/>
            <a:rect l="l" t="t" r="r" b="b"/>
            <a:pathLst>
              <a:path w="2532131" h="653750">
                <a:moveTo>
                  <a:pt x="0" y="0"/>
                </a:moveTo>
                <a:lnTo>
                  <a:pt x="2532131" y="0"/>
                </a:lnTo>
                <a:lnTo>
                  <a:pt x="2532131" y="653750"/>
                </a:lnTo>
                <a:lnTo>
                  <a:pt x="0" y="6537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1318393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4924561" y="2584507"/>
            <a:ext cx="1199918" cy="1210926"/>
          </a:xfrm>
          <a:custGeom>
            <a:avLst/>
            <a:gdLst/>
            <a:ahLst/>
            <a:cxnLst/>
            <a:rect l="l" t="t" r="r" b="b"/>
            <a:pathLst>
              <a:path w="1199918" h="1210926">
                <a:moveTo>
                  <a:pt x="0" y="0"/>
                </a:moveTo>
                <a:lnTo>
                  <a:pt x="1199918" y="0"/>
                </a:lnTo>
                <a:lnTo>
                  <a:pt x="1199918" y="1210927"/>
                </a:lnTo>
                <a:lnTo>
                  <a:pt x="0" y="12109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682061" y="8174518"/>
            <a:ext cx="787839" cy="809928"/>
          </a:xfrm>
          <a:custGeom>
            <a:avLst/>
            <a:gdLst/>
            <a:ahLst/>
            <a:cxnLst/>
            <a:rect l="l" t="t" r="r" b="b"/>
            <a:pathLst>
              <a:path w="787839" h="809928">
                <a:moveTo>
                  <a:pt x="0" y="0"/>
                </a:moveTo>
                <a:lnTo>
                  <a:pt x="787840" y="0"/>
                </a:lnTo>
                <a:lnTo>
                  <a:pt x="787840" y="809928"/>
                </a:lnTo>
                <a:lnTo>
                  <a:pt x="0" y="8099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5400000">
            <a:off x="3783688" y="8089091"/>
            <a:ext cx="1031159" cy="809928"/>
          </a:xfrm>
          <a:custGeom>
            <a:avLst/>
            <a:gdLst/>
            <a:ahLst/>
            <a:cxnLst/>
            <a:rect l="l" t="t" r="r" b="b"/>
            <a:pathLst>
              <a:path w="1031159" h="809928">
                <a:moveTo>
                  <a:pt x="0" y="0"/>
                </a:moveTo>
                <a:lnTo>
                  <a:pt x="1031159" y="0"/>
                </a:lnTo>
                <a:lnTo>
                  <a:pt x="1031159" y="809928"/>
                </a:lnTo>
                <a:lnTo>
                  <a:pt x="0" y="80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5" name="Group 5"/>
          <p:cNvGrpSpPr/>
          <p:nvPr/>
        </p:nvGrpSpPr>
        <p:grpSpPr>
          <a:xfrm rot="5400000">
            <a:off x="4940671" y="6437680"/>
            <a:ext cx="821985" cy="1032658"/>
            <a:chOff x="0" y="0"/>
            <a:chExt cx="2867152" cy="3601999"/>
          </a:xfrm>
        </p:grpSpPr>
        <p:sp>
          <p:nvSpPr>
            <p:cNvPr id="6" name="Freeform 6"/>
            <p:cNvSpPr/>
            <p:nvPr/>
          </p:nvSpPr>
          <p:spPr>
            <a:xfrm>
              <a:off x="0" y="0"/>
              <a:ext cx="2867152" cy="3602000"/>
            </a:xfrm>
            <a:custGeom>
              <a:avLst/>
              <a:gdLst/>
              <a:ahLst/>
              <a:cxnLst/>
              <a:rect l="l" t="t" r="r" b="b"/>
              <a:pathLst>
                <a:path w="2867152" h="3602000">
                  <a:moveTo>
                    <a:pt x="1433576" y="25400"/>
                  </a:moveTo>
                  <a:cubicBezTo>
                    <a:pt x="657111" y="25400"/>
                    <a:pt x="25400" y="657111"/>
                    <a:pt x="25400" y="1433576"/>
                  </a:cubicBezTo>
                  <a:lnTo>
                    <a:pt x="25400" y="3576600"/>
                  </a:lnTo>
                  <a:lnTo>
                    <a:pt x="2841752" y="3576600"/>
                  </a:lnTo>
                  <a:lnTo>
                    <a:pt x="2841752" y="1433576"/>
                  </a:lnTo>
                  <a:cubicBezTo>
                    <a:pt x="2841752" y="657111"/>
                    <a:pt x="2210041" y="25400"/>
                    <a:pt x="1433576" y="25400"/>
                  </a:cubicBezTo>
                  <a:moveTo>
                    <a:pt x="1431582" y="428866"/>
                  </a:moveTo>
                  <a:cubicBezTo>
                    <a:pt x="1364234" y="428866"/>
                    <a:pt x="1309446" y="374079"/>
                    <a:pt x="1309446" y="306730"/>
                  </a:cubicBezTo>
                  <a:cubicBezTo>
                    <a:pt x="1309446" y="239382"/>
                    <a:pt x="1364234" y="184595"/>
                    <a:pt x="1431582" y="184595"/>
                  </a:cubicBezTo>
                  <a:cubicBezTo>
                    <a:pt x="1498930" y="184595"/>
                    <a:pt x="1553718" y="239382"/>
                    <a:pt x="1553718" y="306730"/>
                  </a:cubicBezTo>
                  <a:cubicBezTo>
                    <a:pt x="1553718" y="374079"/>
                    <a:pt x="1498930" y="428866"/>
                    <a:pt x="1431582" y="428866"/>
                  </a:cubicBezTo>
                  <a:moveTo>
                    <a:pt x="1433576" y="0"/>
                  </a:moveTo>
                  <a:cubicBezTo>
                    <a:pt x="643103" y="0"/>
                    <a:pt x="0" y="643103"/>
                    <a:pt x="0" y="1433576"/>
                  </a:cubicBezTo>
                  <a:lnTo>
                    <a:pt x="0" y="3589300"/>
                  </a:lnTo>
                  <a:cubicBezTo>
                    <a:pt x="0" y="3596322"/>
                    <a:pt x="5690" y="3602000"/>
                    <a:pt x="12700" y="3602000"/>
                  </a:cubicBezTo>
                  <a:lnTo>
                    <a:pt x="2854452" y="3602000"/>
                  </a:lnTo>
                  <a:cubicBezTo>
                    <a:pt x="2861475" y="3602000"/>
                    <a:pt x="2867152" y="3596322"/>
                    <a:pt x="2867152" y="3589300"/>
                  </a:cubicBezTo>
                  <a:lnTo>
                    <a:pt x="2867152" y="1433576"/>
                  </a:lnTo>
                  <a:cubicBezTo>
                    <a:pt x="2867152" y="643103"/>
                    <a:pt x="2224062" y="0"/>
                    <a:pt x="1433576" y="0"/>
                  </a:cubicBezTo>
                  <a:moveTo>
                    <a:pt x="2841752" y="3576600"/>
                  </a:moveTo>
                  <a:lnTo>
                    <a:pt x="25400" y="3576600"/>
                  </a:lnTo>
                  <a:lnTo>
                    <a:pt x="25400" y="1433576"/>
                  </a:lnTo>
                  <a:cubicBezTo>
                    <a:pt x="25400" y="657111"/>
                    <a:pt x="657111" y="25400"/>
                    <a:pt x="1433576" y="25400"/>
                  </a:cubicBezTo>
                  <a:cubicBezTo>
                    <a:pt x="2210041" y="25400"/>
                    <a:pt x="2841752" y="657111"/>
                    <a:pt x="2841752" y="1433576"/>
                  </a:cubicBezTo>
                  <a:lnTo>
                    <a:pt x="2841752" y="3576600"/>
                  </a:lnTo>
                  <a:moveTo>
                    <a:pt x="1431582" y="184594"/>
                  </a:moveTo>
                  <a:cubicBezTo>
                    <a:pt x="1364234" y="184594"/>
                    <a:pt x="1309446" y="239382"/>
                    <a:pt x="1309446" y="306730"/>
                  </a:cubicBezTo>
                  <a:cubicBezTo>
                    <a:pt x="1309446" y="374078"/>
                    <a:pt x="1364234" y="428866"/>
                    <a:pt x="1431582" y="428866"/>
                  </a:cubicBezTo>
                  <a:cubicBezTo>
                    <a:pt x="1498930" y="428866"/>
                    <a:pt x="1553718" y="374078"/>
                    <a:pt x="1553718" y="306730"/>
                  </a:cubicBezTo>
                  <a:cubicBezTo>
                    <a:pt x="1553718" y="239382"/>
                    <a:pt x="1498930" y="184594"/>
                    <a:pt x="1431582" y="184594"/>
                  </a:cubicBezTo>
                  <a:moveTo>
                    <a:pt x="1431582" y="403466"/>
                  </a:moveTo>
                  <a:cubicBezTo>
                    <a:pt x="1378242" y="403466"/>
                    <a:pt x="1334846" y="360070"/>
                    <a:pt x="1334846" y="306730"/>
                  </a:cubicBezTo>
                  <a:cubicBezTo>
                    <a:pt x="1334846" y="253390"/>
                    <a:pt x="1378242" y="209994"/>
                    <a:pt x="1431582" y="209994"/>
                  </a:cubicBezTo>
                  <a:cubicBezTo>
                    <a:pt x="1484922" y="209994"/>
                    <a:pt x="1528318" y="253390"/>
                    <a:pt x="1528318" y="306730"/>
                  </a:cubicBezTo>
                  <a:cubicBezTo>
                    <a:pt x="1528318" y="360070"/>
                    <a:pt x="1484922" y="403466"/>
                    <a:pt x="1431582" y="403466"/>
                  </a:cubicBezTo>
                </a:path>
              </a:pathLst>
            </a:custGeom>
            <a:solidFill>
              <a:srgbClr val="231F20"/>
            </a:solidFill>
          </p:spPr>
          <p:txBody>
            <a:bodyPr/>
            <a:lstStyle/>
            <a:p>
              <a:endParaRPr lang="en-US"/>
            </a:p>
          </p:txBody>
        </p:sp>
        <p:sp>
          <p:nvSpPr>
            <p:cNvPr id="7" name="Freeform 7"/>
            <p:cNvSpPr/>
            <p:nvPr/>
          </p:nvSpPr>
          <p:spPr>
            <a:xfrm>
              <a:off x="25400" y="25400"/>
              <a:ext cx="2816352" cy="3551200"/>
            </a:xfrm>
            <a:custGeom>
              <a:avLst/>
              <a:gdLst/>
              <a:ahLst/>
              <a:cxnLst/>
              <a:rect l="l" t="t" r="r" b="b"/>
              <a:pathLst>
                <a:path w="2816352" h="3551200">
                  <a:moveTo>
                    <a:pt x="1408176" y="0"/>
                  </a:moveTo>
                  <a:cubicBezTo>
                    <a:pt x="631711" y="0"/>
                    <a:pt x="0" y="631711"/>
                    <a:pt x="0" y="1408176"/>
                  </a:cubicBezTo>
                  <a:lnTo>
                    <a:pt x="0" y="3551200"/>
                  </a:lnTo>
                  <a:lnTo>
                    <a:pt x="2816352" y="3551200"/>
                  </a:lnTo>
                  <a:lnTo>
                    <a:pt x="2816352" y="1408176"/>
                  </a:lnTo>
                  <a:cubicBezTo>
                    <a:pt x="2816352" y="631711"/>
                    <a:pt x="2184641" y="0"/>
                    <a:pt x="1408176" y="0"/>
                  </a:cubicBezTo>
                  <a:moveTo>
                    <a:pt x="1406182" y="403466"/>
                  </a:moveTo>
                  <a:cubicBezTo>
                    <a:pt x="1338834" y="403466"/>
                    <a:pt x="1284046" y="348679"/>
                    <a:pt x="1284046" y="281330"/>
                  </a:cubicBezTo>
                  <a:cubicBezTo>
                    <a:pt x="1284046" y="213982"/>
                    <a:pt x="1338834" y="159195"/>
                    <a:pt x="1406182" y="159195"/>
                  </a:cubicBezTo>
                  <a:cubicBezTo>
                    <a:pt x="1473530" y="159195"/>
                    <a:pt x="1528318" y="213982"/>
                    <a:pt x="1528318" y="281330"/>
                  </a:cubicBezTo>
                  <a:cubicBezTo>
                    <a:pt x="1528318" y="348679"/>
                    <a:pt x="1473530" y="403466"/>
                    <a:pt x="1406182" y="403466"/>
                  </a:cubicBezTo>
                </a:path>
              </a:pathLst>
            </a:custGeom>
            <a:solidFill>
              <a:srgbClr val="96F7D2"/>
            </a:solidFill>
          </p:spPr>
          <p:txBody>
            <a:bodyPr/>
            <a:lstStyle/>
            <a:p>
              <a:endParaRPr lang="en-US"/>
            </a:p>
          </p:txBody>
        </p:sp>
        <p:sp>
          <p:nvSpPr>
            <p:cNvPr id="8" name="Freeform 8"/>
            <p:cNvSpPr/>
            <p:nvPr/>
          </p:nvSpPr>
          <p:spPr>
            <a:xfrm>
              <a:off x="0" y="0"/>
              <a:ext cx="2867152" cy="3602000"/>
            </a:xfrm>
            <a:custGeom>
              <a:avLst/>
              <a:gdLst/>
              <a:ahLst/>
              <a:cxnLst/>
              <a:rect l="l" t="t" r="r" b="b"/>
              <a:pathLst>
                <a:path w="2867152" h="3602000">
                  <a:moveTo>
                    <a:pt x="1433576" y="0"/>
                  </a:moveTo>
                  <a:cubicBezTo>
                    <a:pt x="643103" y="0"/>
                    <a:pt x="0" y="643103"/>
                    <a:pt x="0" y="1433576"/>
                  </a:cubicBezTo>
                  <a:lnTo>
                    <a:pt x="0" y="3589300"/>
                  </a:lnTo>
                  <a:cubicBezTo>
                    <a:pt x="0" y="3596322"/>
                    <a:pt x="5690" y="3602000"/>
                    <a:pt x="12700" y="3602000"/>
                  </a:cubicBezTo>
                  <a:lnTo>
                    <a:pt x="2854452" y="3602000"/>
                  </a:lnTo>
                  <a:cubicBezTo>
                    <a:pt x="2861475" y="3602000"/>
                    <a:pt x="2867152" y="3596322"/>
                    <a:pt x="2867152" y="3589300"/>
                  </a:cubicBezTo>
                  <a:lnTo>
                    <a:pt x="2867152" y="1433576"/>
                  </a:lnTo>
                  <a:cubicBezTo>
                    <a:pt x="2867152" y="643103"/>
                    <a:pt x="2224062" y="0"/>
                    <a:pt x="1433576" y="0"/>
                  </a:cubicBezTo>
                  <a:moveTo>
                    <a:pt x="2841752" y="3576600"/>
                  </a:moveTo>
                  <a:lnTo>
                    <a:pt x="25400" y="3576600"/>
                  </a:lnTo>
                  <a:lnTo>
                    <a:pt x="25400" y="1433576"/>
                  </a:lnTo>
                  <a:cubicBezTo>
                    <a:pt x="25400" y="657111"/>
                    <a:pt x="657111" y="25400"/>
                    <a:pt x="1433576" y="25400"/>
                  </a:cubicBezTo>
                  <a:cubicBezTo>
                    <a:pt x="2210041" y="25400"/>
                    <a:pt x="2841752" y="657111"/>
                    <a:pt x="2841752" y="1433576"/>
                  </a:cubicBezTo>
                  <a:lnTo>
                    <a:pt x="2841752" y="3576600"/>
                  </a:lnTo>
                  <a:moveTo>
                    <a:pt x="1431582" y="184594"/>
                  </a:moveTo>
                  <a:cubicBezTo>
                    <a:pt x="1364234" y="184594"/>
                    <a:pt x="1309446" y="239382"/>
                    <a:pt x="1309446" y="306730"/>
                  </a:cubicBezTo>
                  <a:cubicBezTo>
                    <a:pt x="1309446" y="374078"/>
                    <a:pt x="1364234" y="428866"/>
                    <a:pt x="1431582" y="428866"/>
                  </a:cubicBezTo>
                  <a:cubicBezTo>
                    <a:pt x="1498930" y="428866"/>
                    <a:pt x="1553718" y="374078"/>
                    <a:pt x="1553718" y="306730"/>
                  </a:cubicBezTo>
                  <a:cubicBezTo>
                    <a:pt x="1553718" y="239382"/>
                    <a:pt x="1498930" y="184594"/>
                    <a:pt x="1431582" y="184594"/>
                  </a:cubicBezTo>
                  <a:moveTo>
                    <a:pt x="1431582" y="403466"/>
                  </a:moveTo>
                  <a:cubicBezTo>
                    <a:pt x="1378242" y="403466"/>
                    <a:pt x="1334846" y="360070"/>
                    <a:pt x="1334846" y="306730"/>
                  </a:cubicBezTo>
                  <a:cubicBezTo>
                    <a:pt x="1334846" y="253390"/>
                    <a:pt x="1378242" y="209994"/>
                    <a:pt x="1431582" y="209994"/>
                  </a:cubicBezTo>
                  <a:cubicBezTo>
                    <a:pt x="1484922" y="209994"/>
                    <a:pt x="1528318" y="253390"/>
                    <a:pt x="1528318" y="306730"/>
                  </a:cubicBezTo>
                  <a:cubicBezTo>
                    <a:pt x="1528318" y="360070"/>
                    <a:pt x="1484922" y="403466"/>
                    <a:pt x="1431582" y="403466"/>
                  </a:cubicBezTo>
                </a:path>
              </a:pathLst>
            </a:custGeom>
            <a:solidFill>
              <a:srgbClr val="231F20"/>
            </a:solidFill>
          </p:spPr>
          <p:txBody>
            <a:bodyPr/>
            <a:lstStyle/>
            <a:p>
              <a:endParaRPr lang="en-US"/>
            </a:p>
          </p:txBody>
        </p:sp>
      </p:grpSp>
      <p:sp>
        <p:nvSpPr>
          <p:cNvPr id="9" name="Freeform 9"/>
          <p:cNvSpPr/>
          <p:nvPr/>
        </p:nvSpPr>
        <p:spPr>
          <a:xfrm rot="5400000">
            <a:off x="1106595" y="8263882"/>
            <a:ext cx="1120936" cy="709247"/>
          </a:xfrm>
          <a:custGeom>
            <a:avLst/>
            <a:gdLst/>
            <a:ahLst/>
            <a:cxnLst/>
            <a:rect l="l" t="t" r="r" b="b"/>
            <a:pathLst>
              <a:path w="1120936" h="709247">
                <a:moveTo>
                  <a:pt x="0" y="0"/>
                </a:moveTo>
                <a:lnTo>
                  <a:pt x="1120936" y="0"/>
                </a:lnTo>
                <a:lnTo>
                  <a:pt x="1120936" y="709246"/>
                </a:lnTo>
                <a:lnTo>
                  <a:pt x="0" y="7092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5400000">
            <a:off x="3358966" y="6164744"/>
            <a:ext cx="1175097" cy="1383947"/>
          </a:xfrm>
          <a:custGeom>
            <a:avLst/>
            <a:gdLst/>
            <a:ahLst/>
            <a:cxnLst/>
            <a:rect l="l" t="t" r="r" b="b"/>
            <a:pathLst>
              <a:path w="1175097" h="1383947">
                <a:moveTo>
                  <a:pt x="0" y="0"/>
                </a:moveTo>
                <a:lnTo>
                  <a:pt x="1175097" y="0"/>
                </a:lnTo>
                <a:lnTo>
                  <a:pt x="1175097" y="1383947"/>
                </a:lnTo>
                <a:lnTo>
                  <a:pt x="0" y="138394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5400000">
            <a:off x="5118896" y="4922767"/>
            <a:ext cx="151137" cy="1408908"/>
          </a:xfrm>
          <a:custGeom>
            <a:avLst/>
            <a:gdLst/>
            <a:ahLst/>
            <a:cxnLst/>
            <a:rect l="l" t="t" r="r" b="b"/>
            <a:pathLst>
              <a:path w="151137" h="1408908">
                <a:moveTo>
                  <a:pt x="0" y="0"/>
                </a:moveTo>
                <a:lnTo>
                  <a:pt x="151138" y="0"/>
                </a:lnTo>
                <a:lnTo>
                  <a:pt x="151138" y="1408909"/>
                </a:lnTo>
                <a:lnTo>
                  <a:pt x="0" y="140890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2" name="Freeform 12"/>
          <p:cNvSpPr/>
          <p:nvPr/>
        </p:nvSpPr>
        <p:spPr>
          <a:xfrm rot="5400000">
            <a:off x="2129640" y="6824724"/>
            <a:ext cx="1439872" cy="146605"/>
          </a:xfrm>
          <a:custGeom>
            <a:avLst/>
            <a:gdLst/>
            <a:ahLst/>
            <a:cxnLst/>
            <a:rect l="l" t="t" r="r" b="b"/>
            <a:pathLst>
              <a:path w="1439872" h="146605">
                <a:moveTo>
                  <a:pt x="0" y="0"/>
                </a:moveTo>
                <a:lnTo>
                  <a:pt x="1439873" y="0"/>
                </a:lnTo>
                <a:lnTo>
                  <a:pt x="1439873" y="146605"/>
                </a:lnTo>
                <a:lnTo>
                  <a:pt x="0" y="14660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3" name="Freeform 13"/>
          <p:cNvSpPr/>
          <p:nvPr/>
        </p:nvSpPr>
        <p:spPr>
          <a:xfrm rot="5400000">
            <a:off x="3374864" y="5053770"/>
            <a:ext cx="569281" cy="1146904"/>
          </a:xfrm>
          <a:custGeom>
            <a:avLst/>
            <a:gdLst/>
            <a:ahLst/>
            <a:cxnLst/>
            <a:rect l="l" t="t" r="r" b="b"/>
            <a:pathLst>
              <a:path w="569281" h="1146904">
                <a:moveTo>
                  <a:pt x="0" y="0"/>
                </a:moveTo>
                <a:lnTo>
                  <a:pt x="569281" y="0"/>
                </a:lnTo>
                <a:lnTo>
                  <a:pt x="569281" y="1146903"/>
                </a:lnTo>
                <a:lnTo>
                  <a:pt x="0" y="114690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4" name="Freeform 14"/>
          <p:cNvSpPr/>
          <p:nvPr/>
        </p:nvSpPr>
        <p:spPr>
          <a:xfrm>
            <a:off x="1397276" y="4352118"/>
            <a:ext cx="321680" cy="749678"/>
          </a:xfrm>
          <a:custGeom>
            <a:avLst/>
            <a:gdLst/>
            <a:ahLst/>
            <a:cxnLst/>
            <a:rect l="l" t="t" r="r" b="b"/>
            <a:pathLst>
              <a:path w="321680" h="749678">
                <a:moveTo>
                  <a:pt x="0" y="0"/>
                </a:moveTo>
                <a:lnTo>
                  <a:pt x="321680" y="0"/>
                </a:lnTo>
                <a:lnTo>
                  <a:pt x="321680" y="749677"/>
                </a:lnTo>
                <a:lnTo>
                  <a:pt x="0" y="749677"/>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grpSp>
        <p:nvGrpSpPr>
          <p:cNvPr id="15" name="Group 15"/>
          <p:cNvGrpSpPr/>
          <p:nvPr/>
        </p:nvGrpSpPr>
        <p:grpSpPr>
          <a:xfrm>
            <a:off x="2943745" y="2766021"/>
            <a:ext cx="1143538" cy="1419877"/>
            <a:chOff x="0" y="0"/>
            <a:chExt cx="3042920" cy="3778250"/>
          </a:xfrm>
        </p:grpSpPr>
        <p:sp>
          <p:nvSpPr>
            <p:cNvPr id="16" name="Freeform 16"/>
            <p:cNvSpPr/>
            <p:nvPr/>
          </p:nvSpPr>
          <p:spPr>
            <a:xfrm>
              <a:off x="0" y="0"/>
              <a:ext cx="3044190" cy="3779520"/>
            </a:xfrm>
            <a:custGeom>
              <a:avLst/>
              <a:gdLst/>
              <a:ahLst/>
              <a:cxnLst/>
              <a:rect l="l" t="t" r="r" b="b"/>
              <a:pathLst>
                <a:path w="3044190" h="3779520">
                  <a:moveTo>
                    <a:pt x="3021330" y="690880"/>
                  </a:moveTo>
                  <a:cubicBezTo>
                    <a:pt x="3023870" y="693420"/>
                    <a:pt x="3026410" y="694690"/>
                    <a:pt x="3030220" y="694690"/>
                  </a:cubicBezTo>
                  <a:cubicBezTo>
                    <a:pt x="3031490" y="694690"/>
                    <a:pt x="3034030" y="694690"/>
                    <a:pt x="3035300" y="693420"/>
                  </a:cubicBezTo>
                  <a:cubicBezTo>
                    <a:pt x="3040380" y="690880"/>
                    <a:pt x="3042920" y="687070"/>
                    <a:pt x="3042920" y="681990"/>
                  </a:cubicBezTo>
                  <a:lnTo>
                    <a:pt x="3042920" y="12700"/>
                  </a:lnTo>
                  <a:cubicBezTo>
                    <a:pt x="3042920" y="5080"/>
                    <a:pt x="3037840" y="0"/>
                    <a:pt x="3030220" y="0"/>
                  </a:cubicBezTo>
                  <a:lnTo>
                    <a:pt x="2362200" y="0"/>
                  </a:lnTo>
                  <a:cubicBezTo>
                    <a:pt x="2357120" y="0"/>
                    <a:pt x="2352040" y="2540"/>
                    <a:pt x="2350770" y="7620"/>
                  </a:cubicBezTo>
                  <a:cubicBezTo>
                    <a:pt x="2348230" y="12700"/>
                    <a:pt x="2349500" y="17780"/>
                    <a:pt x="2353310" y="21590"/>
                  </a:cubicBezTo>
                  <a:lnTo>
                    <a:pt x="2419350" y="87630"/>
                  </a:lnTo>
                  <a:lnTo>
                    <a:pt x="623570" y="87630"/>
                  </a:lnTo>
                  <a:lnTo>
                    <a:pt x="689610" y="21590"/>
                  </a:lnTo>
                  <a:cubicBezTo>
                    <a:pt x="693420" y="17780"/>
                    <a:pt x="694690" y="12700"/>
                    <a:pt x="692150" y="7620"/>
                  </a:cubicBezTo>
                  <a:cubicBezTo>
                    <a:pt x="690880" y="2540"/>
                    <a:pt x="687070" y="0"/>
                    <a:pt x="681990" y="0"/>
                  </a:cubicBezTo>
                  <a:lnTo>
                    <a:pt x="12700" y="0"/>
                  </a:lnTo>
                  <a:cubicBezTo>
                    <a:pt x="5080" y="0"/>
                    <a:pt x="0" y="5080"/>
                    <a:pt x="0" y="12700"/>
                  </a:cubicBezTo>
                  <a:lnTo>
                    <a:pt x="0" y="681990"/>
                  </a:lnTo>
                  <a:cubicBezTo>
                    <a:pt x="0" y="687070"/>
                    <a:pt x="2540" y="692150"/>
                    <a:pt x="7620" y="693420"/>
                  </a:cubicBezTo>
                  <a:cubicBezTo>
                    <a:pt x="8890" y="694690"/>
                    <a:pt x="11430" y="694690"/>
                    <a:pt x="12700" y="694690"/>
                  </a:cubicBezTo>
                  <a:cubicBezTo>
                    <a:pt x="16510" y="694690"/>
                    <a:pt x="19050" y="693420"/>
                    <a:pt x="21590" y="690880"/>
                  </a:cubicBezTo>
                  <a:lnTo>
                    <a:pt x="87630" y="624840"/>
                  </a:lnTo>
                  <a:lnTo>
                    <a:pt x="87630" y="3154680"/>
                  </a:lnTo>
                  <a:lnTo>
                    <a:pt x="21590" y="3088640"/>
                  </a:lnTo>
                  <a:cubicBezTo>
                    <a:pt x="17780" y="3084830"/>
                    <a:pt x="12700" y="3083560"/>
                    <a:pt x="7620" y="3086100"/>
                  </a:cubicBezTo>
                  <a:cubicBezTo>
                    <a:pt x="2540" y="3088640"/>
                    <a:pt x="0" y="3092450"/>
                    <a:pt x="0" y="3097530"/>
                  </a:cubicBezTo>
                  <a:lnTo>
                    <a:pt x="0" y="3766820"/>
                  </a:lnTo>
                  <a:cubicBezTo>
                    <a:pt x="0" y="3774440"/>
                    <a:pt x="5080" y="3779520"/>
                    <a:pt x="12700" y="3779520"/>
                  </a:cubicBezTo>
                  <a:lnTo>
                    <a:pt x="681990" y="3779520"/>
                  </a:lnTo>
                  <a:cubicBezTo>
                    <a:pt x="687070" y="3779520"/>
                    <a:pt x="692150" y="3776980"/>
                    <a:pt x="693420" y="3771900"/>
                  </a:cubicBezTo>
                  <a:cubicBezTo>
                    <a:pt x="695960" y="3766820"/>
                    <a:pt x="694690" y="3761740"/>
                    <a:pt x="690880" y="3757930"/>
                  </a:cubicBezTo>
                  <a:lnTo>
                    <a:pt x="624840" y="3691890"/>
                  </a:lnTo>
                  <a:lnTo>
                    <a:pt x="2419350" y="3691890"/>
                  </a:lnTo>
                  <a:lnTo>
                    <a:pt x="2353310" y="3757930"/>
                  </a:lnTo>
                  <a:cubicBezTo>
                    <a:pt x="2349500" y="3761740"/>
                    <a:pt x="2348230" y="3766820"/>
                    <a:pt x="2350770" y="3771900"/>
                  </a:cubicBezTo>
                  <a:cubicBezTo>
                    <a:pt x="2353310" y="3776980"/>
                    <a:pt x="2357120" y="3779520"/>
                    <a:pt x="2362200" y="3779520"/>
                  </a:cubicBezTo>
                  <a:lnTo>
                    <a:pt x="3031490" y="3779520"/>
                  </a:lnTo>
                  <a:cubicBezTo>
                    <a:pt x="3039110" y="3779520"/>
                    <a:pt x="3044190" y="3774440"/>
                    <a:pt x="3044190" y="3766820"/>
                  </a:cubicBezTo>
                  <a:lnTo>
                    <a:pt x="3044190" y="3097530"/>
                  </a:lnTo>
                  <a:cubicBezTo>
                    <a:pt x="3044190" y="3092450"/>
                    <a:pt x="3041650" y="3087370"/>
                    <a:pt x="3036570" y="3086100"/>
                  </a:cubicBezTo>
                  <a:cubicBezTo>
                    <a:pt x="3031490" y="3083560"/>
                    <a:pt x="3026410" y="3084830"/>
                    <a:pt x="3022600" y="3088640"/>
                  </a:cubicBezTo>
                  <a:lnTo>
                    <a:pt x="2956560" y="3154680"/>
                  </a:lnTo>
                  <a:lnTo>
                    <a:pt x="2956560" y="623570"/>
                  </a:lnTo>
                  <a:lnTo>
                    <a:pt x="3021330" y="690880"/>
                  </a:lnTo>
                </a:path>
              </a:pathLst>
            </a:custGeom>
            <a:solidFill>
              <a:srgbClr val="231F20"/>
            </a:solidFill>
          </p:spPr>
          <p:txBody>
            <a:bodyPr/>
            <a:lstStyle/>
            <a:p>
              <a:endParaRPr lang="en-US"/>
            </a:p>
          </p:txBody>
        </p:sp>
        <p:sp>
          <p:nvSpPr>
            <p:cNvPr id="17" name="Freeform 17"/>
            <p:cNvSpPr/>
            <p:nvPr/>
          </p:nvSpPr>
          <p:spPr>
            <a:xfrm>
              <a:off x="113030" y="113030"/>
              <a:ext cx="2815590" cy="3550920"/>
            </a:xfrm>
            <a:custGeom>
              <a:avLst/>
              <a:gdLst/>
              <a:ahLst/>
              <a:cxnLst/>
              <a:rect l="l" t="t" r="r" b="b"/>
              <a:pathLst>
                <a:path w="2815590" h="3550920">
                  <a:moveTo>
                    <a:pt x="2552700" y="220980"/>
                  </a:moveTo>
                  <a:lnTo>
                    <a:pt x="264160" y="220980"/>
                  </a:lnTo>
                  <a:lnTo>
                    <a:pt x="485140" y="0"/>
                  </a:lnTo>
                  <a:lnTo>
                    <a:pt x="2330450" y="0"/>
                  </a:lnTo>
                  <a:lnTo>
                    <a:pt x="2552700" y="220980"/>
                  </a:lnTo>
                  <a:moveTo>
                    <a:pt x="2595880" y="264160"/>
                  </a:moveTo>
                  <a:lnTo>
                    <a:pt x="2595880" y="2583180"/>
                  </a:lnTo>
                  <a:cubicBezTo>
                    <a:pt x="2595880" y="2590800"/>
                    <a:pt x="2590800" y="2595880"/>
                    <a:pt x="2583180" y="2595880"/>
                  </a:cubicBezTo>
                  <a:lnTo>
                    <a:pt x="233680" y="2595880"/>
                  </a:lnTo>
                  <a:cubicBezTo>
                    <a:pt x="226060" y="2595880"/>
                    <a:pt x="220980" y="2590800"/>
                    <a:pt x="220980" y="2583180"/>
                  </a:cubicBezTo>
                  <a:lnTo>
                    <a:pt x="220980" y="264160"/>
                  </a:lnTo>
                  <a:lnTo>
                    <a:pt x="0" y="485140"/>
                  </a:lnTo>
                  <a:lnTo>
                    <a:pt x="0" y="3065780"/>
                  </a:lnTo>
                  <a:lnTo>
                    <a:pt x="485140" y="3550920"/>
                  </a:lnTo>
                  <a:lnTo>
                    <a:pt x="2330450" y="3550920"/>
                  </a:lnTo>
                  <a:lnTo>
                    <a:pt x="2815590" y="3065780"/>
                  </a:lnTo>
                  <a:lnTo>
                    <a:pt x="2815590" y="485140"/>
                  </a:lnTo>
                  <a:lnTo>
                    <a:pt x="2595880" y="264160"/>
                  </a:lnTo>
                </a:path>
              </a:pathLst>
            </a:custGeom>
            <a:solidFill>
              <a:srgbClr val="FFFFFF"/>
            </a:solidFill>
          </p:spPr>
          <p:txBody>
            <a:bodyPr/>
            <a:lstStyle/>
            <a:p>
              <a:endParaRPr lang="en-US"/>
            </a:p>
          </p:txBody>
        </p:sp>
        <p:sp>
          <p:nvSpPr>
            <p:cNvPr id="18" name="Freeform 18"/>
            <p:cNvSpPr/>
            <p:nvPr/>
          </p:nvSpPr>
          <p:spPr>
            <a:xfrm>
              <a:off x="359410" y="359410"/>
              <a:ext cx="2324100" cy="2324100"/>
            </a:xfrm>
            <a:custGeom>
              <a:avLst/>
              <a:gdLst/>
              <a:ahLst/>
              <a:cxnLst/>
              <a:rect l="l" t="t" r="r" b="b"/>
              <a:pathLst>
                <a:path w="2324100" h="2324100">
                  <a:moveTo>
                    <a:pt x="0" y="0"/>
                  </a:moveTo>
                  <a:lnTo>
                    <a:pt x="2324100" y="0"/>
                  </a:lnTo>
                  <a:lnTo>
                    <a:pt x="2324100" y="2324100"/>
                  </a:lnTo>
                  <a:lnTo>
                    <a:pt x="0" y="2324100"/>
                  </a:lnTo>
                  <a:lnTo>
                    <a:pt x="0" y="0"/>
                  </a:lnTo>
                </a:path>
              </a:pathLst>
            </a:custGeom>
            <a:solidFill>
              <a:srgbClr val="FCB1B1"/>
            </a:solidFill>
          </p:spPr>
          <p:txBody>
            <a:bodyPr/>
            <a:lstStyle/>
            <a:p>
              <a:endParaRPr lang="en-US"/>
            </a:p>
          </p:txBody>
        </p:sp>
        <p:sp>
          <p:nvSpPr>
            <p:cNvPr id="19" name="Freeform 19"/>
            <p:cNvSpPr/>
            <p:nvPr/>
          </p:nvSpPr>
          <p:spPr>
            <a:xfrm>
              <a:off x="25400" y="25400"/>
              <a:ext cx="2992120" cy="3727450"/>
            </a:xfrm>
            <a:custGeom>
              <a:avLst/>
              <a:gdLst/>
              <a:ahLst/>
              <a:cxnLst/>
              <a:rect l="l" t="t" r="r" b="b"/>
              <a:pathLst>
                <a:path w="2992120" h="3727450">
                  <a:moveTo>
                    <a:pt x="624840" y="0"/>
                  </a:moveTo>
                  <a:lnTo>
                    <a:pt x="0" y="624840"/>
                  </a:lnTo>
                  <a:lnTo>
                    <a:pt x="0" y="0"/>
                  </a:lnTo>
                  <a:lnTo>
                    <a:pt x="624840" y="0"/>
                  </a:lnTo>
                  <a:moveTo>
                    <a:pt x="2367280" y="0"/>
                  </a:moveTo>
                  <a:lnTo>
                    <a:pt x="2992120" y="624840"/>
                  </a:lnTo>
                  <a:lnTo>
                    <a:pt x="2992120" y="0"/>
                  </a:lnTo>
                  <a:lnTo>
                    <a:pt x="2367280" y="0"/>
                  </a:lnTo>
                  <a:moveTo>
                    <a:pt x="2992120" y="3727450"/>
                  </a:moveTo>
                  <a:lnTo>
                    <a:pt x="2992120" y="3102610"/>
                  </a:lnTo>
                  <a:lnTo>
                    <a:pt x="2367280" y="3727450"/>
                  </a:lnTo>
                  <a:lnTo>
                    <a:pt x="2992120" y="3727450"/>
                  </a:lnTo>
                  <a:moveTo>
                    <a:pt x="0" y="3727450"/>
                  </a:moveTo>
                  <a:lnTo>
                    <a:pt x="624840" y="3727450"/>
                  </a:lnTo>
                  <a:lnTo>
                    <a:pt x="0" y="3101340"/>
                  </a:lnTo>
                  <a:lnTo>
                    <a:pt x="0" y="3727450"/>
                  </a:lnTo>
                </a:path>
              </a:pathLst>
            </a:custGeom>
            <a:solidFill>
              <a:srgbClr val="5C87CB"/>
            </a:solidFill>
          </p:spPr>
          <p:txBody>
            <a:bodyPr/>
            <a:lstStyle/>
            <a:p>
              <a:endParaRPr lang="en-US"/>
            </a:p>
          </p:txBody>
        </p:sp>
        <p:sp>
          <p:nvSpPr>
            <p:cNvPr id="20" name="Freeform 20"/>
            <p:cNvSpPr/>
            <p:nvPr/>
          </p:nvSpPr>
          <p:spPr>
            <a:xfrm>
              <a:off x="0" y="0"/>
              <a:ext cx="3044190" cy="3779520"/>
            </a:xfrm>
            <a:custGeom>
              <a:avLst/>
              <a:gdLst/>
              <a:ahLst/>
              <a:cxnLst/>
              <a:rect l="l" t="t" r="r" b="b"/>
              <a:pathLst>
                <a:path w="3044190" h="3779520">
                  <a:moveTo>
                    <a:pt x="3021330" y="690880"/>
                  </a:moveTo>
                  <a:cubicBezTo>
                    <a:pt x="3023870" y="693420"/>
                    <a:pt x="3026410" y="694690"/>
                    <a:pt x="3030220" y="694690"/>
                  </a:cubicBezTo>
                  <a:cubicBezTo>
                    <a:pt x="3031490" y="694690"/>
                    <a:pt x="3034030" y="694690"/>
                    <a:pt x="3035300" y="693420"/>
                  </a:cubicBezTo>
                  <a:cubicBezTo>
                    <a:pt x="3040380" y="690880"/>
                    <a:pt x="3042920" y="687070"/>
                    <a:pt x="3042920" y="681990"/>
                  </a:cubicBezTo>
                  <a:lnTo>
                    <a:pt x="3042920" y="12700"/>
                  </a:lnTo>
                  <a:cubicBezTo>
                    <a:pt x="3042920" y="5080"/>
                    <a:pt x="3037840" y="0"/>
                    <a:pt x="3030220" y="0"/>
                  </a:cubicBezTo>
                  <a:lnTo>
                    <a:pt x="2362200" y="0"/>
                  </a:lnTo>
                  <a:cubicBezTo>
                    <a:pt x="2357120" y="0"/>
                    <a:pt x="2352040" y="2540"/>
                    <a:pt x="2350770" y="7620"/>
                  </a:cubicBezTo>
                  <a:cubicBezTo>
                    <a:pt x="2348230" y="12700"/>
                    <a:pt x="2349500" y="17780"/>
                    <a:pt x="2353310" y="21590"/>
                  </a:cubicBezTo>
                  <a:lnTo>
                    <a:pt x="2419350" y="87630"/>
                  </a:lnTo>
                  <a:lnTo>
                    <a:pt x="623570" y="87630"/>
                  </a:lnTo>
                  <a:lnTo>
                    <a:pt x="689610" y="21590"/>
                  </a:lnTo>
                  <a:cubicBezTo>
                    <a:pt x="693420" y="17780"/>
                    <a:pt x="694690" y="12700"/>
                    <a:pt x="692150" y="7620"/>
                  </a:cubicBezTo>
                  <a:cubicBezTo>
                    <a:pt x="690880" y="2540"/>
                    <a:pt x="687070" y="0"/>
                    <a:pt x="681990" y="0"/>
                  </a:cubicBezTo>
                  <a:lnTo>
                    <a:pt x="12700" y="0"/>
                  </a:lnTo>
                  <a:cubicBezTo>
                    <a:pt x="5080" y="0"/>
                    <a:pt x="0" y="5080"/>
                    <a:pt x="0" y="12700"/>
                  </a:cubicBezTo>
                  <a:lnTo>
                    <a:pt x="0" y="681990"/>
                  </a:lnTo>
                  <a:cubicBezTo>
                    <a:pt x="0" y="687070"/>
                    <a:pt x="2540" y="692150"/>
                    <a:pt x="7620" y="693420"/>
                  </a:cubicBezTo>
                  <a:cubicBezTo>
                    <a:pt x="8890" y="694690"/>
                    <a:pt x="11430" y="694690"/>
                    <a:pt x="12700" y="694690"/>
                  </a:cubicBezTo>
                  <a:cubicBezTo>
                    <a:pt x="16510" y="694690"/>
                    <a:pt x="19050" y="693420"/>
                    <a:pt x="21590" y="690880"/>
                  </a:cubicBezTo>
                  <a:lnTo>
                    <a:pt x="87630" y="624840"/>
                  </a:lnTo>
                  <a:lnTo>
                    <a:pt x="87630" y="3154680"/>
                  </a:lnTo>
                  <a:lnTo>
                    <a:pt x="21590" y="3088640"/>
                  </a:lnTo>
                  <a:cubicBezTo>
                    <a:pt x="17780" y="3084830"/>
                    <a:pt x="12700" y="3083560"/>
                    <a:pt x="7620" y="3086100"/>
                  </a:cubicBezTo>
                  <a:cubicBezTo>
                    <a:pt x="2540" y="3088640"/>
                    <a:pt x="0" y="3092450"/>
                    <a:pt x="0" y="3097530"/>
                  </a:cubicBezTo>
                  <a:lnTo>
                    <a:pt x="0" y="3766820"/>
                  </a:lnTo>
                  <a:cubicBezTo>
                    <a:pt x="0" y="3774440"/>
                    <a:pt x="5080" y="3779520"/>
                    <a:pt x="12700" y="3779520"/>
                  </a:cubicBezTo>
                  <a:lnTo>
                    <a:pt x="681990" y="3779520"/>
                  </a:lnTo>
                  <a:cubicBezTo>
                    <a:pt x="687070" y="3779520"/>
                    <a:pt x="692150" y="3776980"/>
                    <a:pt x="693420" y="3771900"/>
                  </a:cubicBezTo>
                  <a:cubicBezTo>
                    <a:pt x="695960" y="3766820"/>
                    <a:pt x="694690" y="3761740"/>
                    <a:pt x="690880" y="3757930"/>
                  </a:cubicBezTo>
                  <a:lnTo>
                    <a:pt x="624840" y="3691890"/>
                  </a:lnTo>
                  <a:lnTo>
                    <a:pt x="2419350" y="3691890"/>
                  </a:lnTo>
                  <a:lnTo>
                    <a:pt x="2353310" y="3757930"/>
                  </a:lnTo>
                  <a:cubicBezTo>
                    <a:pt x="2349500" y="3761740"/>
                    <a:pt x="2348230" y="3766820"/>
                    <a:pt x="2350770" y="3771900"/>
                  </a:cubicBezTo>
                  <a:cubicBezTo>
                    <a:pt x="2353310" y="3776980"/>
                    <a:pt x="2357120" y="3779520"/>
                    <a:pt x="2362200" y="3779520"/>
                  </a:cubicBezTo>
                  <a:lnTo>
                    <a:pt x="3031490" y="3779520"/>
                  </a:lnTo>
                  <a:cubicBezTo>
                    <a:pt x="3039110" y="3779520"/>
                    <a:pt x="3044190" y="3774440"/>
                    <a:pt x="3044190" y="3766820"/>
                  </a:cubicBezTo>
                  <a:lnTo>
                    <a:pt x="3044190" y="3097530"/>
                  </a:lnTo>
                  <a:cubicBezTo>
                    <a:pt x="3044190" y="3092450"/>
                    <a:pt x="3041650" y="3087370"/>
                    <a:pt x="3036570" y="3086100"/>
                  </a:cubicBezTo>
                  <a:cubicBezTo>
                    <a:pt x="3031490" y="3083560"/>
                    <a:pt x="3026410" y="3084830"/>
                    <a:pt x="3022600" y="3088640"/>
                  </a:cubicBezTo>
                  <a:lnTo>
                    <a:pt x="2956560" y="3154680"/>
                  </a:lnTo>
                  <a:lnTo>
                    <a:pt x="2956560" y="623570"/>
                  </a:lnTo>
                  <a:lnTo>
                    <a:pt x="3021330" y="690880"/>
                  </a:lnTo>
                  <a:moveTo>
                    <a:pt x="2392680" y="25400"/>
                  </a:moveTo>
                  <a:lnTo>
                    <a:pt x="3017520" y="25400"/>
                  </a:lnTo>
                  <a:lnTo>
                    <a:pt x="3017520" y="650240"/>
                  </a:lnTo>
                  <a:lnTo>
                    <a:pt x="2392680" y="25400"/>
                  </a:lnTo>
                  <a:moveTo>
                    <a:pt x="2444750" y="113030"/>
                  </a:moveTo>
                  <a:lnTo>
                    <a:pt x="2665730" y="334010"/>
                  </a:lnTo>
                  <a:lnTo>
                    <a:pt x="377190" y="334010"/>
                  </a:lnTo>
                  <a:lnTo>
                    <a:pt x="598170" y="113030"/>
                  </a:lnTo>
                  <a:lnTo>
                    <a:pt x="2444750" y="113030"/>
                  </a:lnTo>
                  <a:moveTo>
                    <a:pt x="359410" y="359410"/>
                  </a:moveTo>
                  <a:lnTo>
                    <a:pt x="2683510" y="359410"/>
                  </a:lnTo>
                  <a:lnTo>
                    <a:pt x="2683510" y="2683510"/>
                  </a:lnTo>
                  <a:lnTo>
                    <a:pt x="359410" y="2683510"/>
                  </a:lnTo>
                  <a:cubicBezTo>
                    <a:pt x="359410" y="2683510"/>
                    <a:pt x="359410" y="359410"/>
                    <a:pt x="359410" y="359410"/>
                  </a:cubicBezTo>
                  <a:moveTo>
                    <a:pt x="25400" y="650240"/>
                  </a:moveTo>
                  <a:lnTo>
                    <a:pt x="25400" y="25400"/>
                  </a:lnTo>
                  <a:lnTo>
                    <a:pt x="650240" y="25400"/>
                  </a:lnTo>
                  <a:lnTo>
                    <a:pt x="25400" y="650240"/>
                  </a:lnTo>
                  <a:moveTo>
                    <a:pt x="650240" y="3752850"/>
                  </a:moveTo>
                  <a:lnTo>
                    <a:pt x="25400" y="3752850"/>
                  </a:lnTo>
                  <a:lnTo>
                    <a:pt x="25400" y="3128010"/>
                  </a:lnTo>
                  <a:lnTo>
                    <a:pt x="650240" y="3752850"/>
                  </a:lnTo>
                  <a:moveTo>
                    <a:pt x="3017520" y="3126740"/>
                  </a:moveTo>
                  <a:lnTo>
                    <a:pt x="3017520" y="3751580"/>
                  </a:lnTo>
                  <a:lnTo>
                    <a:pt x="2392680" y="3751580"/>
                  </a:lnTo>
                  <a:lnTo>
                    <a:pt x="3017520" y="3126740"/>
                  </a:lnTo>
                  <a:moveTo>
                    <a:pt x="2929890" y="3178810"/>
                  </a:moveTo>
                  <a:lnTo>
                    <a:pt x="2444750" y="3663950"/>
                  </a:lnTo>
                  <a:lnTo>
                    <a:pt x="598170" y="3663950"/>
                  </a:lnTo>
                  <a:lnTo>
                    <a:pt x="113030" y="3178810"/>
                  </a:lnTo>
                  <a:lnTo>
                    <a:pt x="113030" y="598170"/>
                  </a:lnTo>
                  <a:lnTo>
                    <a:pt x="334010" y="377190"/>
                  </a:lnTo>
                  <a:lnTo>
                    <a:pt x="334010" y="2696210"/>
                  </a:lnTo>
                  <a:cubicBezTo>
                    <a:pt x="334010" y="2703830"/>
                    <a:pt x="339090" y="2708910"/>
                    <a:pt x="346710" y="2708910"/>
                  </a:cubicBezTo>
                  <a:lnTo>
                    <a:pt x="2696210" y="2708910"/>
                  </a:lnTo>
                  <a:cubicBezTo>
                    <a:pt x="2703830" y="2708910"/>
                    <a:pt x="2708910" y="2703830"/>
                    <a:pt x="2708910" y="2696210"/>
                  </a:cubicBezTo>
                  <a:lnTo>
                    <a:pt x="2708910" y="377190"/>
                  </a:lnTo>
                  <a:lnTo>
                    <a:pt x="2929890" y="598170"/>
                  </a:lnTo>
                  <a:lnTo>
                    <a:pt x="2929890" y="3178810"/>
                  </a:lnTo>
                </a:path>
              </a:pathLst>
            </a:custGeom>
            <a:solidFill>
              <a:srgbClr val="231F20"/>
            </a:solidFill>
          </p:spPr>
          <p:txBody>
            <a:bodyPr/>
            <a:lstStyle/>
            <a:p>
              <a:endParaRPr lang="en-US"/>
            </a:p>
          </p:txBody>
        </p:sp>
      </p:grpSp>
      <p:sp>
        <p:nvSpPr>
          <p:cNvPr id="21" name="Freeform 21"/>
          <p:cNvSpPr/>
          <p:nvPr/>
        </p:nvSpPr>
        <p:spPr>
          <a:xfrm rot="-5400000">
            <a:off x="3322068" y="4265978"/>
            <a:ext cx="368037" cy="1249510"/>
          </a:xfrm>
          <a:custGeom>
            <a:avLst/>
            <a:gdLst/>
            <a:ahLst/>
            <a:cxnLst/>
            <a:rect l="l" t="t" r="r" b="b"/>
            <a:pathLst>
              <a:path w="368037" h="1249510">
                <a:moveTo>
                  <a:pt x="0" y="0"/>
                </a:moveTo>
                <a:lnTo>
                  <a:pt x="368037" y="0"/>
                </a:lnTo>
                <a:lnTo>
                  <a:pt x="368037" y="1249510"/>
                </a:lnTo>
                <a:lnTo>
                  <a:pt x="0" y="124951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22" name="Freeform 22"/>
          <p:cNvSpPr/>
          <p:nvPr/>
        </p:nvSpPr>
        <p:spPr>
          <a:xfrm>
            <a:off x="6279070" y="8569758"/>
            <a:ext cx="869305" cy="869305"/>
          </a:xfrm>
          <a:custGeom>
            <a:avLst/>
            <a:gdLst/>
            <a:ahLst/>
            <a:cxnLst/>
            <a:rect l="l" t="t" r="r" b="b"/>
            <a:pathLst>
              <a:path w="869305" h="869305">
                <a:moveTo>
                  <a:pt x="0" y="0"/>
                </a:moveTo>
                <a:lnTo>
                  <a:pt x="869305" y="0"/>
                </a:lnTo>
                <a:lnTo>
                  <a:pt x="869305" y="869305"/>
                </a:lnTo>
                <a:lnTo>
                  <a:pt x="0" y="869305"/>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23" name="Freeform 23"/>
          <p:cNvSpPr/>
          <p:nvPr/>
        </p:nvSpPr>
        <p:spPr>
          <a:xfrm rot="10009222">
            <a:off x="1169474" y="6532779"/>
            <a:ext cx="1236391" cy="319214"/>
          </a:xfrm>
          <a:custGeom>
            <a:avLst/>
            <a:gdLst/>
            <a:ahLst/>
            <a:cxnLst/>
            <a:rect l="l" t="t" r="r" b="b"/>
            <a:pathLst>
              <a:path w="1236391" h="319214">
                <a:moveTo>
                  <a:pt x="0" y="0"/>
                </a:moveTo>
                <a:lnTo>
                  <a:pt x="1236391" y="0"/>
                </a:lnTo>
                <a:lnTo>
                  <a:pt x="1236391" y="319214"/>
                </a:lnTo>
                <a:lnTo>
                  <a:pt x="0" y="319214"/>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24" name="Freeform 24"/>
          <p:cNvSpPr/>
          <p:nvPr/>
        </p:nvSpPr>
        <p:spPr>
          <a:xfrm rot="-174499">
            <a:off x="1179812" y="7090961"/>
            <a:ext cx="1238788" cy="322085"/>
          </a:xfrm>
          <a:custGeom>
            <a:avLst/>
            <a:gdLst/>
            <a:ahLst/>
            <a:cxnLst/>
            <a:rect l="l" t="t" r="r" b="b"/>
            <a:pathLst>
              <a:path w="1238788" h="322085">
                <a:moveTo>
                  <a:pt x="0" y="0"/>
                </a:moveTo>
                <a:lnTo>
                  <a:pt x="1238787" y="0"/>
                </a:lnTo>
                <a:lnTo>
                  <a:pt x="1238787" y="322085"/>
                </a:lnTo>
                <a:lnTo>
                  <a:pt x="0" y="322085"/>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25" name="Freeform 25"/>
          <p:cNvSpPr/>
          <p:nvPr/>
        </p:nvSpPr>
        <p:spPr>
          <a:xfrm rot="-10800000">
            <a:off x="1312440" y="5567837"/>
            <a:ext cx="1313544" cy="134953"/>
          </a:xfrm>
          <a:custGeom>
            <a:avLst/>
            <a:gdLst/>
            <a:ahLst/>
            <a:cxnLst/>
            <a:rect l="l" t="t" r="r" b="b"/>
            <a:pathLst>
              <a:path w="1313544" h="134953">
                <a:moveTo>
                  <a:pt x="0" y="0"/>
                </a:moveTo>
                <a:lnTo>
                  <a:pt x="1313544" y="0"/>
                </a:lnTo>
                <a:lnTo>
                  <a:pt x="1313544" y="134953"/>
                </a:lnTo>
                <a:lnTo>
                  <a:pt x="0" y="134953"/>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grpSp>
        <p:nvGrpSpPr>
          <p:cNvPr id="26" name="Group 26"/>
          <p:cNvGrpSpPr/>
          <p:nvPr/>
        </p:nvGrpSpPr>
        <p:grpSpPr>
          <a:xfrm>
            <a:off x="1028700" y="3146432"/>
            <a:ext cx="1274650" cy="329528"/>
            <a:chOff x="0" y="0"/>
            <a:chExt cx="3623462" cy="936752"/>
          </a:xfrm>
        </p:grpSpPr>
        <p:sp>
          <p:nvSpPr>
            <p:cNvPr id="27" name="Freeform 27"/>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8" name="Freeform 28"/>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BD2"/>
            </a:solidFill>
          </p:spPr>
          <p:txBody>
            <a:bodyPr/>
            <a:lstStyle/>
            <a:p>
              <a:endParaRPr lang="en-US"/>
            </a:p>
          </p:txBody>
        </p:sp>
        <p:sp>
          <p:nvSpPr>
            <p:cNvPr id="29" name="Freeform 29"/>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8CB791"/>
            </a:solidFill>
          </p:spPr>
          <p:txBody>
            <a:bodyPr/>
            <a:lstStyle/>
            <a:p>
              <a:endParaRPr lang="en-US"/>
            </a:p>
          </p:txBody>
        </p:sp>
        <p:sp>
          <p:nvSpPr>
            <p:cNvPr id="30" name="Freeform 30"/>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1" name="Freeform 31"/>
          <p:cNvSpPr/>
          <p:nvPr/>
        </p:nvSpPr>
        <p:spPr>
          <a:xfrm>
            <a:off x="4936280" y="4240112"/>
            <a:ext cx="1188199" cy="978644"/>
          </a:xfrm>
          <a:custGeom>
            <a:avLst/>
            <a:gdLst/>
            <a:ahLst/>
            <a:cxnLst/>
            <a:rect l="l" t="t" r="r" b="b"/>
            <a:pathLst>
              <a:path w="1188199" h="978644">
                <a:moveTo>
                  <a:pt x="0" y="0"/>
                </a:moveTo>
                <a:lnTo>
                  <a:pt x="1188199" y="0"/>
                </a:lnTo>
                <a:lnTo>
                  <a:pt x="1188199" y="978644"/>
                </a:lnTo>
                <a:lnTo>
                  <a:pt x="0" y="978644"/>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US"/>
          </a:p>
        </p:txBody>
      </p:sp>
      <p:sp>
        <p:nvSpPr>
          <p:cNvPr id="32" name="Freeform 32"/>
          <p:cNvSpPr/>
          <p:nvPr/>
        </p:nvSpPr>
        <p:spPr>
          <a:xfrm rot="5400000">
            <a:off x="5048871" y="8221143"/>
            <a:ext cx="752259" cy="752259"/>
          </a:xfrm>
          <a:custGeom>
            <a:avLst/>
            <a:gdLst/>
            <a:ahLst/>
            <a:cxnLst/>
            <a:rect l="l" t="t" r="r" b="b"/>
            <a:pathLst>
              <a:path w="752259" h="752259">
                <a:moveTo>
                  <a:pt x="0" y="0"/>
                </a:moveTo>
                <a:lnTo>
                  <a:pt x="752258" y="0"/>
                </a:lnTo>
                <a:lnTo>
                  <a:pt x="752258" y="752258"/>
                </a:lnTo>
                <a:lnTo>
                  <a:pt x="0" y="752258"/>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endParaRPr lang="en-US"/>
          </a:p>
        </p:txBody>
      </p:sp>
      <p:sp>
        <p:nvSpPr>
          <p:cNvPr id="34" name="TextBox 34"/>
          <p:cNvSpPr txBox="1"/>
          <p:nvPr/>
        </p:nvSpPr>
        <p:spPr>
          <a:xfrm>
            <a:off x="1555541" y="1212968"/>
            <a:ext cx="5153079" cy="1165704"/>
          </a:xfrm>
          <a:prstGeom prst="rect">
            <a:avLst/>
          </a:prstGeom>
        </p:spPr>
        <p:txBody>
          <a:bodyPr wrap="square" lIns="0" tIns="0" rIns="0" bIns="0" rtlCol="0" anchor="t">
            <a:spAutoFit/>
          </a:bodyPr>
          <a:lstStyle/>
          <a:p>
            <a:pPr>
              <a:lnSpc>
                <a:spcPts val="10154"/>
              </a:lnSpc>
            </a:pPr>
            <a:r>
              <a:rPr lang="en-US" sz="4800" spc="196">
                <a:solidFill>
                  <a:srgbClr val="231F20"/>
                </a:solidFill>
                <a:latin typeface="TT Slabs Bold"/>
              </a:rPr>
              <a:t>Questions?</a:t>
            </a:r>
          </a:p>
        </p:txBody>
      </p:sp>
      <p:sp>
        <p:nvSpPr>
          <p:cNvPr id="36" name="TextBox 36"/>
          <p:cNvSpPr txBox="1"/>
          <p:nvPr/>
        </p:nvSpPr>
        <p:spPr>
          <a:xfrm>
            <a:off x="2006491" y="9515205"/>
            <a:ext cx="4120530" cy="469359"/>
          </a:xfrm>
          <a:prstGeom prst="rect">
            <a:avLst/>
          </a:prstGeom>
        </p:spPr>
        <p:txBody>
          <a:bodyPr lIns="0" tIns="0" rIns="0" bIns="0" rtlCol="0" anchor="t">
            <a:spAutoFit/>
          </a:bodyPr>
          <a:lstStyle/>
          <a:p>
            <a:pPr algn="ctr">
              <a:lnSpc>
                <a:spcPts val="3788"/>
              </a:lnSpc>
            </a:pPr>
            <a:r>
              <a:rPr lang="en-US" sz="2700">
                <a:solidFill>
                  <a:srgbClr val="231F20"/>
                </a:solidFill>
                <a:latin typeface="TT Slabs Bold"/>
                <a:hlinkClick r:id="rId34"/>
              </a:rPr>
              <a:t>@KHS_CounselingDept</a:t>
            </a:r>
            <a:endParaRPr lang="en-US" sz="2706">
              <a:solidFill>
                <a:srgbClr val="231F20"/>
              </a:solidFill>
              <a:latin typeface="TT Slabs Bold"/>
            </a:endParaRPr>
          </a:p>
        </p:txBody>
      </p:sp>
      <p:sp>
        <p:nvSpPr>
          <p:cNvPr id="37" name="Freeform 37"/>
          <p:cNvSpPr/>
          <p:nvPr/>
        </p:nvSpPr>
        <p:spPr>
          <a:xfrm>
            <a:off x="1312439" y="9511391"/>
            <a:ext cx="556430" cy="556430"/>
          </a:xfrm>
          <a:custGeom>
            <a:avLst/>
            <a:gdLst/>
            <a:ahLst/>
            <a:cxnLst/>
            <a:rect l="l" t="t" r="r" b="b"/>
            <a:pathLst>
              <a:path w="556430" h="556430">
                <a:moveTo>
                  <a:pt x="0" y="0"/>
                </a:moveTo>
                <a:lnTo>
                  <a:pt x="556430" y="0"/>
                </a:lnTo>
                <a:lnTo>
                  <a:pt x="556430" y="556430"/>
                </a:lnTo>
                <a:lnTo>
                  <a:pt x="0" y="556430"/>
                </a:lnTo>
                <a:lnTo>
                  <a:pt x="0" y="0"/>
                </a:lnTo>
                <a:close/>
              </a:path>
            </a:pathLst>
          </a:custGeom>
          <a:blipFill>
            <a:blip r:embed="rId35"/>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24561" y="2584507"/>
            <a:ext cx="1199918" cy="1210926"/>
          </a:xfrm>
          <a:custGeom>
            <a:avLst/>
            <a:gdLst/>
            <a:ahLst/>
            <a:cxnLst/>
            <a:rect l="l" t="t" r="r" b="b"/>
            <a:pathLst>
              <a:path w="1199918" h="1210926">
                <a:moveTo>
                  <a:pt x="0" y="0"/>
                </a:moveTo>
                <a:lnTo>
                  <a:pt x="1199918" y="0"/>
                </a:lnTo>
                <a:lnTo>
                  <a:pt x="1199918" y="1210927"/>
                </a:lnTo>
                <a:lnTo>
                  <a:pt x="0" y="12109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682061" y="8174518"/>
            <a:ext cx="787839" cy="809928"/>
          </a:xfrm>
          <a:custGeom>
            <a:avLst/>
            <a:gdLst/>
            <a:ahLst/>
            <a:cxnLst/>
            <a:rect l="l" t="t" r="r" b="b"/>
            <a:pathLst>
              <a:path w="787839" h="809928">
                <a:moveTo>
                  <a:pt x="0" y="0"/>
                </a:moveTo>
                <a:lnTo>
                  <a:pt x="787840" y="0"/>
                </a:lnTo>
                <a:lnTo>
                  <a:pt x="787840" y="809928"/>
                </a:lnTo>
                <a:lnTo>
                  <a:pt x="0" y="8099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5400000">
            <a:off x="3783688" y="8089091"/>
            <a:ext cx="1031159" cy="809928"/>
          </a:xfrm>
          <a:custGeom>
            <a:avLst/>
            <a:gdLst/>
            <a:ahLst/>
            <a:cxnLst/>
            <a:rect l="l" t="t" r="r" b="b"/>
            <a:pathLst>
              <a:path w="1031159" h="809928">
                <a:moveTo>
                  <a:pt x="0" y="0"/>
                </a:moveTo>
                <a:lnTo>
                  <a:pt x="1031159" y="0"/>
                </a:lnTo>
                <a:lnTo>
                  <a:pt x="1031159" y="809928"/>
                </a:lnTo>
                <a:lnTo>
                  <a:pt x="0" y="80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5" name="Group 5"/>
          <p:cNvGrpSpPr/>
          <p:nvPr/>
        </p:nvGrpSpPr>
        <p:grpSpPr>
          <a:xfrm rot="5400000">
            <a:off x="4940671" y="6437680"/>
            <a:ext cx="821985" cy="1032658"/>
            <a:chOff x="0" y="0"/>
            <a:chExt cx="2867152" cy="3601999"/>
          </a:xfrm>
        </p:grpSpPr>
        <p:sp>
          <p:nvSpPr>
            <p:cNvPr id="6" name="Freeform 6"/>
            <p:cNvSpPr/>
            <p:nvPr/>
          </p:nvSpPr>
          <p:spPr>
            <a:xfrm>
              <a:off x="0" y="0"/>
              <a:ext cx="2867152" cy="3602000"/>
            </a:xfrm>
            <a:custGeom>
              <a:avLst/>
              <a:gdLst/>
              <a:ahLst/>
              <a:cxnLst/>
              <a:rect l="l" t="t" r="r" b="b"/>
              <a:pathLst>
                <a:path w="2867152" h="3602000">
                  <a:moveTo>
                    <a:pt x="1433576" y="25400"/>
                  </a:moveTo>
                  <a:cubicBezTo>
                    <a:pt x="657111" y="25400"/>
                    <a:pt x="25400" y="657111"/>
                    <a:pt x="25400" y="1433576"/>
                  </a:cubicBezTo>
                  <a:lnTo>
                    <a:pt x="25400" y="3576600"/>
                  </a:lnTo>
                  <a:lnTo>
                    <a:pt x="2841752" y="3576600"/>
                  </a:lnTo>
                  <a:lnTo>
                    <a:pt x="2841752" y="1433576"/>
                  </a:lnTo>
                  <a:cubicBezTo>
                    <a:pt x="2841752" y="657111"/>
                    <a:pt x="2210041" y="25400"/>
                    <a:pt x="1433576" y="25400"/>
                  </a:cubicBezTo>
                  <a:moveTo>
                    <a:pt x="1431582" y="428866"/>
                  </a:moveTo>
                  <a:cubicBezTo>
                    <a:pt x="1364234" y="428866"/>
                    <a:pt x="1309446" y="374079"/>
                    <a:pt x="1309446" y="306730"/>
                  </a:cubicBezTo>
                  <a:cubicBezTo>
                    <a:pt x="1309446" y="239382"/>
                    <a:pt x="1364234" y="184595"/>
                    <a:pt x="1431582" y="184595"/>
                  </a:cubicBezTo>
                  <a:cubicBezTo>
                    <a:pt x="1498930" y="184595"/>
                    <a:pt x="1553718" y="239382"/>
                    <a:pt x="1553718" y="306730"/>
                  </a:cubicBezTo>
                  <a:cubicBezTo>
                    <a:pt x="1553718" y="374079"/>
                    <a:pt x="1498930" y="428866"/>
                    <a:pt x="1431582" y="428866"/>
                  </a:cubicBezTo>
                  <a:moveTo>
                    <a:pt x="1433576" y="0"/>
                  </a:moveTo>
                  <a:cubicBezTo>
                    <a:pt x="643103" y="0"/>
                    <a:pt x="0" y="643103"/>
                    <a:pt x="0" y="1433576"/>
                  </a:cubicBezTo>
                  <a:lnTo>
                    <a:pt x="0" y="3589300"/>
                  </a:lnTo>
                  <a:cubicBezTo>
                    <a:pt x="0" y="3596322"/>
                    <a:pt x="5690" y="3602000"/>
                    <a:pt x="12700" y="3602000"/>
                  </a:cubicBezTo>
                  <a:lnTo>
                    <a:pt x="2854452" y="3602000"/>
                  </a:lnTo>
                  <a:cubicBezTo>
                    <a:pt x="2861475" y="3602000"/>
                    <a:pt x="2867152" y="3596322"/>
                    <a:pt x="2867152" y="3589300"/>
                  </a:cubicBezTo>
                  <a:lnTo>
                    <a:pt x="2867152" y="1433576"/>
                  </a:lnTo>
                  <a:cubicBezTo>
                    <a:pt x="2867152" y="643103"/>
                    <a:pt x="2224062" y="0"/>
                    <a:pt x="1433576" y="0"/>
                  </a:cubicBezTo>
                  <a:moveTo>
                    <a:pt x="2841752" y="3576600"/>
                  </a:moveTo>
                  <a:lnTo>
                    <a:pt x="25400" y="3576600"/>
                  </a:lnTo>
                  <a:lnTo>
                    <a:pt x="25400" y="1433576"/>
                  </a:lnTo>
                  <a:cubicBezTo>
                    <a:pt x="25400" y="657111"/>
                    <a:pt x="657111" y="25400"/>
                    <a:pt x="1433576" y="25400"/>
                  </a:cubicBezTo>
                  <a:cubicBezTo>
                    <a:pt x="2210041" y="25400"/>
                    <a:pt x="2841752" y="657111"/>
                    <a:pt x="2841752" y="1433576"/>
                  </a:cubicBezTo>
                  <a:lnTo>
                    <a:pt x="2841752" y="3576600"/>
                  </a:lnTo>
                  <a:moveTo>
                    <a:pt x="1431582" y="184594"/>
                  </a:moveTo>
                  <a:cubicBezTo>
                    <a:pt x="1364234" y="184594"/>
                    <a:pt x="1309446" y="239382"/>
                    <a:pt x="1309446" y="306730"/>
                  </a:cubicBezTo>
                  <a:cubicBezTo>
                    <a:pt x="1309446" y="374078"/>
                    <a:pt x="1364234" y="428866"/>
                    <a:pt x="1431582" y="428866"/>
                  </a:cubicBezTo>
                  <a:cubicBezTo>
                    <a:pt x="1498930" y="428866"/>
                    <a:pt x="1553718" y="374078"/>
                    <a:pt x="1553718" y="306730"/>
                  </a:cubicBezTo>
                  <a:cubicBezTo>
                    <a:pt x="1553718" y="239382"/>
                    <a:pt x="1498930" y="184594"/>
                    <a:pt x="1431582" y="184594"/>
                  </a:cubicBezTo>
                  <a:moveTo>
                    <a:pt x="1431582" y="403466"/>
                  </a:moveTo>
                  <a:cubicBezTo>
                    <a:pt x="1378242" y="403466"/>
                    <a:pt x="1334846" y="360070"/>
                    <a:pt x="1334846" y="306730"/>
                  </a:cubicBezTo>
                  <a:cubicBezTo>
                    <a:pt x="1334846" y="253390"/>
                    <a:pt x="1378242" y="209994"/>
                    <a:pt x="1431582" y="209994"/>
                  </a:cubicBezTo>
                  <a:cubicBezTo>
                    <a:pt x="1484922" y="209994"/>
                    <a:pt x="1528318" y="253390"/>
                    <a:pt x="1528318" y="306730"/>
                  </a:cubicBezTo>
                  <a:cubicBezTo>
                    <a:pt x="1528318" y="360070"/>
                    <a:pt x="1484922" y="403466"/>
                    <a:pt x="1431582" y="403466"/>
                  </a:cubicBezTo>
                </a:path>
              </a:pathLst>
            </a:custGeom>
            <a:solidFill>
              <a:srgbClr val="231F20"/>
            </a:solidFill>
          </p:spPr>
          <p:txBody>
            <a:bodyPr/>
            <a:lstStyle/>
            <a:p>
              <a:endParaRPr lang="en-US"/>
            </a:p>
          </p:txBody>
        </p:sp>
        <p:sp>
          <p:nvSpPr>
            <p:cNvPr id="7" name="Freeform 7"/>
            <p:cNvSpPr/>
            <p:nvPr/>
          </p:nvSpPr>
          <p:spPr>
            <a:xfrm>
              <a:off x="25400" y="25400"/>
              <a:ext cx="2816352" cy="3551200"/>
            </a:xfrm>
            <a:custGeom>
              <a:avLst/>
              <a:gdLst/>
              <a:ahLst/>
              <a:cxnLst/>
              <a:rect l="l" t="t" r="r" b="b"/>
              <a:pathLst>
                <a:path w="2816352" h="3551200">
                  <a:moveTo>
                    <a:pt x="1408176" y="0"/>
                  </a:moveTo>
                  <a:cubicBezTo>
                    <a:pt x="631711" y="0"/>
                    <a:pt x="0" y="631711"/>
                    <a:pt x="0" y="1408176"/>
                  </a:cubicBezTo>
                  <a:lnTo>
                    <a:pt x="0" y="3551200"/>
                  </a:lnTo>
                  <a:lnTo>
                    <a:pt x="2816352" y="3551200"/>
                  </a:lnTo>
                  <a:lnTo>
                    <a:pt x="2816352" y="1408176"/>
                  </a:lnTo>
                  <a:cubicBezTo>
                    <a:pt x="2816352" y="631711"/>
                    <a:pt x="2184641" y="0"/>
                    <a:pt x="1408176" y="0"/>
                  </a:cubicBezTo>
                  <a:moveTo>
                    <a:pt x="1406182" y="403466"/>
                  </a:moveTo>
                  <a:cubicBezTo>
                    <a:pt x="1338834" y="403466"/>
                    <a:pt x="1284046" y="348679"/>
                    <a:pt x="1284046" y="281330"/>
                  </a:cubicBezTo>
                  <a:cubicBezTo>
                    <a:pt x="1284046" y="213982"/>
                    <a:pt x="1338834" y="159195"/>
                    <a:pt x="1406182" y="159195"/>
                  </a:cubicBezTo>
                  <a:cubicBezTo>
                    <a:pt x="1473530" y="159195"/>
                    <a:pt x="1528318" y="213982"/>
                    <a:pt x="1528318" y="281330"/>
                  </a:cubicBezTo>
                  <a:cubicBezTo>
                    <a:pt x="1528318" y="348679"/>
                    <a:pt x="1473530" y="403466"/>
                    <a:pt x="1406182" y="403466"/>
                  </a:cubicBezTo>
                </a:path>
              </a:pathLst>
            </a:custGeom>
            <a:solidFill>
              <a:srgbClr val="96F7D2"/>
            </a:solidFill>
          </p:spPr>
          <p:txBody>
            <a:bodyPr/>
            <a:lstStyle/>
            <a:p>
              <a:endParaRPr lang="en-US"/>
            </a:p>
          </p:txBody>
        </p:sp>
        <p:sp>
          <p:nvSpPr>
            <p:cNvPr id="8" name="Freeform 8"/>
            <p:cNvSpPr/>
            <p:nvPr/>
          </p:nvSpPr>
          <p:spPr>
            <a:xfrm>
              <a:off x="0" y="0"/>
              <a:ext cx="2867152" cy="3602000"/>
            </a:xfrm>
            <a:custGeom>
              <a:avLst/>
              <a:gdLst/>
              <a:ahLst/>
              <a:cxnLst/>
              <a:rect l="l" t="t" r="r" b="b"/>
              <a:pathLst>
                <a:path w="2867152" h="3602000">
                  <a:moveTo>
                    <a:pt x="1433576" y="0"/>
                  </a:moveTo>
                  <a:cubicBezTo>
                    <a:pt x="643103" y="0"/>
                    <a:pt x="0" y="643103"/>
                    <a:pt x="0" y="1433576"/>
                  </a:cubicBezTo>
                  <a:lnTo>
                    <a:pt x="0" y="3589300"/>
                  </a:lnTo>
                  <a:cubicBezTo>
                    <a:pt x="0" y="3596322"/>
                    <a:pt x="5690" y="3602000"/>
                    <a:pt x="12700" y="3602000"/>
                  </a:cubicBezTo>
                  <a:lnTo>
                    <a:pt x="2854452" y="3602000"/>
                  </a:lnTo>
                  <a:cubicBezTo>
                    <a:pt x="2861475" y="3602000"/>
                    <a:pt x="2867152" y="3596322"/>
                    <a:pt x="2867152" y="3589300"/>
                  </a:cubicBezTo>
                  <a:lnTo>
                    <a:pt x="2867152" y="1433576"/>
                  </a:lnTo>
                  <a:cubicBezTo>
                    <a:pt x="2867152" y="643103"/>
                    <a:pt x="2224062" y="0"/>
                    <a:pt x="1433576" y="0"/>
                  </a:cubicBezTo>
                  <a:moveTo>
                    <a:pt x="2841752" y="3576600"/>
                  </a:moveTo>
                  <a:lnTo>
                    <a:pt x="25400" y="3576600"/>
                  </a:lnTo>
                  <a:lnTo>
                    <a:pt x="25400" y="1433576"/>
                  </a:lnTo>
                  <a:cubicBezTo>
                    <a:pt x="25400" y="657111"/>
                    <a:pt x="657111" y="25400"/>
                    <a:pt x="1433576" y="25400"/>
                  </a:cubicBezTo>
                  <a:cubicBezTo>
                    <a:pt x="2210041" y="25400"/>
                    <a:pt x="2841752" y="657111"/>
                    <a:pt x="2841752" y="1433576"/>
                  </a:cubicBezTo>
                  <a:lnTo>
                    <a:pt x="2841752" y="3576600"/>
                  </a:lnTo>
                  <a:moveTo>
                    <a:pt x="1431582" y="184594"/>
                  </a:moveTo>
                  <a:cubicBezTo>
                    <a:pt x="1364234" y="184594"/>
                    <a:pt x="1309446" y="239382"/>
                    <a:pt x="1309446" y="306730"/>
                  </a:cubicBezTo>
                  <a:cubicBezTo>
                    <a:pt x="1309446" y="374078"/>
                    <a:pt x="1364234" y="428866"/>
                    <a:pt x="1431582" y="428866"/>
                  </a:cubicBezTo>
                  <a:cubicBezTo>
                    <a:pt x="1498930" y="428866"/>
                    <a:pt x="1553718" y="374078"/>
                    <a:pt x="1553718" y="306730"/>
                  </a:cubicBezTo>
                  <a:cubicBezTo>
                    <a:pt x="1553718" y="239382"/>
                    <a:pt x="1498930" y="184594"/>
                    <a:pt x="1431582" y="184594"/>
                  </a:cubicBezTo>
                  <a:moveTo>
                    <a:pt x="1431582" y="403466"/>
                  </a:moveTo>
                  <a:cubicBezTo>
                    <a:pt x="1378242" y="403466"/>
                    <a:pt x="1334846" y="360070"/>
                    <a:pt x="1334846" y="306730"/>
                  </a:cubicBezTo>
                  <a:cubicBezTo>
                    <a:pt x="1334846" y="253390"/>
                    <a:pt x="1378242" y="209994"/>
                    <a:pt x="1431582" y="209994"/>
                  </a:cubicBezTo>
                  <a:cubicBezTo>
                    <a:pt x="1484922" y="209994"/>
                    <a:pt x="1528318" y="253390"/>
                    <a:pt x="1528318" y="306730"/>
                  </a:cubicBezTo>
                  <a:cubicBezTo>
                    <a:pt x="1528318" y="360070"/>
                    <a:pt x="1484922" y="403466"/>
                    <a:pt x="1431582" y="403466"/>
                  </a:cubicBezTo>
                </a:path>
              </a:pathLst>
            </a:custGeom>
            <a:solidFill>
              <a:srgbClr val="231F20"/>
            </a:solidFill>
          </p:spPr>
          <p:txBody>
            <a:bodyPr/>
            <a:lstStyle/>
            <a:p>
              <a:endParaRPr lang="en-US"/>
            </a:p>
          </p:txBody>
        </p:sp>
      </p:grpSp>
      <p:sp>
        <p:nvSpPr>
          <p:cNvPr id="9" name="Freeform 9"/>
          <p:cNvSpPr/>
          <p:nvPr/>
        </p:nvSpPr>
        <p:spPr>
          <a:xfrm rot="5400000">
            <a:off x="1106595" y="8263882"/>
            <a:ext cx="1120936" cy="709247"/>
          </a:xfrm>
          <a:custGeom>
            <a:avLst/>
            <a:gdLst/>
            <a:ahLst/>
            <a:cxnLst/>
            <a:rect l="l" t="t" r="r" b="b"/>
            <a:pathLst>
              <a:path w="1120936" h="709247">
                <a:moveTo>
                  <a:pt x="0" y="0"/>
                </a:moveTo>
                <a:lnTo>
                  <a:pt x="1120936" y="0"/>
                </a:lnTo>
                <a:lnTo>
                  <a:pt x="1120936" y="709246"/>
                </a:lnTo>
                <a:lnTo>
                  <a:pt x="0" y="7092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5400000">
            <a:off x="3358966" y="6164744"/>
            <a:ext cx="1175097" cy="1383947"/>
          </a:xfrm>
          <a:custGeom>
            <a:avLst/>
            <a:gdLst/>
            <a:ahLst/>
            <a:cxnLst/>
            <a:rect l="l" t="t" r="r" b="b"/>
            <a:pathLst>
              <a:path w="1175097" h="1383947">
                <a:moveTo>
                  <a:pt x="0" y="0"/>
                </a:moveTo>
                <a:lnTo>
                  <a:pt x="1175097" y="0"/>
                </a:lnTo>
                <a:lnTo>
                  <a:pt x="1175097" y="1383947"/>
                </a:lnTo>
                <a:lnTo>
                  <a:pt x="0" y="138394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5400000">
            <a:off x="5118896" y="4922767"/>
            <a:ext cx="151137" cy="1408908"/>
          </a:xfrm>
          <a:custGeom>
            <a:avLst/>
            <a:gdLst/>
            <a:ahLst/>
            <a:cxnLst/>
            <a:rect l="l" t="t" r="r" b="b"/>
            <a:pathLst>
              <a:path w="151137" h="1408908">
                <a:moveTo>
                  <a:pt x="0" y="0"/>
                </a:moveTo>
                <a:lnTo>
                  <a:pt x="151138" y="0"/>
                </a:lnTo>
                <a:lnTo>
                  <a:pt x="151138" y="1408909"/>
                </a:lnTo>
                <a:lnTo>
                  <a:pt x="0" y="140890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2" name="Freeform 12"/>
          <p:cNvSpPr/>
          <p:nvPr/>
        </p:nvSpPr>
        <p:spPr>
          <a:xfrm rot="5400000">
            <a:off x="2129640" y="6824724"/>
            <a:ext cx="1439872" cy="146605"/>
          </a:xfrm>
          <a:custGeom>
            <a:avLst/>
            <a:gdLst/>
            <a:ahLst/>
            <a:cxnLst/>
            <a:rect l="l" t="t" r="r" b="b"/>
            <a:pathLst>
              <a:path w="1439872" h="146605">
                <a:moveTo>
                  <a:pt x="0" y="0"/>
                </a:moveTo>
                <a:lnTo>
                  <a:pt x="1439873" y="0"/>
                </a:lnTo>
                <a:lnTo>
                  <a:pt x="1439873" y="146605"/>
                </a:lnTo>
                <a:lnTo>
                  <a:pt x="0" y="14660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3" name="Freeform 13"/>
          <p:cNvSpPr/>
          <p:nvPr/>
        </p:nvSpPr>
        <p:spPr>
          <a:xfrm rot="5400000">
            <a:off x="3374864" y="5053770"/>
            <a:ext cx="569281" cy="1146904"/>
          </a:xfrm>
          <a:custGeom>
            <a:avLst/>
            <a:gdLst/>
            <a:ahLst/>
            <a:cxnLst/>
            <a:rect l="l" t="t" r="r" b="b"/>
            <a:pathLst>
              <a:path w="569281" h="1146904">
                <a:moveTo>
                  <a:pt x="0" y="0"/>
                </a:moveTo>
                <a:lnTo>
                  <a:pt x="569281" y="0"/>
                </a:lnTo>
                <a:lnTo>
                  <a:pt x="569281" y="1146903"/>
                </a:lnTo>
                <a:lnTo>
                  <a:pt x="0" y="114690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4" name="Freeform 14"/>
          <p:cNvSpPr/>
          <p:nvPr/>
        </p:nvSpPr>
        <p:spPr>
          <a:xfrm>
            <a:off x="1397276" y="4352118"/>
            <a:ext cx="321680" cy="749678"/>
          </a:xfrm>
          <a:custGeom>
            <a:avLst/>
            <a:gdLst/>
            <a:ahLst/>
            <a:cxnLst/>
            <a:rect l="l" t="t" r="r" b="b"/>
            <a:pathLst>
              <a:path w="321680" h="749678">
                <a:moveTo>
                  <a:pt x="0" y="0"/>
                </a:moveTo>
                <a:lnTo>
                  <a:pt x="321680" y="0"/>
                </a:lnTo>
                <a:lnTo>
                  <a:pt x="321680" y="749677"/>
                </a:lnTo>
                <a:lnTo>
                  <a:pt x="0" y="749677"/>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grpSp>
        <p:nvGrpSpPr>
          <p:cNvPr id="15" name="Group 15"/>
          <p:cNvGrpSpPr/>
          <p:nvPr/>
        </p:nvGrpSpPr>
        <p:grpSpPr>
          <a:xfrm>
            <a:off x="2943745" y="2766021"/>
            <a:ext cx="1143538" cy="1419877"/>
            <a:chOff x="0" y="0"/>
            <a:chExt cx="3042920" cy="3778250"/>
          </a:xfrm>
        </p:grpSpPr>
        <p:sp>
          <p:nvSpPr>
            <p:cNvPr id="16" name="Freeform 16"/>
            <p:cNvSpPr/>
            <p:nvPr/>
          </p:nvSpPr>
          <p:spPr>
            <a:xfrm>
              <a:off x="0" y="0"/>
              <a:ext cx="3044190" cy="3779520"/>
            </a:xfrm>
            <a:custGeom>
              <a:avLst/>
              <a:gdLst/>
              <a:ahLst/>
              <a:cxnLst/>
              <a:rect l="l" t="t" r="r" b="b"/>
              <a:pathLst>
                <a:path w="3044190" h="3779520">
                  <a:moveTo>
                    <a:pt x="3021330" y="690880"/>
                  </a:moveTo>
                  <a:cubicBezTo>
                    <a:pt x="3023870" y="693420"/>
                    <a:pt x="3026410" y="694690"/>
                    <a:pt x="3030220" y="694690"/>
                  </a:cubicBezTo>
                  <a:cubicBezTo>
                    <a:pt x="3031490" y="694690"/>
                    <a:pt x="3034030" y="694690"/>
                    <a:pt x="3035300" y="693420"/>
                  </a:cubicBezTo>
                  <a:cubicBezTo>
                    <a:pt x="3040380" y="690880"/>
                    <a:pt x="3042920" y="687070"/>
                    <a:pt x="3042920" y="681990"/>
                  </a:cubicBezTo>
                  <a:lnTo>
                    <a:pt x="3042920" y="12700"/>
                  </a:lnTo>
                  <a:cubicBezTo>
                    <a:pt x="3042920" y="5080"/>
                    <a:pt x="3037840" y="0"/>
                    <a:pt x="3030220" y="0"/>
                  </a:cubicBezTo>
                  <a:lnTo>
                    <a:pt x="2362200" y="0"/>
                  </a:lnTo>
                  <a:cubicBezTo>
                    <a:pt x="2357120" y="0"/>
                    <a:pt x="2352040" y="2540"/>
                    <a:pt x="2350770" y="7620"/>
                  </a:cubicBezTo>
                  <a:cubicBezTo>
                    <a:pt x="2348230" y="12700"/>
                    <a:pt x="2349500" y="17780"/>
                    <a:pt x="2353310" y="21590"/>
                  </a:cubicBezTo>
                  <a:lnTo>
                    <a:pt x="2419350" y="87630"/>
                  </a:lnTo>
                  <a:lnTo>
                    <a:pt x="623570" y="87630"/>
                  </a:lnTo>
                  <a:lnTo>
                    <a:pt x="689610" y="21590"/>
                  </a:lnTo>
                  <a:cubicBezTo>
                    <a:pt x="693420" y="17780"/>
                    <a:pt x="694690" y="12700"/>
                    <a:pt x="692150" y="7620"/>
                  </a:cubicBezTo>
                  <a:cubicBezTo>
                    <a:pt x="690880" y="2540"/>
                    <a:pt x="687070" y="0"/>
                    <a:pt x="681990" y="0"/>
                  </a:cubicBezTo>
                  <a:lnTo>
                    <a:pt x="12700" y="0"/>
                  </a:lnTo>
                  <a:cubicBezTo>
                    <a:pt x="5080" y="0"/>
                    <a:pt x="0" y="5080"/>
                    <a:pt x="0" y="12700"/>
                  </a:cubicBezTo>
                  <a:lnTo>
                    <a:pt x="0" y="681990"/>
                  </a:lnTo>
                  <a:cubicBezTo>
                    <a:pt x="0" y="687070"/>
                    <a:pt x="2540" y="692150"/>
                    <a:pt x="7620" y="693420"/>
                  </a:cubicBezTo>
                  <a:cubicBezTo>
                    <a:pt x="8890" y="694690"/>
                    <a:pt x="11430" y="694690"/>
                    <a:pt x="12700" y="694690"/>
                  </a:cubicBezTo>
                  <a:cubicBezTo>
                    <a:pt x="16510" y="694690"/>
                    <a:pt x="19050" y="693420"/>
                    <a:pt x="21590" y="690880"/>
                  </a:cubicBezTo>
                  <a:lnTo>
                    <a:pt x="87630" y="624840"/>
                  </a:lnTo>
                  <a:lnTo>
                    <a:pt x="87630" y="3154680"/>
                  </a:lnTo>
                  <a:lnTo>
                    <a:pt x="21590" y="3088640"/>
                  </a:lnTo>
                  <a:cubicBezTo>
                    <a:pt x="17780" y="3084830"/>
                    <a:pt x="12700" y="3083560"/>
                    <a:pt x="7620" y="3086100"/>
                  </a:cubicBezTo>
                  <a:cubicBezTo>
                    <a:pt x="2540" y="3088640"/>
                    <a:pt x="0" y="3092450"/>
                    <a:pt x="0" y="3097530"/>
                  </a:cubicBezTo>
                  <a:lnTo>
                    <a:pt x="0" y="3766820"/>
                  </a:lnTo>
                  <a:cubicBezTo>
                    <a:pt x="0" y="3774440"/>
                    <a:pt x="5080" y="3779520"/>
                    <a:pt x="12700" y="3779520"/>
                  </a:cubicBezTo>
                  <a:lnTo>
                    <a:pt x="681990" y="3779520"/>
                  </a:lnTo>
                  <a:cubicBezTo>
                    <a:pt x="687070" y="3779520"/>
                    <a:pt x="692150" y="3776980"/>
                    <a:pt x="693420" y="3771900"/>
                  </a:cubicBezTo>
                  <a:cubicBezTo>
                    <a:pt x="695960" y="3766820"/>
                    <a:pt x="694690" y="3761740"/>
                    <a:pt x="690880" y="3757930"/>
                  </a:cubicBezTo>
                  <a:lnTo>
                    <a:pt x="624840" y="3691890"/>
                  </a:lnTo>
                  <a:lnTo>
                    <a:pt x="2419350" y="3691890"/>
                  </a:lnTo>
                  <a:lnTo>
                    <a:pt x="2353310" y="3757930"/>
                  </a:lnTo>
                  <a:cubicBezTo>
                    <a:pt x="2349500" y="3761740"/>
                    <a:pt x="2348230" y="3766820"/>
                    <a:pt x="2350770" y="3771900"/>
                  </a:cubicBezTo>
                  <a:cubicBezTo>
                    <a:pt x="2353310" y="3776980"/>
                    <a:pt x="2357120" y="3779520"/>
                    <a:pt x="2362200" y="3779520"/>
                  </a:cubicBezTo>
                  <a:lnTo>
                    <a:pt x="3031490" y="3779520"/>
                  </a:lnTo>
                  <a:cubicBezTo>
                    <a:pt x="3039110" y="3779520"/>
                    <a:pt x="3044190" y="3774440"/>
                    <a:pt x="3044190" y="3766820"/>
                  </a:cubicBezTo>
                  <a:lnTo>
                    <a:pt x="3044190" y="3097530"/>
                  </a:lnTo>
                  <a:cubicBezTo>
                    <a:pt x="3044190" y="3092450"/>
                    <a:pt x="3041650" y="3087370"/>
                    <a:pt x="3036570" y="3086100"/>
                  </a:cubicBezTo>
                  <a:cubicBezTo>
                    <a:pt x="3031490" y="3083560"/>
                    <a:pt x="3026410" y="3084830"/>
                    <a:pt x="3022600" y="3088640"/>
                  </a:cubicBezTo>
                  <a:lnTo>
                    <a:pt x="2956560" y="3154680"/>
                  </a:lnTo>
                  <a:lnTo>
                    <a:pt x="2956560" y="623570"/>
                  </a:lnTo>
                  <a:lnTo>
                    <a:pt x="3021330" y="690880"/>
                  </a:lnTo>
                </a:path>
              </a:pathLst>
            </a:custGeom>
            <a:solidFill>
              <a:srgbClr val="231F20"/>
            </a:solidFill>
          </p:spPr>
          <p:txBody>
            <a:bodyPr/>
            <a:lstStyle/>
            <a:p>
              <a:endParaRPr lang="en-US"/>
            </a:p>
          </p:txBody>
        </p:sp>
        <p:sp>
          <p:nvSpPr>
            <p:cNvPr id="17" name="Freeform 17"/>
            <p:cNvSpPr/>
            <p:nvPr/>
          </p:nvSpPr>
          <p:spPr>
            <a:xfrm>
              <a:off x="113030" y="113030"/>
              <a:ext cx="2815590" cy="3550920"/>
            </a:xfrm>
            <a:custGeom>
              <a:avLst/>
              <a:gdLst/>
              <a:ahLst/>
              <a:cxnLst/>
              <a:rect l="l" t="t" r="r" b="b"/>
              <a:pathLst>
                <a:path w="2815590" h="3550920">
                  <a:moveTo>
                    <a:pt x="2552700" y="220980"/>
                  </a:moveTo>
                  <a:lnTo>
                    <a:pt x="264160" y="220980"/>
                  </a:lnTo>
                  <a:lnTo>
                    <a:pt x="485140" y="0"/>
                  </a:lnTo>
                  <a:lnTo>
                    <a:pt x="2330450" y="0"/>
                  </a:lnTo>
                  <a:lnTo>
                    <a:pt x="2552700" y="220980"/>
                  </a:lnTo>
                  <a:moveTo>
                    <a:pt x="2595880" y="264160"/>
                  </a:moveTo>
                  <a:lnTo>
                    <a:pt x="2595880" y="2583180"/>
                  </a:lnTo>
                  <a:cubicBezTo>
                    <a:pt x="2595880" y="2590800"/>
                    <a:pt x="2590800" y="2595880"/>
                    <a:pt x="2583180" y="2595880"/>
                  </a:cubicBezTo>
                  <a:lnTo>
                    <a:pt x="233680" y="2595880"/>
                  </a:lnTo>
                  <a:cubicBezTo>
                    <a:pt x="226060" y="2595880"/>
                    <a:pt x="220980" y="2590800"/>
                    <a:pt x="220980" y="2583180"/>
                  </a:cubicBezTo>
                  <a:lnTo>
                    <a:pt x="220980" y="264160"/>
                  </a:lnTo>
                  <a:lnTo>
                    <a:pt x="0" y="485140"/>
                  </a:lnTo>
                  <a:lnTo>
                    <a:pt x="0" y="3065780"/>
                  </a:lnTo>
                  <a:lnTo>
                    <a:pt x="485140" y="3550920"/>
                  </a:lnTo>
                  <a:lnTo>
                    <a:pt x="2330450" y="3550920"/>
                  </a:lnTo>
                  <a:lnTo>
                    <a:pt x="2815590" y="3065780"/>
                  </a:lnTo>
                  <a:lnTo>
                    <a:pt x="2815590" y="485140"/>
                  </a:lnTo>
                  <a:lnTo>
                    <a:pt x="2595880" y="264160"/>
                  </a:lnTo>
                </a:path>
              </a:pathLst>
            </a:custGeom>
            <a:solidFill>
              <a:srgbClr val="FFFFFF"/>
            </a:solidFill>
          </p:spPr>
          <p:txBody>
            <a:bodyPr/>
            <a:lstStyle/>
            <a:p>
              <a:endParaRPr lang="en-US"/>
            </a:p>
          </p:txBody>
        </p:sp>
        <p:sp>
          <p:nvSpPr>
            <p:cNvPr id="18" name="Freeform 18"/>
            <p:cNvSpPr/>
            <p:nvPr/>
          </p:nvSpPr>
          <p:spPr>
            <a:xfrm>
              <a:off x="359410" y="359410"/>
              <a:ext cx="2324100" cy="2324100"/>
            </a:xfrm>
            <a:custGeom>
              <a:avLst/>
              <a:gdLst/>
              <a:ahLst/>
              <a:cxnLst/>
              <a:rect l="l" t="t" r="r" b="b"/>
              <a:pathLst>
                <a:path w="2324100" h="2324100">
                  <a:moveTo>
                    <a:pt x="0" y="0"/>
                  </a:moveTo>
                  <a:lnTo>
                    <a:pt x="2324100" y="0"/>
                  </a:lnTo>
                  <a:lnTo>
                    <a:pt x="2324100" y="2324100"/>
                  </a:lnTo>
                  <a:lnTo>
                    <a:pt x="0" y="2324100"/>
                  </a:lnTo>
                  <a:lnTo>
                    <a:pt x="0" y="0"/>
                  </a:lnTo>
                </a:path>
              </a:pathLst>
            </a:custGeom>
            <a:solidFill>
              <a:srgbClr val="FCB1B1"/>
            </a:solidFill>
          </p:spPr>
          <p:txBody>
            <a:bodyPr/>
            <a:lstStyle/>
            <a:p>
              <a:endParaRPr lang="en-US"/>
            </a:p>
          </p:txBody>
        </p:sp>
        <p:sp>
          <p:nvSpPr>
            <p:cNvPr id="19" name="Freeform 19"/>
            <p:cNvSpPr/>
            <p:nvPr/>
          </p:nvSpPr>
          <p:spPr>
            <a:xfrm>
              <a:off x="25400" y="25400"/>
              <a:ext cx="2992120" cy="3727450"/>
            </a:xfrm>
            <a:custGeom>
              <a:avLst/>
              <a:gdLst/>
              <a:ahLst/>
              <a:cxnLst/>
              <a:rect l="l" t="t" r="r" b="b"/>
              <a:pathLst>
                <a:path w="2992120" h="3727450">
                  <a:moveTo>
                    <a:pt x="624840" y="0"/>
                  </a:moveTo>
                  <a:lnTo>
                    <a:pt x="0" y="624840"/>
                  </a:lnTo>
                  <a:lnTo>
                    <a:pt x="0" y="0"/>
                  </a:lnTo>
                  <a:lnTo>
                    <a:pt x="624840" y="0"/>
                  </a:lnTo>
                  <a:moveTo>
                    <a:pt x="2367280" y="0"/>
                  </a:moveTo>
                  <a:lnTo>
                    <a:pt x="2992120" y="624840"/>
                  </a:lnTo>
                  <a:lnTo>
                    <a:pt x="2992120" y="0"/>
                  </a:lnTo>
                  <a:lnTo>
                    <a:pt x="2367280" y="0"/>
                  </a:lnTo>
                  <a:moveTo>
                    <a:pt x="2992120" y="3727450"/>
                  </a:moveTo>
                  <a:lnTo>
                    <a:pt x="2992120" y="3102610"/>
                  </a:lnTo>
                  <a:lnTo>
                    <a:pt x="2367280" y="3727450"/>
                  </a:lnTo>
                  <a:lnTo>
                    <a:pt x="2992120" y="3727450"/>
                  </a:lnTo>
                  <a:moveTo>
                    <a:pt x="0" y="3727450"/>
                  </a:moveTo>
                  <a:lnTo>
                    <a:pt x="624840" y="3727450"/>
                  </a:lnTo>
                  <a:lnTo>
                    <a:pt x="0" y="3101340"/>
                  </a:lnTo>
                  <a:lnTo>
                    <a:pt x="0" y="3727450"/>
                  </a:lnTo>
                </a:path>
              </a:pathLst>
            </a:custGeom>
            <a:solidFill>
              <a:srgbClr val="5C87CB"/>
            </a:solidFill>
          </p:spPr>
          <p:txBody>
            <a:bodyPr/>
            <a:lstStyle/>
            <a:p>
              <a:endParaRPr lang="en-US"/>
            </a:p>
          </p:txBody>
        </p:sp>
        <p:sp>
          <p:nvSpPr>
            <p:cNvPr id="20" name="Freeform 20"/>
            <p:cNvSpPr/>
            <p:nvPr/>
          </p:nvSpPr>
          <p:spPr>
            <a:xfrm>
              <a:off x="0" y="0"/>
              <a:ext cx="3044190" cy="3779520"/>
            </a:xfrm>
            <a:custGeom>
              <a:avLst/>
              <a:gdLst/>
              <a:ahLst/>
              <a:cxnLst/>
              <a:rect l="l" t="t" r="r" b="b"/>
              <a:pathLst>
                <a:path w="3044190" h="3779520">
                  <a:moveTo>
                    <a:pt x="3021330" y="690880"/>
                  </a:moveTo>
                  <a:cubicBezTo>
                    <a:pt x="3023870" y="693420"/>
                    <a:pt x="3026410" y="694690"/>
                    <a:pt x="3030220" y="694690"/>
                  </a:cubicBezTo>
                  <a:cubicBezTo>
                    <a:pt x="3031490" y="694690"/>
                    <a:pt x="3034030" y="694690"/>
                    <a:pt x="3035300" y="693420"/>
                  </a:cubicBezTo>
                  <a:cubicBezTo>
                    <a:pt x="3040380" y="690880"/>
                    <a:pt x="3042920" y="687070"/>
                    <a:pt x="3042920" y="681990"/>
                  </a:cubicBezTo>
                  <a:lnTo>
                    <a:pt x="3042920" y="12700"/>
                  </a:lnTo>
                  <a:cubicBezTo>
                    <a:pt x="3042920" y="5080"/>
                    <a:pt x="3037840" y="0"/>
                    <a:pt x="3030220" y="0"/>
                  </a:cubicBezTo>
                  <a:lnTo>
                    <a:pt x="2362200" y="0"/>
                  </a:lnTo>
                  <a:cubicBezTo>
                    <a:pt x="2357120" y="0"/>
                    <a:pt x="2352040" y="2540"/>
                    <a:pt x="2350770" y="7620"/>
                  </a:cubicBezTo>
                  <a:cubicBezTo>
                    <a:pt x="2348230" y="12700"/>
                    <a:pt x="2349500" y="17780"/>
                    <a:pt x="2353310" y="21590"/>
                  </a:cubicBezTo>
                  <a:lnTo>
                    <a:pt x="2419350" y="87630"/>
                  </a:lnTo>
                  <a:lnTo>
                    <a:pt x="623570" y="87630"/>
                  </a:lnTo>
                  <a:lnTo>
                    <a:pt x="689610" y="21590"/>
                  </a:lnTo>
                  <a:cubicBezTo>
                    <a:pt x="693420" y="17780"/>
                    <a:pt x="694690" y="12700"/>
                    <a:pt x="692150" y="7620"/>
                  </a:cubicBezTo>
                  <a:cubicBezTo>
                    <a:pt x="690880" y="2540"/>
                    <a:pt x="687070" y="0"/>
                    <a:pt x="681990" y="0"/>
                  </a:cubicBezTo>
                  <a:lnTo>
                    <a:pt x="12700" y="0"/>
                  </a:lnTo>
                  <a:cubicBezTo>
                    <a:pt x="5080" y="0"/>
                    <a:pt x="0" y="5080"/>
                    <a:pt x="0" y="12700"/>
                  </a:cubicBezTo>
                  <a:lnTo>
                    <a:pt x="0" y="681990"/>
                  </a:lnTo>
                  <a:cubicBezTo>
                    <a:pt x="0" y="687070"/>
                    <a:pt x="2540" y="692150"/>
                    <a:pt x="7620" y="693420"/>
                  </a:cubicBezTo>
                  <a:cubicBezTo>
                    <a:pt x="8890" y="694690"/>
                    <a:pt x="11430" y="694690"/>
                    <a:pt x="12700" y="694690"/>
                  </a:cubicBezTo>
                  <a:cubicBezTo>
                    <a:pt x="16510" y="694690"/>
                    <a:pt x="19050" y="693420"/>
                    <a:pt x="21590" y="690880"/>
                  </a:cubicBezTo>
                  <a:lnTo>
                    <a:pt x="87630" y="624840"/>
                  </a:lnTo>
                  <a:lnTo>
                    <a:pt x="87630" y="3154680"/>
                  </a:lnTo>
                  <a:lnTo>
                    <a:pt x="21590" y="3088640"/>
                  </a:lnTo>
                  <a:cubicBezTo>
                    <a:pt x="17780" y="3084830"/>
                    <a:pt x="12700" y="3083560"/>
                    <a:pt x="7620" y="3086100"/>
                  </a:cubicBezTo>
                  <a:cubicBezTo>
                    <a:pt x="2540" y="3088640"/>
                    <a:pt x="0" y="3092450"/>
                    <a:pt x="0" y="3097530"/>
                  </a:cubicBezTo>
                  <a:lnTo>
                    <a:pt x="0" y="3766820"/>
                  </a:lnTo>
                  <a:cubicBezTo>
                    <a:pt x="0" y="3774440"/>
                    <a:pt x="5080" y="3779520"/>
                    <a:pt x="12700" y="3779520"/>
                  </a:cubicBezTo>
                  <a:lnTo>
                    <a:pt x="681990" y="3779520"/>
                  </a:lnTo>
                  <a:cubicBezTo>
                    <a:pt x="687070" y="3779520"/>
                    <a:pt x="692150" y="3776980"/>
                    <a:pt x="693420" y="3771900"/>
                  </a:cubicBezTo>
                  <a:cubicBezTo>
                    <a:pt x="695960" y="3766820"/>
                    <a:pt x="694690" y="3761740"/>
                    <a:pt x="690880" y="3757930"/>
                  </a:cubicBezTo>
                  <a:lnTo>
                    <a:pt x="624840" y="3691890"/>
                  </a:lnTo>
                  <a:lnTo>
                    <a:pt x="2419350" y="3691890"/>
                  </a:lnTo>
                  <a:lnTo>
                    <a:pt x="2353310" y="3757930"/>
                  </a:lnTo>
                  <a:cubicBezTo>
                    <a:pt x="2349500" y="3761740"/>
                    <a:pt x="2348230" y="3766820"/>
                    <a:pt x="2350770" y="3771900"/>
                  </a:cubicBezTo>
                  <a:cubicBezTo>
                    <a:pt x="2353310" y="3776980"/>
                    <a:pt x="2357120" y="3779520"/>
                    <a:pt x="2362200" y="3779520"/>
                  </a:cubicBezTo>
                  <a:lnTo>
                    <a:pt x="3031490" y="3779520"/>
                  </a:lnTo>
                  <a:cubicBezTo>
                    <a:pt x="3039110" y="3779520"/>
                    <a:pt x="3044190" y="3774440"/>
                    <a:pt x="3044190" y="3766820"/>
                  </a:cubicBezTo>
                  <a:lnTo>
                    <a:pt x="3044190" y="3097530"/>
                  </a:lnTo>
                  <a:cubicBezTo>
                    <a:pt x="3044190" y="3092450"/>
                    <a:pt x="3041650" y="3087370"/>
                    <a:pt x="3036570" y="3086100"/>
                  </a:cubicBezTo>
                  <a:cubicBezTo>
                    <a:pt x="3031490" y="3083560"/>
                    <a:pt x="3026410" y="3084830"/>
                    <a:pt x="3022600" y="3088640"/>
                  </a:cubicBezTo>
                  <a:lnTo>
                    <a:pt x="2956560" y="3154680"/>
                  </a:lnTo>
                  <a:lnTo>
                    <a:pt x="2956560" y="623570"/>
                  </a:lnTo>
                  <a:lnTo>
                    <a:pt x="3021330" y="690880"/>
                  </a:lnTo>
                  <a:moveTo>
                    <a:pt x="2392680" y="25400"/>
                  </a:moveTo>
                  <a:lnTo>
                    <a:pt x="3017520" y="25400"/>
                  </a:lnTo>
                  <a:lnTo>
                    <a:pt x="3017520" y="650240"/>
                  </a:lnTo>
                  <a:lnTo>
                    <a:pt x="2392680" y="25400"/>
                  </a:lnTo>
                  <a:moveTo>
                    <a:pt x="2444750" y="113030"/>
                  </a:moveTo>
                  <a:lnTo>
                    <a:pt x="2665730" y="334010"/>
                  </a:lnTo>
                  <a:lnTo>
                    <a:pt x="377190" y="334010"/>
                  </a:lnTo>
                  <a:lnTo>
                    <a:pt x="598170" y="113030"/>
                  </a:lnTo>
                  <a:lnTo>
                    <a:pt x="2444750" y="113030"/>
                  </a:lnTo>
                  <a:moveTo>
                    <a:pt x="359410" y="359410"/>
                  </a:moveTo>
                  <a:lnTo>
                    <a:pt x="2683510" y="359410"/>
                  </a:lnTo>
                  <a:lnTo>
                    <a:pt x="2683510" y="2683510"/>
                  </a:lnTo>
                  <a:lnTo>
                    <a:pt x="359410" y="2683510"/>
                  </a:lnTo>
                  <a:cubicBezTo>
                    <a:pt x="359410" y="2683510"/>
                    <a:pt x="359410" y="359410"/>
                    <a:pt x="359410" y="359410"/>
                  </a:cubicBezTo>
                  <a:moveTo>
                    <a:pt x="25400" y="650240"/>
                  </a:moveTo>
                  <a:lnTo>
                    <a:pt x="25400" y="25400"/>
                  </a:lnTo>
                  <a:lnTo>
                    <a:pt x="650240" y="25400"/>
                  </a:lnTo>
                  <a:lnTo>
                    <a:pt x="25400" y="650240"/>
                  </a:lnTo>
                  <a:moveTo>
                    <a:pt x="650240" y="3752850"/>
                  </a:moveTo>
                  <a:lnTo>
                    <a:pt x="25400" y="3752850"/>
                  </a:lnTo>
                  <a:lnTo>
                    <a:pt x="25400" y="3128010"/>
                  </a:lnTo>
                  <a:lnTo>
                    <a:pt x="650240" y="3752850"/>
                  </a:lnTo>
                  <a:moveTo>
                    <a:pt x="3017520" y="3126740"/>
                  </a:moveTo>
                  <a:lnTo>
                    <a:pt x="3017520" y="3751580"/>
                  </a:lnTo>
                  <a:lnTo>
                    <a:pt x="2392680" y="3751580"/>
                  </a:lnTo>
                  <a:lnTo>
                    <a:pt x="3017520" y="3126740"/>
                  </a:lnTo>
                  <a:moveTo>
                    <a:pt x="2929890" y="3178810"/>
                  </a:moveTo>
                  <a:lnTo>
                    <a:pt x="2444750" y="3663950"/>
                  </a:lnTo>
                  <a:lnTo>
                    <a:pt x="598170" y="3663950"/>
                  </a:lnTo>
                  <a:lnTo>
                    <a:pt x="113030" y="3178810"/>
                  </a:lnTo>
                  <a:lnTo>
                    <a:pt x="113030" y="598170"/>
                  </a:lnTo>
                  <a:lnTo>
                    <a:pt x="334010" y="377190"/>
                  </a:lnTo>
                  <a:lnTo>
                    <a:pt x="334010" y="2696210"/>
                  </a:lnTo>
                  <a:cubicBezTo>
                    <a:pt x="334010" y="2703830"/>
                    <a:pt x="339090" y="2708910"/>
                    <a:pt x="346710" y="2708910"/>
                  </a:cubicBezTo>
                  <a:lnTo>
                    <a:pt x="2696210" y="2708910"/>
                  </a:lnTo>
                  <a:cubicBezTo>
                    <a:pt x="2703830" y="2708910"/>
                    <a:pt x="2708910" y="2703830"/>
                    <a:pt x="2708910" y="2696210"/>
                  </a:cubicBezTo>
                  <a:lnTo>
                    <a:pt x="2708910" y="377190"/>
                  </a:lnTo>
                  <a:lnTo>
                    <a:pt x="2929890" y="598170"/>
                  </a:lnTo>
                  <a:lnTo>
                    <a:pt x="2929890" y="3178810"/>
                  </a:lnTo>
                </a:path>
              </a:pathLst>
            </a:custGeom>
            <a:solidFill>
              <a:srgbClr val="231F20"/>
            </a:solidFill>
          </p:spPr>
          <p:txBody>
            <a:bodyPr/>
            <a:lstStyle/>
            <a:p>
              <a:endParaRPr lang="en-US"/>
            </a:p>
          </p:txBody>
        </p:sp>
      </p:grpSp>
      <p:sp>
        <p:nvSpPr>
          <p:cNvPr id="21" name="Freeform 21"/>
          <p:cNvSpPr/>
          <p:nvPr/>
        </p:nvSpPr>
        <p:spPr>
          <a:xfrm rot="-5400000">
            <a:off x="3322068" y="4265978"/>
            <a:ext cx="368037" cy="1249510"/>
          </a:xfrm>
          <a:custGeom>
            <a:avLst/>
            <a:gdLst/>
            <a:ahLst/>
            <a:cxnLst/>
            <a:rect l="l" t="t" r="r" b="b"/>
            <a:pathLst>
              <a:path w="368037" h="1249510">
                <a:moveTo>
                  <a:pt x="0" y="0"/>
                </a:moveTo>
                <a:lnTo>
                  <a:pt x="368037" y="0"/>
                </a:lnTo>
                <a:lnTo>
                  <a:pt x="368037" y="1249510"/>
                </a:lnTo>
                <a:lnTo>
                  <a:pt x="0" y="124951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22" name="Freeform 22"/>
          <p:cNvSpPr/>
          <p:nvPr/>
        </p:nvSpPr>
        <p:spPr>
          <a:xfrm>
            <a:off x="13149117" y="8342274"/>
            <a:ext cx="869305" cy="869305"/>
          </a:xfrm>
          <a:custGeom>
            <a:avLst/>
            <a:gdLst/>
            <a:ahLst/>
            <a:cxnLst/>
            <a:rect l="l" t="t" r="r" b="b"/>
            <a:pathLst>
              <a:path w="869305" h="869305">
                <a:moveTo>
                  <a:pt x="0" y="0"/>
                </a:moveTo>
                <a:lnTo>
                  <a:pt x="869305" y="0"/>
                </a:lnTo>
                <a:lnTo>
                  <a:pt x="869305" y="869305"/>
                </a:lnTo>
                <a:lnTo>
                  <a:pt x="0" y="869305"/>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23" name="Freeform 23"/>
          <p:cNvSpPr/>
          <p:nvPr/>
        </p:nvSpPr>
        <p:spPr>
          <a:xfrm rot="10009222">
            <a:off x="1169474" y="6532779"/>
            <a:ext cx="1236391" cy="319214"/>
          </a:xfrm>
          <a:custGeom>
            <a:avLst/>
            <a:gdLst/>
            <a:ahLst/>
            <a:cxnLst/>
            <a:rect l="l" t="t" r="r" b="b"/>
            <a:pathLst>
              <a:path w="1236391" h="319214">
                <a:moveTo>
                  <a:pt x="0" y="0"/>
                </a:moveTo>
                <a:lnTo>
                  <a:pt x="1236391" y="0"/>
                </a:lnTo>
                <a:lnTo>
                  <a:pt x="1236391" y="319214"/>
                </a:lnTo>
                <a:lnTo>
                  <a:pt x="0" y="319214"/>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24" name="Freeform 24"/>
          <p:cNvSpPr/>
          <p:nvPr/>
        </p:nvSpPr>
        <p:spPr>
          <a:xfrm rot="-174499">
            <a:off x="1179812" y="7090961"/>
            <a:ext cx="1238788" cy="322085"/>
          </a:xfrm>
          <a:custGeom>
            <a:avLst/>
            <a:gdLst/>
            <a:ahLst/>
            <a:cxnLst/>
            <a:rect l="l" t="t" r="r" b="b"/>
            <a:pathLst>
              <a:path w="1238788" h="322085">
                <a:moveTo>
                  <a:pt x="0" y="0"/>
                </a:moveTo>
                <a:lnTo>
                  <a:pt x="1238787" y="0"/>
                </a:lnTo>
                <a:lnTo>
                  <a:pt x="1238787" y="322085"/>
                </a:lnTo>
                <a:lnTo>
                  <a:pt x="0" y="322085"/>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25" name="Freeform 25"/>
          <p:cNvSpPr/>
          <p:nvPr/>
        </p:nvSpPr>
        <p:spPr>
          <a:xfrm rot="-10800000">
            <a:off x="1312440" y="5567837"/>
            <a:ext cx="1313544" cy="134953"/>
          </a:xfrm>
          <a:custGeom>
            <a:avLst/>
            <a:gdLst/>
            <a:ahLst/>
            <a:cxnLst/>
            <a:rect l="l" t="t" r="r" b="b"/>
            <a:pathLst>
              <a:path w="1313544" h="134953">
                <a:moveTo>
                  <a:pt x="0" y="0"/>
                </a:moveTo>
                <a:lnTo>
                  <a:pt x="1313544" y="0"/>
                </a:lnTo>
                <a:lnTo>
                  <a:pt x="1313544" y="134953"/>
                </a:lnTo>
                <a:lnTo>
                  <a:pt x="0" y="134953"/>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grpSp>
        <p:nvGrpSpPr>
          <p:cNvPr id="26" name="Group 26"/>
          <p:cNvGrpSpPr/>
          <p:nvPr/>
        </p:nvGrpSpPr>
        <p:grpSpPr>
          <a:xfrm>
            <a:off x="1028700" y="3146432"/>
            <a:ext cx="1274650" cy="329528"/>
            <a:chOff x="0" y="0"/>
            <a:chExt cx="3623462" cy="936752"/>
          </a:xfrm>
        </p:grpSpPr>
        <p:sp>
          <p:nvSpPr>
            <p:cNvPr id="27" name="Freeform 27"/>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path>
              </a:pathLst>
            </a:custGeom>
            <a:solidFill>
              <a:srgbClr val="231F20"/>
            </a:solidFill>
          </p:spPr>
          <p:txBody>
            <a:bodyPr/>
            <a:lstStyle/>
            <a:p>
              <a:endParaRPr lang="en-US"/>
            </a:p>
          </p:txBody>
        </p:sp>
        <p:sp>
          <p:nvSpPr>
            <p:cNvPr id="28" name="Freeform 28"/>
            <p:cNvSpPr/>
            <p:nvPr/>
          </p:nvSpPr>
          <p:spPr>
            <a:xfrm>
              <a:off x="25400" y="25400"/>
              <a:ext cx="2661298" cy="885952"/>
            </a:xfrm>
            <a:custGeom>
              <a:avLst/>
              <a:gdLst/>
              <a:ahLst/>
              <a:cxnLst/>
              <a:rect l="l" t="t" r="r" b="b"/>
              <a:pathLst>
                <a:path w="2661298" h="885952">
                  <a:moveTo>
                    <a:pt x="0" y="0"/>
                  </a:moveTo>
                  <a:lnTo>
                    <a:pt x="2661298" y="0"/>
                  </a:lnTo>
                  <a:lnTo>
                    <a:pt x="2661298" y="885952"/>
                  </a:lnTo>
                  <a:lnTo>
                    <a:pt x="0" y="885952"/>
                  </a:lnTo>
                  <a:lnTo>
                    <a:pt x="0" y="0"/>
                  </a:lnTo>
                </a:path>
              </a:pathLst>
            </a:custGeom>
            <a:solidFill>
              <a:srgbClr val="FFFBD2"/>
            </a:solidFill>
          </p:spPr>
          <p:txBody>
            <a:bodyPr/>
            <a:lstStyle/>
            <a:p>
              <a:endParaRPr lang="en-US"/>
            </a:p>
          </p:txBody>
        </p:sp>
        <p:sp>
          <p:nvSpPr>
            <p:cNvPr id="29" name="Freeform 29"/>
            <p:cNvSpPr/>
            <p:nvPr/>
          </p:nvSpPr>
          <p:spPr>
            <a:xfrm>
              <a:off x="2712098" y="25400"/>
              <a:ext cx="885965" cy="885952"/>
            </a:xfrm>
            <a:custGeom>
              <a:avLst/>
              <a:gdLst/>
              <a:ahLst/>
              <a:cxnLst/>
              <a:rect l="l" t="t" r="r" b="b"/>
              <a:pathLst>
                <a:path w="885965" h="885952">
                  <a:moveTo>
                    <a:pt x="708165" y="0"/>
                  </a:moveTo>
                  <a:lnTo>
                    <a:pt x="0" y="0"/>
                  </a:lnTo>
                  <a:lnTo>
                    <a:pt x="0" y="885952"/>
                  </a:lnTo>
                  <a:lnTo>
                    <a:pt x="708165" y="885952"/>
                  </a:lnTo>
                  <a:cubicBezTo>
                    <a:pt x="806209" y="885952"/>
                    <a:pt x="885965" y="806196"/>
                    <a:pt x="885965" y="708152"/>
                  </a:cubicBezTo>
                  <a:lnTo>
                    <a:pt x="885965" y="177800"/>
                  </a:lnTo>
                  <a:cubicBezTo>
                    <a:pt x="885965" y="79756"/>
                    <a:pt x="806209" y="0"/>
                    <a:pt x="708165" y="0"/>
                  </a:cubicBezTo>
                </a:path>
              </a:pathLst>
            </a:custGeom>
            <a:solidFill>
              <a:srgbClr val="8CB791"/>
            </a:solidFill>
          </p:spPr>
          <p:txBody>
            <a:bodyPr/>
            <a:lstStyle/>
            <a:p>
              <a:endParaRPr lang="en-US"/>
            </a:p>
          </p:txBody>
        </p:sp>
        <p:sp>
          <p:nvSpPr>
            <p:cNvPr id="30" name="Freeform 30"/>
            <p:cNvSpPr/>
            <p:nvPr/>
          </p:nvSpPr>
          <p:spPr>
            <a:xfrm>
              <a:off x="0" y="0"/>
              <a:ext cx="3623463" cy="936752"/>
            </a:xfrm>
            <a:custGeom>
              <a:avLst/>
              <a:gdLst/>
              <a:ahLst/>
              <a:cxnLst/>
              <a:rect l="l" t="t" r="r" b="b"/>
              <a:pathLst>
                <a:path w="3623463" h="936752">
                  <a:moveTo>
                    <a:pt x="3420263" y="0"/>
                  </a:moveTo>
                  <a:lnTo>
                    <a:pt x="2699398" y="0"/>
                  </a:lnTo>
                  <a:lnTo>
                    <a:pt x="12700" y="0"/>
                  </a:lnTo>
                  <a:cubicBezTo>
                    <a:pt x="5690" y="0"/>
                    <a:pt x="0" y="5690"/>
                    <a:pt x="0" y="12700"/>
                  </a:cubicBezTo>
                  <a:lnTo>
                    <a:pt x="0" y="924052"/>
                  </a:lnTo>
                  <a:cubicBezTo>
                    <a:pt x="0" y="931075"/>
                    <a:pt x="5690" y="936752"/>
                    <a:pt x="12700" y="936752"/>
                  </a:cubicBezTo>
                  <a:lnTo>
                    <a:pt x="2699398" y="936752"/>
                  </a:lnTo>
                  <a:lnTo>
                    <a:pt x="3420263" y="936752"/>
                  </a:lnTo>
                  <a:cubicBezTo>
                    <a:pt x="3532302" y="936752"/>
                    <a:pt x="3623463" y="845591"/>
                    <a:pt x="3623463" y="733552"/>
                  </a:cubicBezTo>
                  <a:lnTo>
                    <a:pt x="3623463" y="203200"/>
                  </a:lnTo>
                  <a:cubicBezTo>
                    <a:pt x="3623463" y="91148"/>
                    <a:pt x="3532302" y="0"/>
                    <a:pt x="3420263" y="0"/>
                  </a:cubicBezTo>
                  <a:moveTo>
                    <a:pt x="25400" y="25400"/>
                  </a:moveTo>
                  <a:lnTo>
                    <a:pt x="2686698" y="25400"/>
                  </a:lnTo>
                  <a:lnTo>
                    <a:pt x="2686698" y="911352"/>
                  </a:lnTo>
                  <a:lnTo>
                    <a:pt x="25400" y="911352"/>
                  </a:lnTo>
                  <a:lnTo>
                    <a:pt x="25400" y="25400"/>
                  </a:lnTo>
                  <a:moveTo>
                    <a:pt x="3598063" y="733552"/>
                  </a:moveTo>
                  <a:cubicBezTo>
                    <a:pt x="3598063" y="831596"/>
                    <a:pt x="3518307" y="911352"/>
                    <a:pt x="3420263" y="911352"/>
                  </a:cubicBezTo>
                  <a:lnTo>
                    <a:pt x="2712098" y="911352"/>
                  </a:lnTo>
                  <a:lnTo>
                    <a:pt x="2712098" y="25400"/>
                  </a:lnTo>
                  <a:lnTo>
                    <a:pt x="3420263" y="25400"/>
                  </a:lnTo>
                  <a:cubicBezTo>
                    <a:pt x="3518307" y="25400"/>
                    <a:pt x="3598063" y="105156"/>
                    <a:pt x="3598063" y="203200"/>
                  </a:cubicBezTo>
                  <a:lnTo>
                    <a:pt x="3598063" y="733552"/>
                  </a:lnTo>
                </a:path>
              </a:pathLst>
            </a:custGeom>
            <a:solidFill>
              <a:srgbClr val="231F20"/>
            </a:solidFill>
          </p:spPr>
          <p:txBody>
            <a:bodyPr/>
            <a:lstStyle/>
            <a:p>
              <a:endParaRPr lang="en-US"/>
            </a:p>
          </p:txBody>
        </p:sp>
      </p:grpSp>
      <p:sp>
        <p:nvSpPr>
          <p:cNvPr id="31" name="Freeform 31"/>
          <p:cNvSpPr/>
          <p:nvPr/>
        </p:nvSpPr>
        <p:spPr>
          <a:xfrm>
            <a:off x="4936280" y="4240112"/>
            <a:ext cx="1188199" cy="978644"/>
          </a:xfrm>
          <a:custGeom>
            <a:avLst/>
            <a:gdLst/>
            <a:ahLst/>
            <a:cxnLst/>
            <a:rect l="l" t="t" r="r" b="b"/>
            <a:pathLst>
              <a:path w="1188199" h="978644">
                <a:moveTo>
                  <a:pt x="0" y="0"/>
                </a:moveTo>
                <a:lnTo>
                  <a:pt x="1188199" y="0"/>
                </a:lnTo>
                <a:lnTo>
                  <a:pt x="1188199" y="978644"/>
                </a:lnTo>
                <a:lnTo>
                  <a:pt x="0" y="978644"/>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US"/>
          </a:p>
        </p:txBody>
      </p:sp>
      <p:sp>
        <p:nvSpPr>
          <p:cNvPr id="32" name="Freeform 32"/>
          <p:cNvSpPr/>
          <p:nvPr/>
        </p:nvSpPr>
        <p:spPr>
          <a:xfrm rot="5400000">
            <a:off x="5048871" y="8221143"/>
            <a:ext cx="752259" cy="752259"/>
          </a:xfrm>
          <a:custGeom>
            <a:avLst/>
            <a:gdLst/>
            <a:ahLst/>
            <a:cxnLst/>
            <a:rect l="l" t="t" r="r" b="b"/>
            <a:pathLst>
              <a:path w="752259" h="752259">
                <a:moveTo>
                  <a:pt x="0" y="0"/>
                </a:moveTo>
                <a:lnTo>
                  <a:pt x="752258" y="0"/>
                </a:lnTo>
                <a:lnTo>
                  <a:pt x="752258" y="752258"/>
                </a:lnTo>
                <a:lnTo>
                  <a:pt x="0" y="752258"/>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endParaRPr lang="en-US"/>
          </a:p>
        </p:txBody>
      </p:sp>
      <p:sp>
        <p:nvSpPr>
          <p:cNvPr id="34" name="TextBox 34"/>
          <p:cNvSpPr txBox="1"/>
          <p:nvPr/>
        </p:nvSpPr>
        <p:spPr>
          <a:xfrm>
            <a:off x="900221" y="1228208"/>
            <a:ext cx="8048679" cy="1356300"/>
          </a:xfrm>
          <a:prstGeom prst="rect">
            <a:avLst/>
          </a:prstGeom>
        </p:spPr>
        <p:txBody>
          <a:bodyPr lIns="0" tIns="0" rIns="0" bIns="0" rtlCol="0" anchor="t">
            <a:spAutoFit/>
          </a:bodyPr>
          <a:lstStyle/>
          <a:p>
            <a:pPr>
              <a:lnSpc>
                <a:spcPts val="10154"/>
              </a:lnSpc>
            </a:pPr>
            <a:r>
              <a:rPr lang="en-US" sz="10361" spc="196">
                <a:solidFill>
                  <a:srgbClr val="231F20"/>
                </a:solidFill>
                <a:latin typeface="TT Slabs Bold"/>
              </a:rPr>
              <a:t>Questions?</a:t>
            </a:r>
          </a:p>
        </p:txBody>
      </p:sp>
      <p:pic>
        <p:nvPicPr>
          <p:cNvPr id="35" name="Picture 34" descr="A qr code with a logo&#10;&#10;Description automatically generated">
            <a:extLst>
              <a:ext uri="{FF2B5EF4-FFF2-40B4-BE49-F238E27FC236}">
                <a16:creationId xmlns:a16="http://schemas.microsoft.com/office/drawing/2014/main" id="{8ABE0405-534C-B923-E8D7-0AD10EDBB4F3}"/>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1154895" y="2761029"/>
            <a:ext cx="4857750" cy="5581245"/>
          </a:xfrm>
          <a:prstGeom prst="rect">
            <a:avLst/>
          </a:prstGeom>
        </p:spPr>
      </p:pic>
      <p:sp>
        <p:nvSpPr>
          <p:cNvPr id="37" name="TextBox 36">
            <a:extLst>
              <a:ext uri="{FF2B5EF4-FFF2-40B4-BE49-F238E27FC236}">
                <a16:creationId xmlns:a16="http://schemas.microsoft.com/office/drawing/2014/main" id="{8B7FBABA-C17D-B417-9D16-45D7494B2EBD}"/>
              </a:ext>
            </a:extLst>
          </p:cNvPr>
          <p:cNvSpPr txBox="1"/>
          <p:nvPr/>
        </p:nvSpPr>
        <p:spPr>
          <a:xfrm>
            <a:off x="10579016" y="2122409"/>
            <a:ext cx="6009505" cy="1188787"/>
          </a:xfrm>
          <a:prstGeom prst="rect">
            <a:avLst/>
          </a:prstGeom>
          <a:noFill/>
        </p:spPr>
        <p:txBody>
          <a:bodyPr wrap="square">
            <a:spAutoFit/>
          </a:bodyPr>
          <a:lstStyle/>
          <a:p>
            <a:pPr marL="0" marR="0" lvl="0" indent="0" algn="ctr" defTabSz="914400" rtl="0" eaLnBrk="1" fontAlgn="auto" latinLnBrk="0" hangingPunct="1">
              <a:lnSpc>
                <a:spcPts val="10154"/>
              </a:lnSpc>
              <a:spcBef>
                <a:spcPts val="0"/>
              </a:spcBef>
              <a:spcAft>
                <a:spcPts val="0"/>
              </a:spcAft>
              <a:buClrTx/>
              <a:buSzTx/>
              <a:buFontTx/>
              <a:buNone/>
              <a:tabLst/>
              <a:defRPr/>
            </a:pPr>
            <a:r>
              <a:rPr kumimoji="0" lang="en-US" sz="3000" b="0" i="0" u="none" strike="noStrike" kern="1200" cap="none" spc="196" normalizeH="0" baseline="0" noProof="0">
                <a:ln>
                  <a:noFill/>
                </a:ln>
                <a:solidFill>
                  <a:srgbClr val="231F20"/>
                </a:solidFill>
                <a:effectLst/>
                <a:uLnTx/>
                <a:uFillTx/>
                <a:latin typeface="TT Slabs Bold"/>
                <a:ea typeface="+mn-ea"/>
                <a:cs typeface="+mn-cs"/>
              </a:rPr>
              <a:t>Follow us on Instagram!</a:t>
            </a:r>
          </a:p>
        </p:txBody>
      </p:sp>
    </p:spTree>
    <p:extLst>
      <p:ext uri="{BB962C8B-B14F-4D97-AF65-F5344CB8AC3E}">
        <p14:creationId xmlns:p14="http://schemas.microsoft.com/office/powerpoint/2010/main" val="370251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485</Words>
  <Application>Microsoft Office PowerPoint</Application>
  <PresentationFormat>Custom</PresentationFormat>
  <Paragraphs>102</Paragraphs>
  <Slides>14</Slides>
  <Notes>0</Notes>
  <HiddenSlides>1</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TT Slabs Bold</vt:lpstr>
      <vt:lpstr>Now Bold</vt:lpstr>
      <vt:lpstr>Now</vt:lpstr>
      <vt:lpstr>Canva Sans Bold</vt:lpstr>
      <vt:lpstr>TT Slabs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Colorful fun school presentation</dc:title>
  <dc:creator>Ibarra, Leslie</dc:creator>
  <cp:lastModifiedBy>Strong, Jennifer</cp:lastModifiedBy>
  <cp:revision>5</cp:revision>
  <dcterms:created xsi:type="dcterms:W3CDTF">2006-08-16T00:00:00Z</dcterms:created>
  <dcterms:modified xsi:type="dcterms:W3CDTF">2024-08-30T22:48:11Z</dcterms:modified>
  <dc:identifier>DAFsfc3rido</dc:identifier>
</cp:coreProperties>
</file>