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8" r:id="rId4"/>
    <p:sldId id="263" r:id="rId5"/>
    <p:sldId id="257" r:id="rId6"/>
    <p:sldId id="265" r:id="rId7"/>
    <p:sldId id="266" r:id="rId8"/>
    <p:sldId id="267" r:id="rId9"/>
    <p:sldId id="269" r:id="rId10"/>
    <p:sldId id="274" r:id="rId11"/>
    <p:sldId id="270" r:id="rId12"/>
    <p:sldId id="275" r:id="rId13"/>
    <p:sldId id="271" r:id="rId14"/>
    <p:sldId id="276" r:id="rId15"/>
    <p:sldId id="277" r:id="rId16"/>
    <p:sldId id="272" r:id="rId17"/>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94660"/>
  </p:normalViewPr>
  <p:slideViewPr>
    <p:cSldViewPr>
      <p:cViewPr varScale="1">
        <p:scale>
          <a:sx n="111" d="100"/>
          <a:sy n="111" d="100"/>
        </p:scale>
        <p:origin x="-1680"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79334C4-C94D-4A9F-9741-470266F18205}" type="datetimeFigureOut">
              <a:rPr lang="en-US" smtClean="0"/>
              <a:t>1/28/2014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4B888A-7FBB-4C2C-9DB0-4FCE7047E401}" type="slidenum">
              <a:rPr lang="en-US" smtClean="0"/>
              <a:t>‹#›</a:t>
            </a:fld>
            <a:endParaRPr lang="en-US"/>
          </a:p>
        </p:txBody>
      </p:sp>
    </p:spTree>
    <p:extLst>
      <p:ext uri="{BB962C8B-B14F-4D97-AF65-F5344CB8AC3E}">
        <p14:creationId xmlns:p14="http://schemas.microsoft.com/office/powerpoint/2010/main" val="4037564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9334C4-C94D-4A9F-9741-470266F18205}" type="datetimeFigureOut">
              <a:rPr lang="en-US" smtClean="0"/>
              <a:t>1/28/2014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4B888A-7FBB-4C2C-9DB0-4FCE7047E401}" type="slidenum">
              <a:rPr lang="en-US" smtClean="0"/>
              <a:t>‹#›</a:t>
            </a:fld>
            <a:endParaRPr lang="en-US"/>
          </a:p>
        </p:txBody>
      </p:sp>
    </p:spTree>
    <p:extLst>
      <p:ext uri="{BB962C8B-B14F-4D97-AF65-F5344CB8AC3E}">
        <p14:creationId xmlns:p14="http://schemas.microsoft.com/office/powerpoint/2010/main" val="433459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9334C4-C94D-4A9F-9741-470266F18205}" type="datetimeFigureOut">
              <a:rPr lang="en-US" smtClean="0"/>
              <a:t>1/28/2014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4B888A-7FBB-4C2C-9DB0-4FCE7047E401}" type="slidenum">
              <a:rPr lang="en-US" smtClean="0"/>
              <a:t>‹#›</a:t>
            </a:fld>
            <a:endParaRPr lang="en-US"/>
          </a:p>
        </p:txBody>
      </p:sp>
    </p:spTree>
    <p:extLst>
      <p:ext uri="{BB962C8B-B14F-4D97-AF65-F5344CB8AC3E}">
        <p14:creationId xmlns:p14="http://schemas.microsoft.com/office/powerpoint/2010/main" val="2031916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79334C4-C94D-4A9F-9741-470266F18205}" type="datetimeFigureOut">
              <a:rPr lang="en-US" smtClean="0"/>
              <a:t>1/28/2014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4B888A-7FBB-4C2C-9DB0-4FCE7047E401}" type="slidenum">
              <a:rPr lang="en-US" smtClean="0"/>
              <a:t>‹#›</a:t>
            </a:fld>
            <a:endParaRPr lang="en-US"/>
          </a:p>
        </p:txBody>
      </p:sp>
    </p:spTree>
    <p:extLst>
      <p:ext uri="{BB962C8B-B14F-4D97-AF65-F5344CB8AC3E}">
        <p14:creationId xmlns:p14="http://schemas.microsoft.com/office/powerpoint/2010/main" val="3455318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79334C4-C94D-4A9F-9741-470266F18205}" type="datetimeFigureOut">
              <a:rPr lang="en-US" smtClean="0"/>
              <a:t>1/28/2014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4B888A-7FBB-4C2C-9DB0-4FCE7047E401}" type="slidenum">
              <a:rPr lang="en-US" smtClean="0"/>
              <a:t>‹#›</a:t>
            </a:fld>
            <a:endParaRPr lang="en-US"/>
          </a:p>
        </p:txBody>
      </p:sp>
    </p:spTree>
    <p:extLst>
      <p:ext uri="{BB962C8B-B14F-4D97-AF65-F5344CB8AC3E}">
        <p14:creationId xmlns:p14="http://schemas.microsoft.com/office/powerpoint/2010/main" val="998853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9334C4-C94D-4A9F-9741-470266F18205}" type="datetimeFigureOut">
              <a:rPr lang="en-US" smtClean="0"/>
              <a:t>1/28/2014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4B888A-7FBB-4C2C-9DB0-4FCE7047E401}" type="slidenum">
              <a:rPr lang="en-US" smtClean="0"/>
              <a:t>‹#›</a:t>
            </a:fld>
            <a:endParaRPr lang="en-US"/>
          </a:p>
        </p:txBody>
      </p:sp>
    </p:spTree>
    <p:extLst>
      <p:ext uri="{BB962C8B-B14F-4D97-AF65-F5344CB8AC3E}">
        <p14:creationId xmlns:p14="http://schemas.microsoft.com/office/powerpoint/2010/main" val="1250956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9334C4-C94D-4A9F-9741-470266F18205}" type="datetimeFigureOut">
              <a:rPr lang="en-US" smtClean="0"/>
              <a:t>1/28/2014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4B888A-7FBB-4C2C-9DB0-4FCE7047E401}" type="slidenum">
              <a:rPr lang="en-US" smtClean="0"/>
              <a:t>‹#›</a:t>
            </a:fld>
            <a:endParaRPr lang="en-US"/>
          </a:p>
        </p:txBody>
      </p:sp>
    </p:spTree>
    <p:extLst>
      <p:ext uri="{BB962C8B-B14F-4D97-AF65-F5344CB8AC3E}">
        <p14:creationId xmlns:p14="http://schemas.microsoft.com/office/powerpoint/2010/main" val="3832009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9334C4-C94D-4A9F-9741-470266F18205}" type="datetimeFigureOut">
              <a:rPr lang="en-US" smtClean="0"/>
              <a:t>1/28/2014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4B888A-7FBB-4C2C-9DB0-4FCE7047E401}" type="slidenum">
              <a:rPr lang="en-US" smtClean="0"/>
              <a:t>‹#›</a:t>
            </a:fld>
            <a:endParaRPr lang="en-US"/>
          </a:p>
        </p:txBody>
      </p:sp>
    </p:spTree>
    <p:extLst>
      <p:ext uri="{BB962C8B-B14F-4D97-AF65-F5344CB8AC3E}">
        <p14:creationId xmlns:p14="http://schemas.microsoft.com/office/powerpoint/2010/main" val="3450916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9334C4-C94D-4A9F-9741-470266F18205}" type="datetimeFigureOut">
              <a:rPr lang="en-US" smtClean="0"/>
              <a:t>1/28/2014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4B888A-7FBB-4C2C-9DB0-4FCE7047E401}" type="slidenum">
              <a:rPr lang="en-US" smtClean="0"/>
              <a:t>‹#›</a:t>
            </a:fld>
            <a:endParaRPr lang="en-US"/>
          </a:p>
        </p:txBody>
      </p:sp>
    </p:spTree>
    <p:extLst>
      <p:ext uri="{BB962C8B-B14F-4D97-AF65-F5344CB8AC3E}">
        <p14:creationId xmlns:p14="http://schemas.microsoft.com/office/powerpoint/2010/main" val="503018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9334C4-C94D-4A9F-9741-470266F18205}" type="datetimeFigureOut">
              <a:rPr lang="en-US" smtClean="0"/>
              <a:t>1/28/2014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4B888A-7FBB-4C2C-9DB0-4FCE7047E401}" type="slidenum">
              <a:rPr lang="en-US" smtClean="0"/>
              <a:t>‹#›</a:t>
            </a:fld>
            <a:endParaRPr lang="en-US"/>
          </a:p>
        </p:txBody>
      </p:sp>
    </p:spTree>
    <p:extLst>
      <p:ext uri="{BB962C8B-B14F-4D97-AF65-F5344CB8AC3E}">
        <p14:creationId xmlns:p14="http://schemas.microsoft.com/office/powerpoint/2010/main" val="1698070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9334C4-C94D-4A9F-9741-470266F18205}" type="datetimeFigureOut">
              <a:rPr lang="en-US" smtClean="0"/>
              <a:t>1/28/2014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4B888A-7FBB-4C2C-9DB0-4FCE7047E401}" type="slidenum">
              <a:rPr lang="en-US" smtClean="0"/>
              <a:t>‹#›</a:t>
            </a:fld>
            <a:endParaRPr lang="en-US"/>
          </a:p>
        </p:txBody>
      </p:sp>
    </p:spTree>
    <p:extLst>
      <p:ext uri="{BB962C8B-B14F-4D97-AF65-F5344CB8AC3E}">
        <p14:creationId xmlns:p14="http://schemas.microsoft.com/office/powerpoint/2010/main" val="2252165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9334C4-C94D-4A9F-9741-470266F18205}" type="datetimeFigureOut">
              <a:rPr lang="en-US" smtClean="0"/>
              <a:t>1/28/2014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4B888A-7FBB-4C2C-9DB0-4FCE7047E401}" type="slidenum">
              <a:rPr lang="en-US" smtClean="0"/>
              <a:t>‹#›</a:t>
            </a:fld>
            <a:endParaRPr lang="en-US"/>
          </a:p>
        </p:txBody>
      </p:sp>
    </p:spTree>
    <p:extLst>
      <p:ext uri="{BB962C8B-B14F-4D97-AF65-F5344CB8AC3E}">
        <p14:creationId xmlns:p14="http://schemas.microsoft.com/office/powerpoint/2010/main" val="21330521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url?sa=i&amp;rct=j&amp;q=&amp;esrc=s&amp;source=images&amp;cd=&amp;cad=rja&amp;docid=H4m8sMqxV78_NM&amp;tbnid=frC3nx-H75I4OM:&amp;ved=0CAUQjRw&amp;url=http%3A%2F%2Fwww.bravoporti.com%2Fla-biografia-de-justin-bieber-esta-a-la-venta-en-espana%2F&amp;ei=5T7oUpLwI8fxkQfU0YDACQ&amp;bvm=bv.60157871,d.eW0&amp;psig=AFQjCNF_fAt2C6J8b43j_lWlngM-CzJgIQ&amp;ust=1391038553406084"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docid=zN51vqC8O_IjLM&amp;tbnid=-yAZaf0HEK0O4M:&amp;ved=0CAUQjRw&amp;url=http%3A%2F%2Fwww.sidetec.gov.ar%2F%3Fp%3D1883&amp;ei=Zj_oUpnVOdKikQeTrIGAAg&amp;psig=AFQjCNEHjQ9G63t5eUJ6DkSDtgHXVNcAlw&amp;ust=1391038610155076" TargetMode="External"/><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hyperlink" Target="http://www.google.com/url?sa=i&amp;rct=j&amp;q=&amp;esrc=s&amp;source=images&amp;cd=&amp;cad=rja&amp;docid=-JFXeUYnr0FHjM&amp;tbnid=Q9CErZmDWMwHMM:&amp;ved=0CAUQjRw&amp;url=http%3A%2F%2Fguiadoestudante.abril.com.br%2Fblogs%2Fmelhores-faculdades%2Fcategory%2Fbiologia%2F&amp;ei=nD_oUp9Iy7qRB8WygPgP&amp;psig=AFQjCNEHjQ9G63t5eUJ6DkSDtgHXVNcAlw&amp;ust=1391038610155076"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google.com/url?sa=i&amp;rct=j&amp;q=&amp;esrc=s&amp;source=images&amp;cd=&amp;cad=rja&amp;docid=0tksijlwX_CZ0M&amp;tbnid=4qCy93yBBxIqxM:&amp;ved=0CAUQjRw&amp;url=http%3A%2F%2Fwww.educadores.diaadia.pr.gov.br%2Fmodules%2Fmylinks%2Fviewcat.php%3Fcid%3D11%26min%3D240%26orderby%3DtitleA%26show%3D10&amp;ei=20HoUuDmNIe3kAep_YDAAw&amp;psig=AFQjCNHoyrtpq2If_uvauxJLTGlmBfU3Og&amp;ust=1391039233681355"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4.bp.blogspot.com/-PAbWUgh5WI8/ThHs7pTKoNI/AAAAAAAAGiM/SPKJPla6V7E/s1600/2.jp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commons.wikimedia.org/wiki/File:Amphibians.png" TargetMode="External"/><Relationship Id="rId2" Type="http://schemas.openxmlformats.org/officeDocument/2006/relationships/hyperlink" Target="http://www.google.com/url?sa=i&amp;rct=j&amp;q=&amp;esrc=s&amp;source=images&amp;cd=&amp;cad=rja&amp;docid=ewG89BwaYES6qM&amp;tbnid=c-v60i473tx43M:&amp;ved=0CAUQjRw&amp;url=http%3A%2F%2Fes.wikipedia.org%2Fwiki%2FAmphibia&amp;ei=lULoUpavO4eekQe4m4GgDA&amp;psig=AFQjCNHX7VkSFnpW44EFH4nGyLWCq3QZTA&amp;ust=1391039495629486" TargetMode="Externa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docid=-NfU4ndB68CxtM&amp;tbnid=vbRUXxaGvDdCWM:&amp;ved=0CAUQjRw&amp;url=http%3A%2F%2Finhabitat.com%2Fget-your-ultimate-biodegradable-party-kit-in-time-for-july-4th%2F&amp;ei=UkPoUs7kOZCMkAel34DQBw&amp;psig=AFQjCNHP6EvS8V1t84lt_ar3mBqfQiZP9g&amp;ust=1391039660996766" TargetMode="External"/><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hyperlink" Target="http://es.wikipedia.org/wiki/Biodegradabilidad" TargetMode="Externa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pharmacy-schools.us/wp-content/uploads/Depositphotos_5418689_XS.jpg"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docid=ptYJj5j0Vp1gMM&amp;tbnid=3pUJlIYVlCrEPM:&amp;ved=0CAUQjRw&amp;url=http%3A%2F%2Fonlyhdwallpapers.com%2Ftag%2Fwall-e%2F&amp;ei=q0joUtbuHsHakQey1YHoDA&amp;psig=AFQjCNE7EVUyoeLI-bXizOqIwEjY0Rd_Ww&amp;ust=1391041066499986" TargetMode="External"/><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docid=jkU7TvB31h-SYM&amp;tbnid=RXEG3ZkQoOB7XM:&amp;ved=0CAUQjRw&amp;url=http%3A%2F%2Fwww.que.es%2Fmadrid%2F201001041354-maria-antonia-iglesias-pianista-bionica.html&amp;ei=00noUsn1H4fQkQf1-IAg&amp;psig=AFQjCNGqcfxsPMbxnk5-AkHdDe-ZKF0VYA&amp;ust=1391041345115261" TargetMode="External"/><Relationship Id="rId2" Type="http://schemas.openxmlformats.org/officeDocument/2006/relationships/hyperlink" Target="http://www.google.com/url?sa=i&amp;rct=j&amp;q=&amp;esrc=s&amp;source=images&amp;cd=&amp;cad=rja&amp;docid=RX7jqVPlTCC4EM&amp;tbnid=wzi7soOCAjr4MM:&amp;ved=0CAUQjRw&amp;url=http%3A%2F%2Fciberbionic.blogspot.com%2F&amp;ei=wknoUpXjAoajkQf05ID4BQ&amp;psig=AFQjCNGqcfxsPMbxnk5-AkHdDe-ZKF0VYA&amp;ust=1391041345115261" TargetMode="Externa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6.png"/><Relationship Id="rId2" Type="http://schemas.openxmlformats.org/officeDocument/2006/relationships/hyperlink" Target="http://www.nutritotal.com.br/geral/accessfile.php?diretorio=icnso&amp;nomeArquivo=2647--aulas--Slide10.JPG" TargetMode="External"/><Relationship Id="rId1" Type="http://schemas.openxmlformats.org/officeDocument/2006/relationships/slideLayout" Target="../slideLayouts/slideLayout2.xml"/><Relationship Id="rId6" Type="http://schemas.openxmlformats.org/officeDocument/2006/relationships/hyperlink" Target="http://www.google.com/url?sa=i&amp;rct=j&amp;q=&amp;esrc=s&amp;source=images&amp;cd=&amp;cad=rja&amp;docid=rXic9f3VeJC1yM&amp;tbnid=vP0tQBD6xRtFXM:&amp;ved=0CAUQjRw&amp;url=http%3A%2F%2Fwww.vitonica.com%2Falimentos-funcionales%2Fyogures-normales-y-probioticos-ofrecen-los-mismos-beneficios&amp;ei=S0voUrn8IouPkAfA2oDICQ&amp;bvm=bv.60157871,d.eW0&amp;psig=AFQjCNGMWT31-Ngway8rUVEw0lgxb8pYUQ&amp;ust=1391041719472375" TargetMode="External"/><Relationship Id="rId5" Type="http://schemas.openxmlformats.org/officeDocument/2006/relationships/image" Target="../media/image25.jpeg"/><Relationship Id="rId4" Type="http://schemas.openxmlformats.org/officeDocument/2006/relationships/hyperlink" Target="http://www.google.com/url?sa=i&amp;rct=j&amp;q=&amp;esrc=s&amp;source=images&amp;cd=&amp;cad=rja&amp;docid=EzsjxJUs0Jd0RM&amp;tbnid=zXrzYWPY_CKg4M:&amp;ved=0CAUQjRw&amp;url=http%3A%2F%2Fwww.saluddiaria.com%2F5097%2Fdonde-encontramos-alimentos-prebioticos-probioticos%2F&amp;ei=PUvoUoPCE4rukQe45YC4DQ&amp;bvm=bv.60157871,d.eW0&amp;psig=AFQjCNGMWT31-Ngway8rUVEw0lgxb8pYUQ&amp;ust=139104171947237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CO" b="1" dirty="0" smtClean="0">
                <a:effectLst/>
              </a:rPr>
              <a:t>BIO = vida</a:t>
            </a:r>
            <a:r>
              <a:rPr lang="es-CO" dirty="0" smtClean="0">
                <a:effectLst/>
              </a:rPr>
              <a:t/>
            </a:r>
            <a:br>
              <a:rPr lang="es-CO" dirty="0" smtClean="0">
                <a:effectLst/>
              </a:rPr>
            </a:br>
            <a:r>
              <a:rPr lang="es-CO" b="1" dirty="0" smtClean="0">
                <a:effectLst/>
              </a:rPr>
              <a:t>Biografía</a:t>
            </a:r>
            <a:endParaRPr lang="en-US" dirty="0"/>
          </a:p>
        </p:txBody>
      </p:sp>
      <p:sp>
        <p:nvSpPr>
          <p:cNvPr id="4" name="Rectangle 3"/>
          <p:cNvSpPr/>
          <p:nvPr/>
        </p:nvSpPr>
        <p:spPr>
          <a:xfrm>
            <a:off x="3238500" y="6248400"/>
            <a:ext cx="3593484" cy="369332"/>
          </a:xfrm>
          <a:prstGeom prst="rect">
            <a:avLst/>
          </a:prstGeom>
        </p:spPr>
        <p:txBody>
          <a:bodyPr wrap="none">
            <a:spAutoFit/>
          </a:bodyPr>
          <a:lstStyle/>
          <a:p>
            <a:r>
              <a:rPr lang="es-CO" dirty="0" smtClean="0">
                <a:effectLst/>
              </a:rPr>
              <a:t>Historia de la vida de una persona. </a:t>
            </a:r>
            <a:endParaRPr lang="es-CO" dirty="0" smtClean="0">
              <a:effectLst/>
            </a:endParaRPr>
          </a:p>
        </p:txBody>
      </p:sp>
      <p:pic>
        <p:nvPicPr>
          <p:cNvPr id="1026" name="Picture 2" descr="https://encrypted-tbn3.gstatic.com/images?q=tbn:ANd9GcQ6wiTMDpxwKPiuq1lNryL_YsslNuQDbYuXS3ReMvZ5B9_oG_8GJw">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1447800"/>
            <a:ext cx="3974484"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7069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CO" b="1" dirty="0" smtClean="0">
                <a:effectLst/>
              </a:rPr>
              <a:t>Biología</a:t>
            </a:r>
            <a:endParaRPr lang="en-US" dirty="0"/>
          </a:p>
        </p:txBody>
      </p:sp>
      <p:sp>
        <p:nvSpPr>
          <p:cNvPr id="4" name="Rectangle 3"/>
          <p:cNvSpPr/>
          <p:nvPr/>
        </p:nvSpPr>
        <p:spPr>
          <a:xfrm>
            <a:off x="1981200" y="6324600"/>
            <a:ext cx="6096000" cy="369332"/>
          </a:xfrm>
          <a:prstGeom prst="rect">
            <a:avLst/>
          </a:prstGeom>
        </p:spPr>
        <p:txBody>
          <a:bodyPr wrap="square">
            <a:spAutoFit/>
          </a:bodyPr>
          <a:lstStyle/>
          <a:p>
            <a:r>
              <a:rPr lang="es-CO" dirty="0" smtClean="0">
                <a:effectLst/>
              </a:rPr>
              <a:t>Ciencia de la vida en general o de los seres vivientes.</a:t>
            </a:r>
            <a:endParaRPr lang="es-CO" dirty="0" smtClean="0">
              <a:effectLst/>
            </a:endParaRPr>
          </a:p>
        </p:txBody>
      </p:sp>
      <p:pic>
        <p:nvPicPr>
          <p:cNvPr id="2050" name="Picture 2" descr="https://encrypted-tbn0.gstatic.com/images?q=tbn:ANd9GcQfJ5NiVlbnpTy1SkB602Bg_Z4Cifoio3xOVtj5VaxiH4NteKIku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1981200"/>
            <a:ext cx="3143250" cy="2514600"/>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4" descr="data:image/jpeg;base64,/9j/4AAQSkZJRgABAQAAAQABAAD/2wCEAAkGBxQTEhQUEhQVFhQWFBUYFhgWGBUWFBgXFxcXGBYVGhcYHCggGBolGxQUITEiJSksLi4uFx8zODMsNygtLisBCgoKDg0OGxAQGzAmICQuLCwsMC0sLCw0LDQsLSwsLCwsLCwsLCwsLCwsLCwsLCwsLCwsLCwsLCwsLCwsLCwsLP/AABEIAOMA3gMBIgACEQEDEQH/xAAcAAABBQEBAQAAAAAAAAAAAAAAAQQFBgcDAgj/xAA/EAABAwIEAwYEBAQFAwUAAAABAAIRAyEEBRIxBkFREyJhcYGRMkKhsQcjwfAUUtHhM2JyovFDgpIVU2Oywv/EABsBAAIDAQEBAAAAAAAAAAAAAAAEAgMFBgEH/8QALxEAAgEDBAECAwgDAQAAAAAAAAECAwQRBRIhMUETUSJhoRQycYGRweHwFSPRBv/aAAwDAQACEQMRAD8A3FCEIAEIQgASIQgAUJxDxJRwje+SXkHSwfEf6BTFR8Ak7ASVgnEmZPr131A7vPcRTm+lsEi3KAB6lVVJtYS7Y7Z28Km6dT7sVl/8LZiPxOqg2oMHg4u/t9k74a/FKnWeaeJpdi8XkO1sLZjVsCB16Ss+y7E9nQYHDUTqMm5uSQb+h9UZjlHZjCV6b5LqjWO6EVJaQPDqDzCXVWak4tmpd2ND7Iq0I7X375PoWnUBAIMgiQeRC9hZ3+F3EBcHYWob0x+WTuWg3bPOLEeB8FogKapzUo5OdTyKhCFM9BIlQgASJUiABCEqABCEIAEIQgAQhCABCEIAEIQgASIKEAKkKEFAHHE09THN6tI9wvnLiHKXOqNaHaXUqjmuLTFgSHR6j6r6RfsfJYnicnNR5c1+kkyQY35nqkLyt6bi/wATR0+4pU91Ot92X7ENiqvcDTFoiBe3I9UZdNR9OmSezo6qzp6wWsHq6/opN3Djt6lQMb13PpdSjMtpU6WgHSxx1PJ+Oo6Nz0FhbokFXXjs0tT1ShKh6VHnP0IHD4t+GxXasiQ4vb0IM2PgQStsyLN6eJotq0zY7jm13NpWDZo8F9jZo0jyXrK82r4ZxdQeabjExBBHKQZB9U7b1dvZy6lg+iJSysry38TqrY7ei145uYS10dYMgn1CueW8Z4OsO5XY0821D2bvZ2/onY1IvosUkywlEqFxXFWEp/FiKZPRp1u9myR6qrZ5x84nRhmb2D3XPmG7D1Xk60IdsG0aFKAVguI41x7nHsaryBMvPwyDBDWgQQDadlaeEfxFqS2njdLpsazRpg8tTNiPEH06RjXi+xyNhcSp+oovBqQSrw1y9BXigqEJEAKhCEACEIQAIQhAAhCEAIUJUIAEhRKEAeXLJszpaK1UB3dFR0RyEmPbZaLxLinMoO0fE7ujwnc+yynF4Gq42m6y7/42o+xCb8HXFZo1ggQT1Nz6dFA47Np6lPRw1Wfv907w/BRPxE+PRKRpwj2z2MWyoPr3sY9JXeg8/MRHlf3lW0cJsFiD5wm9fh8ckypxa4IygyukdOa4BwBgx6qTxmUuaJCg6/ddffxViRDGCXw1a4AtcbKWzRjG0YaTrqAN1TcazpHlufZVrDv7wI6qXzN5e0xsNLh5ST+pS844ZfbQUq0FLrKyP81jDt0U40taB4bKJzM0xSouo/HtVneDa4HOT7SuTMTqZpe4lvKeqg8vpvfinuBIotcJmwcWiB9SSrqaTbbO3ufUpRhCHba/TyfQf4f5g6rhG6yS5jiyTuQILZ6mCFZ2qt8BZa6hhGh9nPJeR01bD2AVlC0aedqychduLrzcOssVCEKYuCEkpUACEIQAIQhAAhCEAIUSkJVU4o43o4aWM/Nq3GkHutMfM79BfyUZSUewLXKicx4lwtAxWxFJjv5S4F3/AIiT9Fi2ecUYvEmKlYtb/JTJYz2Bl3qSq+KZLjaw3MXlVOuvBS6vsbPmHGmCrObSZVLjJvpc1sx1IF/DxXglvJ7Vjn8O7fS5o8ZB81IYLPXMAbVJjk7w8efqlKqU5bgjNvs1J1cD/qewCGYzpWcP+1pVF/jZE6vrbzXg4s8iVR6Rblmmsxcj/Gpu8HMLfqCmGKbqmaY82HVP78lRKeNeOZ+qeUc6e3mj0z3JPOwAePy3B3+U2Pl4qqcQZIHSAC197FTlLOWP+MXncWd7/oV6xmMJjVD2A2fHfb/qHTyRlxDhszIBzHFrpmfop7DVJAd0EeYO6eZ5lIeNbN95HNRGBcRLD6KU/iWSMuOjpisEQZZf2V7/AA24QbUb/FYgTDopstp7vznrfl4KH4J4Sr4qprq9zDNNzzqX+FnhYgu5cltGHoNY0NYA1oEAAQAE1b0X3If/AMpcyp7HLg9gL0AgICdEgQlQgAhCEIAEIQgAQhCABISlTXMMSKdNzzyB9+Q9143hZYFb4zz91NppUjDyO84btHIN8T9AVlGMBLrdfNWfNqxcTqMudcnqmOBwTdzaTabeiyZVXN5fRGtLasIjMvyftDLh8PopnDZTTAmw87XT1hbdo5GCo3F4nu6H96DaCJ8NlVKbYtCMpBj8NTMXkqHzjBsdTdDQI58/3deqmJ71z9k4NRpw7zzPM8p/4ChHduTRfKGyJnmWZq6i/snk6J7s/L4eStdDETBBVPzzBydQve6cZTjS0aSfLyWnOCktyPcl2FWy5PqBRIx1lzfjx1VaTPGyabV8V3oY9zTMqsOzMdUDOG83D3Ci6b9iKZd8NiQQSz1Zy82/0TPEYNrjrZv05qtUc7a0yHtHqFIO4jw5aS49+LaTcnkDCj6UiTaLFk34iVMI7sNLKlNp+E9xwm5AeAZ35haLknHmExEN19m8/LUtfoHbFfO3xkuO5JJ9U4pPc0QDb3TUXKK4FvtcU8M+qWuXpfP+S8aVqBAYSxsCWjvUzHMtNxPgtAyr8TKLoFdpYT8ze83xMbj6qUa6ziSwO0cVlmHPyNAQojB8S4WqYp4imT01AO9jdSjXg7FXqSfRKUZR7WDohIlXpEEiVIgBUIQgAVa41xmmm1vU6j5NBj6keyshVC/EWrD2D/4z9z/RLXUsU2eop+IqyZltupgQuz8cGOE94EWtLR4z1UIcQBGoDsxIcHXudl3xNb5acxFrEADosxexQob5ZYuIxd3Ge6ZkHcnrbko4VREHc7TK9twj3AB072M7hOhljm7z9CvXgZWI9Iiqz1LYSmHYeJ3En0JsmOIw8Jxl7ZY4WgNid9jP3JUu1koqsq+biAfBV3+MAtHsrJnlKWloO9pVfOGDRZaFHDiVynFHk5g7kCuTq1R3OE4pUpTxmHVvCK5V1Eh+wcdyfqvQwamxQS9ijcVO7IdmCTqhhbqRFBdBSheORVK5bOdAQnbXhcIShQ7FZfEOQElQuAsf15c1ya5OKFYAguaHAcjMHwMKLR5Ccqct0Xgd8OVg+1W1j6nkr9wVxJ/D1Ayo93YvkEOkhjvlc3o03lUOhjGl4D2xSvAbGqmT8zTvE30mVN47hxxptq4d+pwEtk914PX+U/spKdX0qib4z+h3Vtqttc2/p1e+v5N2o1g4S0gg7EEEe4XWVgHC3Ftei6GOLXA96k+zHHmCN2HxC2LhjiWni2S3u1GxrYd2mB7jxWjTrKXD7FLmwnSj6kXmPv8A9J5C8gr0rhEQoSpEABVA/FOg4NpVW8joPrcfYhaAmGcZc3EUX0nizhE8weTh4gqqrT3xaPH0YY4B0WEHkdwevl5LqQJHhfnEpcxy1+FqmlVFxsRMOB+FzZ81NZe5jqJBa0OuBYGf1WPKLi8FaqJLDIxmbtbGoNJHhZMcy4rgENgeSYZ1gXAmGnfl/ZVDMnObuD6q+lRjN8s9cvYf5lnpM3U3wFiTUp1AbyX79dLY29VQGgvcB1V84SxIw7gI7pif1+ibq01GGEimpNRaUu2JmWCfUqaWNJNyBYGB522hQGKwjhctIEkT4jcDqtLx2Ca/v0jp03Babt6yFB46gX2qM1jkQLhLU67jx4IuCk8+SnYajJUmygvdLCaKhaJi0EgixvF+ilGYeUxKovBk3NVxlgiuyR2ak3YVeDhl56iF/VGAppXU1JUsJe67jBztff2G5UXWSPPUIAsSSFfMHwYx1FtatW0tc3VDQAQDy1Hn6c1G0MIxjnikO4XDS5wHaRABAMSJM7Qqle05NqPLRv2Oj3F01xhe5WxhX/y+8BeaVJzjDWkkSYAkwBJt5K2ODWuGod2fX1UFUx7aWK1sGoNkESRYyLOGxjmrI1ZS6RpapoVO0oqpGXnDz+wxw9QAjUJEiQDEjmAeUj7qxZJjKdCsXah2bmmCQT2eqbOi4NoJG9ioPMm09U0iSx1xJBcCSZa7oREeMA80mBxjqZlpFxBBAc0jxBseSKlNVIc+Tm0/TnleCy8UZG7SMQz/ABGt78D42gchA9LLhk+Y1GllaiSKjQJ6EQNx4wJVn4cq9rhGapJEgzMmDYyd7c1Wq1P+FxDmx+W+S31Jlvp9oWZb12pOlLuPR3+jXSqU/TlymjYOFeJ6eLZbu1WjvsO48R1b4qwgrDsixBZiGPogl+tmmLy0kB7XActJJ9FuDVuUKu9GfqdpG3q4j0+fwPSRCFeZwqQhCEAQPFfDjMXSg92o29N/NptI8WmIIWU0ab8PWfTqjTUbYiZEciOoPVboQoXiPhyli2gVBD2/A9tnNP6jwS9agpornDPJkL+8YtHt6BQ+bZYHA2keKtWc8LYrCmS01Wb66YJA/wBTd2/UeKa9g19FxJJ52n3hZzjKlINqSM0xYpsdSayloLWEPdqLjUfqMuv8I06bDxVq4byo1qlIEHQ514jVpA1TB2BsJ2UJxDhDpBNocPqYWqcDYVrMO0NG8EnmTAvKle3fp0dy7fBVK39Wab8HPMOHCHF+GOk7aPl8geXkbJizF6T2eJYWugAHr4/8K8CkuWKyttRpDwCPFYNLUGuJcjk7fd0VHFZRTcGkd60NvYki09NlFVcme2S2CIkX5eHgrJW4bq0na6JkDlzjpK8Uc0bq0Vu7UG42jpbktCFwpcwYjWtlLiaK/wDw57PWS3eI+cf9vTx2U2zJNdFrqGHLg7Z76gDh1doENix5yu2Ny1jxqix52jzTE5O4DU2q7YbOcZHOfDzUZ192FnDCjpTlnZHP992MKlCGUnGkQ0uu6S7XFiBYBslpgQTzXbKq4aKpLJfUGlo2aGEy+T5d3yTrsXaWscXEMENBNhNzHQ3K8g6YsP6gcvqp790cG3Yf+ehCaqVXnHhDSu4Nu7utLiYHwSdoHquGHoVap/LESbk/QwmeZZjVbiO00AtsAC3UBzMDkVpuXtaQC3mAqrqtKhFOK7NKWo+i3RpQxj5cfkVrD8GSC6o5zyBIbtNtrLP8wyh1J7mlpBBNnEFwG4BixMELemCyovEuE1VnOe0AugiDqkRpDp8dKjp17UcnuOd1qdWtFScs48GZObCsHCOT08R2pqAnQacQYFy4mevwj3XLM8tiYT3gXEaKz6Z/6jAfVhJ+zitS7qS+zylTfJhWjjKqlIuGXYcU3uYylppkAiDI1Xnu/LuB4wjMMqp1I7Roc1rg6DO432vtb1XrD4oS9pMljmg8z340H/fHopEi37/fMLmnOpGan54/M6GnLb90seR8PYSlFShSa0kWdcug8pcSQpwBV3hLMQ9tSls6k4f+L5c0jrzHorEu1t6inSUl5IznKTzJ5FQhCvIghCEACSEqEAeHrIqrQaFRzRGuo4+PxHn6rUs6r9nQqv5tpvI84MfWFm+OZ+TSb4j6XWZqE8OKPGsmbcXCzW2vUaPYytR4Spxh2eQ+yy7iAaqjB0dJ91rXDn+CzyH2WTqcsUIonR7J2mxdQF5aujVz1PkeABNcZgKT5NRjD1JAB910x2LbSYXmbfUnYKuV8+qOkaWAHkRqt0Mp+lTnLmIvWrQhxI647Jeyg0ngAmA2q7c8g0ncnpdcjUZ8Lm6HRtAmTPoFFVcWSWh5c5gcHaJIHk0/L6FRWbkmr/E02VKdHU2SLgEDvi9uR8Lp+Fu21llVHVY03jHH1/EnMZScDsevU+H/ACoupWjmCOf9D4p3gc07VnzadRaC7fyJUZmlV9OlW0NDnlksJvMA7fvmrqVNp7WdVbV4VKfqReV3wd37EkNNjsNp5+y80apb8JePJzgPYKk8P1q9etofUfBBJAgARtNlY8wwLqNM1DUcANhJMk2AV9SnGElCTy2LLVrdpuSeETVTPK4aW9qXAiDIDrc7kSmH/qFQ/wAmwHzbDYASqrTzDFcg146Tf6rq3iFoMVmOYfJXK229IKd5pdzw8fmiw4jEkjvUz5gyuGUGnTxDaj9TQJ5Hdwi/hdccPiWvEsfZOqFRzTcAjmDzXko5Tj7lz0Kwl8cY8+6bHXFdLusr0Ce0FRjJYbGAS0EAwTqiOdwrlQcSxuoQdIkdDF/WVWMlytr3CrcNbU1NbJgkWB6GJPr4K1BYl1KKUaSeceTmp0PSrzwztwlmIfiXsAu2WO6E3cI9BPqrwsz4Vo/w9Rs/FUr1HeY1aR/tI91pa6DSpL03FdJlMctZZ6QkSrVPQQhCABIlSIAgeN62nCPvGotb7uCo2cVIbTHINPnYK3/iA78im2firN+jXfrCpedg6r8mbcrmP0WRfYdQ8ZSK9HVUB/zR7R/Vadw//hN8FQn1KTm0wx0uAlw5ySSd94lXrI3dwLJ1BuUIpkqMlnKLAxy7NKYU3J0x6wPuseTydyJEG4O/l0VLxmD01XMb3o/lEnrsNlcQU2wWXspFzmyS7cmLCZgQNk/b3CgmUXFD1MFfy3IjUJdWDmARDYgu678lYjhW9n2elujTp0/LHQ+CcleSq61xObz7HtK2hTWEu/Jkub5JXw9NzydAdUDdLTMxLg7ytabrhlWfhx7OvF/m5E8vIq+cdUHVKOhlOo94If3R3WgbkmLmJsLrIMexdHZS+00sz7MyF3PT7jbTeYvtPyWytljab+3pRquPBwIvMc1DcTZo+oWtLC1jJM8i48/C1vdc8hz9zCKdS7dhP2KsOIwjXtLm3aeXT+yt2bKilNZfg6h2tvqVDdTe1v8AuGv3Kvl1e6srMPTrM0vaCoXGZVDe0YLTBjb1Cd5PjrBXTe5bonG6hp9TT62Jvh9ND3CcNUGOlrYJMXJ0iVOuynDUhiGP0k0y1rXAvD9TmyABJHxW62MqFxeYQLH1/fNM8pzosrAlpqEutLjYus5/i6JulKsKk4t56+pO21KcX6ak8P5svmX4UU6bGD5WgT1PM+5JTbHZyKT9NSm9rNQBqkDs7iRB5mbQmnFWcHDsDGDvPBgzsBEnzVNxONe5jmOfUfLxoDiS3QC7S5uoyTI36Ss+1snV/wBlTp/36F9xdqn8Ee0WTKMW92KDtYqsomAWiNQq1QAT5b+QW1BZfwdlzabKIAhzzTc+ReTyg7AdCtQC2dNnGe/auE8FtGMlHMvPIqVIlWqWghCEABSIQUAVDjmr+Zh2HaXO+w/U+6qfE1SGvPIMHnvJ+ysnGonFUfBhP+7+yqvE1Jz9TGXc7TA52DiVh3PxV2iucu/kUPNsK+hVINnsd7jcGeYIj3V84KzllZpZ8Lx8p3jqPBRNXGtr4AtcztKlIAQDDg0fBUnmBYHyVdyV3ZVaVXUNLXAug3a3VBJG8Qd0VqSuKUozWHERoz9NpxeU+TZWmF2a5Z1m/F9QVSKDqZptAgkag4xczP2TXFcWYirT0O0NuDLAQ61wNzZY/wDiq08PjkdnqdKGVzwas1/7gprjcU0W7ZlN2/egmPIkLIMTj6j3an1HudyJcbeXT0XKvXc8y9xcYAlxJMDYSVfDRcNOUvoLT1rK4j9TVqLe0a9zMTUrFoPdY5rWzFmzTaPuqu7OcS0atdRjS4tGo6oIuW95skgdAqi3HPaNLXvDegc4D2BXvCB9UzeJu43J8PEpunYennc01+BXCtVu5xp0YvPyZecyzOg/CvjEPqVCDGvWIcBtobpaPMgrMa1YGxBB6FXbCim2mWxeLFVniGg0aCPisCD9UxZxjTbS8nQajosVbeq38UVz7MgalNTuTZwWjS87c+vmo5tKV0bRT9SKmsMwLLU6lnPdD80TOJzNrWu0m7hsPuobDvIXsU0oaoQgorBHVNWnfyTmsJdI6urErQODcEwYZlTQA92uXfMYc4b7gRCzxquvCOX1H0pqud2MEMpyQHAm5PhO3qkdRS9HvCz/AFC+ncVeFng9DJxjMQ+u4nsJAZ/nDbGOjJBvzU+MupB7Xhg1NYGM6Na2YAHLdOxYAAQBa2wC8OKwat1KXCeF0bUKEY8tZfY+yGnOIb4aj7C31IVzCrfCdGS958Gj7n9FZF0ukU3C3y/LySkBQlQtU8BCEIAEiVJCAKNxvbE0jy0f/pR2FYP4yibRrBJO0aXc/VWDjvAl1NtVgk051R/Ibk+hAVAqVW1aZDzq28omYWJcp06+5rgqbxIZdiMJjntYW1aEkSwh47J+wtzBER4KJr5VUFWoaFNpYXHTqgWN4jobiOnirLQNFo2JjlsFzq4wTaGjwCqlcSc3KK7FVRiljPGclcxOS1yAGNEQTBI7pO4B5jz/ALry3Kq7RLqZ9Lq1Us2DRsSBzv8AdSmXZzSfFre6PtlWMctEXZQqPBnowlT/ANup/wCDv6LtSyys7am4f6gW/dbHRqUwLR7X8lH42vTabAJeOpyk8KI9Q0Cm5fE2Z7Q4ad8VUwOg2PqbrtXcym20Bo22CnM6rufZo328/BZdjca41ntqyC1xAB6DmnKG+vzJnQJUdLt99OHL/vLJnE50TIYPVR1R7nmXEnoubKreq6awno04x6OSv9Vurr4Zv4fZHtoXpc+1C9CoFIx3GXlHpCSUrROy8PEskjkmTvxD9LbNEF7jyB6dStMw1EMY2m34WtDRPQJnkeXChRawb/E4jm4xf6AeQT1z1zF/dutPaukdFZ26pRz5YsrwTy6pvjMaykNVR4aJ5qW4UwvbFtUghghwnmTdv0LT7KihazrSSS7GtyzjJaMowvZ0mtO8S7/UblPl5C9LuKcFCKivBAEISFTAVCEIAEiVCAPJCr+YcHYaq4uLSxx3NMls+m0+isSSFGUIyWGjxrJU6PAGFHxGq/zfH/1AVJ4l4cbhMY11Rpdg6hsSXxTcdmkg9RYnr4LYU1zPL6dem6lVaHMcCCD9x0IVNS3jKLiljJVUpKS4KDiMMHCOo5Ttf+qgcfws0gOoflVG85dB8/HxUkyjUwNUYauSaTjGHqn5tvy3HkeQ/cSy5Kqq1nU25/ksSjVjyv4Kxhcwr0e7i2GNm1WwWepFh6wntSqD4/b3UwQDIMEHr9lFYzABgllmj5eQHh4IhWhOXWH9DY06u4v05vPs2Mn1xEESNx1CjMZg6dUnVcGfiH6qJ437TsdVIuEGTpJFvRVnLM2eR/iO9yVs29vKUd8WO3mpU7V7ZQb/AELNX4TpmdEjyJj2UbX4WqNNqkDxC64fOqrbyHfQ+4UjSzxrrPt5/wBUx/uiK0rnSrl4kkn81tIlnDb+byfIQFzrZS9l2ukcwd1aGVWuFrjwSUiAbgOadwd/TooqtPyaT0iyqU2lDvyn+5VGPTjChpe0PMNLgHHoF7zSm0VDp57/AL8k2CZ+9E+c3VFUK8oLnazXKNdpA0uDhAEgg7KJzfiOlRtOt8Wa3kf8x5LOQV3wODfWe2nSaXvcYa1u5tPPYWueiyoaRDfmTz8hl6hOS2xRJYcYjH4hrG9575aLdym0/E6PlAHP+y33J8vbQo06TNmNAkySSBBJJ3KhuCOFGYKjBh1Z8Go/x/lbNw0SfurOAtylRjBLCGbek4rdLtglQkVwyKkQhACoQhAAhCEACEIQAJEIQAzzPL6dem6nVaHMduD+7FZ9muAxGAMw6vhOTherRHR4+dsc97LTEhal7i2hXjiaIOGXlcMznDYptRgewgtNwQvT3clPY/hGnqc/DxRefiaB+U49SwbHxH1UPjcsq0/jZI6t7w/t7Ll7vTKtF5jyi6En57KpmuGEuafhN/RZ7m+RGk/VT+A3FrLT85ZLdQ3bv5FQhE2IkHcHZP2VaShn9TpqVGnfW6U+0VDA4Oq4SGFw6tuP7Jw7A1AJNN4HMlphWnKcJGqNg4x9FL1sZ2bHPM91pPSYGw5Sp1L+SntikzkLzTIU6ko56M7p1CPhMeS7nHPNp/qumb5oa79RaGwIEbx4nmmGpaEVuWZLkzI3VelmFOo8fi0e3FCe5Rk2IxLg2hSc/qR8A8S42HutF4b/AApAOvGvDoM9nTJDfJz9/aPNWxgyEKFSo/3KDw7w/XxlQMosMT3nkdxg5knn5C5W38JcKUsDThgDqhA11CO849B/K3w+6msFg2UmBlNoY0bNaAAPQJxCujBI06FtGnz5AJUIUxkEIQgAQhCABCEIAEIQgAQhCAEQhCABCEIACkhCEARuZZVReCXU2kwb7H6brIeKaDaWJFOmNLJFpJ3jmboQsuuknwbGkye+S+R4z+u6jQaaR0nURa/3VQxGPqVLPe5w6E29kiFTaRWc4Oa1OT9aXJ5wzZe0HYkA+623hng3AwHHDscYB75dUEx0eSEIWrApt0sl1psAAAAA6AABdIQhWmmgSoQgAQhCABIlQgAQhCAP/9k="/>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data:image/jpeg;base64,/9j/4AAQSkZJRgABAQAAAQABAAD/2wCEAAkGBxQTEhQUEhQVFhQWFBUYFhgWGBUWFBgXFxcXGBYVGhcYHCggGBolGxQUITEiJSksLi4uFx8zODMsNygtLisBCgoKDg0OGxAQGzAmICQuLCwsMC0sLCw0LDQsLSwsLCwsLCwsLCwsLCwsLCwsLCwsLCwsLCwsLCwsLCwsLCwsLP/AABEIAOMA3gMBIgACEQEDEQH/xAAcAAABBQEBAQAAAAAAAAAAAAAAAQQFBgcDAgj/xAA/EAABAwIEAwYEBAQFAwUAAAABAAIRAyEEBRIxBkFREyJhcYGRMkKhsQcjwfAUUtHhM2JyovFDgpIVU2Oywv/EABsBAAIDAQEBAAAAAAAAAAAAAAAEAgMFBgEH/8QALxEAAgEDBAECAwgDAQAAAAAAAAECAwQRBRIhMUETUSJhoRQycYGRweHwFSPRBv/aAAwDAQACEQMRAD8A3FCEIAEIQgASIQgAUJxDxJRwje+SXkHSwfEf6BTFR8Ak7ASVgnEmZPr131A7vPcRTm+lsEi3KAB6lVVJtYS7Y7Z28Km6dT7sVl/8LZiPxOqg2oMHg4u/t9k74a/FKnWeaeJpdi8XkO1sLZjVsCB16Ss+y7E9nQYHDUTqMm5uSQb+h9UZjlHZjCV6b5LqjWO6EVJaQPDqDzCXVWak4tmpd2ND7Iq0I7X375PoWnUBAIMgiQeRC9hZ3+F3EBcHYWob0x+WTuWg3bPOLEeB8FogKapzUo5OdTyKhCFM9BIlQgASJUiABCEqABCEIAEIQgAQhCABCEIAEIQgASIKEAKkKEFAHHE09THN6tI9wvnLiHKXOqNaHaXUqjmuLTFgSHR6j6r6RfsfJYnicnNR5c1+kkyQY35nqkLyt6bi/wATR0+4pU91Ot92X7ENiqvcDTFoiBe3I9UZdNR9OmSezo6qzp6wWsHq6/opN3Djt6lQMb13PpdSjMtpU6WgHSxx1PJ+Oo6Nz0FhbokFXXjs0tT1ShKh6VHnP0IHD4t+GxXasiQ4vb0IM2PgQStsyLN6eJotq0zY7jm13NpWDZo8F9jZo0jyXrK82r4ZxdQeabjExBBHKQZB9U7b1dvZy6lg+iJSysry38TqrY7ei145uYS10dYMgn1CueW8Z4OsO5XY0821D2bvZ2/onY1IvosUkywlEqFxXFWEp/FiKZPRp1u9myR6qrZ5x84nRhmb2D3XPmG7D1Xk60IdsG0aFKAVguI41x7nHsaryBMvPwyDBDWgQQDadlaeEfxFqS2njdLpsazRpg8tTNiPEH06RjXi+xyNhcSp+oovBqQSrw1y9BXigqEJEAKhCEACEIQAIQhAAhCEAIUJUIAEhRKEAeXLJszpaK1UB3dFR0RyEmPbZaLxLinMoO0fE7ujwnc+yynF4Gq42m6y7/42o+xCb8HXFZo1ggQT1Nz6dFA47Np6lPRw1Wfv907w/BRPxE+PRKRpwj2z2MWyoPr3sY9JXeg8/MRHlf3lW0cJsFiD5wm9fh8ckypxa4IygyukdOa4BwBgx6qTxmUuaJCg6/ddffxViRDGCXw1a4AtcbKWzRjG0YaTrqAN1TcazpHlufZVrDv7wI6qXzN5e0xsNLh5ST+pS844ZfbQUq0FLrKyP81jDt0U40taB4bKJzM0xSouo/HtVneDa4HOT7SuTMTqZpe4lvKeqg8vpvfinuBIotcJmwcWiB9SSrqaTbbO3ufUpRhCHba/TyfQf4f5g6rhG6yS5jiyTuQILZ6mCFZ2qt8BZa6hhGh9nPJeR01bD2AVlC0aedqychduLrzcOssVCEKYuCEkpUACEIQAIQhAAhCEAIUSkJVU4o43o4aWM/Nq3GkHutMfM79BfyUZSUewLXKicx4lwtAxWxFJjv5S4F3/AIiT9Fi2ecUYvEmKlYtb/JTJYz2Bl3qSq+KZLjaw3MXlVOuvBS6vsbPmHGmCrObSZVLjJvpc1sx1IF/DxXglvJ7Vjn8O7fS5o8ZB81IYLPXMAbVJjk7w8efqlKqU5bgjNvs1J1cD/qewCGYzpWcP+1pVF/jZE6vrbzXg4s8iVR6Rblmmsxcj/Gpu8HMLfqCmGKbqmaY82HVP78lRKeNeOZ+qeUc6e3mj0z3JPOwAePy3B3+U2Pl4qqcQZIHSAC197FTlLOWP+MXncWd7/oV6xmMJjVD2A2fHfb/qHTyRlxDhszIBzHFrpmfop7DVJAd0EeYO6eZ5lIeNbN95HNRGBcRLD6KU/iWSMuOjpisEQZZf2V7/AA24QbUb/FYgTDopstp7vznrfl4KH4J4Sr4qprq9zDNNzzqX+FnhYgu5cltGHoNY0NYA1oEAAQAE1b0X3If/AMpcyp7HLg9gL0AgICdEgQlQgAhCEIAEIQgAQhCABISlTXMMSKdNzzyB9+Q9143hZYFb4zz91NppUjDyO84btHIN8T9AVlGMBLrdfNWfNqxcTqMudcnqmOBwTdzaTabeiyZVXN5fRGtLasIjMvyftDLh8PopnDZTTAmw87XT1hbdo5GCo3F4nu6H96DaCJ8NlVKbYtCMpBj8NTMXkqHzjBsdTdDQI58/3deqmJ71z9k4NRpw7zzPM8p/4ChHduTRfKGyJnmWZq6i/snk6J7s/L4eStdDETBBVPzzBydQve6cZTjS0aSfLyWnOCktyPcl2FWy5PqBRIx1lzfjx1VaTPGyabV8V3oY9zTMqsOzMdUDOG83D3Ci6b9iKZd8NiQQSz1Zy82/0TPEYNrjrZv05qtUc7a0yHtHqFIO4jw5aS49+LaTcnkDCj6UiTaLFk34iVMI7sNLKlNp+E9xwm5AeAZ35haLknHmExEN19m8/LUtfoHbFfO3xkuO5JJ9U4pPc0QDb3TUXKK4FvtcU8M+qWuXpfP+S8aVqBAYSxsCWjvUzHMtNxPgtAyr8TKLoFdpYT8ze83xMbj6qUa6ziSwO0cVlmHPyNAQojB8S4WqYp4imT01AO9jdSjXg7FXqSfRKUZR7WDohIlXpEEiVIgBUIQgAVa41xmmm1vU6j5NBj6keyshVC/EWrD2D/4z9z/RLXUsU2eop+IqyZltupgQuz8cGOE94EWtLR4z1UIcQBGoDsxIcHXudl3xNb5acxFrEADosxexQob5ZYuIxd3Ge6ZkHcnrbko4VREHc7TK9twj3AB072M7hOhljm7z9CvXgZWI9Iiqz1LYSmHYeJ3En0JsmOIw8Jxl7ZY4WgNid9jP3JUu1koqsq+biAfBV3+MAtHsrJnlKWloO9pVfOGDRZaFHDiVynFHk5g7kCuTq1R3OE4pUpTxmHVvCK5V1Eh+wcdyfqvQwamxQS9ijcVO7IdmCTqhhbqRFBdBSheORVK5bOdAQnbXhcIShQ7FZfEOQElQuAsf15c1ya5OKFYAguaHAcjMHwMKLR5Ccqct0Xgd8OVg+1W1j6nkr9wVxJ/D1Ayo93YvkEOkhjvlc3o03lUOhjGl4D2xSvAbGqmT8zTvE30mVN47hxxptq4d+pwEtk914PX+U/spKdX0qib4z+h3Vtqttc2/p1e+v5N2o1g4S0gg7EEEe4XWVgHC3Ftei6GOLXA96k+zHHmCN2HxC2LhjiWni2S3u1GxrYd2mB7jxWjTrKXD7FLmwnSj6kXmPv8A9J5C8gr0rhEQoSpEABVA/FOg4NpVW8joPrcfYhaAmGcZc3EUX0nizhE8weTh4gqqrT3xaPH0YY4B0WEHkdwevl5LqQJHhfnEpcxy1+FqmlVFxsRMOB+FzZ81NZe5jqJBa0OuBYGf1WPKLi8FaqJLDIxmbtbGoNJHhZMcy4rgENgeSYZ1gXAmGnfl/ZVDMnObuD6q+lRjN8s9cvYf5lnpM3U3wFiTUp1AbyX79dLY29VQGgvcB1V84SxIw7gI7pif1+ibq01GGEimpNRaUu2JmWCfUqaWNJNyBYGB522hQGKwjhctIEkT4jcDqtLx2Ca/v0jp03Babt6yFB46gX2qM1jkQLhLU67jx4IuCk8+SnYajJUmygvdLCaKhaJi0EgixvF+ilGYeUxKovBk3NVxlgiuyR2ak3YVeDhl56iF/VGAppXU1JUsJe67jBztff2G5UXWSPPUIAsSSFfMHwYx1FtatW0tc3VDQAQDy1Hn6c1G0MIxjnikO4XDS5wHaRABAMSJM7Qqle05NqPLRv2Oj3F01xhe5WxhX/y+8BeaVJzjDWkkSYAkwBJt5K2ODWuGod2fX1UFUx7aWK1sGoNkESRYyLOGxjmrI1ZS6RpapoVO0oqpGXnDz+wxw9QAjUJEiQDEjmAeUj7qxZJjKdCsXah2bmmCQT2eqbOi4NoJG9ioPMm09U0iSx1xJBcCSZa7oREeMA80mBxjqZlpFxBBAc0jxBseSKlNVIc+Tm0/TnleCy8UZG7SMQz/ABGt78D42gchA9LLhk+Y1GllaiSKjQJ6EQNx4wJVn4cq9rhGapJEgzMmDYyd7c1Wq1P+FxDmx+W+S31Jlvp9oWZb12pOlLuPR3+jXSqU/TlymjYOFeJ6eLZbu1WjvsO48R1b4qwgrDsixBZiGPogl+tmmLy0kB7XActJJ9FuDVuUKu9GfqdpG3q4j0+fwPSRCFeZwqQhCEAQPFfDjMXSg92o29N/NptI8WmIIWU0ab8PWfTqjTUbYiZEciOoPVboQoXiPhyli2gVBD2/A9tnNP6jwS9agpornDPJkL+8YtHt6BQ+bZYHA2keKtWc8LYrCmS01Wb66YJA/wBTd2/UeKa9g19FxJJ52n3hZzjKlINqSM0xYpsdSayloLWEPdqLjUfqMuv8I06bDxVq4byo1qlIEHQ514jVpA1TB2BsJ2UJxDhDpBNocPqYWqcDYVrMO0NG8EnmTAvKle3fp0dy7fBVK39Wab8HPMOHCHF+GOk7aPl8geXkbJizF6T2eJYWugAHr4/8K8CkuWKyttRpDwCPFYNLUGuJcjk7fd0VHFZRTcGkd60NvYki09NlFVcme2S2CIkX5eHgrJW4bq0na6JkDlzjpK8Uc0bq0Vu7UG42jpbktCFwpcwYjWtlLiaK/wDw57PWS3eI+cf9vTx2U2zJNdFrqGHLg7Z76gDh1doENix5yu2Ny1jxqix52jzTE5O4DU2q7YbOcZHOfDzUZ192FnDCjpTlnZHP992MKlCGUnGkQ0uu6S7XFiBYBslpgQTzXbKq4aKpLJfUGlo2aGEy+T5d3yTrsXaWscXEMENBNhNzHQ3K8g6YsP6gcvqp790cG3Yf+ehCaqVXnHhDSu4Nu7utLiYHwSdoHquGHoVap/LESbk/QwmeZZjVbiO00AtsAC3UBzMDkVpuXtaQC3mAqrqtKhFOK7NKWo+i3RpQxj5cfkVrD8GSC6o5zyBIbtNtrLP8wyh1J7mlpBBNnEFwG4BixMELemCyovEuE1VnOe0AugiDqkRpDp8dKjp17UcnuOd1qdWtFScs48GZObCsHCOT08R2pqAnQacQYFy4mevwj3XLM8tiYT3gXEaKz6Z/6jAfVhJ+zitS7qS+zylTfJhWjjKqlIuGXYcU3uYylppkAiDI1Xnu/LuB4wjMMqp1I7Roc1rg6DO432vtb1XrD4oS9pMljmg8z340H/fHopEi37/fMLmnOpGan54/M6GnLb90seR8PYSlFShSa0kWdcug8pcSQpwBV3hLMQ9tSls6k4f+L5c0jrzHorEu1t6inSUl5IznKTzJ5FQhCvIghCEACSEqEAeHrIqrQaFRzRGuo4+PxHn6rUs6r9nQqv5tpvI84MfWFm+OZ+TSb4j6XWZqE8OKPGsmbcXCzW2vUaPYytR4Spxh2eQ+yy7iAaqjB0dJ91rXDn+CzyH2WTqcsUIonR7J2mxdQF5aujVz1PkeABNcZgKT5NRjD1JAB910x2LbSYXmbfUnYKuV8+qOkaWAHkRqt0Mp+lTnLmIvWrQhxI647Jeyg0ngAmA2q7c8g0ncnpdcjUZ8Lm6HRtAmTPoFFVcWSWh5c5gcHaJIHk0/L6FRWbkmr/E02VKdHU2SLgEDvi9uR8Lp+Fu21llVHVY03jHH1/EnMZScDsevU+H/ACoupWjmCOf9D4p3gc07VnzadRaC7fyJUZmlV9OlW0NDnlksJvMA7fvmrqVNp7WdVbV4VKfqReV3wd37EkNNjsNp5+y80apb8JePJzgPYKk8P1q9etofUfBBJAgARtNlY8wwLqNM1DUcANhJMk2AV9SnGElCTy2LLVrdpuSeETVTPK4aW9qXAiDIDrc7kSmH/qFQ/wAmwHzbDYASqrTzDFcg146Tf6rq3iFoMVmOYfJXK229IKd5pdzw8fmiw4jEkjvUz5gyuGUGnTxDaj9TQJ5Hdwi/hdccPiWvEsfZOqFRzTcAjmDzXko5Tj7lz0Kwl8cY8+6bHXFdLusr0Ce0FRjJYbGAS0EAwTqiOdwrlQcSxuoQdIkdDF/WVWMlytr3CrcNbU1NbJgkWB6GJPr4K1BYl1KKUaSeceTmp0PSrzwztwlmIfiXsAu2WO6E3cI9BPqrwsz4Vo/w9Rs/FUr1HeY1aR/tI91pa6DSpL03FdJlMctZZ6QkSrVPQQhCABIlSIAgeN62nCPvGotb7uCo2cVIbTHINPnYK3/iA78im2firN+jXfrCpedg6r8mbcrmP0WRfYdQ8ZSK9HVUB/zR7R/Vadw//hN8FQn1KTm0wx0uAlw5ySSd94lXrI3dwLJ1BuUIpkqMlnKLAxy7NKYU3J0x6wPuseTydyJEG4O/l0VLxmD01XMb3o/lEnrsNlcQU2wWXspFzmyS7cmLCZgQNk/b3CgmUXFD1MFfy3IjUJdWDmARDYgu678lYjhW9n2elujTp0/LHQ+CcleSq61xObz7HtK2hTWEu/Jkub5JXw9NzydAdUDdLTMxLg7ytabrhlWfhx7OvF/m5E8vIq+cdUHVKOhlOo94If3R3WgbkmLmJsLrIMexdHZS+00sz7MyF3PT7jbTeYvtPyWytljab+3pRquPBwIvMc1DcTZo+oWtLC1jJM8i48/C1vdc8hz9zCKdS7dhP2KsOIwjXtLm3aeXT+yt2bKilNZfg6h2tvqVDdTe1v8AuGv3Kvl1e6srMPTrM0vaCoXGZVDe0YLTBjb1Cd5PjrBXTe5bonG6hp9TT62Jvh9ND3CcNUGOlrYJMXJ0iVOuynDUhiGP0k0y1rXAvD9TmyABJHxW62MqFxeYQLH1/fNM8pzosrAlpqEutLjYus5/i6JulKsKk4t56+pO21KcX6ak8P5svmX4UU6bGD5WgT1PM+5JTbHZyKT9NSm9rNQBqkDs7iRB5mbQmnFWcHDsDGDvPBgzsBEnzVNxONe5jmOfUfLxoDiS3QC7S5uoyTI36Ss+1snV/wBlTp/36F9xdqn8Ee0WTKMW92KDtYqsomAWiNQq1QAT5b+QW1BZfwdlzabKIAhzzTc+ReTyg7AdCtQC2dNnGe/auE8FtGMlHMvPIqVIlWqWghCEABSIQUAVDjmr+Zh2HaXO+w/U+6qfE1SGvPIMHnvJ+ysnGonFUfBhP+7+yqvE1Jz9TGXc7TA52DiVh3PxV2iucu/kUPNsK+hVINnsd7jcGeYIj3V84KzllZpZ8Lx8p3jqPBRNXGtr4AtcztKlIAQDDg0fBUnmBYHyVdyV3ZVaVXUNLXAug3a3VBJG8Qd0VqSuKUozWHERoz9NpxeU+TZWmF2a5Z1m/F9QVSKDqZptAgkag4xczP2TXFcWYirT0O0NuDLAQ61wNzZY/wDiq08PjkdnqdKGVzwas1/7gprjcU0W7ZlN2/egmPIkLIMTj6j3an1HudyJcbeXT0XKvXc8y9xcYAlxJMDYSVfDRcNOUvoLT1rK4j9TVqLe0a9zMTUrFoPdY5rWzFmzTaPuqu7OcS0atdRjS4tGo6oIuW95skgdAqi3HPaNLXvDegc4D2BXvCB9UzeJu43J8PEpunYennc01+BXCtVu5xp0YvPyZecyzOg/CvjEPqVCDGvWIcBtobpaPMgrMa1YGxBB6FXbCim2mWxeLFVniGg0aCPisCD9UxZxjTbS8nQajosVbeq38UVz7MgalNTuTZwWjS87c+vmo5tKV0bRT9SKmsMwLLU6lnPdD80TOJzNrWu0m7hsPuobDvIXsU0oaoQgorBHVNWnfyTmsJdI6urErQODcEwYZlTQA92uXfMYc4b7gRCzxquvCOX1H0pqud2MEMpyQHAm5PhO3qkdRS9HvCz/AFC+ncVeFng9DJxjMQ+u4nsJAZ/nDbGOjJBvzU+MupB7Xhg1NYGM6Na2YAHLdOxYAAQBa2wC8OKwat1KXCeF0bUKEY8tZfY+yGnOIb4aj7C31IVzCrfCdGS958Gj7n9FZF0ukU3C3y/LySkBQlQtU8BCEIAEiVJCAKNxvbE0jy0f/pR2FYP4yibRrBJO0aXc/VWDjvAl1NtVgk051R/Ibk+hAVAqVW1aZDzq28omYWJcp06+5rgqbxIZdiMJjntYW1aEkSwh47J+wtzBER4KJr5VUFWoaFNpYXHTqgWN4jobiOnirLQNFo2JjlsFzq4wTaGjwCqlcSc3KK7FVRiljPGclcxOS1yAGNEQTBI7pO4B5jz/ALry3Kq7RLqZ9Lq1Us2DRsSBzv8AdSmXZzSfFre6PtlWMctEXZQqPBnowlT/ANup/wCDv6LtSyys7am4f6gW/dbHRqUwLR7X8lH42vTabAJeOpyk8KI9Q0Cm5fE2Z7Q4ad8VUwOg2PqbrtXcym20Bo22CnM6rufZo328/BZdjca41ntqyC1xAB6DmnKG+vzJnQJUdLt99OHL/vLJnE50TIYPVR1R7nmXEnoubKreq6awno04x6OSv9Vurr4Zv4fZHtoXpc+1C9CoFIx3GXlHpCSUrROy8PEskjkmTvxD9LbNEF7jyB6dStMw1EMY2m34WtDRPQJnkeXChRawb/E4jm4xf6AeQT1z1zF/dutPaukdFZ26pRz5YsrwTy6pvjMaykNVR4aJ5qW4UwvbFtUghghwnmTdv0LT7KihazrSSS7GtyzjJaMowvZ0mtO8S7/UblPl5C9LuKcFCKivBAEISFTAVCEIAEiVCAPJCr+YcHYaq4uLSxx3NMls+m0+isSSFGUIyWGjxrJU6PAGFHxGq/zfH/1AVJ4l4cbhMY11Rpdg6hsSXxTcdmkg9RYnr4LYU1zPL6dem6lVaHMcCCD9x0IVNS3jKLiljJVUpKS4KDiMMHCOo5Ttf+qgcfws0gOoflVG85dB8/HxUkyjUwNUYauSaTjGHqn5tvy3HkeQ/cSy5Kqq1nU25/ksSjVjyv4Kxhcwr0e7i2GNm1WwWepFh6wntSqD4/b3UwQDIMEHr9lFYzABgllmj5eQHh4IhWhOXWH9DY06u4v05vPs2Mn1xEESNx1CjMZg6dUnVcGfiH6qJ437TsdVIuEGTpJFvRVnLM2eR/iO9yVs29vKUd8WO3mpU7V7ZQb/AELNX4TpmdEjyJj2UbX4WqNNqkDxC64fOqrbyHfQ+4UjSzxrrPt5/wBUx/uiK0rnSrl4kkn81tIlnDb+byfIQFzrZS9l2ukcwd1aGVWuFrjwSUiAbgOadwd/TooqtPyaT0iyqU2lDvyn+5VGPTjChpe0PMNLgHHoF7zSm0VDp57/AL8k2CZ+9E+c3VFUK8oLnazXKNdpA0uDhAEgg7KJzfiOlRtOt8Wa3kf8x5LOQV3wODfWe2nSaXvcYa1u5tPPYWueiyoaRDfmTz8hl6hOS2xRJYcYjH4hrG9575aLdym0/E6PlAHP+y33J8vbQo06TNmNAkySSBBJJ3KhuCOFGYKjBh1Z8Go/x/lbNw0SfurOAtylRjBLCGbek4rdLtglQkVwyKkQhACoQhAAhCEACEIQAJEIQAzzPL6dem6nVaHMduD+7FZ9muAxGAMw6vhOTherRHR4+dsc97LTEhal7i2hXjiaIOGXlcMznDYptRgewgtNwQvT3clPY/hGnqc/DxRefiaB+U49SwbHxH1UPjcsq0/jZI6t7w/t7Ll7vTKtF5jyi6En57KpmuGEuafhN/RZ7m+RGk/VT+A3FrLT85ZLdQ3bv5FQhE2IkHcHZP2VaShn9TpqVGnfW6U+0VDA4Oq4SGFw6tuP7Jw7A1AJNN4HMlphWnKcJGqNg4x9FL1sZ2bHPM91pPSYGw5Sp1L+SntikzkLzTIU6ko56M7p1CPhMeS7nHPNp/qumb5oa79RaGwIEbx4nmmGpaEVuWZLkzI3VelmFOo8fi0e3FCe5Rk2IxLg2hSc/qR8A8S42HutF4b/AApAOvGvDoM9nTJDfJz9/aPNWxgyEKFSo/3KDw7w/XxlQMosMT3nkdxg5knn5C5W38JcKUsDThgDqhA11CO849B/K3w+6msFg2UmBlNoY0bNaAAPQJxCujBI06FtGnz5AJUIUxkEIQgAQhCABCEIAEIQgAQhCAEQhCABCEIACkhCEARuZZVReCXU2kwb7H6brIeKaDaWJFOmNLJFpJ3jmboQsuuknwbGkye+S+R4z+u6jQaaR0nURa/3VQxGPqVLPe5w6E29kiFTaRWc4Oa1OT9aXJ5wzZe0HYkA+623hng3AwHHDscYB75dUEx0eSEIWrApt0sl1psAAAAA6AABdIQhWmmgSoQgAQhCABIlQgAQhCAP/9k="/>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data:image/jpeg;base64,/9j/4AAQSkZJRgABAQAAAQABAAD/2wCEAAkGBxQTEhQUEhQVFhQWFBUYFhgWGBUWFBgXFxcXGBYVGhcYHCggGBolGxQUITEiJSksLi4uFx8zODMsNygtLisBCgoKDg0OGxAQGzAmICQuLCwsMC0sLCw0LDQsLSwsLCwsLCwsLCwsLCwsLCwsLCwsLCwsLCwsLCwsLCwsLCwsLP/AABEIAOMA3gMBIgACEQEDEQH/xAAcAAABBQEBAQAAAAAAAAAAAAAAAQQFBgcDAgj/xAA/EAABAwIEAwYEBAQFAwUAAAABAAIRAyEEBRIxBkFREyJhcYGRMkKhsQcjwfAUUtHhM2JyovFDgpIVU2Oywv/EABsBAAIDAQEBAAAAAAAAAAAAAAAEAgMFBgEH/8QALxEAAgEDBAECAwgDAQAAAAAAAAECAwQRBRIhMUETUSJhoRQycYGRweHwFSPRBv/aAAwDAQACEQMRAD8A3FCEIAEIQgASIQgAUJxDxJRwje+SXkHSwfEf6BTFR8Ak7ASVgnEmZPr131A7vPcRTm+lsEi3KAB6lVVJtYS7Y7Z28Km6dT7sVl/8LZiPxOqg2oMHg4u/t9k74a/FKnWeaeJpdi8XkO1sLZjVsCB16Ss+y7E9nQYHDUTqMm5uSQb+h9UZjlHZjCV6b5LqjWO6EVJaQPDqDzCXVWak4tmpd2ND7Iq0I7X375PoWnUBAIMgiQeRC9hZ3+F3EBcHYWob0x+WTuWg3bPOLEeB8FogKapzUo5OdTyKhCFM9BIlQgASJUiABCEqABCEIAEIQgAQhCABCEIAEIQgASIKEAKkKEFAHHE09THN6tI9wvnLiHKXOqNaHaXUqjmuLTFgSHR6j6r6RfsfJYnicnNR5c1+kkyQY35nqkLyt6bi/wATR0+4pU91Ot92X7ENiqvcDTFoiBe3I9UZdNR9OmSezo6qzp6wWsHq6/opN3Djt6lQMb13PpdSjMtpU6WgHSxx1PJ+Oo6Nz0FhbokFXXjs0tT1ShKh6VHnP0IHD4t+GxXasiQ4vb0IM2PgQStsyLN6eJotq0zY7jm13NpWDZo8F9jZo0jyXrK82r4ZxdQeabjExBBHKQZB9U7b1dvZy6lg+iJSysry38TqrY7ei145uYS10dYMgn1CueW8Z4OsO5XY0821D2bvZ2/onY1IvosUkywlEqFxXFWEp/FiKZPRp1u9myR6qrZ5x84nRhmb2D3XPmG7D1Xk60IdsG0aFKAVguI41x7nHsaryBMvPwyDBDWgQQDadlaeEfxFqS2njdLpsazRpg8tTNiPEH06RjXi+xyNhcSp+oovBqQSrw1y9BXigqEJEAKhCEACEIQAIQhAAhCEAIUJUIAEhRKEAeXLJszpaK1UB3dFR0RyEmPbZaLxLinMoO0fE7ujwnc+yynF4Gq42m6y7/42o+xCb8HXFZo1ggQT1Nz6dFA47Np6lPRw1Wfv907w/BRPxE+PRKRpwj2z2MWyoPr3sY9JXeg8/MRHlf3lW0cJsFiD5wm9fh8ckypxa4IygyukdOa4BwBgx6qTxmUuaJCg6/ddffxViRDGCXw1a4AtcbKWzRjG0YaTrqAN1TcazpHlufZVrDv7wI6qXzN5e0xsNLh5ST+pS844ZfbQUq0FLrKyP81jDt0U40taB4bKJzM0xSouo/HtVneDa4HOT7SuTMTqZpe4lvKeqg8vpvfinuBIotcJmwcWiB9SSrqaTbbO3ufUpRhCHba/TyfQf4f5g6rhG6yS5jiyTuQILZ6mCFZ2qt8BZa6hhGh9nPJeR01bD2AVlC0aedqychduLrzcOssVCEKYuCEkpUACEIQAIQhAAhCEAIUSkJVU4o43o4aWM/Nq3GkHutMfM79BfyUZSUewLXKicx4lwtAxWxFJjv5S4F3/AIiT9Fi2ecUYvEmKlYtb/JTJYz2Bl3qSq+KZLjaw3MXlVOuvBS6vsbPmHGmCrObSZVLjJvpc1sx1IF/DxXglvJ7Vjn8O7fS5o8ZB81IYLPXMAbVJjk7w8efqlKqU5bgjNvs1J1cD/qewCGYzpWcP+1pVF/jZE6vrbzXg4s8iVR6Rblmmsxcj/Gpu8HMLfqCmGKbqmaY82HVP78lRKeNeOZ+qeUc6e3mj0z3JPOwAePy3B3+U2Pl4qqcQZIHSAC197FTlLOWP+MXncWd7/oV6xmMJjVD2A2fHfb/qHTyRlxDhszIBzHFrpmfop7DVJAd0EeYO6eZ5lIeNbN95HNRGBcRLD6KU/iWSMuOjpisEQZZf2V7/AA24QbUb/FYgTDopstp7vznrfl4KH4J4Sr4qprq9zDNNzzqX+FnhYgu5cltGHoNY0NYA1oEAAQAE1b0X3If/AMpcyp7HLg9gL0AgICdEgQlQgAhCEIAEIQgAQhCABISlTXMMSKdNzzyB9+Q9143hZYFb4zz91NppUjDyO84btHIN8T9AVlGMBLrdfNWfNqxcTqMudcnqmOBwTdzaTabeiyZVXN5fRGtLasIjMvyftDLh8PopnDZTTAmw87XT1hbdo5GCo3F4nu6H96DaCJ8NlVKbYtCMpBj8NTMXkqHzjBsdTdDQI58/3deqmJ71z9k4NRpw7zzPM8p/4ChHduTRfKGyJnmWZq6i/snk6J7s/L4eStdDETBBVPzzBydQve6cZTjS0aSfLyWnOCktyPcl2FWy5PqBRIx1lzfjx1VaTPGyabV8V3oY9zTMqsOzMdUDOG83D3Ci6b9iKZd8NiQQSz1Zy82/0TPEYNrjrZv05qtUc7a0yHtHqFIO4jw5aS49+LaTcnkDCj6UiTaLFk34iVMI7sNLKlNp+E9xwm5AeAZ35haLknHmExEN19m8/LUtfoHbFfO3xkuO5JJ9U4pPc0QDb3TUXKK4FvtcU8M+qWuXpfP+S8aVqBAYSxsCWjvUzHMtNxPgtAyr8TKLoFdpYT8ze83xMbj6qUa6ziSwO0cVlmHPyNAQojB8S4WqYp4imT01AO9jdSjXg7FXqSfRKUZR7WDohIlXpEEiVIgBUIQgAVa41xmmm1vU6j5NBj6keyshVC/EWrD2D/4z9z/RLXUsU2eop+IqyZltupgQuz8cGOE94EWtLR4z1UIcQBGoDsxIcHXudl3xNb5acxFrEADosxexQob5ZYuIxd3Ge6ZkHcnrbko4VREHc7TK9twj3AB072M7hOhljm7z9CvXgZWI9Iiqz1LYSmHYeJ3En0JsmOIw8Jxl7ZY4WgNid9jP3JUu1koqsq+biAfBV3+MAtHsrJnlKWloO9pVfOGDRZaFHDiVynFHk5g7kCuTq1R3OE4pUpTxmHVvCK5V1Eh+wcdyfqvQwamxQS9ijcVO7IdmCTqhhbqRFBdBSheORVK5bOdAQnbXhcIShQ7FZfEOQElQuAsf15c1ya5OKFYAguaHAcjMHwMKLR5Ccqct0Xgd8OVg+1W1j6nkr9wVxJ/D1Ayo93YvkEOkhjvlc3o03lUOhjGl4D2xSvAbGqmT8zTvE30mVN47hxxptq4d+pwEtk914PX+U/spKdX0qib4z+h3Vtqttc2/p1e+v5N2o1g4S0gg7EEEe4XWVgHC3Ftei6GOLXA96k+zHHmCN2HxC2LhjiWni2S3u1GxrYd2mB7jxWjTrKXD7FLmwnSj6kXmPv8A9J5C8gr0rhEQoSpEABVA/FOg4NpVW8joPrcfYhaAmGcZc3EUX0nizhE8weTh4gqqrT3xaPH0YY4B0WEHkdwevl5LqQJHhfnEpcxy1+FqmlVFxsRMOB+FzZ81NZe5jqJBa0OuBYGf1WPKLi8FaqJLDIxmbtbGoNJHhZMcy4rgENgeSYZ1gXAmGnfl/ZVDMnObuD6q+lRjN8s9cvYf5lnpM3U3wFiTUp1AbyX79dLY29VQGgvcB1V84SxIw7gI7pif1+ibq01GGEimpNRaUu2JmWCfUqaWNJNyBYGB522hQGKwjhctIEkT4jcDqtLx2Ca/v0jp03Babt6yFB46gX2qM1jkQLhLU67jx4IuCk8+SnYajJUmygvdLCaKhaJi0EgixvF+ilGYeUxKovBk3NVxlgiuyR2ak3YVeDhl56iF/VGAppXU1JUsJe67jBztff2G5UXWSPPUIAsSSFfMHwYx1FtatW0tc3VDQAQDy1Hn6c1G0MIxjnikO4XDS5wHaRABAMSJM7Qqle05NqPLRv2Oj3F01xhe5WxhX/y+8BeaVJzjDWkkSYAkwBJt5K2ODWuGod2fX1UFUx7aWK1sGoNkESRYyLOGxjmrI1ZS6RpapoVO0oqpGXnDz+wxw9QAjUJEiQDEjmAeUj7qxZJjKdCsXah2bmmCQT2eqbOi4NoJG9ioPMm09U0iSx1xJBcCSZa7oREeMA80mBxjqZlpFxBBAc0jxBseSKlNVIc+Tm0/TnleCy8UZG7SMQz/ABGt78D42gchA9LLhk+Y1GllaiSKjQJ6EQNx4wJVn4cq9rhGapJEgzMmDYyd7c1Wq1P+FxDmx+W+S31Jlvp9oWZb12pOlLuPR3+jXSqU/TlymjYOFeJ6eLZbu1WjvsO48R1b4qwgrDsixBZiGPogl+tmmLy0kB7XActJJ9FuDVuUKu9GfqdpG3q4j0+fwPSRCFeZwqQhCEAQPFfDjMXSg92o29N/NptI8WmIIWU0ab8PWfTqjTUbYiZEciOoPVboQoXiPhyli2gVBD2/A9tnNP6jwS9agpornDPJkL+8YtHt6BQ+bZYHA2keKtWc8LYrCmS01Wb66YJA/wBTd2/UeKa9g19FxJJ52n3hZzjKlINqSM0xYpsdSayloLWEPdqLjUfqMuv8I06bDxVq4byo1qlIEHQ514jVpA1TB2BsJ2UJxDhDpBNocPqYWqcDYVrMO0NG8EnmTAvKle3fp0dy7fBVK39Wab8HPMOHCHF+GOk7aPl8geXkbJizF6T2eJYWugAHr4/8K8CkuWKyttRpDwCPFYNLUGuJcjk7fd0VHFZRTcGkd60NvYki09NlFVcme2S2CIkX5eHgrJW4bq0na6JkDlzjpK8Uc0bq0Vu7UG42jpbktCFwpcwYjWtlLiaK/wDw57PWS3eI+cf9vTx2U2zJNdFrqGHLg7Z76gDh1doENix5yu2Ny1jxqix52jzTE5O4DU2q7YbOcZHOfDzUZ192FnDCjpTlnZHP992MKlCGUnGkQ0uu6S7XFiBYBslpgQTzXbKq4aKpLJfUGlo2aGEy+T5d3yTrsXaWscXEMENBNhNzHQ3K8g6YsP6gcvqp790cG3Yf+ehCaqVXnHhDSu4Nu7utLiYHwSdoHquGHoVap/LESbk/QwmeZZjVbiO00AtsAC3UBzMDkVpuXtaQC3mAqrqtKhFOK7NKWo+i3RpQxj5cfkVrD8GSC6o5zyBIbtNtrLP8wyh1J7mlpBBNnEFwG4BixMELemCyovEuE1VnOe0AugiDqkRpDp8dKjp17UcnuOd1qdWtFScs48GZObCsHCOT08R2pqAnQacQYFy4mevwj3XLM8tiYT3gXEaKz6Z/6jAfVhJ+zitS7qS+zylTfJhWjjKqlIuGXYcU3uYylppkAiDI1Xnu/LuB4wjMMqp1I7Roc1rg6DO432vtb1XrD4oS9pMljmg8z340H/fHopEi37/fMLmnOpGan54/M6GnLb90seR8PYSlFShSa0kWdcug8pcSQpwBV3hLMQ9tSls6k4f+L5c0jrzHorEu1t6inSUl5IznKTzJ5FQhCvIghCEACSEqEAeHrIqrQaFRzRGuo4+PxHn6rUs6r9nQqv5tpvI84MfWFm+OZ+TSb4j6XWZqE8OKPGsmbcXCzW2vUaPYytR4Spxh2eQ+yy7iAaqjB0dJ91rXDn+CzyH2WTqcsUIonR7J2mxdQF5aujVz1PkeABNcZgKT5NRjD1JAB910x2LbSYXmbfUnYKuV8+qOkaWAHkRqt0Mp+lTnLmIvWrQhxI647Jeyg0ngAmA2q7c8g0ncnpdcjUZ8Lm6HRtAmTPoFFVcWSWh5c5gcHaJIHk0/L6FRWbkmr/E02VKdHU2SLgEDvi9uR8Lp+Fu21llVHVY03jHH1/EnMZScDsevU+H/ACoupWjmCOf9D4p3gc07VnzadRaC7fyJUZmlV9OlW0NDnlksJvMA7fvmrqVNp7WdVbV4VKfqReV3wd37EkNNjsNp5+y80apb8JePJzgPYKk8P1q9etofUfBBJAgARtNlY8wwLqNM1DUcANhJMk2AV9SnGElCTy2LLVrdpuSeETVTPK4aW9qXAiDIDrc7kSmH/qFQ/wAmwHzbDYASqrTzDFcg146Tf6rq3iFoMVmOYfJXK229IKd5pdzw8fmiw4jEkjvUz5gyuGUGnTxDaj9TQJ5Hdwi/hdccPiWvEsfZOqFRzTcAjmDzXko5Tj7lz0Kwl8cY8+6bHXFdLusr0Ce0FRjJYbGAS0EAwTqiOdwrlQcSxuoQdIkdDF/WVWMlytr3CrcNbU1NbJgkWB6GJPr4K1BYl1KKUaSeceTmp0PSrzwztwlmIfiXsAu2WO6E3cI9BPqrwsz4Vo/w9Rs/FUr1HeY1aR/tI91pa6DSpL03FdJlMctZZ6QkSrVPQQhCABIlSIAgeN62nCPvGotb7uCo2cVIbTHINPnYK3/iA78im2firN+jXfrCpedg6r8mbcrmP0WRfYdQ8ZSK9HVUB/zR7R/Vadw//hN8FQn1KTm0wx0uAlw5ySSd94lXrI3dwLJ1BuUIpkqMlnKLAxy7NKYU3J0x6wPuseTydyJEG4O/l0VLxmD01XMb3o/lEnrsNlcQU2wWXspFzmyS7cmLCZgQNk/b3CgmUXFD1MFfy3IjUJdWDmARDYgu678lYjhW9n2elujTp0/LHQ+CcleSq61xObz7HtK2hTWEu/Jkub5JXw9NzydAdUDdLTMxLg7ytabrhlWfhx7OvF/m5E8vIq+cdUHVKOhlOo94If3R3WgbkmLmJsLrIMexdHZS+00sz7MyF3PT7jbTeYvtPyWytljab+3pRquPBwIvMc1DcTZo+oWtLC1jJM8i48/C1vdc8hz9zCKdS7dhP2KsOIwjXtLm3aeXT+yt2bKilNZfg6h2tvqVDdTe1v8AuGv3Kvl1e6srMPTrM0vaCoXGZVDe0YLTBjb1Cd5PjrBXTe5bonG6hp9TT62Jvh9ND3CcNUGOlrYJMXJ0iVOuynDUhiGP0k0y1rXAvD9TmyABJHxW62MqFxeYQLH1/fNM8pzosrAlpqEutLjYus5/i6JulKsKk4t56+pO21KcX6ak8P5svmX4UU6bGD5WgT1PM+5JTbHZyKT9NSm9rNQBqkDs7iRB5mbQmnFWcHDsDGDvPBgzsBEnzVNxONe5jmOfUfLxoDiS3QC7S5uoyTI36Ss+1snV/wBlTp/36F9xdqn8Ee0WTKMW92KDtYqsomAWiNQq1QAT5b+QW1BZfwdlzabKIAhzzTc+ReTyg7AdCtQC2dNnGe/auE8FtGMlHMvPIqVIlWqWghCEABSIQUAVDjmr+Zh2HaXO+w/U+6qfE1SGvPIMHnvJ+ysnGonFUfBhP+7+yqvE1Jz9TGXc7TA52DiVh3PxV2iucu/kUPNsK+hVINnsd7jcGeYIj3V84KzllZpZ8Lx8p3jqPBRNXGtr4AtcztKlIAQDDg0fBUnmBYHyVdyV3ZVaVXUNLXAug3a3VBJG8Qd0VqSuKUozWHERoz9NpxeU+TZWmF2a5Z1m/F9QVSKDqZptAgkag4xczP2TXFcWYirT0O0NuDLAQ61wNzZY/wDiq08PjkdnqdKGVzwas1/7gprjcU0W7ZlN2/egmPIkLIMTj6j3an1HudyJcbeXT0XKvXc8y9xcYAlxJMDYSVfDRcNOUvoLT1rK4j9TVqLe0a9zMTUrFoPdY5rWzFmzTaPuqu7OcS0atdRjS4tGo6oIuW95skgdAqi3HPaNLXvDegc4D2BXvCB9UzeJu43J8PEpunYennc01+BXCtVu5xp0YvPyZecyzOg/CvjEPqVCDGvWIcBtobpaPMgrMa1YGxBB6FXbCim2mWxeLFVniGg0aCPisCD9UxZxjTbS8nQajosVbeq38UVz7MgalNTuTZwWjS87c+vmo5tKV0bRT9SKmsMwLLU6lnPdD80TOJzNrWu0m7hsPuobDvIXsU0oaoQgorBHVNWnfyTmsJdI6urErQODcEwYZlTQA92uXfMYc4b7gRCzxquvCOX1H0pqud2MEMpyQHAm5PhO3qkdRS9HvCz/AFC+ncVeFng9DJxjMQ+u4nsJAZ/nDbGOjJBvzU+MupB7Xhg1NYGM6Na2YAHLdOxYAAQBa2wC8OKwat1KXCeF0bUKEY8tZfY+yGnOIb4aj7C31IVzCrfCdGS958Gj7n9FZF0ukU3C3y/LySkBQlQtU8BCEIAEiVJCAKNxvbE0jy0f/pR2FYP4yibRrBJO0aXc/VWDjvAl1NtVgk051R/Ibk+hAVAqVW1aZDzq28omYWJcp06+5rgqbxIZdiMJjntYW1aEkSwh47J+wtzBER4KJr5VUFWoaFNpYXHTqgWN4jobiOnirLQNFo2JjlsFzq4wTaGjwCqlcSc3KK7FVRiljPGclcxOS1yAGNEQTBI7pO4B5jz/ALry3Kq7RLqZ9Lq1Us2DRsSBzv8AdSmXZzSfFre6PtlWMctEXZQqPBnowlT/ANup/wCDv6LtSyys7am4f6gW/dbHRqUwLR7X8lH42vTabAJeOpyk8KI9Q0Cm5fE2Z7Q4ad8VUwOg2PqbrtXcym20Bo22CnM6rufZo328/BZdjca41ntqyC1xAB6DmnKG+vzJnQJUdLt99OHL/vLJnE50TIYPVR1R7nmXEnoubKreq6awno04x6OSv9Vurr4Zv4fZHtoXpc+1C9CoFIx3GXlHpCSUrROy8PEskjkmTvxD9LbNEF7jyB6dStMw1EMY2m34WtDRPQJnkeXChRawb/E4jm4xf6AeQT1z1zF/dutPaukdFZ26pRz5YsrwTy6pvjMaykNVR4aJ5qW4UwvbFtUghghwnmTdv0LT7KihazrSSS7GtyzjJaMowvZ0mtO8S7/UblPl5C9LuKcFCKivBAEISFTAVCEIAEiVCAPJCr+YcHYaq4uLSxx3NMls+m0+isSSFGUIyWGjxrJU6PAGFHxGq/zfH/1AVJ4l4cbhMY11Rpdg6hsSXxTcdmkg9RYnr4LYU1zPL6dem6lVaHMcCCD9x0IVNS3jKLiljJVUpKS4KDiMMHCOo5Ttf+qgcfws0gOoflVG85dB8/HxUkyjUwNUYauSaTjGHqn5tvy3HkeQ/cSy5Kqq1nU25/ksSjVjyv4Kxhcwr0e7i2GNm1WwWepFh6wntSqD4/b3UwQDIMEHr9lFYzABgllmj5eQHh4IhWhOXWH9DY06u4v05vPs2Mn1xEESNx1CjMZg6dUnVcGfiH6qJ437TsdVIuEGTpJFvRVnLM2eR/iO9yVs29vKUd8WO3mpU7V7ZQb/AELNX4TpmdEjyJj2UbX4WqNNqkDxC64fOqrbyHfQ+4UjSzxrrPt5/wBUx/uiK0rnSrl4kkn81tIlnDb+byfIQFzrZS9l2ukcwd1aGVWuFrjwSUiAbgOadwd/TooqtPyaT0iyqU2lDvyn+5VGPTjChpe0PMNLgHHoF7zSm0VDp57/AL8k2CZ+9E+c3VFUK8oLnazXKNdpA0uDhAEgg7KJzfiOlRtOt8Wa3kf8x5LOQV3wODfWe2nSaXvcYa1u5tPPYWueiyoaRDfmTz8hl6hOS2xRJYcYjH4hrG9575aLdym0/E6PlAHP+y33J8vbQo06TNmNAkySSBBJJ3KhuCOFGYKjBh1Z8Go/x/lbNw0SfurOAtylRjBLCGbek4rdLtglQkVwyKkQhACoQhAAhCEACEIQAJEIQAzzPL6dem6nVaHMduD+7FZ9muAxGAMw6vhOTherRHR4+dsc97LTEhal7i2hXjiaIOGXlcMznDYptRgewgtNwQvT3clPY/hGnqc/DxRefiaB+U49SwbHxH1UPjcsq0/jZI6t7w/t7Ll7vTKtF5jyi6En57KpmuGEuafhN/RZ7m+RGk/VT+A3FrLT85ZLdQ3bv5FQhE2IkHcHZP2VaShn9TpqVGnfW6U+0VDA4Oq4SGFw6tuP7Jw7A1AJNN4HMlphWnKcJGqNg4x9FL1sZ2bHPM91pPSYGw5Sp1L+SntikzkLzTIU6ko56M7p1CPhMeS7nHPNp/qumb5oa79RaGwIEbx4nmmGpaEVuWZLkzI3VelmFOo8fi0e3FCe5Rk2IxLg2hSc/qR8A8S42HutF4b/AApAOvGvDoM9nTJDfJz9/aPNWxgyEKFSo/3KDw7w/XxlQMosMT3nkdxg5knn5C5W38JcKUsDThgDqhA11CO849B/K3w+6msFg2UmBlNoY0bNaAAPQJxCujBI06FtGnz5AJUIUxkEIQgAQhCABCEIAEIQgAQhCAEQhCABCEIACkhCEARuZZVReCXU2kwb7H6brIeKaDaWJFOmNLJFpJ3jmboQsuuknwbGkye+S+R4z+u6jQaaR0nURa/3VQxGPqVLPe5w6E29kiFTaRWc4Oa1OT9aXJ5wzZe0HYkA+623hng3AwHHDscYB75dUEx0eSEIWrApt0sl1psAAAAA6AABdIQhWmmgSoQgAQhCABIlQgAQhCAP/9k=">
            <a:hlinkClick r:id="rId3"/>
          </p:cNvPr>
          <p:cNvSpPr>
            <a:spLocks noChangeAspect="1" noChangeArrowheads="1"/>
          </p:cNvSpPr>
          <p:nvPr/>
        </p:nvSpPr>
        <p:spPr bwMode="auto">
          <a:xfrm>
            <a:off x="0" y="-1508125"/>
            <a:ext cx="3086100" cy="31527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8" name="Picture 10" descr="http://guiadoestudante.abril.com.br/blogs/melhores-faculdades/files/2012/05/biologia1.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371600"/>
            <a:ext cx="4191000" cy="4301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0247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biologi4net.files.wordpress.com/2012/01/feliz-d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8900" y="241300"/>
            <a:ext cx="6172200" cy="239422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4300" y="2935287"/>
            <a:ext cx="3124200" cy="215519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encrypted-tbn0.gstatic.com/images?q=tbn:ANd9GcRhZKRc7s3ZUtWJjJKlW04U3qrvRw5d_6V0SoB9vjtgJjV8qdu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8025" y="2895600"/>
            <a:ext cx="1743075" cy="2619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8570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CO" b="1" dirty="0" smtClean="0">
                <a:effectLst/>
              </a:rPr>
              <a:t>Biopsia</a:t>
            </a:r>
            <a:endParaRPr lang="en-US" dirty="0"/>
          </a:p>
        </p:txBody>
      </p:sp>
      <p:sp>
        <p:nvSpPr>
          <p:cNvPr id="4" name="Rectangle 3"/>
          <p:cNvSpPr/>
          <p:nvPr/>
        </p:nvSpPr>
        <p:spPr>
          <a:xfrm>
            <a:off x="446397" y="5602069"/>
            <a:ext cx="8405501" cy="646331"/>
          </a:xfrm>
          <a:prstGeom prst="rect">
            <a:avLst/>
          </a:prstGeom>
        </p:spPr>
        <p:txBody>
          <a:bodyPr wrap="square">
            <a:spAutoFit/>
          </a:bodyPr>
          <a:lstStyle/>
          <a:p>
            <a:r>
              <a:rPr lang="es-CO" dirty="0" smtClean="0">
                <a:effectLst/>
              </a:rPr>
              <a:t>Examen de un trozo de tejido perteneciente a un ser vivo, que generalmente se hace para completar un diagnóstico.</a:t>
            </a:r>
            <a:endParaRPr lang="es-CO" dirty="0">
              <a:effectLst/>
            </a:endParaRPr>
          </a:p>
        </p:txBody>
      </p:sp>
      <p:sp>
        <p:nvSpPr>
          <p:cNvPr id="5" name="Rectangle 4"/>
          <p:cNvSpPr/>
          <p:nvPr/>
        </p:nvSpPr>
        <p:spPr>
          <a:xfrm>
            <a:off x="433697" y="6248400"/>
            <a:ext cx="8405501" cy="369332"/>
          </a:xfrm>
          <a:prstGeom prst="rect">
            <a:avLst/>
          </a:prstGeom>
        </p:spPr>
        <p:txBody>
          <a:bodyPr wrap="square">
            <a:spAutoFit/>
          </a:bodyPr>
          <a:lstStyle/>
          <a:p>
            <a:r>
              <a:rPr lang="es-CO" dirty="0" smtClean="0">
                <a:effectLst/>
              </a:rPr>
              <a:t>Antónimo de autopsia.</a:t>
            </a:r>
            <a:endParaRPr lang="es-CO" dirty="0">
              <a:effectLst/>
            </a:endParaRPr>
          </a:p>
        </p:txBody>
      </p:sp>
      <p:pic>
        <p:nvPicPr>
          <p:cNvPr id="4098" name="Picture 2" descr="https://encrypted-tbn1.gstatic.com/images?q=tbn:ANd9GcQmKGMZTyKuMliHh7ItYFyqZEpFgnUXNmR08wWG-R4QaaM8oMv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 y="1295400"/>
            <a:ext cx="2906486" cy="20574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encrypted-tbn0.gstatic.com/images?q=tbn:ANd9GcRKP7l11VksmD8LBLikZbfL9bbqh0LBjYqeqOrqV-uNnpcJRpIi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3505200"/>
            <a:ext cx="2428875" cy="1885950"/>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Biopsia abierta del sen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3198" y="1270000"/>
            <a:ext cx="3556000" cy="284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0742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0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0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CO" b="1" dirty="0" smtClean="0">
                <a:effectLst/>
              </a:rPr>
              <a:t>BIO = vida</a:t>
            </a:r>
            <a:br>
              <a:rPr lang="es-CO" b="1" dirty="0" smtClean="0">
                <a:effectLst/>
              </a:rPr>
            </a:br>
            <a:r>
              <a:rPr lang="es-CO" b="1" dirty="0" smtClean="0">
                <a:effectLst/>
              </a:rPr>
              <a:t>Biosfera</a:t>
            </a:r>
            <a:r>
              <a:rPr lang="es-CO" dirty="0" smtClean="0">
                <a:effectLst/>
              </a:rPr>
              <a:t/>
            </a:r>
            <a:br>
              <a:rPr lang="es-CO" dirty="0" smtClean="0">
                <a:effectLst/>
              </a:rPr>
            </a:br>
            <a:endParaRPr lang="en-US" dirty="0"/>
          </a:p>
        </p:txBody>
      </p:sp>
      <p:sp>
        <p:nvSpPr>
          <p:cNvPr id="4" name="Rectangle 3"/>
          <p:cNvSpPr/>
          <p:nvPr/>
        </p:nvSpPr>
        <p:spPr>
          <a:xfrm>
            <a:off x="1219200" y="6288719"/>
            <a:ext cx="5943600" cy="369332"/>
          </a:xfrm>
          <a:prstGeom prst="rect">
            <a:avLst/>
          </a:prstGeom>
        </p:spPr>
        <p:txBody>
          <a:bodyPr wrap="square">
            <a:spAutoFit/>
          </a:bodyPr>
          <a:lstStyle/>
          <a:p>
            <a:r>
              <a:rPr lang="es-CO" dirty="0" smtClean="0">
                <a:effectLst/>
              </a:rPr>
              <a:t>Conjunto de los medios donde se desarrollan los seres vivos. </a:t>
            </a:r>
            <a:endParaRPr lang="es-CO" dirty="0" smtClean="0">
              <a:effectLst/>
            </a:endParaRPr>
          </a:p>
        </p:txBody>
      </p:sp>
      <p:pic>
        <p:nvPicPr>
          <p:cNvPr id="5122" name="Picture 2" descr="https://encrypted-tbn2.gstatic.com/images?q=tbn:ANd9GcR_94GITahuAxx6MuK1ZAYpLO4a-TiK9OD1n51WmRdrsuphgkBA">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752600"/>
            <a:ext cx="6019800" cy="4013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8256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CO" dirty="0" smtClean="0">
                <a:effectLst/>
              </a:rPr>
              <a:t>microbio</a:t>
            </a:r>
            <a:endParaRPr lang="en-US" dirty="0"/>
          </a:p>
        </p:txBody>
      </p:sp>
      <p:pic>
        <p:nvPicPr>
          <p:cNvPr id="6146" name="Picture 2" descr="http://4.bp.blogspot.com/-PAbWUgh5WI8/ThHs7pTKoNI/AAAAAAAAGiM/SPKJPla6V7E/s400/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828800"/>
            <a:ext cx="5029200" cy="3193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7268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2900"/>
            <a:ext cx="8229600" cy="1143000"/>
          </a:xfrm>
        </p:spPr>
        <p:txBody>
          <a:bodyPr/>
          <a:lstStyle/>
          <a:p>
            <a:r>
              <a:rPr lang="es-CO" dirty="0" smtClean="0">
                <a:effectLst/>
              </a:rPr>
              <a:t>anfibios</a:t>
            </a:r>
            <a:endParaRPr lang="en-US" dirty="0"/>
          </a:p>
        </p:txBody>
      </p:sp>
      <p:sp>
        <p:nvSpPr>
          <p:cNvPr id="4" name="AutoShape 2" descr="data:image/jpeg;base64,/9j/4AAQSkZJRgABAQAAAQABAAD/2wCEAAkGBxQTEhQTExQWFhUXGBsYGRYXFxoYGxoaGhwcGBocHBwYHCggHBwlHBoYIjEhJSkrLi4uGCAzODMsNygtLisBCgoKDg0OGxAQGywkHyQvLCwsLCwsLCw0LCwsLCwsLCwsLCwsLCwsLCwsLCwsLCwsLCwsLCwsLCwsLCwsLCwsLP/AABEIAL8BCAMBIgACEQEDEQH/xAAcAAACAwEBAQEAAAAAAAAAAAAEBQIDBgEABwj/xAA9EAABAgQEAwYFAwMEAQUBAAABAhEAAyExBBJBUQVhcQYTIoGRoTKxwdHwQlLhBxTxI2JykjMWQ4LC4hX/xAAZAQADAQEBAAAAAAAAAAAAAAAAAQIDBAX/xAAoEQACAgICAQQDAAIDAAAAAAAAAQIRAyESMQQTIkFRMmFxBfCRocH/2gAMAwEAAhEDEQA/AMKlJSVrQsFJLV2PLSKcM2cKlpKspHeE2GYsPKK2KXLApsQedoHxCygUFCGUAbgfOOaDt2U+jQy8Pm76YwICSGFknQ9IyuIkFbqJtQwRL4o2fuxlQQ2Ul6feAJc4CZ4w6XqPlGifwTRaFrDJFhfz084tXhllGcpOUk20aIzWJUEkPQiK1zlEABw9xWp1pCixh2CCVJCT4gKjpqIGxUlCZhSCWNqe0WcNUuWskpBYgKTr4qAgRdxbDFKwVB0kht9jbaJ2p0ATg8SAEgEeK4NwRZ4Nn48Ba0GnhAJG7V6wlnqlmiHpr/uFKbxfOnhkqYPTxcxd94iUU0NfsecMAUUlTHKkkA0drR7FBMxTBhmABJoEnSsQ4dOSuTmZlJOmr6faBVoAdT+BR9/wxz00wC5KTRKgCzg62gAsVUatQNmo0VTZmVRUabh9NGivDlKVAqfIXtetveHGLEQxQc5k+FST7wbPnKUliGINQBYxRPkpBJFWKT5A1EEYZWabOSNSVit9YppcL+gbCOFYVC1ZCmpAvVyakjnyjQzuGy5yDnWfCCkH9QIb1EZ7vwGCHSseIuWAYaHeHeCUru0zAykuyqOHNjD9RRSckS7YFw7BZcmVTKagcuDvzBjmOl5wHOVyxN23+8eTMSJ8wleUoAUC1GoacnPtEOK4oGWoE3VmBHv5RMpSbT+A6FWPlhBVlIUAbt8Q/cBC3HhK0ZwfEKNuNH5iDsGColLeJnY6jlCgIPiAqNWrG2NMqygJ8OZ6A6/KCcXOSoJYVZjpBPCZSCk96rKkXU2bp6warATnMopdKWUlTXCw6axo97+hWL5GDSZVWJPsYrmYVTsgMQm2pGvWCZ2JEoJAAzM5q4uR8orn4jvAFEMU6jaE3JDLEsqUSSywKDpv1ivD4hExVglZoSLEHlo0dk1fKQXNU6tFCAJavFZjVnajQo/KAPRLSEqktV1ZtXV+lQHK0KROIcWOo6UaCEzTRZLufOIY5QAofiYkNrDTd0xlkmYnKfbkeUDolqNHeIZSlLv1iXDcRlVX8eCqTaAPVhFGWSEPl+JX3MeiqdjilBlJUcpLqahJ+0eghyLk4sccPwyVSEE5jU5ybUqwiaZCUnIoOghwoD9JgTC4h0lLliSdWdmiuVxIgpQpywy12FmjOe7pGaFMiSEzcqnKXZhQkadIiZIOcBwQS2tixEELRnUFiwUnMNW3g3geGSZhK1DKSXcVY3PON71YAOCwZmTCJYJUAVNuAHMexuIbIUGt+hgmXhSJgMtbeJgU/EBvTfaF+LSy6bVcamCraYBuCmkrExqKv1vDDj+KzEAj4EgP1hFhpxQeR+lfWCsfj84NrivJvvGUovmmB7geHlrmK70rAynLkAP+p+gF/wBO+sOpUhCkLSoEOkqS37hodhvGcwOJUlQUKtQj+N4azOIKmFyW2owPpBlTtP6AEw+IVKzIJORV+otBUvFDIw3+cc4lh0lKFhqghoXYQkrAylXIfxCVTVjsJxc8s12EE8PxAWAMrsbWpqINR2dnL8WTINMxvXlWNBwfgAlOxJzBlJIB9Kb2jGeXHGPexNiWXhgklCyWVYtYGo945iMD3eWehRIZiWYJXqk/MNtGmn9mHBUgl8poag6tGME9ac0pdAo1F7Ej5wsWSOROhJ2NV4RE2gdyyg7PUP6PFvC85JlPlQpgOR5wrEwywCC5FBBfAkulU0lym6Cfirpzi4q/4DC8RwwhbFipXgN99YoxeVSsqXGVABB3EODMEyYkpVmJTUl6Udq3a0JUzQcQtCwxIZxStWfnCm6uugO4MoV3QoJiSXbVN68xCSRKyzszKyOUqIelS1dD94YcLH+uUj1O/WGHF0GVOSkFWRaQojmRy6Rosluv0AlTNPeqBylJDmWaBY1HWHi8e0pCcxUSkJ/4hB8APQRnOPThnTltlBJ3N/a0NcGe9SgoZikhb6HQiDJklBJhQmxs7Dd3Qr77MXp4SIHE1whKQEGrkn4tavQbRpFdk5KhdYO4P0IhbNwisKVy1BKkzAyJhS5FX8L/AAmkPHnxz0mArlpUpSQkEk2AvWHUnhWeUqY7ZX5M2jR2Tw+YEjOhiqqFgUU3PflAU7EqlZ0BiCGIVoRqPWFJuTpaaGgNKXDb1DaGBJoILG43g+Z4Mq0imux36QNjDmUDSuj+TRrHsAiZMBksAHs/K8K5ayDGgQZf9vmdlhTMenuIXTJYKAAK6nWvzELHJb/oA2FDqFfWPQQjC5rVahAv1jkOTV9gHYWYQ+jRSmcoKfK7XBBqDACMQoFyTWDZGOWCkqU4HhAO126QKNOwLA2ZRRYt4TeO41BSyhQGkAYiaAslIIDuOQ2g3DYgLllCtC4MErWwCuG4zKUlPhUh3UDf9pb2gCcRnzEgqJLjbntWBJisqlNY7bRKYhspcVq4L+vOHxGEYjDZg4uNtoGnZl1ygGgIAyigZ2HvzhjImhMtYNXpXeKZSwqlHFPzcRMZNWIlhsKUpCiCEqBbqCzg8oJnLzlASPEfCaO535RZgsGub3YSHKTXQAb+f0jacH4FLkeJZ8bUtmIuwjnzZ1F/b+gQi4X2enKGSYwSC4AqQ3OwEPuG4KTK8EpIUrVX6R1N1QVNzTKDwo/aPqdT7QdhcKAGDDzHrWOJynkdLv6Q5JLvsjLklRDl/KnpD7hXCXqbQm//ALEmSKOtXIU6B9bRGf2omlITLSEeTk9f4hPEor3PZmxz2m4nJwstWpY/KPjBKpk7vEoNSokGgLB6kho22ImTFnMtZJPlFQw41+8XizQxdIdr4MwVrWn/AMKkkbC9G1iHC5U2UtihWXdtI1gkJ2HpHFyxsIF5KppLQciOLwKUMpC8iSnMAQfESwKaW/Ua7RnZWF7wLnlQBzAFO6S9R6e8aEygLRWqWOpioZ1FVQ7FU9OVCCEnOFFmZ2YM/rBMorVkUpypL3LMNKj5QUqWNRE2J5Qeu10Atm8JQsJz1CbAU9dTB2GlJTRIAG0SzViSHjKU5PtgXpMDcYw4mylIPVJ2ULfnOCBLO8TKRrGSlTtfAWYSTiFoV3ZKgBYAuym9q7RTxJKnzqTcs7/TyvG0xvDULfQ7i8KOMcKUZLITmKfiL1YVoI9HH5UZNDE+Fk5kEA0vzHWAMdLIZq0/PvBuDnFOdCfEwICrAjoYFmTq1qRRj+bR1RTUmBRiSabKAfrBnClCoJuGD6H7RflSZKwCKZTlJYm9hqzwvlUB3ahfzMU/dEF2EJJRMdwOWh847AkySX3cX5xyE8afYWT7i76NTcRHiiUCYe7JKKM97VtziyZiiU0IFKtcjY/OKVYajgvFp/YFXevQ3iWHlkmlDHJshSGzJKSQ4cMWNjzBiWHWxrb3hvrQFqJVRdrH7xZhpYBCSfCTUfWCpWMBT3YLAlzT42s5+kVqleJWWMnJ9MKJcQwhC8pIsD4SCKgEVHWG3ZLgsxZJIAQsEHMLg/t2I3g3sp2XXNUmYsMnQWfmeXKPoxw6ZCQlIGf5fzHJn8niuMP+RqLk6QrweCl4ZICUjNoNuZisySo5lEk7/aDMgJLmoqet6/msAY/iABZNT7CPPVvZpJrGqXYUqcmWHUW5fxCjH8RMygon3PX7QMvMououYmJVHi4vh0c/ZGUkXMW5y9A3WL5Ul4I/txGMphQCSo7ekWKKmAKqCwpBYw8WpkAaP1iHMLQrMtWqjFfdq3PpDUy9oigesUpsVisyVavETL5mGk4uYHmJ94tSKTAMn48dr/MFd3E+6cUFYfIYuzgFg5Owi8JXfLDrA8HyBJUklSzQC6i2Zg7CwJqQABWNHM4XKkS+8xCggbEhhe6lFiabCNEpS6RSi2YeTM0IaCe7i+dxrCKX/okThsFBKkkA3IDFJYVApzelqZxKXSkS/wDi5V/2Vz1AEZ5IOL92gca22BolFRZNTszx6bhyKKbTXfcRNQNb9SXPvF8nCO5YObkfqJNy+sT7YxtkWj5viMCZWIVLdmPh5pNR9oAxWGImMzGNF21S2IGQjMgAHrVTHygDhMzvCStnCb+p+sevjyP01k/Q2LAt/CA5NmGu0CTgUKKVVbYv76wZJSCV1ILkgg228n15xDHS0qSlYUSo/GCPhVr1H3jqiqAmcZml5SAGsesdg3hvAkzJC5wmB0/+2zmuvrHIjnGLGJc2ZQZkigLO3WDRllqWgqCgCQFJqC1iIGxzpmKbcgFmpFeHkhVSWaNHTQF/EJakqAUp6AgE5iARQemkR/t6Vu9eh/BHFzycoIHhSEgW5udzB3CJfezEICXKjQVry6QpPirAWBJcC/LXlH0DsR2PXMIVMHMJ26xpezXYAJUkNmmn9RFE9NhG64mEYOWJUsDOQcy9ecefn8nlF1qK7f8A4iscebpCnEhGHARLYzNVXCP/ANfKM/xDGZaAutWpqw/cd/rBE+edNdTfrCjEFyda3jyVJ5Hb/H6Oqco4VxXZ6ZPzDKmia3+I81GKu6Ai+VhzBMvDhucauVnC3bFqcOVHk8GpkCnyghUraLMgEKUxMoloi1Mt4uRLblEky+UY7YrK0JETEp4IRKtFhlNDUBAK5NIqEnaGYlkDWvK8VTXeKqux19C5cqKJkqsarB9mZi0Z1ES03JXRhqT0aF+KxWCS4lCbiTbMGly3pUKI8QuHAUPnFqEqsuMGJkSMzN/mHOA4OUhMyayJb/EshLtUsCQTtSsQlY6YS0uXLkijEDOrR6rpcPQAjSPTMMkqKphMxR/Us5jzZ/KzRDyRj+x3FAXavtIqXPE2QM2WSEyyHA8S1d4QL3RLBPSPl3GO0+JxKO7xE0qAXmCCAAks1NRTTqTWPrC+GEsAXSHKd0k0I6Fg45DUAgFXZdaj8MsC2ZyKa0YnyePUweZhiuT0NyUkYnsXwhRX3igQ7BIs/wColtqCPoS8PoIPwPBhLFPGs/qag/4jT5mD/wC1RLGaaQGD3r6bcywjg8jyH5E7gjOTvURHK4eSq0S45jpeElOqqzRKB8SjsB11hP2i/qPJlAowoC1bio81W/6v1EfL8fxabPmFcxRJPM06PG2L/HzyNPLpfQKNdjnDZ8QuYsgFZBWB528nhcteVaslyPSC+EFSc6kl/ATzfX/MVSJCc5TUJKXBN3I6b/SPTSqT+iwefgVJZTZaAsTv1qQYolrD0DGxD/eGXE1fC4fwhlDow9GgHFSnILeI3HPcRopWIv4XiQhTPR2O0ehfi5KkmoI6xyIlgjPdjsrnT1KoS4FonJuGFi8Qy0cdPrF+FU0wOXDh/O8bt6AtmLyLJygqy5RyJF+ogjszxAYfFSJqycqVVavhsaecCcTbOwL8+cUpkPe+/wB4le6OwP07wPtdhVIJlHM4ICxZ/neA8XglTTnSlSgPiUdY/N0jEzZJeWtSCf2kj5Rv/wCnPHMXOXNRMxExUsIqkmhc+uhjh8vBeJ29I0hk4O0ajiE2pbT0inDYa1IMTJBzEjWmrtRhAeLxc9BOTDrIG5BJDO7INOlb3jzYQbVLojeSVsPThTtp+GCP7Zh+cv59ISYbtLlUO9l8iASlQNPExevLWto2MhOdCFioUCQQaEOdVHfT7xTx0OeKURMZNbRwS4cqwoJ/Oezj8Pl7+1ufnfb5xnxMGKxKtF6JVbX/AMRcmRWgHr97dYu7kVdg1TWw/wDi7O7DmNIqOMEvghKw9CWJA+4Trq5HrDaXwiWxCpiQUkFRoEpTUF3rUJNCoMXoNa8OqVLCisp8AWSlSlAJNfEtiUJORPwh1UJFqYHtNh+9xeIVKVNlyyQJs0lSZRVl8YVUqOZ0JCXPxaOI7YYlWzrxYU+ze5sJLlmYvEIUhJoygQwCSqjnUpcCoel4T4PtSZilf2+BSlIKmmTMzl6pYZaOD8LmhEYIYaQEISlCVLUnMtTrU2cgBEoChUkVzGj5kklhGp4LxdCJapRUcwJCRMWoMlvimErKe8AyoyJSC6fRyiktI3eDivaWYhM6ctSsRNUt/wBFRLSz/CgFmvUgkbxZ3YZmoOnt/EXYDjEoz1IWT3RBCVkAVBNTlSMoKaNyFngvHTsMBScg0sl1E8t9tNNY8vNzlL7OfJimntAciRmIA+t44uQQXPzeKZCJynXhwVpdvElhvfQO1SwqHaFXE+0c6U4mSkgu/wAQahLVYwPws2mloz9N9Gjkh9hzMWzuJ4eQHXNS+wNTHyvi/bKYo38k6ebN7GMpj+JzZnxFh1c+sdeH/Gzl+b0S8aXZ9Q49/VOWh04eXnV+4khI/wDsfbrHzPjfaLEYo/6swlLvkT4UegueZcwrBjkevh8bHhVQQExaPS44LRZKkFVQP5jcDQcPqltSL8iGaLp0gABeoNfP+YjwceBP7vn9tII4pIJHhs7+UefKXvoZR2lCFFAlqDpAd21rTnyhKmf3ayFAtsXBaPLWS5oXcWs1vOKu7UACRoCH2NtY6scFGHEPkPx+MStFlA6E19/y8eiOHlBSfEGYjy9Y9CjKMNAD4eW+Zqi8UKQzt0/PSCJKmvagWB8xFM9Qo1r19PvFq7A6iWACX0v7xFKCCAaffSLZ5AQLO7ZRtu9uTRZKkKVkSP1EJG2wfzMF/IHsRJIA9aw47AcQ7vFFIb/VBSwD1HiDe8bnC8JlykBJQlVBVSQSfX1aI/20vMFKlyyRUEoDg6MdI82XmQnFwa0K0zQjCHIrLU0q9SwewPWv8wF3pF/z0ieH4qqxszWdtr/lYgqeCXIoSS6XLdQaj3jk9r/Fk0yGMky5wZY6KFx0P0hYZc/CqCpalKQNrMdFJqGr/iGqk6ggjcVHkYsSpm94pSrs0hmcNfA44ZxdE9WWykh7hiBfLlHwmwfqGrDFAyqr6ij6XAJ1Io2kZOTIyzEzJXgWC/I6Ggte8RHGZgWJbpl81PQM2YsXclI+GhjTjGWzRY45PxNgQxJe9XtUsD0Dv1tFM9YC0l0pcpBKiFFAUSDkSpwVEULimUXrCnhHEu9KsyCpxWq8yggBwFJASE+I82SxvFM8pT3kozMOtC2JSV5UDvBlLJlg94oHxEk+UbwxJbQ/R4vZZxDs7IxEuaVTpyQllrUQoSg6MoIQmWhIISEsatWheqzj/FlCUgKk92AghMsGW2ZKQhUydKU4bxOkBIV4tw0OJEgmbmzqypMtKUEd4okhQCRmASkXOVY2NIE7QcDUpJGSX3ooxQiudgpalgpAKQktRqE601o2xyV7MRPnPMUUKU4ABWlavFl8RW6gFB1pC8uhjT9i+y8yenOsKSg1StwCQ7qcM5csxJDNEeFdl3m5ptJaWISWKlP4vExO9dY3ScclAYUCQwFrCOTLmUXTKzeUorjDsX4nsgE/CoEDehNmAfzhCrgqwoA5QXFVAlIJDjNlqHNA4ainZo0eK4wkkpUvKGL18ugJcAE0dQj592u/qNLQFIwwzTDTO5KUpKfEHJckqY5QQPDWrw/Gxxye5IheTOtjzjmPw+FUQkF1Bwh3WlTPaxlmxBepvHzjiq5k5edYvZIDJHICEuD4jMmYlEyaoqUpaQok6KLH2MfUeOKkYaUFqGyQB8SlHlHdJSTSM1kXdGHl9nFzKJFfaJzeyUxNFgDmK/hg7/1fNCs4w6RLSQMjqKxr8RpY7aRvZeTF4bvZJ/TdnKTZ2OxoRDaa+SHkv4PlEzsTPzDu8qkmoVmCfJt4qxPZqZJR4wCpVsrqAFnNLw543x6ah5aEmWtJIWq//UEUBoY9huOpUnLPzBTfEkEg8inQw+c6JpWZRODKWJ6ty1hzh5LJDtlBp0JcRLGZSUrTYpACWqKkMfIOesdlzB3ZABJd6B2Gh/Noic3JE0Rww8LAXClf8an1o0EzJ2eWUlwU3OjafaFvfKSFHSxZ/hJc+TD2hpJluFObgAa6v94jIq2MTypQTMLkgF77Cj847jMIlCApLEvcaaVi3G4VSlEmiXyp51v0vXrAy1+Fgxc1+8bW3Qi3hyCpLKD6/WPQJhcWpFQwNh0a0eiZ453oZVglJJZQZ9b026RGaHXQt15UilKWqDpHcupq3tyjordiCAAEFNyTrpHsDO7uYhSnKULCj0BBj07xZSKUL7xQJz0bz1hJWgPswWFsUkEKSCDuNx7RTkcx877OdoFSsslSgZb+EkfCSXboX3jdYTiFQldDoXobmnPlHiZvFlif6M2mgoKpasSzFIpR4klNaxWtbmMK2JMsQqrvlO4seo+t4JRNHQ6Voeh35GAlaRNCm57g2MXyZV32FqLRFUtC2zAFqj/ILsdQ8UpV/g/Q7cj6xOKUq6KWtoFl4ElJzEOkgZXZRdxmSDRmYEvS/VrJSkEJKMxYZWKTkTWhCUsVkZvEQ4eKZqApJYtMY5TVrcr10sWjD4/+oGIlqXKmSEBaaKqb7sAAxGlqvHo+NU1rs2eZy7Pp6caFGYtSCpRAIKiFFLADK76its1REf7tgoIU+V7FKjWhdQq7BmagGlI+P4jt/iFElKUJu1CpqN7Rr/6ecZM+TNTMU8xMzMaAeEgZbXDg1MX5PKGNyRm5aNUicQPK0ZftX2xThyEJBWtWoO2/4Yf4iY9qflIxnbjgxnJTNT8aHcfuSa+ov0flHkYI455V6nX+9kQdbfZkOLdoZ89wpWVJplS4caAm5+XKF0jDlTDrDE8KfKLFz8g3nDPB4EFDE5QQSlg9QRy1cx7jyRgvaW23tjnsD2ZzzJWKUBkQzA1zLAYuNGJHUiG39Q5WaZJdLJYtsVU+Q+cI04qdKTnw01Usj4wFAuwd2IZyfmdoHxnEpk5QM5S5i2NSXJ2YaPGEnJvlY9UVYlFT4WzHnQefl6w87E8c/s1AqLSl0Uk1IJpmb9rUO4ZnaE/FcUVghhUJAAADsAgW/DEJk9RBUXUXCXVuzN5BmHKJukJWaTtzwbOgzZDKNFFmOZNw2935xhp8plvo7eo+rGNl/TzGq704dbmWEqUAQXSUlma7F7aEdYG7X8GHfqWgMkkENRi1bc6+sXy46Y3sQ4pQypSn9ulize1/WOy5KkgqBKXDZkkhzUKTvqUnzEWT5FXeoSpRUDYJuff2gvh+IKUJJqlSVDfmeTufaI5VG0VCClpilUw92XLDQ/nIRfg8WDLULFJ300/OUenoC5bsQnKCX3LjTkIC4OgLEyWS2exHLfyJ94tU4tsh9nZ2LcB3FSxenKmgvHVS3OZIA6WDUauloX4udlWQ3hDpD0cCj8jDOQpkAkgg051+0aSXFaAUz5X6tC8dhhIlk5klqktShBBZvNo9GkciWmIVSGrX/PSLe7IqWY7fzAwWCS7+TPFspQGprofvGjQEu7ykaA1JrUf4pEAkZiBUO1RX+D94YSlSz8bgEHUPy8nha9fCdr76+TwouwL8VhUgAvcflYe8H4ulIEjEk5P0TWJbYKbb9wtCHEy1JAST4T4hXr8nPqYmsuhKTo78unziZRUlT2B9Fw2PMopEwhUtXwThVJewJ0PPXlaHEtIUxemjV/NI+UcM40vD+ENMkqvKWKF7t+08xGn4XxKhVhipaR8WHX/5UDdH70+8cWTxWrcSHH6NeqXEBrA3DOMS5o8JrqDQg6uIYAAx5zTi6ZP9KUp3giUrfa/5+e0QMkxwAwckUi9RLszG0Iu0/ZP+6UlaGCyyCTs7v8x5w8JIIg9ExkkuxAJfoIcMjhJSQrpnzztR2HlYLDd6Zis1Al8pzqJYjLpYm9ANYD/p9iAnFFNs0tTDcpIUfRIWfKBuLzFYhU1U2eorQVGWggkEE1CQKJ06tAfBZ39viJOINkTHNHBSCAsMP9hMe048oNN9mrPrk8Ucfn59YEWl4MmSmoC40LvS6T5hoCWDHg1WmZGc45gUgqIcBTrDaFw4G1yYSpmkJRckAO41bNvyEa7jGA72UpP6rp5KFvW3nGSXINALpAIBsSxFSflq0duGXJU+zVdFvA0KnTO7ZsxDHQGl67bfttWNViOxLHNLWcx0UBXSjW97xH+nnA1SEqxU8FJP/jQu6R+pZexOg0HWI8a7bGYopw7CXVPe/qJq+QaCh8Vd6RtNO3RaS+TG4oOs+F2oG3ZwTyv6RWJrSiUkuRcHy8qiJYaW0x/0ijeTjXcGILADJFiwAGjqLv5fOLX1/CQ/sxj1yFJn5MzGqbZkkAKAO+W3Noe8c47JnlXdCYE1DKA8Ou9W3jPcQWUsBRz83+lIrzZZSlMNBR6uAC3QCIfu39jToW4iaVKS4cC7/X194f4aV/ppTbxqITsGDfnKEOEmgmwqFA77jyoIYY3GKSoEUYFPqK/ONMibqKFYPj8QU+EOoFnSLHzHUekWcOkJyjKWc3b0d7aRR/b5kZgQHoHqA7fXbeO4SflSpJBSRU6tVr6B94bXspBQNjZKkqKmzFKquGzBgbi4YN5mIYKQFh7cgS4exH5qIdqkZ0BVARQ7EGkBcPlVD0I8NNRz6Q1luP8AAoglCQkvd6fYtrcR6O4nDhyVCgNh6ejvHoapoBGhA3byiSpblyXoSTBCpOVL3p6PavSBDMvR7fOOpOySvMXB+x9to8UavE1SmLAN71F7RIylBOYijgGwL3+9WirAgFWzAkbfaHGAQlQytpQnlT7iFYTRwagtl1bfb/MMuGgZSaqKS7Zilxs4t158oyy9AgLESNgTlGmlW+vqRFWGClLSQohQ1BYhhRjpQN5RapQZwwdqVegqXPMH2giWaCYkM3xc+nl84q6QF6eOFWXvhmUCP9eX4Jrag/pmNzD0vWNLwnjc5v8ATIxKdkeGaB/ulkv5hxGQx+HABy70HWvyIhelRSXBIKf1JcEHqLREscMq2gZ9ZldppZpMeWdlpKT7wdI4hKVULHrHz7gvbOdL8MwCegaEstrUOtNxGhX2h4evKZkgJzAMoygb7qRXzjgyeEl0TX0bfMhQcFOlQYWcV4gC0lFVqu1SEj4idhAcjgWEnPNRMmSwoXkzVGWXcF2JIBFwP3EMIOw3DJchkISEC6stSebkur19Iyh46x/N/wDQ4pWY7inAFmYFy5iVMQ6D4S2v1u0KJnCloUApC8tahJZtnAI5x9LxmGQpwQ5TqKKH1ilS1pSEJIWgHbxfeOtZHRtxTBOxXFu9lDDrBE2SkCv65dkKANaBkluW8NcVJKa6GMv2tmTZqpH9uhSVyyo50uFAq/SNcrCu+Yc40HZrjq5qDKxkvJMBbPkSkK2LJ1a7XMY5cCn7l2Zyx70TB0+cR4dhU5ypCUBRuosOd/pDGbgH+BlClQ/32jq8OMoUkklgC9Mpeg6Fj6m5jDHhlF2JPixf2pw+JmSe6RlIUfGcwco/aG315dYx0js7PS4Evw7OC2m+0fQFT1JoU1HOvyvz0hPje0HdqAyLKy4CQQ5belh9o6IttNF3yMxI4LOzrCkFKTRyU7dX/wAwXg+zgC806Zf9KQ+mpPrQRXje2s8EtKCQ+V8xJvUsBRmgGZxGfMmqzKCU5XSEDLUi+b4nB56xbjWxqjTYns7JICgVK2BNE60at94yfaHDHDjXKt2HMX9jBZxk1IzS5qwtIJHiJcs1QXBqHrCjEYmdiMypyytaAkpcAZQalgGAsQaaQQSe/gVqgHCIZbMPiu9KU9IaY0pmKZPQgHUEP8oDErMGd6uzdAa/SOpk1QKi7qe76N5D1jSVN38ioYYshKBSjmnIV+dICEslCiA6gaa0LH5Ugni9CBQh9NmBPvFcgpyBOtyGtzJ1qfRoyh+KYyqUD8DsDtuLH+YI/tvFnBqCHGlh9fnFMxWTK5djcbM/0eL8QhWQLDHM4vRJLEaVaG27/oXYyxWEExBUjUMrkf8APzj0U4PHLShrULpvetT1j0ZR9SNpMKMkZnwh6aj+YliZDJzaDT3jmIJCUhq1qam3p7RE4whLDXkD0v8AlY9JX8EAydni0KcVYgdREZcoFnN6vr5wZ/aEjNyvoRu0VKSXYFWFGXxHyLG1r2cEQwweIBXmpsWYU1cavCUSyFXA5vSJy5rXCeoJB9omcOQDXHYHLoRU1Ni9RpAuAmpC2JpW4vyHOPTMQFJbMTSws41rygDKKGrG8KEW1UgDsViAfhFSb8rD2EDSpZKXDsfQ1F/WKpSqgGNBhk5Za6ABRAOtW+tD5wSfpoBIlBSXTcGqTeG8mUFyw1QC6RtV28qwBi5WVWb4n13/AJ+sE8P4pkBDAk6kevnziclyVxArwmPm4WYVyVlJzVTdKtgU2Ib5xr8F2/SthOl90p6rS6keY+Ie8YnGzPEXBBrS1WDH6wEBUdbfmkVwU17kO6PuC8QkS0lKnUfEkgunKRcEH5Rm+1HaXESVpVklqTlBIKTmDu2ZT7Bw4tGH4Xx6dhnCCCCGAWMwTc+EaFyY6OLTlmZOVMKpiqF9RQM1mYANyERHE4vfRTnrRseDdukuFKQtI/7gPfR/QG8NjxWSR30yYMpdQys5VcJAd7+kfNOHpIUyaubCzaF/WHnFJTISpKQ2zAFtfrGWWMVJIcZEJPEpyJveImrl5yT4VG6q22c06Q6kdupyCEz0InpzMVAZF01cBj5iE+PnIEqWhHx5Tm+g50EVTFEIQw8aq1bkUtSnh+cCfLtEy/Zv+H9t8HNZDzEBmHegJAO2ZJLVL1LUgvivCEKCVsSoEsq7JJd8wuKCPl2FSk5moCXDjUs4O2vpF0ybMkB5cxYQ4GTMWe1A9K18/VOEW6JSVm0ncKkEZXBWVOVZwQx+Zd9IWYvBSELASsFTZQAXpzerdYRIlBQILknfUiof/dcRXLOSYFMWoacmce3vENXaLv4GCXzEOA2/p969InOYFVw6QwJoSWcjYGh9YiZOZJJ6noX+bGFBnZioP4QWzCrnUiIhHlYgng4JUUpoolneoBuBTpXlEcQklaUvR/Vmp6CIplslxQqcFTtSjVsNPWIyCtZOahLVtXc/7gQTzBjWtuQEllSSoEu9xd6V9x7x7ApIzqffw8gWdunyg7GqQCMwqRYe5f1iCJLFIFaMfT+InncQKlJdKw4clhuCQ338jHjJeVlcgUJrUsQAz31juLmZWUB4EklyWIURlS1a2J69YKcTEoUTsxGjEM0LlVMCrDrIKa5n13Br5H6x6KsEgpV4TYgt5fnnHYxyd6KoScRxSVgt4TQM3r9IB7ux0bSxYxdiJeU3pRvzrDHh2FzJVyDv+flI9O1COjMBMmmYCpNR9uVY9LxLBhSD+FkGiqC3qW05mKeLYEylKSTc5gPK+1S/pCU05cWAtm+Koivui3nDbgipIWTOGZABDB6qUDlt0PpHMElBQsKJAZnABZq2o5ruLRo5UBVKwqmSVJIpmS/6k2PsPPzgn+yCku1U0+vy+kUqn+NkjKAwAJzW3LB6gnk8O+ELzOksHdxeqR9vlGGWcoqwMqZdU0uH+f0HtDFOYIABdJqeo29fRopxoGctYHL5h4Z4AukhVmLU1D394uc/amCI4uWFSQRoSD86e0KJKASwLKuHsYNxUxWQo/SkqaprX+bwuA2sGfqXqPSDHFpMBjxCQTLStq0B6VAHlbyhWm/L8pD+TxAd2ZBAUpWUJUH8KiWylxeorYPrCrjeEVInzJRIJSWcUBBAUKOdxrDxctpgzxmkpUijKUFO1aA22vXoIhh06b08zaPYmVkUUu7a+TxbgU5xl1J8J2P8xXSsYRIlGWkL1Sop6ih+sQm4lS0hIJua8jVoM43LAQE/7q+n3hPIPiSNj9ozhU1yYDbCI8SX/SxPQXENBPQuahQurOX6EhPtC9KspUo3Lj3c/IQOmcAsBJLXrvcfOMZR5bAvwJCiJZVlp8Q1FQx6Ug9QzSVKYHYEXOza2hRgZZKyH8IAJ5HLeGuHYJCT+uvnE5VT1+gJYKYACWdnLPqDp7wNjEkKSsfCSCE2uLeoMTBT3ZYvmRcPRRrqNPpFqBmSDoSkttekT07BBM3EgS1OHelOQAAfS5hJkKym1FfCNAbBveDZeHEyWovR3P8AxBDewNOcRwPxqJAFE0Gj7a0I94IVBOhs7i1GiXoKnYW96e0VYRJILOzhTu96fnWO8SWC+1uZpX0cRdwoeEAbD529hFdY7EivH4jLeqsp8mqz9WrsfKCyVZk5GQcqic9GCUuQQdbUu8UTC60mgFQacifvF81aSmoejB9WyjQUevoIjVLRXbBsNNzKEsgMUUO7fW8MuGSEkKl2BUcoNw70+TQDNADKQBYKTyfSvVjcfOLJIUoqIUQMiinkUgq8qC+4EE48lSEDY1BEwkEBLZiRanTk58o5FcoqOVKgASQT/wAQGNtwq3IR6NNRVMNn/9k=">
            <a:hlinkClick r:id="rId2"/>
          </p:cNvPr>
          <p:cNvSpPr>
            <a:spLocks noChangeAspect="1" noChangeArrowheads="1"/>
          </p:cNvSpPr>
          <p:nvPr/>
        </p:nvSpPr>
        <p:spPr bwMode="auto">
          <a:xfrm>
            <a:off x="0" y="-1371600"/>
            <a:ext cx="3952875" cy="2857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172" name="Picture 4" descr="Amphibians.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2032000"/>
            <a:ext cx="4267200" cy="269687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875829" y="5410200"/>
            <a:ext cx="3817071" cy="369332"/>
          </a:xfrm>
          <a:prstGeom prst="rect">
            <a:avLst/>
          </a:prstGeom>
        </p:spPr>
        <p:txBody>
          <a:bodyPr wrap="none">
            <a:spAutoFit/>
          </a:bodyPr>
          <a:lstStyle/>
          <a:p>
            <a:r>
              <a:rPr lang="es-ES" dirty="0" smtClean="0"/>
              <a:t>«ambas vidas» o «en ambos medios») </a:t>
            </a:r>
            <a:endParaRPr lang="en-US" dirty="0"/>
          </a:p>
        </p:txBody>
      </p:sp>
    </p:spTree>
    <p:extLst>
      <p:ext uri="{BB962C8B-B14F-4D97-AF65-F5344CB8AC3E}">
        <p14:creationId xmlns:p14="http://schemas.microsoft.com/office/powerpoint/2010/main" val="3925762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3500"/>
            <a:ext cx="8229600" cy="1143000"/>
          </a:xfrm>
        </p:spPr>
        <p:txBody>
          <a:bodyPr/>
          <a:lstStyle/>
          <a:p>
            <a:r>
              <a:rPr lang="es-CO" dirty="0"/>
              <a:t>biodegradable </a:t>
            </a:r>
            <a:endParaRPr lang="en-US" dirty="0"/>
          </a:p>
        </p:txBody>
      </p:sp>
      <p:sp>
        <p:nvSpPr>
          <p:cNvPr id="4" name="AutoShape 2" descr="data:image/jpeg;base64,/9j/4AAQSkZJRgABAQAAAQABAAD/2wCEAAkGBxQSEBQUEhIVFhUWFxUVFBcXFhQYGBcVFBQWFxYUFRQYHCggGBolHBQUITIhJSktLi4uFx8zODMsNygtLisBCgoKDg0OGhAQGiwlICQsLCwvLCwrLCwsNywsLCwsLCwsLCwsLCwsLCwsLCwsLCwsLCwsLCwsLCw3LCw3LCwsLP/AABEIAMAAwAMBIgACEQEDEQH/xAAcAAABBQEBAQAAAAAAAAAAAAAAAQQFBgcDAgj/xABDEAACAQIDBQUEBQoEBwAAAAABAgADEQQFIQYSMUFREyJhcYEHMlKRFBWh0fAjQlNicpKxssHhM4KDwhYkNENEVGP/xAAaAQACAwEBAAAAAAAAAAAAAAAABQIDBAEG/8QAKhEAAgICAQMDBAIDAQAAAAAAAAECAwQREhMhMQVBUSJSYZEUcTKhsSP/2gAMAwEAAhEDEQA/ANxhCEACEIQAIQhABDOdaqFFybCei0zDbza+7GjRPDQnxlN1vBfkrss4ImdoNskp6b4UdBqT90reG9oFItYvUXxOo9Zn+IBYkk3J5mM6lLxi97m9tmN7l5ZutDPSVBuCD7rA3B9es6/XHjMUyTOnwxI96m3vIf5l6GXbC5oKihlNx+OMz2uUPcpsco+5dfrc9YfW56yn/S4fS5T15fJV1X8lw+uD1h9ceMp/0uH0yHXl8h1X8lzp54Vk3lmZLVBtoRxEzH6ZOuFzRqbhlOo/FvWX05soP6u6LqslxffwawJ6kdkuZrXpB18mHQyQvHcZKS2hommtoWES851MQqkAkAk2A6mS2dOsIgMWABCEIAEIQgARIpkbnuaJhqD1XOij5nkJxtJbZxvS2Vv2jbU/RaXZ0z+VqA2/VXmZij1SSbnWO85zR8TWerU4sfkOQkazxRZa5y2Lp2Ob2ey85s85M84tUnYsEzo7R9kmZ9k9ie42h8PGRDPOReTcVJaZJrktM0hqtuf46xO3kHs5i2q0WFieytdrabraAE+BEkN6KLYOEtC+cXF6HnbQ7YxnvQ3pXsjsedtDtoz3jDeMNhssezWenDVgx9xrBx4cj6TVnxSBN8sAtr3vpbzmDb0c18wquiozkouirfQTdjZrpi4vv8GqjKdcWjQM729VbrhxvH4z7o8hzj7Y/Bu4+k12LO/uX5L4DleUPZPKTisQFPurZnPhfQes2SmgAAAsBN+I7Ln1Jvt7I147la+cj2sWEIyNoQhCABCESACMZjPtR2h7ev2CHuUj3ujP/bX5zUtpqtZcLUOHTeqWIUefOfO2JRlYhwQ1zvbwsb87zDmTeuKMmVN6UUcmM4sZ6czi5mBIxpHhjODme3aeaOGeobIpbS5tyHUnkPObacedn+KLoxbG7tOFSpb++ks1LImbErhSouutVqQLMO7cgk6X4DpLtleR0qVSmuFwxtberVqwNwDwSmzDjfjYTf8AwlBfU+5pjUSWxWMyzC4EYari6Jq1gGq66ln4L42/HGVjEoFdgrh1BIDLwax4y+YnLKdSxqojbvDTT16yK2ly0GmHRQCvEAAaeQmLPx4zr5QXdFWVTyhtexUoRYk86KAhCLAAgB0iS1bA5L2+I7Rh3KVj4FuQ/rLaq3OSiidcHOSii87GZL9Gw4uO+9mfz6eksIERZ6nqK4KEVFD+EVBaQQhCTJBCEIAEIQgAhEg9otlsPjFtVTvcnGjD15ydiGRlFS8nGk13MC2r2AxGEu6DtaXxKO8B+sv9ZSGa/CfV2KrKiMzkBVBLE8ABxJnzntBj0xeKerTpLTU6IALd3kzeJkafT+pPt4Ms6VHuiFwuCZ2AUFmOgA5nkB1l92MyFsO1Spit6gg3QpZtzea/C3P+k6+z3L3FRqy0O0CiyEsEAYnWxINz/CWPM9kquLcPXrhL6KiIXCCw0BLC58Y1nKFa6ceyJwXbaHC5vhkXfQjs2qWd1Hd3j3t+o3j8WskWta99LXvyta5N+mszbHdpRaqAHVnLKWN1DU+H+Ha3ADXxnRc4dTQ7b8n2K2CtvDtQRYXHAW9ZRZTxjyXc71fkkF26Rywp0KhAcKjbrEMv5zGw7pHQx1m20agFaQve4JPDytIJ81bFVBTWopJvu01Nh42Fp2OQV/giPLybpfTCDS/oyW32yWop/ojCYkk/qGv8H2w+oq/wfbFHQs+1/ow9Gz4/0RkWSP1HW+D7YfUtb4Pth/Hs+1h0Z/DGNKkWYKouxNgPE6CbVs5lQw1BaY42ux6seMqOwmzLrV7astgB3Bobk8/SaGI19PxnBc5eRjh0OK5y8iwvOOKxK01LOwVRxJIAEreV7cYfEYrsKdzobPwBI5ARjKyMdJs2uajpMtQixBFkyRn+eZnmGFN2ZWTk4QW9RykI23WL+JP3Zq9SkGFiAQeRlM2g2FpuC9Aim3HdPun7oryMe6PeuT1/ZhupsXeEn+ysnbvF/En7s8HbjF/Gv7o++V2ou6xGhsSNOGk8RW8i37n+xd1rPeT/AGWM7bYz9IP3RPB2yxn6b7B90gIXnP5Fv3P9h1rPuZIZ9tFiq+GqUmqXBKltADure4Fuunykdsfs82LcgHdRbb7dAb2A8TY+UUHWaHsL2YwwWmLWJ3/2mPH8dBH/AKX6i1W6pefY2Ytjn9MizYDCLTRUQWVQFHkOfnH60Y3otHa1dJre2Mta7EdmOXU6oHaIr24XHDxB9I0x2FVxZhceny1B0kpXaMapnU3ryGkVrP6gwqCslJCqWFQBQCtO/vLpy6dI+p1ldQyMGVgCCNQQef8AaO6yggggEHQjkfAiULIcZ9BxJwFUWpu7PhXHDdck9mRytb5yxLmu3lASG0L4mg/0igDWp7tquHN7i3B6Vh73G48pyrbX0qQU4qnUobwDLvKWWzciy6BtLWllaZb7TdrqVWl9GoMHu16jDgN0+6DzN52uPPS0BeMl2gw+LDGhUDbpsQRY+BsdSPGSDT51yvMqmHqdpRbdexW/UMLETc8DnStgVxLMLdmHY/rKNR85K6h190BdNmMb71Njw1Hh1H48ZE7U+0jD4a6UbVqvCynug+Lc/SZVsjn9TF0sTh6tQ77AvRux3rtvE0wedrD5mVyjwEwZblU9IpuscfBYs82kr4xr1nuOSjRR6RnhMQ1N1dDZlIIPiIxQzupiibbe2L5Nt7PozZjOVxeGSqOJFmHRhxEl5i3suz3scT2LHuVuHg44fO/2TaAY2x7ecfyMabOcRZWdus17HD7qnv1LqPK2pllMy/bXF9riDb3U7g8+Z+enpK823hU9e5HJs4VlPdZ5jiqkbsJ5tiMIkITgBJjZnNOwrC/uNo/9DIeLLK5uElJEoTcZckbNSqfj+s7irMlxG2OIoU6YTc3RoSwJJ5gHppLbsttWuNLgUyhQKTrcG9wftE9bUnZUrF4HtdsZraLS9SNqjzy1ScXeBaeXMjM1y9K4G8BvKd6m3wONVYeoEfsZyadTa8HCg5/kONrUXfF45EpKGcpSQgGwP5xI6eMx93vbS2mvHU8zrNM9p+1yOhwtBg1z+WcG40P+GDz14zMYyx1LjtgEumxuag4PF4RiLut6APN37rIPM7p+cpc90axRlZTZlIKkcQQbgy6ceS0dHuS4hqWIpMujq4A8GuBY/OS1SoGdivuliwHQE3t6XtITAkNWTf1DOA2tvePG/mb+knMam5Wqr0qOPkxin1VdkZ712PamdVaNgZ0RogaMTQ8w9UqQwNiCCPMaifQ+yebjFYWnVHEizftDQz51UzSvZLm3Zu9FvdazL4H+8uxp8Jdy2iXCRqONq7tNm6An1mV42jNTx6b1Nh1EoOZYa0PUE20dzFtoqddIzqLJjFUpG1VidoWNDWBisJ5kCIsAONiDbiL6i/UcpxxmKWlTao3BeXUngvrKHTzGoKnahiHJuSDY3vw8o29P9MllRlLetGmjHdibNAq0g6sp4MLHw6GGwOdjCYp6NbTtN1N7oyk7v+U70hMt2lV+7WAU8nHunrvL+b5i/pPe1OC3qYrKb2Fiw4FT7rAjmIzwI24k3j3L6ZeH7bNNCnVLjI24tPBaRuRYlqmFovUFmamhIvfW3G/jx9Y+JmlrTGI2rYNWrJVJbeRWVRc7vftdiOZ0HzMpntR2lfD01o0u61VW3m5hNBZfE3l6mc+2XDKaOHqm++HKDpusN43H+US2jTmtgZQYqKSbAXJ0A6kx7hcoqVKFWuo/JUt0M3UsbAL1POS+xmXXY12GiHdp+LnifS4+c25OTGmtzfsQssUI8mMdospGG7JbksyEv03gdQvh90iJZtuvfo/sN/NKxI4NrsojN+5ymTlBNnukbMp494fxlgxlffrVG4Bncj1Yyv0VuwkqhmH1SS2okLmOg0cUo0px5TiVxMzQ5pDWWDZXFbmLp26yudpYSZ2Mpl8Wn6tyZGUdI412PosiVnPMFaWeN8bQ31IjHIq5x/Jtur5xMwxtDWQ2Jpy45rhLEyt4ulPPWQ0J5x0QlRZyMeVkkfj8V2NM1PzuCDqx5+QsZVCDlLiVqO3omNsdh3bJ+3G92tNu2Zf/AJ21BHMgazGQ00VvaNmBUjtxYixG4trHlwlCxlGxuBYdBwE9l6dfCuKqHNLjFKKOKvHuBzapRDBD3WBDodVYEEG49ZHwjaUVJaZe0mb9sVtBTxeGXdNnpqiVF5ghbA+IO7J8mYHsRtH9BxBdgTTcbtQDjbiGW/EjpN1w+IWoiuhDKwBUjgQeBiy+vhLsB5zDEmlSqVAu+UUvu3tfdF7X5TEMwzrEZpiaSNaxcCnTGiLfiT105+cuftQ2nNNFw9Cpao1zV3baIRYKfE3+QmV4eu1N1dDuspDKRyI4GX49X08mBp/tLxF+wwGHAXeO+4UWAUaKLD1a/gJzw9BaaKiCwUWH9T6yK2cpVH3sTXYtUq6AniE6+F/4CTM816rlcpdKL7L/AKKsy3k+KKltyfylH9g/zStATSMbl1KsQaibxUWGpH8I3+oMN+i+1vvm7E9YpppjCSe0XVZUIwSZ32R9nL4jK62LN+0JBoL8VNL759eXlKegmuYfbLE00VE3AqgKqhdABoBK1WwdJ3Z2pKWYljqeJ1OgmPI9Rrtly7kbMqEvBUaSxwnGw1PhLdRy6l+iX7TJbA4VRbdUDymb+UvZFfXRVMu2WxNex3OzT4qndHoOJmk7IbMJR7qEsxtv1COnJRyE6ZdhN466+cvOWYbcWXUp3S/BbUnY/wAD+IYsQxuMSCzzB31lKx+HtNNxFPeFpTs4wdiYpzaeL5IXZVWu5SMRSlL2jxO/U3R7qaDz5mXzOPydN3+FSZm9rnWZsevvyKKYd9jIrBkvxjl6c8bs18mmaNkRicGV1XUfwjSWPcjXEYBW1GhjbG9T0uNn7L4X+0iGklSz/FKi01xFRUX3VDEAX8o3q4Fx4xsykcRbzjWNlVnhl6kn4FLEm5NydSTz9Y+yTLTXrKnBfec9FHG3iZHAjrNB2ey3sKIuLO9mfwH5q+lzMfqWWselteX4Kci3pw3+iT05Cw5DoOQiRYk8LJtvbEjewhCE4cFnWms8II7opOpHUjthqcmsDQvGeEpSyZVhLkaTTXDb0XQjt9iayLBc+ksYE4YOhuKBHEf0VdOI4pr4RFhCEvLRJF5xhN5byVniotxaV2QU46ZCcOUdGO7edzCVOrVET0FyZndEXE1v2hZQz0aigahg6+Npk1FbH+MWQWlowRWuwjpOLJHtVJyZZGT0ckcQsNydVWet2V8iHIbFJp3sVwKVBihUpq4/JWDKGGu/ewI8BM5KzUvYkP8Aqv8AS/3zTjT/APRFtEtzRdsZsthWRgmGoKxBAYUqdwTzGkyDHYVqVRqb+8pIP3zeyJRPaPke8oxCDVdH8V6+kn6jU7Icl7FmZU5R5L2M3imEIgFACAEJ7RYAdKSyQw1KN6CSWwdGWRROKH2X4e8uuR4OwuZCZNgrkS5Uae6to2w6dvkxji1be2dIsQRY2GAQhCABEMWEAGOYZeKo14jgZn+0ewPaEsg3X6jgfMTTp5ImezHjN79ymdKl3MBx+y+Ip8aZPiAZBV8I68UYehn0yaY6Tm2EQ8UU+glEsSXyVPGb9z5kInoCfSVTJ6DcaNM/5V+6NW2Xwh44en+6JW8KfyVvEl8nzuVmn+xX/wAn/S/3y7/8KYP/ANan+6I8y7KaNDe7Gmqb1r7ote3C/wAzLKcWUJptk6seUJbbH0516QZSrC4III6gzpCbmto2GJbT5OcLiGT806p5GRM2HbTJPpNA2HfS7J/Uesx9hY2PEafKeczMfpT/AAxJk1dOf4YiiOqSy9bG7M4evhVqVEuxLXNyOB6CWOnsnhV/7I9b/fLa/TpzSlsnDCnJJpmY4anLJlGXs57qk+NtPnLvQyeinu0kHoI8VLcJrr9O0/qZphha8sZ5ZgOzGvGP7QEWMYQUVpG2MVFaQgiwhJkghCEACEIQAIQhABLQtFhABLRbQhABLRbQhABLRYQgB5mU7e5L2NftFHcqa+Tc5qxkdnuWjEUGpnmNPA20mXLpVtbXuUZFXUhoivZ4P+SX9pv5jLPK9sNQKYXdYWIdwfRjLCJPHWqor8EqVqtILQtFhLy0IQhAAhCEAP/Z"/>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198" name="Picture 6" descr="Biodegradable Packag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939800"/>
            <a:ext cx="3581400" cy="3581400"/>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https://encrypted-tbn0.gstatic.com/images?q=tbn:ANd9GcSXsqc_skgfvU6zaSNdHFDzpFqffEZl5Zkk43uV7La0jUJ2XkM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1125" y="1206500"/>
            <a:ext cx="3952875" cy="3314700"/>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10" descr="data:image/jpeg;base64,/9j/4AAQSkZJRgABAQAAAQABAAD/2wCEAAkGBhQSERUUExQWFRQWGB0XGBcYGBgXGBsXHhgYHB0aGBgcHSYeFxojGhcYHy8gIycpLCwtFx8xNTAqNSYrLCkBCQoKDgwOGg8PGiwlHyQsLCwsLCwpLCwsLCwsLCwsLCosLCwsLCwsLCwsLCwsLCwsLCwsLCwsLCwsLCwpLCwsLP/AABEIAMQBAgMBIgACEQEDEQH/xAAcAAACAgMBAQAAAAAAAAAAAAAEBQMGAAIHAQj/xABDEAABAgQEBAQDBgUDAgUFAAABAhEAAwQhBRIxQQYiUWETcYGRMqGxByNCwdHwFFJy4fEzYoKSwhVTssPiFhckQ6L/xAAaAQADAQEBAQAAAAAAAAAAAAACAwQBBQAG/8QALREAAgICAgIABAYCAwEAAAAAAAECEQMhEjEEQRMiMlEFYXGBkbEU0SNC8Qb/2gAMAwEAAhEDEQA/AJN4MlLtAtQljGS5kIGhwXEnjMGEAy1xLmjT1E6ZkYqI0qj3N1gWEidETAQNJnpG8eTKwbRlmNEs1QgNVReNZk94gVMEYwkSqmxiVRAFDWNwuPUeJnjHiArjwTo3R4nK4zxIGVNjBMgWEHoTaJkyomoMLUtIUlSCN7klPYhtYJnYPNbkyr7Asr2MeQLFqkR6lMQzphSWUCCNQbGI/wCJjx4PEQzVRNg2HTKlRSghIGpN/RoaVnA01KSrxUlv9pB+sZI1Fe8c7xNT/eFkgqPQB4d8N01N4YMxDzg4U6SoWUdH5QWaHNXLQq0uWkBmIYAH0GsTuYdfkUeYllEGxH7vHhUIsI4VR0PoS3p2vHlXwmjLYkHqCX/tBKaNcWJQzRkmZfWD8Y4fEpJUJhABFj3UBr6xZk4PJmSsoSLWcag9X6w1vYqyoBMeZoLxLD1SFZVXB0PX9LX9+kBLN4YmCeLXESlRIYiUmNs8Y8ZGNGQRhHXIs/SACuGs4PCedYwuwkFIVaJkG0Ay5kFFIAd/SNNomSYyYdhfpEAmRaeCKWTMmLzELWkAgbAElz3On7MZKSSPV7HvDXDglSCJiQVzLrBYgdE+g+bwvx/gMEZ6blXugnlV/Sfwn5eUW1Bylttu3YxK0Cl/ItyZx2oweoln7yTMDa8pKW/qS4iu1uI+EsJUXKg6WFn2DnfvpH0FNlZgQd4qeLfZ5Jn5lXSvUK79+v1hMoTjLkmOhOLVSOV01UsoBLBRfludO43uIPkTngPifh+oo5jZCELDZsuZL9ArQOztYwPRVGl2O7g2+V36CBhka+tjXC/pHJVGoV7ddB7wH/Hp2v3Nh/0/r7R4uqB1Lw1zb6M4pdhi5yGYEqPayR73V7CNEKAgBVWOsG4eqUAZk5ygAslyMxbqNgWgeXHbPSodS+D6iYApKQxuDmA9jDjCcHr5SsqkOnZToU3YkKzNBfBXFEpVNYk+GyVJsVB9Oj+dtNot0vEJZSVZgALkq5W83ZoLT7FNv7FD4ow+Z4RmrSUrRrYsUbsezv7xVndKVJ3cG4sQfLcR1atIWojM/KGY9z012irqwtCZyZTBKZpd02GYNdtHILQp5GtIONexxwNTZJZeWZZfQl81hzA/ls0Wmah0kdoDky8pAd++kHmKsW4uyefdlPmUmRRA1cwVIXo8bYswmjoxMKjiaQq5azvtq2vWIZLZXHaLFTpBeI1I1EQYZVBScw0OkGP8zBpAMExXBpS5ZM0Zh8TElrb6wHw9XJXLEyUCpBKhuLAtv+cSccYkiXRzcygCUFCR1UoEADr+gMA8LJXLpZYRLzBQCwXAHMAer/KGSWxPoOxyWJ0shIBUNtx59IpKCXg3G6lSpykrTkWmwKTYpN9WDsfzgFAYwxI1ExiMqjZSohAgrNolePY0j2DBNVqgCtl6GDlQLXC0IbGJAAmtDPBp6VqKFM526iFNNIIdSg4KXTuHf6wbQ+EoXsoM+w0u0SZcypxRRCDWxnORLUBKPIsBkTGZKwPwzf5FPbNp5PEWE1kykqAspAKbKSogEpPr6iMmyZa0KKQOTKS+4JY76C3vG1PUhICJgKkpDDdSA/4SdR/tNujQteTJKjXiXZ1PDcQRPlhaC4MFlUcsl1qpQMyRNOUm6h8L9Fp/CrsfR4sNPxHLUgLWsAauTbyL7iKoZ7XWyaWGmXKIaqtRLbMoB9HLQtw7ielWgEVEs984H1hdjs2VMWFJmIXykABQUx8htDp5VxtdilB3TDa+oExKkqIKFWygA27k6+kcmq6pKJy5SWWEKyPoXcj1i+YyikVSzM4RIJQQV6ZSQQ49dNzHLKKVLkjOleZOYZbMSHty3YnpEHkQtJss8fTdD1EpQb7o+Vv1giRSFauaUEht2PyDwRh+KichSkpUEgsCoNmUdgNfWCfAUUmYXSBob+4AOkc2XGDpFacnpifFsAIBVKCFq/lDuD2BsfJ37GKfjdcokSUbC6jr/nX3jpicpDr1DGzMQRY972I6joYrHFOAiaPHko+9tmS7ZknRfci3durQ7BkXOmY1bTk+itYbQFBTMCyFJIIIO4jryOJTKlOsZklL5k6t0Un8xbq0cmXglQlSUEpQSM1uYgfO8WokS0ykpUc6UDMs/EVtd/QAN27xXlk8W5CWo5X8pasO4hCmWQrKrQpS4YbWu/W0DcR1PKhcuYHzgktoQCWB2J0vpCPCVJFQFrKgg3KQWRn/AJ8u1nBAtd+oi38Q0UupkeCnL4hS6b6Aktp1Zr21g4SjPaYiUXF7HWC4yJiEnUKAIPYgEfKGM6u2du8c/RUT6GUPElIyBkhluoOWAy7m+35QRhPGsmaQpS2B0cMD677+0G5SWjeEXsJ4oxCYCwAUOrsf0gFWGFUkrWTmyukDQdm0LtrFmkzJMwu6T6iI6uWB8LZQLjtCmm9jotLSM4fbwJbBhkFvQQ4SxUBsIpNXxAZE4Bj4WXUCybtf1+sP8OqvGRyn4rk9P76Q6EvQjJGtiD7SsEXULkCWoHJnJT55GLehHrDzAitNPKSeXLKQ/V2AbtBpoEpGlzqTcnzJhfJUUkj+VTehLp/KHO0I7NuLMLH8N4jc0vmfsSAp/kfSKYmZHSsTnBUrLstOX0IaOXSiUkpUGUksR0IsYNMyIYC4jxKY8Co9zQaNs2j2PM0ZBgg3ifKIKuY4jZSoEqV2iZoegNOIchRs5vs994X1GJeGrOND10ILe510gOdWZJpD2sdbQHjVcFh+/d2f6RF8NrJXo6kIp41ItlBiDKJ+JMxBS2nkfRRB9Isn8Ilg+oAciKGMVlUqJK3ExZS+R7h9CbWD+piJfHFQouFJSDsEg/VzHo4ZMky5oxdWXSZKMtRMtZSWL2DEdFDRQtoRCkSpMxWaYkyVkkZkAqlHYnJ8ct+2YdhCaTxlNb71AUDukZS27bH5R7LxNJFlOHPY37bXjJwlBBYZxm9MtlDh6kpYJExGoVLUFse4S5T6gQ0wCaCqY4ZSQBdwWJ/+Pzim0k53VuBY6H31g3C8WqEKKvGWpIB5FLWofM29P7RJBR+JyfoqyJuDRZuPOChUISu+dAsAWdO489x69YrWEYKEi0kiw5iCBZ91WBi0UuPKUhK5qChKwSOcqsDc9feBKrBpNRMPhTmWzllZ/IsTbQxffNaIYvhpk0kykdFBILNzAMNSdCTfT+aN8bxaWlAWSWYEBr+oZ99IrIwKZJq05pwyLDH8ILWAVsQ507QwqqAqIcOpKsxLllFgdPb0Ec7Ph469Mpi12e09fnl5yMqhmuQXy3O2v4S3Z4CrqyYU5JV1iXlB2CiA6idDlSzAbr6Qzq5RKcvwkuFNsFBtdLB7HR40mKkyaZBOUTJylJQos4Q7qIff4Q+vMG0EbGKvXoKHFySfsr3hqUnLNUoK1WQzqSPwu4KQwFhBFTh3hrAQhcoEsCp1JUOoDufQ7aQ+4ewVdVMRmSPDlkZlXZQFwOj6C3eL3jMpCZKypLhIJ9AHceTRbivLG5iPK+HhyccRTOG8C8YrzFwEgDky8xJdw5dm+cNJnDkqmzT5aGIbOrMWSl3PL6X1aK1gfHE2WEKCQoEgHRimzAkaKbfq+ohxinH6VgS5DpKiVLmZXZ9GSbFTNrozX2KsceiR5JPsqPFHFy6udmlEiSgkS2dJXZlLbKTdyB2Ol4fcN8LKlolS1nmZSynYBWUANszH/qVCKl4aEoZ0r8VYIKSsEhAF3yApKlOw1IDGxi44HXKl5DMda1KT4kxTJGrZUJGiQ9vU3JME8kb2wqtfIhJx5hMymlZ5XLzh1JsQ7+4J+sI+HuJatSjL8QFWwXbMN2Ojjpa0daxqhTPQZSrpLP1ZwWf0in41wlKmB5aRJnJbIoDKHGmYb6a/4gpadDMc48OL7+4kr6uoUjNlIuXUnVtCOV231G8NOFeLTTpEtYUU6hy7P0JALdjHsuWtY8GeBLWOYpGk0A6gjVHUO43tqtrMfkSDkqKObLP80sCYggaMpwT5MG6QUY30JlP1IuFfxxLCH09Lwp4X4pFUuoSQUuLPYlg7sdwx+UKE8W4dLlTJkhRVNCTkStKwczWAcMA+rRUaWpmECYFqExRzZwSFObxQot9irXo7VNxuUJJ8WYlOW7nTW7tpf6iEuMUaZiTPQxukkjcHlfzsk+8c4qlKP+qslRuE6N0OUWG9u+0G4dICbP3Glu0Ak7CcaLITHmaA0qMTph6BaomzRkRx7BmAsxUDTjG65ggdaton7GXRW6+Q8396jaIOIUp8MCwJ06w3xDDyocoJUdG1ft1MKOIMJ8NEtRWVlQHk5Dn529DCXC5qVlHx6xuImMrMl0uW1B1H6hh8o2lLtGiVNcWbT+/WDJEoTbaL+sMlLj30Khhj5OoOpfb0/wBP9EcufE3ib76vERpSksRDPAsDXVTkSkkJKyzl2YBybDoDHnTRPxyYZ8WqY9wadLMoqUoBtXIF3/QvDHhvDv4payk/coUAVFwFnUpT1AGVzoXgXif7NF0spUxM3xUJAzchSoB2JZyCBrr9Hh39nlTNKPDWxSC6VpbKXDMQLpUG3A1s+sQ/40YtyL5eVJxosHENEsyUhCXCVXCdWYiwHSKXMwddNNlVKScq1X/mDO6SD1SDfZo6XJqgZqpTuUpSuzfiflPfQ+RHqh4lnK8aWhN1MtYGwUxSH9zBv5U2JxSbfEko00U1TlIXMWxBW6gz/hBOX2h6eCpa0nMpbndKin6baWjl2G15/ihNmJOWwIBPKz3Z76/KOq8OY+ZksFYsU5gR8wUh2I94yHHJ9Q3NGePpgMjgdAGUqs2UkvmIZm1sG2tqYazODaZQTnBVlGUOosA7sALQDjHE0uSSTzABy2g8ybAmwA1PSKyr7Qp0xJKJYlDZ+dX5JB7Xg/kgtoSuc3o6KkyqdAFkpFgB9AOsVPjLiyX4MyXJUlU5aSgJBcJcMSo6JYOWOpYRT59ZMmuZkxa1bkqIHkEpZIHZohXQMA1h0FoXLyorSNlgkti+QEJBSpw6QgnpcFy1wzagH2ialo3nMdCl0lJBBADC41sI2/gX1D+cGUEoJUhg3NoO9vziXLlTjoPHiaex1TUIQNI3rE8hG+0EzC0Dz7xz4t2WUK//ALhTEVXh+G6GTmJsozGclOxDNbe94uNPiUqqlulQcajQg9xtHLuIJBE5OUfEWHZYco97p9UwZh87MlKgSk7EFj8u8df42lJ+/wCyWWFbXtHQEUqF8kxIUxcP16joe8KuJ8DnCWoyAmak6y1jN6pLjToYGwqtmIUkTS6V/CS1n0c9/wB9r1QqzBjrFMd7RLNcXs+d5+HeHMIUA9iRuDbY3HqINlzwhLm7fCOqtb9hv6DeOx8R8FyKgOpDK2ULKHkfyNo5BxRh8yTU+AsWA5G0KOo6uXfybaKIzvQMWuyKhlZiVquTe/1hnIJf29oClFgAIOpl80GzUxujSJUxFLNonlIhiVGNmzRkb5YyNBEmfTyjyULx5M0MayFxHdDpmVFFnKU7KUAfLf6QN9oUsJkyEgAEklhsAG/MQ3pUc6OxJ+R/WEP2kzfvJCdGlk+5b/tELTvIkTyZTRBNHIUtaUp+Ilhr+xEMlDgxcODMIVmJUluncauO2kOyS4o9jvla9C9UhSQ01N7sv8Js1uvV36Q14XAlTQtNpiDmSXspI1BGxyk+77RdqnBPEllDMCPWKLXYRMpZoSbghwq/X5MYi5UfR45w82PCWpro7TV0+eSpOudBS+uqSPXWOPYPUzaCalaryyQF5fq3UGOo8F4umopUhxnl8ix0Ox8iNPXpCOvwsK8RKm+JQPuYo5atHCywcJuL7Q8wSnlTM9UHUVsQ9kjlawZ9OsV7FZhNQokOAGtro58tYSYFXrkqVTTJq0SnJSUs7bpzXI7EfnBUvHBLlJKQBnuCouRuQpO59RAzalHQzF2D4nhpzBaSQGYkJcsBbzG0R0uITEDMnMgaOksD6eWxi24RKe+ZSwrYMEj0A7bkxtiOCAFwwSo3HftE7xUuUS2Ob/rJFAqUzpqwufOWsOVN8Kc1gCQCXLWvYQ4pqUMG0HvDKrwJJS6SxG9gD5wtpqeYkkMQ2xZ27bERPlc5PYXGKXyE4pGc7awuxTiGRKUELWEmx30JZ2AMM+KKp0fdJVLBQHVkdOZr6WDejxSOGOCkVk/IuYtawMyjspyWvdhZobh8eLfzslnN10Xil8JUsrRNStOYjlu5bQRvJpwsBSB8MwD2IMMT9nkxI5Vi50KQm3QFI+Z6xNT8PTkBglKQNATr3BZveMngknSWg4Tj3ZrUCBJywB3hjKwidNLFORg5Ubp9CNYX1+DTZbkjMlncdOrdIgWCa3Q5Tj1ZWcck+Ikg+Y8xcH0IEK+Gq9YmFM0M5JCrK1uVIO5BvDqsplKAIYvdr2isU9BNlTs+qUqJAvYFyQe+kXYGuLV/mjMsemv3OvycPROkLT/5ib3sFsPhfRPwqT2IgbA+IsikSphIJOVCjYk/yH/dYt5NrqDwxi2alJRZUsqDf7BmUB/02ftEfFXDiprZBndaVy2VlDk3uNnZY/5Rc27RCkqo6PnC0xUuMuGxUyiGHiJ5kK6Hp5HT26QzwSbMTLSmaXWAxULBR3MHzy4hl3sQ1TODpsWIuLEdIMpknM+zD9/SHXGmAGXMM5A5VHm7K6+Rt6+cJaZekPTTRvQ1kQfLgCTpBsuDNJYyNY8j1mCOfvEMsl/WJp4s/eIxEbHSGVCXUkdjCH7TUfeyS9/DIbtmt9T7Q+wy0x+iCYrPHoK64p/lloH/AHfnC4fXf5E0xdhOC+IAxIUq3kPztHVOHsOCQLRVeGqdiFKGsX2SAkdo83ydsclxVDiVIDPFZ47w4KkZxrLIP/E2V+R9IcUuJJWOUuxKT2ILENG1bKEyWpCmyqBB8iG/OMcVJUOwzeHIp/ZnMsHxw0lQmcm6TyzE9U/qNRFuGLpmzpihdBLgjdxr8vnHN5Uvmyk5fwq11Hnu8McBxEpC0d7HbyfrEuTlHG4o+h/EPFjP/kj2u/0LwaSWp1AAK3/frFSxCaVqymVkVbUOG3YjfW8O6Gv6n/EE8TyJUqSialWZcwct3chnJawAtp2aAxW4t0cmGJuaiu2A8N4hNksjlynR81jtci76axZKjxJo5ls/TX3L/IRQKLiBZUEpQkt3Ou14sVJiVU5WpIUjXIOUgdlX+fygZTktNlz/AA/LHbS/kaUdIEvmUq2mYu3p1jJ6OVwGB0STfz7eUQDGpZD/AIhqlf4fMdY8RUiY5S6ldh0+QEDdEzhL2qNZeNyk8ikrcbhL/SAK+iQoldPMVLK7KMvlzMdFp2UDuzwdOSEoLgZlanX0H6jqYqVVQhS1BuckMdwO/QXhyy1p9gcE9nQsPx6rp6fOpSahCCEnO6FkML5h5gcwOhMOMM42lzwc8mZKIDkkBSW7EFz7QnkYP4NLJRmWoLlc+a7u5GvR/pDbD5MsIZBSp2zFwTpoekVKU069ETUe6C5fEFIskeJLIOxcH5h4YCiSRmQp7aEuPQ/5irrppE0hwjMObMNTezQpn8SeFMUZU1GXf7xISTvynQ+QhqmvYvg/QXjuG+DMPIyVaaM+4Hbf/EVLFVAFh+MFJbcEflrFsrOIP46nCJYUZuYZTkOUhw5cgCyXvaGfDvB6JLTJnPNLFyHy+Q2PeIp4byXDooU+Mfn7KvwLhJSVFlFTlC32ASDceS0+8dApqBIloQBolOXfQCz7tEM+R4UyZlOULyKLWdnSfll9or9ZxMpK1EH7uSouBvuR8yPSK55FDcidRcujfiDicUy0SihRWovmuEhLs4O51sPVofU80KFi8L+MJEufQqmOxSjxUK3sMzf8hb1EV3BcVMqZLllRUJqcyCzAEOSn2u58toxzcZ0+mMUFLHa7RZ8Ro84ILEMbRzjG8G8CY6bIJZuh7dvpHS1TXF4rvEtEFyy/v0UNDD4umKrRXKRNoLEA0hIDG3WC0mH2DRI8ZHjxkEYJ5+kDSZjlonnn6wLT/G0QyZS42hzQKZR/pYepMVbFpCp1bPU5SQUgNf8ACkb9h84t9AOS2rt+/wB7Qlq5eWqIP/7AlQ6OOU/Qe8RRzXlcfyAljSipBuHOAO0WmVV5kC94q0lQCmJYdYNnV3hLSg3KhZt3LD1eKosW3sQUnEUylq5wIK0qmKdL3uqxT3ZvO0dElTMyfiLa945xxjhcyTVArSzgFxdyDqG3ZumkPqPF/Eks5dacrOxYgg3Gm8etR7Ox58VLHjywj2qf6lc4jymepaDmQohST12LdASCfWF9RPUrJ0TsOne+v73iw4tRg5JadrWHsGHTYd4Fxbh7wpGcggv8jp5HWJo5FLdHb8OcMmCMZd9DLD055JVtlLe0LKhYXLkgHnAIfYBjb1IgegxwSaJWa5cpSN7gMP33gagnBy7a2fpA/DcLaOZi+XO1fTLTwjJlpUlJSDm665tv0aLmmSErBPwkm4uRuCeojncrFkoOYuki9r8w0PmesWbhfi5NVllzGTNa3RbA3HQ9vbsMU2rr2VeRPk+Vk2I4GmdnIABTooWP77RvhOIKBMmbyrSOTZCk9QBoeohnOmeGTsBq2n7/AEiHFcMC0aPuD+Y6QMW47/kTkSypRl+zF+KSrgJckkn32EbYdw+pRK8pJa5b84Boa5MiaBMS4cOb5wnfKprnz946LQ10ifKK5JTlSDZ7i3S7Q7Dhjmlyv9jm+QsmBU1+/oExYCXTpBNwgOewH9opeHqqfE8JIczASOoSTYk7ADf66QZiXEyp8zIAyQCk+TG/9oOw7EiiW0lJK1fHPWAH/oTqWe23nFWVJJEUGyGuw8SQaeQWWQBOnAXb+RJ/CNzv7wJRYFLQzpCj1Ve/RtAIPQpEtypVyXJJuSb3PWIpeICYopFmv5xDKSKoppB2GSE+MgANq3R2PyLH3hnjWL/wssqXfZPdWwP6wmloUlaFlTBKwptN7+dosPElJLmIQZoBQmYlSn0Ydezs8VYZXFk+RLkipcV4ypFM8zmmTQUJSLcqilStLpSmWjXqsRVsCpDOISxEps69W5T8PqSnuzxPx1XCbMQoEpzHKOoQQT6FRJUf6m2ifBUrUJaEqUlAClKylgSQE8w3LCz9X2hMmptIpjHhj/UaSKt8Nmy1rfwc5U3/AJYUpSQH15Q3pHnB0+TXLeWlRTIYkqGW5SoAC9/xH0hknDpfhKlmW6VpKDcuUnYnVrmD+GMLkUlPMRIBCzc5i5KiGTfoNO0VKClXLsmk3FOjynrkqBbYt+/QiB62UFAg6GK7i+PnDUy5C0JWVkrSlKnWEO3NZr7F7tpDfDcURUShMQ+UlrhiDuCIaloS3TKlSuCQoEEEgg6u+8MIlx+hCKkKAstIPqLH5NEQTFETGz1o9jHjIMAUzkXhYtRCktq7dr/nDaplcwPYj6QEinzLbox9Y5uXp0dCFexxRGzbmAcep+VMwAkyy5bXLv8Ar6QahDMd4OTKDRxXNwycg5RtUJwlMwJUD0I8jt++kGYVQmZWycxBCbs38oJ/SEWKYNNlFSpJJQfwdP6f0iyfZXWJm1KkqDKEokA/1I06Wjr4ZrJXE5zTi/mGX2k4aFSUrA/0zf8ApIYnuxyq9I55QYgqWQg6JfKQx1Ie/Rw8dc+0KpTLo5iSOZY8NI6k6t5JBPpHHpasyMtyXtYm/YwWdej6rwI/G8VxktXr/Y0pZyipxqCCLbvBvF+K+JTpb4vxdElt++0LMNmTh8JDdDzHyA1MMUcLVdRmS2RBU4zFgxJPwXNn0tE8F6RsIRwZPnaSJ+HsOw8JkZss6omAFMtTKIV0CNBp02EXfiHhcT6Yy5jJWr4AwPhlxlZvm1mJG0A8LfZPTyFCdMWuZNSQoF8iQoMQQBfZ7kxfEUiZZBFu+p9SXMXpWfO5sqWRuL9s4DP4Sq0TzTqlqUoGyk5spTYOFN8Nx3e0WzBPszWg51SwdGKlAMeoDuL+sdZXSgse77at/eIq+sTKQVLICQLk2jJePfuv0Cl505aKHTYNUuyjnl3tqW2v+Ied43lU0yUyFaEnKDq2oD+UMpXHlMtRCVgNa7j2cMRbrC/ieUqeEpfK6hzdLjXp/eEZPGUVe7KsPmSbUZVQlxpaMwZioOVDow/W0H8K4Ok0std/EWtcxSgVDkPKlDaEKbMzGz9YPovs/k6zZy1lmZDIS13ALPd+sWmjwiVLSEoQQBo5PRvoGgcGBxbbXYXmeZCcFCF6KDxNJRIWmaoZlAEhO2wftcpT6whruJ5yhqEDolg3ms39gPSOs1/Dcmd8cpKnbUl7OzEaNmPvFG4h+ynMfuZhSj+VV2HY/i9euph0sD7OfHMhLhM0TJed3IJBN3L3Bvdtb94PDi6dQYllS6wzsk6mKJQRkCpaQQpjYqZRKRYFmtBMnCZxP+mr1YfWOdm8efK0itZIuPYTKrPECQEkk6DU9/0gXGVTnMucqYAWICiwy9A1lQ5wHBpsmaF2YPZ7sQLdrh4cYzSJnoaakBtD+IHsYqx4JuG+yeWVKWujmOJSEzJiEH+Qkebpa8POGcOKJfNYk/IWHvBc/AZCVhRcqAYOTcDoga+0FiQojZA2e6n7JGp7RuPFx77CnlT0uiaoWADp+ghHivGUulCUpCV1C0ulO6QfxzLvfUDWBOK6tSE+Eia8w/EkZTkT1WRYE2ZPvFFrsMCZqZzklTJUdXJOp6kw7lVieSbSZHicxc6oM2aoqmEkEn0ZhsOgi18E1beJK/5p+QP5RXcQw9algoDkByNyO3U9u0H8OA/xCGOoL+TP+Qh2KXLHYGRVKi78RMpCDulQ+dv0hLNUxiw4vTNTZj1T/wCoRXajaHwFHnixkQx7DaR4hqoDlHnJ7NBVWHgIavHPlHRamGyMTQfu1EBbsH3Gzd9YbyeYRQsbPO4sQXeLlglT4iEq/wBofVn/AG8c7yvHXHmhmOd6Zusm4MTcM0iUV8tYDKWlSH80kj3KWeNpiANIM4aoU51TlKy5Hy33I1bsDbvfaJ/EtZKQzIlxtlc43xw1VSUZikSAUjcFX4lN1YM9/hGlzA/C3C3jrJK1JShiWLEquRlO1ruzwsUvMDa2fNrmLKN7AaaX7dHg3BOJDTTgW+7UwUkB7OeYdw9uo9I6je9n0U4yxeNwxapf+nRsJ4blyVOlAtofiV7kxYxIDbPA2HViJiErQoKSoOCNP8wYTBpUfKTnKT+Z7CKVA1/ftBSEWvCpNTl01dgOsEyKkq/1AxB2fK376w+GSK0yacXdks2oI+F1eQt76Rzn7U8VmCShJS2YnezsPibVtWjo9XUZU9e0c243kCsny5Idk8xGgdR0fyDP3EFdSMitdFBwThurqFAyUBTEHmUEi4100Edgw3AjJo0omkKWEhzfboOltYZ4fgcuXLSlIy5QAG7CMqqM5VJBdwReF5Jt9obFL0w2lAyghISPQmJZtWE6Al/b32hBKxpEuU5LrSGKd8ztp3MboTOnbkjzyjycXV8hAKT9CnHex+mpB3EB4hjkqSkrmTEJQNSVBP1geRgKfxOT0zKA9GMbmhKDbPlO2YlveDuYFIDkcaUkwckxKvIiNqjimnQnMogD3+jxNPppTFSlEMH5rWipq4ypivLJPi3upDZf+okP6PAuc1sZGKl0Nv8A66lTCBLIvoVEIHupoZycKWu8yYz/AMt//wCj+TQvolSp6HMsBJ0zAEnrbpC/F6A0pTMkK8JKjlKUkhDl2OX4Qp9949d9nqrQ4xWZJpJZXNUmWn+ZR17B7qJ6XMA0EifPCpgBkpUGTmH3uT/2813GrNo0Vjhag8eq8WdLM4TEqUJsx1+GpEwpUjmcJNrAbN3jpKJwQ/Q7RvExujlvEOAGQlwAEZsyyNySbq6hyDClMsLSwLg2OljdiBr/AIi9cfYmlFOpLAmZyjs9n8rxRZUtKDp5s/Qd4B41YSdrYJi6mky18zhbEJUUEjKpxm29jDT7PpAmTSs6JFiS5vt3tA05AWlSWcuFJ6Poq/Upu0NuBpQkicDZlj2b9YzC1CLgenckpFp4tq0imYalSQPd/wAoq61OIziRBUpM0E5QWZ7No7dX/doGlLcRbjdoT0bPGR7GQyzSCrML5hvBlSqFyzeJZFsRZiVzDvhOs5Mj3BIbtqD7k+0JcQEb8N1DTSCW5Xbu7fJ4TljeNoyH1F2nTWECycWyqCV/6SlAqtvo/cDp2EYtRKTeEWIVWojiY7U7R0ElJUwOXMGZTaZiAfVx9I9qaTmcWBOpIPqW1/sekCKzAhR0U/y1+cMaesDcwB6jfb+0dKV1aPoIv4mJP7ounD81cgAo50H4kvbzHQxc8PxZExIINtO7jUdmjn+C4vkplra6ArUODawI6aCK5R8TTqYuliFcykqGpN36jXb2jcUmlTOEvCnmclH0dinqKFZhf8h0EHyKkKHKdev5xUuHOLUVMrMQUXyl2Zx0Oh17eUNETwkuk2MPaOfPG4vjJbQ0qp1uw/f7845xIxX/APOnnLl+8Ac9kgWHQn8oudXW2f8AbvFRqsMkT6lLrMtecFagOUsDvsQ4HnHucY/UbHDKX0q6OgU2IApBeNqqtYA+3eIJNPLkAEF0kgOohV/yiGtrk+GrKHLm3fs+28BLJXsGONyekKkSEqq1FUsrIYuACx/q2t9YsQxpQSckhfLa+VKX83hfIUiQVLJutICiTYt9NfWI5+LjmA+FrNt1YRnx1FBf4zm+hTiXF1Yh1KRLljNlCCpRUTuQdGAvpEKftEmJVlmblgEgKJsC7MCxB2gPFleKLgbXa4AAs/o8JaXFlJAQsXsEqYOBsb6NaFx8pSlVlL/DZLHy9/b8i61H2hy5SEkArmzA6UqGRh/MoG4HTrFaxOsqBmqFskOLploBc9Q3lcxMvCZFEg1M8qmTV/CHzKdrAdzqfraKvN49lzipE5SpaCOVKEkjvmLXLW8/eLUm0cxJJl3pOK0S5CZk1O4AIABV5gW6l4aGulV9LMSgulw7ggpLgsenWK5w+hNdIIp0LCEqAClkPmSQXCeht7wx4cpBTVEyUM2SenNlIPKQ+itCliw8gNYyT+xlaAuB0TxMmoUhUqT4qpqSQQVuSGBNgnlCmGpMWPF8aShQlh86kkgta1tfOE0rilFHnlVSVgocoUASFjZtnI9IrWP8SrUlFTy+EJmVBICSAxUyg/QC9tYJKwGLuIMSnzJiJMwlkjxCSA5VmUGcfhBTE8mWwY2JOh1cwrn4+aqYF5MqACEqb4rh79jt3h7TTcyACAojQuxHYPAN/Ns2IvmSyJksA2K8jt1BPyaLnIkJfw5ZdaxzHpbUnrFWn1CKcoMwFYE0FhZQLEb9AfIxcpGMyUpdOpu5b6vCpRSdo821pEPFVOhFIU6FIDe4io0s2PeKOJf4iYJaDyJuo9VdPIQNJVFmHSAoaeNGQHnjIeeJp4hZXySQGLXDns+nrDaYiAapNjErLYsT1htAmETGqB3T+YgqrEScP4QtU/MzABnPmNOsKySUYOzI/Uh1U1ZShhvtC+iw5UxTqsnpvFhnYYlAdRcwGvlZo4qnWkW8l6BsfkJ/hy1ilQI+n5/KEIWQl20e+7/oLWizKlhaSlV0nUdoSz0qkgpbMglwdx276mKsE/l4nV8HKlH4b+5knElJkrlWOa51cG3o3aFdUvb9/to2mzGJI3gWcSS0Uxjbs7GOEcScvudN+zKlCqMqHxZ1a6NZnH5xNUcSy5U5UuYnw1hRuC6SlnB6gny9YpGCY5OpWEpeUK1SWUk922LRmNIVNmqmLXmJuWsXYBgwtbbtByyLo+el+HzeVyk9MtFXjilSFFMwAuVFi4FrI9A3r2hFheMgAkm/feK7TVSU5gbZgyrX7a9/pHkpCuluumkKy4viLZV4nk+P4sniyvv8i9UmPpQglRe9hBVHiK5hzsxGjaD+8UGQo5gFFt4s1BjYl8qg6dLRFkxOHR2nix5lyxK7LlNx0zVJSAEtE1Yp5Yliy3+I6KGpc7NaA8DkJm/eo007jTURLPkKUsvppCW5021d6OTKEIz4x1X9gk9jZPw7nq2p9TEUmnlLSorSGcAKJYgAksnuXbyiapkPlQLO0NDhiQkLWtKUywWA0HdtSqGYFyZN5eXjGkArlCrBSlPLLDgq2UH0/e8IsRwJBV4k3lCdXYjpv3+sWFGLCSXmEJEwBWXRrdd4o/EmLLq5icjokpWkjYrIUObyG3vHYik0nZ8824totPDuLLpVshA8LNqPqRv52izzMTaSpSgHC1FPkVHL8iIkwzDpU+UCWCyHzC1/oYU19DMlnIWKdukG8bSoXcZMRcR+JPA8VXKkuAwy6HXrrHNeJKWYyEpLoDuASUu7BTeRAjrqqFSviLxVOL8MyDxQHCS6h1Tor5E+oEbFSjs2Uk1SNMGwI/8Ag6VaqlTjMLX5FgJI9CAf+JiejsjM9wr4W1tqTr/iLbwJhKf/AA5QUQUzVLBP+1soPawf1inYlhUyUjNYlJOm6dHfvGZ1dS+6EwbEmLVJVOUFbKBD9MoHtApWSslDpSzXGvdjBiaGZMWJhAuxA7P17xOmTfyjIUlTC32C00pi5/SGCDEKkXtEksxTHWgdhOePIgzxkHyNocKgaeIyMiSRZEWTUAqAh7QryoDR5GRy/K7HQ6/c0n1BVrEaE3jIyIxjK9i2LTEzFBJysdv7wMKlSkDMSfPzjIyOoopQVI+i8eEUougSoXEdMs5o8jIoj0U5ew2qnGybMNLAahJNwL366bRtRXWlydesZGQEwo/QeTWXPYgAE7WhlKU0qYlgyTbrZUZGQuXo+D/E9eRL9v6FtRL36QVQTCTeMjICf0H1X/z05PA7fTLRhWJLkuEEAEHX6xZcFqlTc2e+hjIyIMbbyJejo+fCKg51v7ktFLClrUdRYdrwTiFCiapGdOZnF92Yh+t48jIriqR89nfzAX2lSU/wALXSsAHcA2IBik4TKC1SQoWLfURkZFa6RyZl44fqlBID7kfOLDNRmTe8ZGR0I9Ej7AxLDGKVx7PKZJAtmOU+Rd49jIHJqIWPssaaJMmnlIlulP8ADoWUg2KhlS58xr5CEeKzj4atLiMjImzmQKjKqVhAAUWuwt1hbh2KrXZRFlEO12EexkFh2DbGyLxhMZGRQeRHmjIyMjAj/9k="/>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204" name="Picture 12" descr="http://upload.wikimedia.org/wikipedia/commons/f/fa/Biodegradable_waste.jp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20900" y="4467224"/>
            <a:ext cx="2895600" cy="2390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6784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0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0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CO" dirty="0"/>
              <a:t>biodiversidad</a:t>
            </a:r>
            <a:endParaRPr lang="en-US" dirty="0"/>
          </a:p>
        </p:txBody>
      </p:sp>
      <p:pic>
        <p:nvPicPr>
          <p:cNvPr id="9220" name="Picture 4" descr="http://www.revista.unam.mx/vol.1/num2/sabias/imagenes/map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346200"/>
            <a:ext cx="6037082"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5527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2146300" y="155950"/>
            <a:ext cx="5105400" cy="574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52352" rIns="0" bIns="50784"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sz="2600" b="1" i="0" u="none" strike="noStrike" cap="none" normalizeH="0" baseline="0" dirty="0" smtClean="0">
                <a:ln>
                  <a:noFill/>
                </a:ln>
                <a:solidFill>
                  <a:srgbClr val="000000"/>
                </a:solidFill>
                <a:effectLst/>
                <a:latin typeface="Georgia" pitchFamily="18" charset="0"/>
                <a:cs typeface="Arial" pitchFamily="34" charset="0"/>
              </a:rPr>
              <a:t>Biodiversidad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CO"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42" name="Picture 2" descr="canguro - estudiar en australia - estudia en austral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0075" y="990600"/>
            <a:ext cx="5657850" cy="36861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127000" y="5486400"/>
            <a:ext cx="9144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6348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O" sz="1300" b="1" i="0" u="none" strike="noStrike" cap="none" normalizeH="0" baseline="0" dirty="0" smtClean="0">
                <a:ln>
                  <a:noFill/>
                </a:ln>
                <a:solidFill>
                  <a:srgbClr val="444444"/>
                </a:solidFill>
                <a:effectLst/>
                <a:latin typeface="Trebuchet MS" pitchFamily="34" charset="0"/>
                <a:cs typeface="Arial" pitchFamily="34" charset="0"/>
              </a:rPr>
              <a:t>Australia es uno de los países más biodiversos del mundo, estudia en Australia para que lo descubras.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CO"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5963749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CO" dirty="0" smtClean="0">
                <a:effectLst/>
              </a:rPr>
              <a:t>Biogenética</a:t>
            </a:r>
            <a:endParaRPr lang="en-US" dirty="0"/>
          </a:p>
        </p:txBody>
      </p:sp>
      <p:sp>
        <p:nvSpPr>
          <p:cNvPr id="4" name="TextBox 3"/>
          <p:cNvSpPr txBox="1"/>
          <p:nvPr/>
        </p:nvSpPr>
        <p:spPr>
          <a:xfrm>
            <a:off x="369837" y="5061466"/>
            <a:ext cx="3290837" cy="369332"/>
          </a:xfrm>
          <a:prstGeom prst="rect">
            <a:avLst/>
          </a:prstGeom>
          <a:noFill/>
        </p:spPr>
        <p:txBody>
          <a:bodyPr wrap="none" rtlCol="0">
            <a:spAutoFit/>
          </a:bodyPr>
          <a:lstStyle/>
          <a:p>
            <a:r>
              <a:rPr lang="en-US" b="1" dirty="0" err="1" smtClean="0"/>
              <a:t>Alteración</a:t>
            </a:r>
            <a:r>
              <a:rPr lang="en-US" b="1" dirty="0" smtClean="0"/>
              <a:t> del material </a:t>
            </a:r>
            <a:r>
              <a:rPr lang="en-US" b="1" dirty="0" err="1" smtClean="0"/>
              <a:t>genético</a:t>
            </a:r>
            <a:r>
              <a:rPr lang="en-US" b="1" dirty="0" smtClean="0"/>
              <a:t>.</a:t>
            </a:r>
            <a:endParaRPr lang="en-US" b="1" dirty="0"/>
          </a:p>
        </p:txBody>
      </p:sp>
      <p:pic>
        <p:nvPicPr>
          <p:cNvPr id="11268" name="Picture 4" descr="pharmacy school biogenetics">
            <a:hlinkClick r:id="rId2" tooltip=" pharmacy school biogenetics"/>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837" y="1981200"/>
            <a:ext cx="3657600" cy="24384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267200" y="2383810"/>
            <a:ext cx="4749800" cy="2585323"/>
          </a:xfrm>
          <a:prstGeom prst="rect">
            <a:avLst/>
          </a:prstGeom>
        </p:spPr>
        <p:txBody>
          <a:bodyPr wrap="square">
            <a:spAutoFit/>
          </a:bodyPr>
          <a:lstStyle/>
          <a:p>
            <a:r>
              <a:rPr lang="es-CO" b="1" dirty="0" smtClean="0"/>
              <a:t>Es por ejemplo la fecundación de niños probeta: extraen un ovulo de la madre que es fecundado por los embriones del padre, más tarde una vez fecundado el ovulo de la madre(varias veces para asegurar que el proceso sale bien) se vuelve a introducir dentro del útero de la madre. en este proceso los embarazos sueles ser de gemelos, trillizos... por las razones dichas anteriormente. </a:t>
            </a:r>
            <a:endParaRPr lang="en-US" dirty="0"/>
          </a:p>
        </p:txBody>
      </p:sp>
    </p:spTree>
    <p:extLst>
      <p:ext uri="{BB962C8B-B14F-4D97-AF65-F5344CB8AC3E}">
        <p14:creationId xmlns:p14="http://schemas.microsoft.com/office/powerpoint/2010/main" val="19437674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CO" dirty="0" smtClean="0">
                <a:effectLst/>
              </a:rPr>
              <a:t>Biogenética</a:t>
            </a:r>
            <a:endParaRPr lang="en-US" dirty="0"/>
          </a:p>
        </p:txBody>
      </p:sp>
      <p:pic>
        <p:nvPicPr>
          <p:cNvPr id="12290" name="Picture 2" descr="Bio genetics research of food , modified cucumber with syringe Stock Photo - 43536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76400"/>
            <a:ext cx="2543175" cy="3810000"/>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https://encrypted-tbn1.gstatic.com/images?q=tbn:ANd9GcTDuKl0pKcV72yTeyirwjfnfTEAIMREV3bvEA3TjgsaBKXcr6hcHQ">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1981199"/>
            <a:ext cx="3952875" cy="2466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4953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CO" dirty="0" smtClean="0">
                <a:effectLst/>
              </a:rPr>
              <a:t>Biónica</a:t>
            </a:r>
            <a:endParaRPr lang="en-US" dirty="0"/>
          </a:p>
        </p:txBody>
      </p:sp>
      <p:sp>
        <p:nvSpPr>
          <p:cNvPr id="4" name="Rectangle 3"/>
          <p:cNvSpPr/>
          <p:nvPr/>
        </p:nvSpPr>
        <p:spPr>
          <a:xfrm>
            <a:off x="152400" y="1600200"/>
            <a:ext cx="8763000" cy="369332"/>
          </a:xfrm>
          <a:prstGeom prst="rect">
            <a:avLst/>
          </a:prstGeom>
        </p:spPr>
        <p:txBody>
          <a:bodyPr wrap="square">
            <a:spAutoFit/>
          </a:bodyPr>
          <a:lstStyle/>
          <a:p>
            <a:r>
              <a:rPr lang="en-US" dirty="0" smtClean="0"/>
              <a:t>http://www.teinteresa.es/ciencia/Crean-ojo-bionico-personas-ceguera_0_700131999.html</a:t>
            </a:r>
            <a:endParaRPr lang="en-US" dirty="0"/>
          </a:p>
        </p:txBody>
      </p:sp>
    </p:spTree>
    <p:extLst>
      <p:ext uri="{BB962C8B-B14F-4D97-AF65-F5344CB8AC3E}">
        <p14:creationId xmlns:p14="http://schemas.microsoft.com/office/powerpoint/2010/main" val="13909773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CO" dirty="0" smtClean="0">
                <a:effectLst/>
              </a:rPr>
              <a:t>Biónica</a:t>
            </a:r>
            <a:endParaRPr lang="en-US" dirty="0"/>
          </a:p>
        </p:txBody>
      </p:sp>
      <p:pic>
        <p:nvPicPr>
          <p:cNvPr id="4" name="Picture 3" descr="Ojo bión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143000"/>
            <a:ext cx="5972175" cy="33528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28600" y="5017532"/>
            <a:ext cx="8763000" cy="1754326"/>
          </a:xfrm>
          <a:prstGeom prst="rect">
            <a:avLst/>
          </a:prstGeom>
        </p:spPr>
        <p:txBody>
          <a:bodyPr wrap="square">
            <a:spAutoFit/>
          </a:bodyPr>
          <a:lstStyle/>
          <a:p>
            <a:r>
              <a:rPr lang="es-CO" dirty="0"/>
              <a:t>Crean un ojo </a:t>
            </a:r>
            <a:r>
              <a:rPr lang="es-CO" dirty="0" err="1"/>
              <a:t>biónico</a:t>
            </a:r>
            <a:r>
              <a:rPr lang="es-CO" dirty="0"/>
              <a:t> para las personas con </a:t>
            </a:r>
            <a:r>
              <a:rPr lang="es-CO" dirty="0" smtClean="0"/>
              <a:t>ceguera</a:t>
            </a:r>
          </a:p>
          <a:p>
            <a:pPr marL="285750" indent="-285750">
              <a:buFontTx/>
              <a:buChar char="-"/>
            </a:pPr>
            <a:r>
              <a:rPr lang="es-CO" dirty="0" smtClean="0"/>
              <a:t>Este </a:t>
            </a:r>
            <a:r>
              <a:rPr lang="es-CO" dirty="0"/>
              <a:t>ojo funciona con luz, a diferencia de los implantes comunes que requieren una </a:t>
            </a:r>
            <a:r>
              <a:rPr lang="es-CO" dirty="0" smtClean="0"/>
              <a:t>batería</a:t>
            </a:r>
          </a:p>
          <a:p>
            <a:pPr marL="285750" indent="-285750">
              <a:buFontTx/>
              <a:buChar char="-"/>
            </a:pPr>
            <a:r>
              <a:rPr lang="es-CO" dirty="0" smtClean="0"/>
              <a:t>El </a:t>
            </a:r>
            <a:r>
              <a:rPr lang="es-CO" dirty="0"/>
              <a:t>implante aún no ha sido probado en humanos, pero ha funcionado en ratas</a:t>
            </a:r>
            <a:br>
              <a:rPr lang="es-CO" dirty="0"/>
            </a:br>
            <a:r>
              <a:rPr lang="es-CO" dirty="0"/>
              <a:t/>
            </a:r>
            <a:br>
              <a:rPr lang="es-CO" dirty="0"/>
            </a:br>
            <a:endParaRPr lang="en-US" dirty="0"/>
          </a:p>
        </p:txBody>
      </p:sp>
    </p:spTree>
    <p:extLst>
      <p:ext uri="{BB962C8B-B14F-4D97-AF65-F5344CB8AC3E}">
        <p14:creationId xmlns:p14="http://schemas.microsoft.com/office/powerpoint/2010/main" val="33981899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Biónica</a:t>
            </a:r>
            <a:endParaRPr lang="en-US" dirty="0"/>
          </a:p>
        </p:txBody>
      </p:sp>
      <p:sp>
        <p:nvSpPr>
          <p:cNvPr id="4" name="AutoShape 2" descr="data:image/jpeg;base64,/9j/4AAQSkZJRgABAQAAAQABAAD/2wCEAAkGBxQTEhQUExQVFRUXFxwYGBgWGBgXGBgaFxcXFhYcFBgaHCggGhwlHBcXIjEhJSkrLi4uGB8zODMsNygtLisBCgoKDg0OGhAQGiwkICQsLCwsLCwsLCwsLSwsLCwsLCwsLCwsLCwsLCwsLCwsLCwsLCwsLCwsLCwsLCwsLCwsLP/AABEIALcBEwMBIgACEQEDEQH/xAAcAAABBQEBAQAAAAAAAAAAAAAFAAIDBAYBBwj/xABFEAACAQIEAwYEAwUGBQMFAQABAhEAAwQSITEFQVEGEyJhcYEykaGxI0JSBxTB0fAzYnKSwuEkU4Ki8UOTskRUc4OjFv/EABoBAAMBAQEBAAAAAAAAAAAAAAECAwAEBQb/xAArEQACAgICAQMDAgcAAAAAAAAAAQIRAyESMQQTQVEiMmGB8AUjQnGRocH/2gAMAwEAAhEDEQA/AIKYy1MBXCtA8hkQFKKflruWsAjipLl5m+JmPqSaUUstE1jIpRUmWobt9UgsYHuftWBGMpdIlQjnUmXzqnbx9poAuoSeRMH0g86KYawkNncoREQuYMNZggxyHPn6wLQ7xyXaK8UgfIURfhy+LLettHLVc07BZ3P2pXeCuFzAhoMHLJ15cpPPlGm9EHCRRDDoaUirVzhV1ZlDpMxrsATtyAIqqVNYDTXZxlXyphtCn+1MrAZG1oUwpUzetXFwdpgMt4A5Rowjx6ZhMAZd/lWMlfQMIptFzwYkeC5bY9FYdAT/AC8/pVe7wi8P/Tbnt4to6eooB4SXsDjVjA8BfEBu7tBwCJJyAAnYZmgSek0xrRESDqAR5ggER10I+darsnjUNruGZUbvCyliFVg4UHxHmMu3OR0rD4opypmL4n2YRGy3bGRvMb8iVI0PtVW12Ntt4lQwPUivTO0NkDD5HZWclDagy0k+MwD4fCWnQSSNTS4RdFpcsaR9edBsvwalVnlGL7IkfCI9z9jQfFcBur+UkV6/xHGq9wKAPPShnE7ADAfOsLLI4+9nkFy0RoRB86iYV6rieFo+4B9aEYvstabYFT5fyqqhas6IytWefGoyK1uK7JMPhYH1/wBqEYngN5fyE+a60HBoIHIphWrN2wy7gj1BFRZaWgkaHKQRyM/KtlZWY6VkCta/s/47aHoI+WlJJFIstHDTSoqtmlUx6NLZ4ZbcgJfBJjTL5FiTLCFABneNOtUcVZyOyTOViJiJgxtTYrkVY8lyTXRzLSZCN6t4JRnBOoEsQdjlBaD6xHvSVJFy43iJKjWfiOdmbfU6Aa0Gwxhav96KeWlFW7tmCAYBIBAE8xIGv5o1idfLaqePJFq4RuEJHyrWBwaaTAF3jDXSRakKNHbKdJ2AOup5eo3mnW+F95lQqwgAaTznYEwNvXX2Gj7EP/w3dqgzSWObQsr+ItO8mY06ATsaPrhLQZiLajUiVAB0J2jWoSybPdx+PFRVApuxOHe2PC1sxGmg06gDUnqZNBcdwy9gxKAXrYjPAKuBrLQDDQIkwD1rTdob9yxazW070kgBCWB1kj4dxptB3NB+E8eJTNeRralspVs2hjUWywgjy5e9Km+ykscZJpjbWoB6idamUEVI1oA6bcvTlXQtdSPm5KpMmtY64AwmQylTm10MTE7bD5DoKr5alC0lrBtsge2ahZDV9lqBhWFZVKUw1aK1EUoikBWuo5X4WK+hI+1SFKYy1jE+H4ldUQG0AiCARERGvlT7mPDfFatkkySAVJ1EyQecVUy11FoDqcgxw69bzE90AvILp+VR85UmeebXar73rOVvFcXpIB+3T2oNYMCo8XcoUVWSkScPbxzS4k8vUWDaK5ijrRJN/STodKY9KyaTiuiHR14ncEV7oqtcNWStV3pyhWvWwRqAaF4ngtlvyAf4dKMMKiNBqzGXxHZsflYj1FaHsTwQw6uwhWB031H01FPZaJ9l3i8V/UpHuNR/GpZILiUg9mjt2AAAAIFcq3kpVyUXozJrldNcqx4pe4Zhy5ZVgErAJ21ZZmPKascVwn7vaIJe4SVbwKCol1tBVYRJl5gmYBO1TcKVQtuYlnLH0AZV/wC6jF54HWdCNp9+vnXNPJUqPX8fx16ab9wPbwCXrlxdVKgZszhdSoIC+EgmAOY9agv8Ea8l0ISTEFSAGYMIzLBIPp19Yq7w7BKjsFLFe7s5S3MIhtiSAJPh1NF+HYDKz3dZKhAJMfEGYxtOi6+tbHNufEfJghwv92Y/hPCx+7ori4joTBBa24g5T0MeGjYBBPpNajFYhrYJCNcHNEjNB5qCQDHSRpPSDnuJ8Vw5dVC37V15UB7Lopg6gkwBEjUcjzp5YH2i0M6qmBOLY66biWZK22XU921yWhmI0kDwrMkR9qp43jdq2vcOxbvUKpcBLNuMvicFdCZnMBP5dTV7G4tU8NwgMRzgqyn6Gs3Z4Ml3GBrlxggOeAC0QDqSebMFHWFfpU4K9FMsuEb9grgR4cszG5AgE8yOXsKthKuDCWpAFzQzJIy5T4Imdx4m6fAetSW+HSCRctnSYBk7gaxsdfOupHz8ouTbDHZjCKLbXYDOHyyRIUBQZ8ic2+ugoncsLf8ABdXooYjxKdgykA/EepAiKAYMX8OZAUgkSrQVPNZGmu5kbRrRDFcYvHwi2iXSSs5pIzksVEwAdRG/xciax0wklGmjMPbgkHkY+VRFKtNbI3BHqD9eh8qriscTImSoWFWHqAiiKRkUzLUxFRkUDCa0RuCPUEbb11Eq+vF73/MY7bwdjPT/AM7U9eKNzS2ZMmV3iBrBgbDQRWHSj8g8VWutrRe3xBBAezbIkSQPFGYM0E8yJHkDpEaib5BdiohSTA6CdB8qwJVXZJhqWJpWqt4vg7PaDFiC2oCmDHU8+m1LKSjtlMOGWZ8YlRbgA1IHqQPvXQ4OxB9DP2rz/j+Dv4dyWF0KToxJ19xUTcRPcnxGSdxuI896eGXXR3RwcFxs9BY1A+9Y3s32ofvBavNnViArndSdAGPME8ztWyuTXTGSkhZKiJj5UxhTnplEA1ql4beyXEbow+RMH6E1CwrkUr2FHoRNKouHtntI3VR841pVwtHUmCuB8O7+7lLZUVS7tpoqxO+nMDX15Vpwti34Vs2RKsozhbhZhBnMQS0CZA6bais1wHiXcXc5GZSpVxpqpg6TpIIB19OdakY7Cspi8WYqSJBDF9MoVYgbHy1HIACrODBxr8lK9hllDAC5/CAIXTOyhR7zA6VNcaCp6EH5a/wrneqQoLKcvwgsNDB2E77/AFqvjLmhI/Sfr4dPnXnyds9mKpDOE3SzKgGvdn6XGA+9aZrcKAOVZ/skoZ7rj8sWx7FiY9/4VpWWu7Di47ObJO9HLo2NcuW1dRmAMHnyOokecE/M08iRTbf3FWJGN7a9ns6DLCw05tZUHcrHOY0/vHrQrC4VbahRJjmdyepNeg4uyLltrZMTziYggz9vrWIS5bYt3bFlVioYrlDFTBKjMTHnzpHFXZz+RzaS9hioDvUpw3Q1Bjsbas5BcdVLsEUHcsxAAj33Ogq6i7yDpvptJgT010rHLwIO7I2+lPS48yGg77xsIEDYQNB5aVMbQjQ1EUigCqJl4jdUgkzHUKdOYmJiq2LxZuGW38v6n+upNOK6b1WbnWM5S6saRUMb1PFQxREGsKiqYirdvgt46suRermPpv8ASlbS7DGEpP6VYPFPq6Th0DD4zsXYlUU+xj2Mn0qlcEGJnzHPzpY5Iy6KZfHniScvcgunSoE3qW7UdunOcntAkwoLE6ADmTVzs9ZvKgN1yWkgLIMCSJcx8RMmBtp7Db166sdyzAkgELlzNJgAFwQNTzgc5EaydnHe2WU5Tb8PdstzvAwjxQwEHUDaRqa581ntfw2MVFu9sK9oOBnFWu7zZTO/86z9rsTZtStwG6Apzu+UKCAsADedTqsmeYgA7rD4sdIobjrEZ2LuxJJAYjKgJAbIoAncamSJ3ippuqR6FK7aPnfELlcgE6HTqOnvWlxHaS/cOfOttVUaDKSWA3AiZJI6UE41b/HeFOrmBGszsB61vOwX7Ou/xlsXmDW1i4VI+MKyllbXmDGnWu1XWjgdXsI8PZrqIwU5mRSVUEwSoJEDWiljs/in+DD3vdSo+bQKkxH7YsT40w+Bs28jMk3LpYAqYMqqr96FYr9pPFrg0u4ez/8AitZj/wD0LVTm/gn6aNBZ7C41t7ap/jdf9JJq8n7O74E3L1lB7mPcxXnmI43xC9/a8QxP/wCsi0P+yKbgOC2Ll0HGPfuJ+ouXb6mK1yDxR6nhOH4eygtniGFlZ3dAdSTtn86VC8P2U4CVGnL80z76V2k4h0RXccrKR3SDcgiNJAB5eU+Rj3k7+2xAVMq7tBMkkwATBMADp+Y7wCR8U0oreFxKnQiSND5qQRSPo4cUm5qw53y23KghxBIMOcpA0zZtZLGAGIYCDoCK5i3ttaa6rba6EQY1IYDn57jSm2+A2nEliLZGUWlOURAU6jxRpyI5zNMucEyWu6RibIHgB8TWvIR8dvy+Icprk58pbPZUeK0GuxYjDTGrOxPrpR8UF7NWilhQY3J0MgyTEHnpFGRXoqjkJEpo/wB6QprHUH2oMw9F18jv715Zw44+/bxDnD9xbV+7tsM2YkyngDA5hmyk3NvEYBglfU5jyqlxW7/w2ITNlIt3IYcpViGB8t/alkZxUuz5241w+2Ly27CtnChbr3C7d+5MO5EEBM2YABiSAI132DdsreFw9m0Lj3LgaHggi4gYwWuRopUFQrDN4RMiGqo3Y/ENbdhdZCYcW0BCtdWYaSQV+NtOZ1oT2n7EXrI70Ob+sO5EEyYBZcxIB0kzofmEM5Rej0PA41L6C5bK5SSsDMIZRLLlYlgQCN9wQRIq2gHnWX7Idnblmz3q3gPw1Nyy5VoGjSGHxQc8LClSSNQczauyCVnwnZlIQoShGoInUg84ncGdDQUldHPkwf1RImaoBryq68RVNEJMKCSToAJJ9BTHI0Nio0tlmAXc0VscMMTcOXy3b5bD3+VVuNOiWWVBB30YBmMEQXO2hMbAGDpEicsiXR0YvEnPctIs4NVtHT4v1nSOoQcvXf0oF2q4k1u3cgsWCmMsztS4dxS7irSlbdxniGhCi5lOVvE0KPEDpOntXV4LiGnvdv0rDE65dW6SYiOehrn4TnLZ6fPFhhS/0ZXs12zKlLN5UuKohWZBmHPmSfka9EweGsX1BBCZhoQSPoZFZheyFm3nZbEHzk5CZIygnw6g68oihgxL2sVhR3nhLMHQiGRlQyD1BJkeRp5JxemThKGdO4/5PT7nDcMRkFkFfDLAubnPMQdCT8MaRrtFY/ifDzYum2ZI0KkiCVYSJHXkfMGtthsNKBpIJEyCJ19RvWK4gLgfLdfvHSVzQASgdmt5gABmytJgc6pjyN6ZzeZ48Yw5IqYkeFpMCDJidOenPSp24vaYDKwMDf1/2plypcF2JGKcOE7sAgs+qqdjBX80joB6itkx8xPB8n07i1dklrG5gQCdAW0mRE/PUbc9Z0mn3sXfvn8DLZgEakBgIOec4KtoNVIBgHeNI8ViVs3hbsDv8yslwuFukXhkkEr8WUqJjWZOYmaL9nezli3bDlEZyD4/zQdPC++066nU9TJhDid+TJzPOr2Cs3bztbW9aVs3fO/huEZjNrDqwDLnEZnb8sj9QOs7CYhreMtstsiyJVgoOS0rKVU5tgAYnMdYJ3manbvtZYDujIDbW0f3drMZ0dGKZH01QurySdIDLM1kMHxq8g79L34LQrKFKlH1j41IYwzCUI01MVTokEuNcFa3jeIT4bf7w7ozbN3n4gW3A8R8QGmg5kVRW3RThuJt38VdUKSmVU72CqrZBtsXa2F8LhmgBQAS45DNWmtdkLdwTaxVlvJiUPyIqkegMxarV7CnkRpWl/8A8ViBtbzDqpDD6VG3AbiaMjL6ginowOGEPLalRYcMbqflSrUEa1LD2izKvUgfMxT2FXOA281+35Gf8oJ/hUTy4xtpF3GWhh72RT4G1Wfy6nwz7aeVEbbyKg7V4EuneJOZCJj9O5+X86GcI4h+Vt64c+Li7XR7uKd6ZpMOp0K6EGXAE511kgfrG+m/mdyKGhFq5EEGCNaJWbgInkTqP0k8vQ8vl0q3j5b+liZYe6LFcfUUhTorqOccBprQ7jK/hXCND3bjT/CYjzmPrRJBy+VV+IWcyOOZUj5gig+gmW4JjLV20DJkRMyJIDZjziSRtNWMXh1dAobMeaB2tq5JgB2ylo5wIkSCORzvY64TZIj4W+hAP3n51oNOYilORSMnxjBXcJiUYBUw8rIsr4LbFQCQs6aAAGANSIXY6lMUuJCJaBVAyM8EldDy0JkiZTfrEiViMOpUjRlIhlOxB3BFC8KlvDWwpeFUkhrjAGCxI1O5Ex7Co5FW0dWGfJ8ZBe9gmWNQAefL+ddzogkTIBBaYmYmRty9vczmMZ2qWStpmxd0kwEUGJ2ByiAB/wCapDhmKxBnFXDaT/lWj4iOjNy+vtQ+qY1YsTsKcT7TDN3dkG7c/Smsf4jso8yRQ61ws3WzYk5z/wAsE92P8X6/fTy50WweDt2kKWkCr5f6juT6122NapHGonJm8qc9LSEixoNIECNI9OgrqYh5/tH/AMzfzp6DWoSNTTnKSriYnOxMkabliJYfKSZ86GYp8zsxClmXJJUEqhnwoSJXUzpz9BVq4BM84qg+9Lx3bHlmaiox1/1noPAWzWFM7JP/AHD+dCe0aKDmNvPIjQkFcuZp0Go39I86n7J3Pwd9mj2qPtIrQACSGJ000ISQBAmDBbUnnygVGOpHqSXqYv0BtpMOzKFDB50AIcE+FoDFwpEZh9fWv2ru2Qj3HN5GQFfjYEyAckzqsnYHLPMTTeDIzXVKgnKGYxyGUiSeW+9FLXDrty4rL+JbmGUQCwPxBDzEcj8wdas8ijp+5zeOuUW0qA/ZjD20w4vrpaCg5RvACuFth4KltGMxOaRAgVlu1Ha97rr+7uyhkKi2NtScrEEjKSSfnJGlbjjmNs4hv3PDQ0hiSXa24cA5pMFnbYcisTyE+f8AFuz120Q3hZp8QCZWQmZ1nxAwNTJOhmWii7rR0RWzP8H4dNy730kooI1kMT4oY76gH3Io32g4baNgPbHx5CDzyhRmJ0EANmHsu9EuAYdLiPdcxnc8uSAJ91aoOMXosW0UwG8Q6j+zygdAIPv70qfQzXdA7sfizh2stcLFWLSh1BSSlxW15rmPq3kKO8bsNhrxUNNtgHtN+q22qn1Gx8wawVyw6BL4clcxBAPwlMhfyIJcHlqa9Mj994Ul5YL4VipjnbIDMB/hlT6I3WrxZJlHA8dvJ8Fwr6Ej7UTParEuMrXXIrMWBRCxTBQVGNufrb50qiR9KVa2EKMNKJ9k0m8T0U/cD+NDJ0o72UteJz0AHzM/6akcGNfWg+xAOtYnjmA7q5K6K0lY5HmP65Gttf3EVTxuEFxCjfPoeRFM4pqjt/KM/wAM4hOjb0ZXEhVz51Uba6z1AG7f161k7uHZGKtow5/YjqKjt8RNom5fICaJAaGgiJTqAd/XUa1yLx+MrLevao3uDxKXlVg06+A6BwRIIcA7xy5g1cw1xiIdcrDeNVPmp6eR1HPkTieI8VN20GRbS3hlZRaGuRj4WuXc0AabanwmYMxq8dxFFT4gzEEKEliWj8uXUevKupPRJhHnTywoRwDEXnsg37ZtuCRDESVEQxjaddwDpsKIM9MzGLwfZ5cNeukHSSEk/Chhh66QJPSiZttQD9pLsr2vEcjqQV/LmttMnzhxp/dqLsjxd3dLDHw5SM0ElQusnrppHpUjnaqVB+8sb0rYUjWjxsWYgJm2ALMQZmGzR8Men8qHY7BKkMhzI0wT5bz16g8wRRM4NbKF+0APDI6xVBGJO9FsSnh0iKFoCDtRIzWzp02quhlquqcwNVFXWsI0TIsk1Wu6Hardvc1Rxba1gPorOZNU7h1q73RCZ/CRmyxMGSVA08yyiepFBruIcGWtGMwXRlPiYjKN9zmU+hBoWJwk10azsjiYZ7Z/MJHqKNcWwzXEGWJGokgaggj2MRp1rH8NulGS6uokHTU7ZmEc4E6iR51t+9XLmDAqdQQdwdq58ip2et4cm8fF+wKs8PnOqNCllN1WhX0nNkABBH5t9AN4NLtZ2vsYS13NiJiHj4ljcN/e60Re+ghjEmMm06bN5anSeVY7EcJF3G95cBcr4jcafxJzZTAAVWXaIOXKfKjB8lTHnFR6K/ZjAC5jVu3DluZWdAQdxC5mBjX4hr59K2PEOEOWN1ILxBX8rqJka8zPlsPUDVtf8XaeZ8DL8iD/AKjWtR5rphFRVE2zz5uzZ7lxh5kB5tt8alixM6awWnqY2mgONwJVxmmAkCQ0jKCdB59P41649lSwcaMOY5jo1V+K8Es3wC9tWZfhJnTfSARpqfmetBw+Bozrs8Ps9lbl4rZshVUO4a4x8IUi27M0bmcqhdyEXbUj1PsdwezhLH7vbJdCSXLalyyhWnTQQAAOQ61OuEyEZQgK6DQiB09PKpUxXIiD5f8AinSoRnmHEMKcPfuWW/I0A9RAZT7qVPvUtpqI/tFsRirTjZ7Q+aM0n5Mg9qC9/Gg+dEIVBHUUqrJesgamT60qNGs0StMVq+zqxbJP5m+wA+81jsI816BhMJ3dtVO8a+ROp+pqaOTAt2Wgk1GbXnTe90rhfSnOoGcd4aLi6HxjY9fI+X2+dYzEYZHBW4iuOausiR5HYjqNRXowsjnQXjvCp/Etr4vzDr5jz+9BoVoyXAOGBHdFIS27qyBFgoQIbUzpzka6+QrSXeMXLdy3hk7y7dNuWdEDd0sBQxUeESdlPITrpIRhPKpcDixYe27MY8Ya4VzMods/jIElJ09I6CpPHck/YZS1RvMLfDoGBmRvtrz05Vx3oRhsUq3hkZTbvGBDAhbsZikjYsPEo5+Lyoo7aMY238vXpVbMUuNW+8tMo3Kso0mMylZ+orFX8K2HxPetJtXg6OyiO7Lb7DQSoIPIT012t5tQDAEf71Fi+HpcDKbhyEMIBC5hMakEHUeYqckTkt2QcCzkaxMsba5ywKyo1adzIggQARtOhXi16QiSSR4mkyQYAyz13J8zXluIwbYZ8jXiviAGUkKA5kOddoBJHVCJ0radmcaMRbEkLd1zKxAmBOYQNjz8/KggXei5ik0nlQfNrpRzGWSFJJUCJ1JHInYjyrOYjH2rZYNcWVJBAIYyDBgCiRyLYUtJ4TFDjiFzZQylugIn5VnsfxhrsgEqg2A0nzbrVXhtwLdTYGRqSRofTka1is26Dwk0IxtzWiL3YBFB7xkyaJOZneP35cQZAHLkSZP8KCriWUyrMPRiOUcj00qfj1wC6wWI6DloKoJSlIrQb4Rxm5bcfiNl2I309D6D1GlOxXFbltmu2TmtzLgicsnUhZy5Seo0+VUcFh87qvWtTwrA90DJBJP06ff50HG9BWV43aHcK7QreElpY8ydf6+3lVmz2mRbhDSROhPMRE+h5VQfC2lzZLaKWiSqqCeXIa702xatswsXxAn8NxoyE7ieh6HSZoQhxZ2rP6kbNXYx6OwuIRHmRpIAOvtWnwd3MJkEeRmvNm7NYiwc1pg46gwfcHT61Pg+O3rJi4rD2gfyqyFPSbh0qWzdzD+tDWawHaS3cG4Bqxa4kEbMJZTowHMdRPMdPWmMGr+GVzOx51XucPTdhNOtYtHEq30Ok+R1qHEYYHdmA6bj+dYJh+3PDr95rIwmHuXwveBskeHN3cSWI0MGPSs8nZLip2wDf9V7Dr93q3+0TtbicJfS1g75tqbQdgqoSWLuoMspI0XlWLv/ALQOJNvjb3s2X/4xSts1o1Z/Z7xU6/u1oTy/eLf8KVYc9sMf/wDeYn/3rn86VC2a0elYG9BB6Ga9D4fiHZfxBBIBB6hgCJ89azfEeEBsbYUKF75Q9xVMqpUnvcsciF+ZNal9XaOp/wBq0SGGDjZKLNPVIp7GKQNULjTXCnnUkUorGM/j+A5mLIQJ3B2nmQaH2otNctui3FIysp2I35jY1rnFAuOcPLHOskgAFRzGuv1oCtAB+x9u8PwWuWbbN4k7zvF0/uOND6nnUuB7AW0bM9/EXQNchfJbMR8YBkjykD20oxw0d2qXAZV9G/umdProaLyZO9DigplLiCQR1idOXIe51+VVw0c6s8WUkrGygz6kiPsaoKPKkYkuwH2uwXe2syqWZDIjeDAaBz2B9qxeGvsjDLmDAyIBkHyivTbjCnqpI3gUKJHn9zv3BOS6S25YET7tTsH2dvuJ8C+RbX6AittiMOCOvzrlnQVqBWwJg+zYQTdOYj8o+H3O5+lCu0qjMjDQ6r7CI+U1rL7ypmstxfDT3ruRCoe7AnpJLeem3pQEfY7hnFAU7s/EBp5jp7fanYm9WX4VeJvCDsCT6RH3Ioxi7wVSx1AE6USc1sHcQ4SbjF0PiO4Ox05HlQiwmutXcRxFrmg8K9BufU0rCDpQKRTS2FuzwQNLaNss7a8vWjmJuRWZsWXuHJbXMd+QAA5knQDzNEjavqsXV2jxKwYQds0HQ6jfeRWQs4vs61ySfQ/TUfUUTTADFWhrFxdA3psD9NaFWEk0V7OXstwodCTp6/1FMivjS00E+z3Fin4N/Rl0ObmP9v4Vob+ADbVS4lwxboB2YbEbiuYC7dtgBhmjn1FMdJWu9nrbHYA+WlNTglxf7O4R660ecg6xTWdjoo9+lExTwt+9aE3bdtwPzK2VvcNp7TUWM7U20CsqOUkAsNAobTn8XigadatXOHj834r8gxAUe2w+VUcWWvWyjWyoYEMCV05GI3gzB2rNpdhoy37RuAvjXtXsOivCMrMgBYiQVDr8RI8UaHc15JftZSQdwSD5EGDXrto3bJ7xTNtWKMyypUgwRcQ6rrz1B66icX254j+84gPljKgWTGZtSxZo82IA10FLpitUZCK7U5tV2hQLPoLs1jRfxjughLVkWrS9FkQT5mG+dGuJYsWULxm8SqANMzO4RRPSWFBeyeE7u5dO4eII/SAGHLQw40q32iuBRZk6d8pA65QzHTyiflRRsd8dhkPJqYLUVtp2+W9MucSsr8V22PVgD8pmnHLdcoVf7R2E3Z/+mzeb5ZUNULnbfDATlxMdf3a//FAaFoxomprLWRX9pmAObx3YU6nubkD1gaVPa/aNw5v/AKiP8Vu6v3SjaAEL2W3ntuPw3JKkCYJ3B99alwOOGXK7AMuhk7xzB51Qbtpw5gR+9WCP7xj6MKhTj/DdxicL/wC4v2JigYv43E5rcprOo9m5j0n5UNGIbmvyrjdrsEGH/FYaNj+Iux32qGzxDPraZbtsk5XU6MAYkGkZPJ8kkljtV5tFgb1AjtpIjXlrT7uJCjWgTWiUNA1HvQ69fFLE45SI19qFYnEqB+aiLKRJiMYKB8bxkWrkfpI+en8adexINDu0FtltOGUgiJB0gZgPvpQZHbYH7Pa3tean+B/hRjjR/DaI/rlQngiN3ikAfCza6AqJB19dPWrXEMb3nhUQBy5+5oD8bYPwyVZa4AKhD8hqeg1NULt/Nt/Ub1h2bLgl7/hrhWSTdh4AIyhAALkkeDxsZnQ6+VEuyt0tfVHDZLh7txo+ZGHdIzMTIUAhtNQSCTO+E4LxU2WaVz23jOhMTBkEHkR9djWnxHaQOn4Np1uHMFdhqAzHNkCkyQG3O0+dApGSouYK3UXFLgtnOTAG8b6bVZwlzwK0RI26EEhh7EEe1UMbek0xyxk4Oy5Y/aHZtgDLdb0AE/M7UTXtwSqMmGvMHBKwEAIEAyS/h35xPKsLjcMisrZRqI6bHy9a0XBsG7qGFtMhEoXBYDk2hM6gDy0BpZTaPQxtSVh+1x3EudLNpB/euFm/yopB/wA1TY3G4pbTMHuSokKltQDHLxyYPWoMPhnH/qR5IFX6gBvrREYNCDmGbrm8f/ympPLItxQ+wFcK4Z7mZQwzOY1EjwHwz7Vcl43Eecf6QKq8N4dbtCFUAchuADrpO2oP0q93S/pX/KKXbCCsXgDmkAZbkreBJMjLAIGni0AnciOgryftVwy5YvFbg3EqeTDaR5+XKRXs1tshykwN0PlzU/4eXkR+kkiO0/C7eLtG3mXMJKMCCVYbaDcHYjp5gVSE+OhJxs8Ty+lKug+Xz/jSrpIHs3BMW6XcwJICwQTIIJXTy2HyFLF3rl/Em8/gRAbdlJBhTBd3I/M5A05BR1NR4e4ApI56fL/zUsDQHc61CUn0NhjUUEAgMFizdAxJA9F2HrE1MEA2j20qtbO1TmOppLKj1mlfUFTpStvXWedKwQVdwCfu5BUEMRIIkH8QbjnVBezWGO9iz/kX+VGcY2WzHVgPcuK7b61gAodlMN/yLX+RZ+cVVv8AZHCMZ7sCP0syj5AxRbieMKqANJOp6CJP2ofgbzMS2y/esYr4PspgwT+FMgjUs2h0OjGJ3qHE8ZuWCttXw9sBVgPmnQZWHwnZ1Yctq0WHMbb1ju2l9kvCAkMs6ojaycw8QMa6/wDWaaKt0LLrQYsdq3Am4qMv67TAqPWCY/6stTPxA3iMu329a837z0HoI+1GOAcUa24E6fcdP5edUcXFWTlBTVdM2+JvKigDfnQPG42dBTsTfDmZaqmUec+dE4pM5aTmavcax917RORZNxW8IYT4gYIDbaR6Fp1JNPwdoc6qcX4mUhE3+ce3X12pX8IphxuT/BV77ux+KyKSohBnZoGxgEkf4oI030rtriLuSUskoSASSIhQukM4J+ESAtCb1yT4pM6kmSSepO8+dWE4mwUKAAAIFH0n8nTK19qX6j7t4XoFl0Z1bN3bBkbw5wRqZPx7xGg1oNe4q6MQ1sKwOoMgyTI9QNI9BHnMVWSQACTJMayTO/LWrTRiF7t/7QD8N+c75W6z/Wu6uLjv2C42taYOXiZYZci7R16Ak9ZAj3NX/wB6z7roVVSBp8LM4j/MR576cgimDB3BirwuQKJzts2fDuOjIxNtSe8LbnWQCAeo8v7oqpxjiavsgVRGsAEwGkCNBown/CvSgPDsQMpE6kkxpy0EUN4jjcxgHSt+EGEHNtvo0C3O9UhUfqrDaRtqYBB20JqXDcZdFhhcZRoMsSIMQRoNNR7Cs5guMXE0DSOja/faj3DMey+MAQ+VnB20PxL0MfTelnGi+O46rQb4bjDdbwLckfDmWCOZBJMEbid4YjmKP4JLmzbbRJ5Eic2h1GugFU8KNdivnH8jRfBNB11G2hqLLouWrq8zPXcxrpPzqwrgjeoxEgimmDz9gP41gkjVFcFOyAdajdhyrGPIe0/ALoxV7ul8BbMN/wAwDH6k0q9NvJJOgrtWWQm4IG4dgQsbHWp2bxien8aVKlfZofaizairaFuWtKlQGOrdWdRB/rpSuppIpUqxgfj2JCA/qn5A1YDQKVKsYF4yGuANmCgE6RJ1H+9TXb4ywoygUqVYxLhcTyRfcxJrI/tABz2p3htP8nP3+lKlVMf3Cy6MoKfbfKQehB+RpUq6H0IbJ8SFQKN9fvp9IqTh+DLkTtSpVGP2o48i/mP+5axeNRLgsJM5DcuHoo0AHqd/IedYtr5dix3Yz/t7V2lRx/czqhqI24aYTSpVYYbNMLkagweR6HlFKlWZixx22GNq+BHepLAfqWAfvHtQp8RypUq5Y9Ecq+onwLgLcMagEz5Rt8xQ0mlSp4dspD7UINWsQBbdknQNatmRylf5/euUq2QdGz4fIVVY65R5g6bg/wAxRO0+2596VKuZ9lkW7ba9PUfxq0tylSrGHE1XugUqVFGMvxXi3d3WSJiNfYGlSpVZLQp//9k=">
            <a:hlinkClick r:id="rId2"/>
          </p:cNvPr>
          <p:cNvSpPr>
            <a:spLocks noChangeAspect="1" noChangeArrowheads="1"/>
          </p:cNvSpPr>
          <p:nvPr/>
        </p:nvSpPr>
        <p:spPr bwMode="auto">
          <a:xfrm>
            <a:off x="0" y="-1265238"/>
            <a:ext cx="3952875" cy="2638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data:image/jpeg;base64,/9j/4AAQSkZJRgABAQAAAQABAAD/2wCEAAkGBxQTEhQUExQVFRUXFxwYGBgWGBgXGBgaFxcXFhYcFBgaHCggGhwlHBcXIjEhJSkrLi4uGB8zODMsNygtLisBCgoKDg0OGhAQGiwkICQsLCwsLCwsLCwsLSwsLCwsLCwsLCwsLCwsLCwsLCwsLCwsLCwsLCwsLCwsLCwsLCwsLP/AABEIALcBEwMBIgACEQEDEQH/xAAcAAABBQEBAQAAAAAAAAAAAAAFAAIDBAYBBwj/xABFEAACAQIEAwYEAwUGBQMFAQABAhEAAwQSITEFQVEGEyJhcYEykaGxI0JSBxTB0fAzYnKSwuEkU4Ki8UOTskRUc4OjFv/EABoBAAMBAQEBAAAAAAAAAAAAAAECAwAEBQb/xAArEQACAgICAQMDAgcAAAAAAAAAAQIRAyESMQQTQVEiMmGB8AUjQnGRocH/2gAMAwEAAhEDEQA/AIKYy1MBXCtA8hkQFKKflruWsAjipLl5m+JmPqSaUUstE1jIpRUmWobt9UgsYHuftWBGMpdIlQjnUmXzqnbx9poAuoSeRMH0g86KYawkNncoREQuYMNZggxyHPn6wLQ7xyXaK8UgfIURfhy+LLettHLVc07BZ3P2pXeCuFzAhoMHLJ15cpPPlGm9EHCRRDDoaUirVzhV1ZlDpMxrsATtyAIqqVNYDTXZxlXyphtCn+1MrAZG1oUwpUzetXFwdpgMt4A5Rowjx6ZhMAZd/lWMlfQMIptFzwYkeC5bY9FYdAT/AC8/pVe7wi8P/Tbnt4to6eooB4SXsDjVjA8BfEBu7tBwCJJyAAnYZmgSek0xrRESDqAR5ggER10I+darsnjUNruGZUbvCyliFVg4UHxHmMu3OR0rD4opypmL4n2YRGy3bGRvMb8iVI0PtVW12Ntt4lQwPUivTO0NkDD5HZWclDagy0k+MwD4fCWnQSSNTS4RdFpcsaR9edBsvwalVnlGL7IkfCI9z9jQfFcBur+UkV6/xHGq9wKAPPShnE7ADAfOsLLI4+9nkFy0RoRB86iYV6rieFo+4B9aEYvstabYFT5fyqqhas6IytWefGoyK1uK7JMPhYH1/wBqEYngN5fyE+a60HBoIHIphWrN2wy7gj1BFRZaWgkaHKQRyM/KtlZWY6VkCta/s/47aHoI+WlJJFIstHDTSoqtmlUx6NLZ4ZbcgJfBJjTL5FiTLCFABneNOtUcVZyOyTOViJiJgxtTYrkVY8lyTXRzLSZCN6t4JRnBOoEsQdjlBaD6xHvSVJFy43iJKjWfiOdmbfU6Aa0Gwxhav96KeWlFW7tmCAYBIBAE8xIGv5o1idfLaqePJFq4RuEJHyrWBwaaTAF3jDXSRakKNHbKdJ2AOup5eo3mnW+F95lQqwgAaTznYEwNvXX2Gj7EP/w3dqgzSWObQsr+ItO8mY06ATsaPrhLQZiLajUiVAB0J2jWoSybPdx+PFRVApuxOHe2PC1sxGmg06gDUnqZNBcdwy9gxKAXrYjPAKuBrLQDDQIkwD1rTdob9yxazW070kgBCWB1kj4dxptB3NB+E8eJTNeRralspVs2hjUWywgjy5e9Km+ykscZJpjbWoB6idamUEVI1oA6bcvTlXQtdSPm5KpMmtY64AwmQylTm10MTE7bD5DoKr5alC0lrBtsge2ahZDV9lqBhWFZVKUw1aK1EUoikBWuo5X4WK+hI+1SFKYy1jE+H4ldUQG0AiCARERGvlT7mPDfFatkkySAVJ1EyQecVUy11FoDqcgxw69bzE90AvILp+VR85UmeebXar73rOVvFcXpIB+3T2oNYMCo8XcoUVWSkScPbxzS4k8vUWDaK5ijrRJN/STodKY9KyaTiuiHR14ncEV7oqtcNWStV3pyhWvWwRqAaF4ngtlvyAf4dKMMKiNBqzGXxHZsflYj1FaHsTwQw6uwhWB031H01FPZaJ9l3i8V/UpHuNR/GpZILiUg9mjt2AAAAIFcq3kpVyUXozJrldNcqx4pe4Zhy5ZVgErAJ21ZZmPKascVwn7vaIJe4SVbwKCol1tBVYRJl5gmYBO1TcKVQtuYlnLH0AZV/wC6jF54HWdCNp9+vnXNPJUqPX8fx16ab9wPbwCXrlxdVKgZszhdSoIC+EgmAOY9agv8Ea8l0ISTEFSAGYMIzLBIPp19Yq7w7BKjsFLFe7s5S3MIhtiSAJPh1NF+HYDKz3dZKhAJMfEGYxtOi6+tbHNufEfJghwv92Y/hPCx+7ori4joTBBa24g5T0MeGjYBBPpNajFYhrYJCNcHNEjNB5qCQDHSRpPSDnuJ8Vw5dVC37V15UB7Lopg6gkwBEjUcjzp5YH2i0M6qmBOLY66biWZK22XU921yWhmI0kDwrMkR9qp43jdq2vcOxbvUKpcBLNuMvicFdCZnMBP5dTV7G4tU8NwgMRzgqyn6Gs3Z4Ml3GBrlxggOeAC0QDqSebMFHWFfpU4K9FMsuEb9grgR4cszG5AgE8yOXsKthKuDCWpAFzQzJIy5T4Imdx4m6fAetSW+HSCRctnSYBk7gaxsdfOupHz8ouTbDHZjCKLbXYDOHyyRIUBQZ8ic2+ugoncsLf8ABdXooYjxKdgykA/EepAiKAYMX8OZAUgkSrQVPNZGmu5kbRrRDFcYvHwi2iXSSs5pIzksVEwAdRG/xciax0wklGmjMPbgkHkY+VRFKtNbI3BHqD9eh8qriscTImSoWFWHqAiiKRkUzLUxFRkUDCa0RuCPUEbb11Eq+vF73/MY7bwdjPT/AM7U9eKNzS2ZMmV3iBrBgbDQRWHSj8g8VWutrRe3xBBAezbIkSQPFGYM0E8yJHkDpEaib5BdiohSTA6CdB8qwJVXZJhqWJpWqt4vg7PaDFiC2oCmDHU8+m1LKSjtlMOGWZ8YlRbgA1IHqQPvXQ4OxB9DP2rz/j+Dv4dyWF0KToxJ19xUTcRPcnxGSdxuI896eGXXR3RwcFxs9BY1A+9Y3s32ofvBavNnViArndSdAGPME8ztWyuTXTGSkhZKiJj5UxhTnplEA1ql4beyXEbow+RMH6E1CwrkUr2FHoRNKouHtntI3VR841pVwtHUmCuB8O7+7lLZUVS7tpoqxO+nMDX15Vpwti34Vs2RKsozhbhZhBnMQS0CZA6bais1wHiXcXc5GZSpVxpqpg6TpIIB19OdakY7Cspi8WYqSJBDF9MoVYgbHy1HIACrODBxr8lK9hllDAC5/CAIXTOyhR7zA6VNcaCp6EH5a/wrneqQoLKcvwgsNDB2E77/AFqvjLmhI/Sfr4dPnXnyds9mKpDOE3SzKgGvdn6XGA+9aZrcKAOVZ/skoZ7rj8sWx7FiY9/4VpWWu7Di47ObJO9HLo2NcuW1dRmAMHnyOokecE/M08iRTbf3FWJGN7a9ns6DLCw05tZUHcrHOY0/vHrQrC4VbahRJjmdyepNeg4uyLltrZMTziYggz9vrWIS5bYt3bFlVioYrlDFTBKjMTHnzpHFXZz+RzaS9hioDvUpw3Q1Bjsbas5BcdVLsEUHcsxAAj33Ogq6i7yDpvptJgT010rHLwIO7I2+lPS48yGg77xsIEDYQNB5aVMbQjQ1EUigCqJl4jdUgkzHUKdOYmJiq2LxZuGW38v6n+upNOK6b1WbnWM5S6saRUMb1PFQxREGsKiqYirdvgt46suRermPpv8ASlbS7DGEpP6VYPFPq6Th0DD4zsXYlUU+xj2Mn0qlcEGJnzHPzpY5Iy6KZfHniScvcgunSoE3qW7UdunOcntAkwoLE6ADmTVzs9ZvKgN1yWkgLIMCSJcx8RMmBtp7Db166sdyzAkgELlzNJgAFwQNTzgc5EaydnHe2WU5Tb8PdstzvAwjxQwEHUDaRqa581ntfw2MVFu9sK9oOBnFWu7zZTO/86z9rsTZtStwG6Apzu+UKCAsADedTqsmeYgA7rD4sdIobjrEZ2LuxJJAYjKgJAbIoAncamSJ3ippuqR6FK7aPnfELlcgE6HTqOnvWlxHaS/cOfOttVUaDKSWA3AiZJI6UE41b/HeFOrmBGszsB61vOwX7Ou/xlsXmDW1i4VI+MKyllbXmDGnWu1XWjgdXsI8PZrqIwU5mRSVUEwSoJEDWiljs/in+DD3vdSo+bQKkxH7YsT40w+Bs28jMk3LpYAqYMqqr96FYr9pPFrg0u4ez/8AitZj/wD0LVTm/gn6aNBZ7C41t7ap/jdf9JJq8n7O74E3L1lB7mPcxXnmI43xC9/a8QxP/wCsi0P+yKbgOC2Ll0HGPfuJ+ouXb6mK1yDxR6nhOH4eygtniGFlZ3dAdSTtn86VC8P2U4CVGnL80z76V2k4h0RXccrKR3SDcgiNJAB5eU+Rj3k7+2xAVMq7tBMkkwATBMADp+Y7wCR8U0oreFxKnQiSND5qQRSPo4cUm5qw53y23KghxBIMOcpA0zZtZLGAGIYCDoCK5i3ttaa6rba6EQY1IYDn57jSm2+A2nEliLZGUWlOURAU6jxRpyI5zNMucEyWu6RibIHgB8TWvIR8dvy+Icprk58pbPZUeK0GuxYjDTGrOxPrpR8UF7NWilhQY3J0MgyTEHnpFGRXoqjkJEpo/wB6QprHUH2oMw9F18jv715Zw44+/bxDnD9xbV+7tsM2YkyngDA5hmyk3NvEYBglfU5jyqlxW7/w2ITNlIt3IYcpViGB8t/alkZxUuz5241w+2Ly27CtnChbr3C7d+5MO5EEBM2YABiSAI132DdsreFw9m0Lj3LgaHggi4gYwWuRopUFQrDN4RMiGqo3Y/ENbdhdZCYcW0BCtdWYaSQV+NtOZ1oT2n7EXrI70Ob+sO5EEyYBZcxIB0kzofmEM5Rej0PA41L6C5bK5SSsDMIZRLLlYlgQCN9wQRIq2gHnWX7Idnblmz3q3gPw1Nyy5VoGjSGHxQc8LClSSNQczauyCVnwnZlIQoShGoInUg84ncGdDQUldHPkwf1RImaoBryq68RVNEJMKCSToAJJ9BTHI0Nio0tlmAXc0VscMMTcOXy3b5bD3+VVuNOiWWVBB30YBmMEQXO2hMbAGDpEicsiXR0YvEnPctIs4NVtHT4v1nSOoQcvXf0oF2q4k1u3cgsWCmMsztS4dxS7irSlbdxniGhCi5lOVvE0KPEDpOntXV4LiGnvdv0rDE65dW6SYiOehrn4TnLZ6fPFhhS/0ZXs12zKlLN5UuKohWZBmHPmSfka9EweGsX1BBCZhoQSPoZFZheyFm3nZbEHzk5CZIygnw6g68oihgxL2sVhR3nhLMHQiGRlQyD1BJkeRp5JxemThKGdO4/5PT7nDcMRkFkFfDLAubnPMQdCT8MaRrtFY/ifDzYum2ZI0KkiCVYSJHXkfMGtthsNKBpIJEyCJ19RvWK4gLgfLdfvHSVzQASgdmt5gABmytJgc6pjyN6ZzeZ48Yw5IqYkeFpMCDJidOenPSp24vaYDKwMDf1/2plypcF2JGKcOE7sAgs+qqdjBX80joB6itkx8xPB8n07i1dklrG5gQCdAW0mRE/PUbc9Z0mn3sXfvn8DLZgEakBgIOec4KtoNVIBgHeNI8ViVs3hbsDv8yslwuFukXhkkEr8WUqJjWZOYmaL9nezli3bDlEZyD4/zQdPC++066nU9TJhDid+TJzPOr2Cs3bztbW9aVs3fO/huEZjNrDqwDLnEZnb8sj9QOs7CYhreMtstsiyJVgoOS0rKVU5tgAYnMdYJ3manbvtZYDujIDbW0f3drMZ0dGKZH01QurySdIDLM1kMHxq8g79L34LQrKFKlH1j41IYwzCUI01MVTokEuNcFa3jeIT4bf7w7ozbN3n4gW3A8R8QGmg5kVRW3RThuJt38VdUKSmVU72CqrZBtsXa2F8LhmgBQAS45DNWmtdkLdwTaxVlvJiUPyIqkegMxarV7CnkRpWl/8A8ViBtbzDqpDD6VG3AbiaMjL6ginowOGEPLalRYcMbqflSrUEa1LD2izKvUgfMxT2FXOA281+35Gf8oJ/hUTy4xtpF3GWhh72RT4G1Wfy6nwz7aeVEbbyKg7V4EuneJOZCJj9O5+X86GcI4h+Vt64c+Li7XR7uKd6ZpMOp0K6EGXAE511kgfrG+m/mdyKGhFq5EEGCNaJWbgInkTqP0k8vQ8vl0q3j5b+liZYe6LFcfUUhTorqOccBprQ7jK/hXCND3bjT/CYjzmPrRJBy+VV+IWcyOOZUj5gig+gmW4JjLV20DJkRMyJIDZjziSRtNWMXh1dAobMeaB2tq5JgB2ylo5wIkSCORzvY64TZIj4W+hAP3n51oNOYilORSMnxjBXcJiUYBUw8rIsr4LbFQCQs6aAAGANSIXY6lMUuJCJaBVAyM8EldDy0JkiZTfrEiViMOpUjRlIhlOxB3BFC8KlvDWwpeFUkhrjAGCxI1O5Ex7Co5FW0dWGfJ8ZBe9gmWNQAefL+ddzogkTIBBaYmYmRty9vczmMZ2qWStpmxd0kwEUGJ2ByiAB/wCapDhmKxBnFXDaT/lWj4iOjNy+vtQ+qY1YsTsKcT7TDN3dkG7c/Smsf4jso8yRQ61ws3WzYk5z/wAsE92P8X6/fTy50WweDt2kKWkCr5f6juT6122NapHGonJm8qc9LSEixoNIECNI9OgrqYh5/tH/AMzfzp6DWoSNTTnKSriYnOxMkabliJYfKSZ86GYp8zsxClmXJJUEqhnwoSJXUzpz9BVq4BM84qg+9Lx3bHlmaiox1/1noPAWzWFM7JP/AHD+dCe0aKDmNvPIjQkFcuZp0Go39I86n7J3Pwd9mj2qPtIrQACSGJ000ISQBAmDBbUnnygVGOpHqSXqYv0BtpMOzKFDB50AIcE+FoDFwpEZh9fWv2ru2Qj3HN5GQFfjYEyAckzqsnYHLPMTTeDIzXVKgnKGYxyGUiSeW+9FLXDrty4rL+JbmGUQCwPxBDzEcj8wdas8ijp+5zeOuUW0qA/ZjD20w4vrpaCg5RvACuFth4KltGMxOaRAgVlu1Ha97rr+7uyhkKi2NtScrEEjKSSfnJGlbjjmNs4hv3PDQ0hiSXa24cA5pMFnbYcisTyE+f8AFuz120Q3hZp8QCZWQmZ1nxAwNTJOhmWii7rR0RWzP8H4dNy730kooI1kMT4oY76gH3Io32g4baNgPbHx5CDzyhRmJ0EANmHsu9EuAYdLiPdcxnc8uSAJ91aoOMXosW0UwG8Q6j+zygdAIPv70qfQzXdA7sfizh2stcLFWLSh1BSSlxW15rmPq3kKO8bsNhrxUNNtgHtN+q22qn1Gx8wawVyw6BL4clcxBAPwlMhfyIJcHlqa9Mj994Ul5YL4VipjnbIDMB/hlT6I3WrxZJlHA8dvJ8Fwr6Ej7UTParEuMrXXIrMWBRCxTBQVGNufrb50qiR9KVa2EKMNKJ9k0m8T0U/cD+NDJ0o72UteJz0AHzM/6akcGNfWg+xAOtYnjmA7q5K6K0lY5HmP65Gttf3EVTxuEFxCjfPoeRFM4pqjt/KM/wAM4hOjb0ZXEhVz51Uba6z1AG7f161k7uHZGKtow5/YjqKjt8RNom5fICaJAaGgiJTqAd/XUa1yLx+MrLevao3uDxKXlVg06+A6BwRIIcA7xy5g1cw1xiIdcrDeNVPmp6eR1HPkTieI8VN20GRbS3hlZRaGuRj4WuXc0AabanwmYMxq8dxFFT4gzEEKEliWj8uXUevKupPRJhHnTywoRwDEXnsg37ZtuCRDESVEQxjaddwDpsKIM9MzGLwfZ5cNeukHSSEk/Chhh66QJPSiZttQD9pLsr2vEcjqQV/LmttMnzhxp/dqLsjxd3dLDHw5SM0ElQusnrppHpUjnaqVB+8sb0rYUjWjxsWYgJm2ALMQZmGzR8Men8qHY7BKkMhzI0wT5bz16g8wRRM4NbKF+0APDI6xVBGJO9FsSnh0iKFoCDtRIzWzp02quhlquqcwNVFXWsI0TIsk1Wu6Hardvc1Rxba1gPorOZNU7h1q73RCZ/CRmyxMGSVA08yyiepFBruIcGWtGMwXRlPiYjKN9zmU+hBoWJwk10azsjiYZ7Z/MJHqKNcWwzXEGWJGokgaggj2MRp1rH8NulGS6uokHTU7ZmEc4E6iR51t+9XLmDAqdQQdwdq58ip2et4cm8fF+wKs8PnOqNCllN1WhX0nNkABBH5t9AN4NLtZ2vsYS13NiJiHj4ljcN/e60Re+ghjEmMm06bN5anSeVY7EcJF3G95cBcr4jcafxJzZTAAVWXaIOXKfKjB8lTHnFR6K/ZjAC5jVu3DluZWdAQdxC5mBjX4hr59K2PEOEOWN1ILxBX8rqJka8zPlsPUDVtf8XaeZ8DL8iD/AKjWtR5rphFRVE2zz5uzZ7lxh5kB5tt8alixM6awWnqY2mgONwJVxmmAkCQ0jKCdB59P41649lSwcaMOY5jo1V+K8Es3wC9tWZfhJnTfSARpqfmetBw+Bozrs8Ps9lbl4rZshVUO4a4x8IUi27M0bmcqhdyEXbUj1PsdwezhLH7vbJdCSXLalyyhWnTQQAAOQ61OuEyEZQgK6DQiB09PKpUxXIiD5f8AinSoRnmHEMKcPfuWW/I0A9RAZT7qVPvUtpqI/tFsRirTjZ7Q+aM0n5Mg9qC9/Gg+dEIVBHUUqrJesgamT60qNGs0StMVq+zqxbJP5m+wA+81jsI816BhMJ3dtVO8a+ROp+pqaOTAt2Wgk1GbXnTe90rhfSnOoGcd4aLi6HxjY9fI+X2+dYzEYZHBW4iuOausiR5HYjqNRXowsjnQXjvCp/Etr4vzDr5jz+9BoVoyXAOGBHdFIS27qyBFgoQIbUzpzka6+QrSXeMXLdy3hk7y7dNuWdEDd0sBQxUeESdlPITrpIRhPKpcDixYe27MY8Ya4VzMods/jIElJ09I6CpPHck/YZS1RvMLfDoGBmRvtrz05Vx3oRhsUq3hkZTbvGBDAhbsZikjYsPEo5+Lyoo7aMY238vXpVbMUuNW+8tMo3Kso0mMylZ+orFX8K2HxPetJtXg6OyiO7Lb7DQSoIPIT012t5tQDAEf71Fi+HpcDKbhyEMIBC5hMakEHUeYqckTkt2QcCzkaxMsba5ywKyo1adzIggQARtOhXi16QiSSR4mkyQYAyz13J8zXluIwbYZ8jXiviAGUkKA5kOddoBJHVCJ0radmcaMRbEkLd1zKxAmBOYQNjz8/KggXei5ik0nlQfNrpRzGWSFJJUCJ1JHInYjyrOYjH2rZYNcWVJBAIYyDBgCiRyLYUtJ4TFDjiFzZQylugIn5VnsfxhrsgEqg2A0nzbrVXhtwLdTYGRqSRofTka1is26Dwk0IxtzWiL3YBFB7xkyaJOZneP35cQZAHLkSZP8KCriWUyrMPRiOUcj00qfj1wC6wWI6DloKoJSlIrQb4Rxm5bcfiNl2I309D6D1GlOxXFbltmu2TmtzLgicsnUhZy5Seo0+VUcFh87qvWtTwrA90DJBJP06ff50HG9BWV43aHcK7QreElpY8ydf6+3lVmz2mRbhDSROhPMRE+h5VQfC2lzZLaKWiSqqCeXIa702xatswsXxAn8NxoyE7ieh6HSZoQhxZ2rP6kbNXYx6OwuIRHmRpIAOvtWnwd3MJkEeRmvNm7NYiwc1pg46gwfcHT61Pg+O3rJi4rD2gfyqyFPSbh0qWzdzD+tDWawHaS3cG4Bqxa4kEbMJZTowHMdRPMdPWmMGr+GVzOx51XucPTdhNOtYtHEq30Ok+R1qHEYYHdmA6bj+dYJh+3PDr95rIwmHuXwveBskeHN3cSWI0MGPSs8nZLip2wDf9V7Dr93q3+0TtbicJfS1g75tqbQdgqoSWLuoMspI0XlWLv/ALQOJNvjb3s2X/4xSts1o1Z/Z7xU6/u1oTy/eLf8KVYc9sMf/wDeYn/3rn86VC2a0elYG9BB6Ga9D4fiHZfxBBIBB6hgCJ89azfEeEBsbYUKF75Q9xVMqpUnvcsciF+ZNal9XaOp/wBq0SGGDjZKLNPVIp7GKQNULjTXCnnUkUorGM/j+A5mLIQJ3B2nmQaH2otNctui3FIysp2I35jY1rnFAuOcPLHOskgAFRzGuv1oCtAB+x9u8PwWuWbbN4k7zvF0/uOND6nnUuB7AW0bM9/EXQNchfJbMR8YBkjykD20oxw0d2qXAZV9G/umdProaLyZO9DigplLiCQR1idOXIe51+VVw0c6s8WUkrGygz6kiPsaoKPKkYkuwH2uwXe2syqWZDIjeDAaBz2B9qxeGvsjDLmDAyIBkHyivTbjCnqpI3gUKJHn9zv3BOS6S25YET7tTsH2dvuJ8C+RbX6AittiMOCOvzrlnQVqBWwJg+zYQTdOYj8o+H3O5+lCu0qjMjDQ6r7CI+U1rL7ypmstxfDT3ruRCoe7AnpJLeem3pQEfY7hnFAU7s/EBp5jp7fanYm9WX4VeJvCDsCT6RH3Ioxi7wVSx1AE6USc1sHcQ4SbjF0PiO4Ox05HlQiwmutXcRxFrmg8K9BufU0rCDpQKRTS2FuzwQNLaNss7a8vWjmJuRWZsWXuHJbXMd+QAA5knQDzNEjavqsXV2jxKwYQds0HQ6jfeRWQs4vs61ySfQ/TUfUUTTADFWhrFxdA3psD9NaFWEk0V7OXstwodCTp6/1FMivjS00E+z3Fin4N/Rl0ObmP9v4Vob+ADbVS4lwxboB2YbEbiuYC7dtgBhmjn1FMdJWu9nrbHYA+WlNTglxf7O4R660ecg6xTWdjoo9+lExTwt+9aE3bdtwPzK2VvcNp7TUWM7U20CsqOUkAsNAobTn8XigadatXOHj834r8gxAUe2w+VUcWWvWyjWyoYEMCV05GI3gzB2rNpdhoy37RuAvjXtXsOivCMrMgBYiQVDr8RI8UaHc15JftZSQdwSD5EGDXrto3bJ7xTNtWKMyypUgwRcQ6rrz1B66icX254j+84gPljKgWTGZtSxZo82IA10FLpitUZCK7U5tV2hQLPoLs1jRfxjughLVkWrS9FkQT5mG+dGuJYsWULxm8SqANMzO4RRPSWFBeyeE7u5dO4eII/SAGHLQw40q32iuBRZk6d8pA65QzHTyiflRRsd8dhkPJqYLUVtp2+W9MucSsr8V22PVgD8pmnHLdcoVf7R2E3Z/+mzeb5ZUNULnbfDATlxMdf3a//FAaFoxomprLWRX9pmAObx3YU6nubkD1gaVPa/aNw5v/AKiP8Vu6v3SjaAEL2W3ntuPw3JKkCYJ3B99alwOOGXK7AMuhk7xzB51Qbtpw5gR+9WCP7xj6MKhTj/DdxicL/wC4v2JigYv43E5rcprOo9m5j0n5UNGIbmvyrjdrsEGH/FYaNj+Iux32qGzxDPraZbtsk5XU6MAYkGkZPJ8kkljtV5tFgb1AjtpIjXlrT7uJCjWgTWiUNA1HvQ69fFLE45SI19qFYnEqB+aiLKRJiMYKB8bxkWrkfpI+en8adexINDu0FtltOGUgiJB0gZgPvpQZHbYH7Pa3tean+B/hRjjR/DaI/rlQngiN3ikAfCza6AqJB19dPWrXEMb3nhUQBy5+5oD8bYPwyVZa4AKhD8hqeg1NULt/Nt/Ub1h2bLgl7/hrhWSTdh4AIyhAALkkeDxsZnQ6+VEuyt0tfVHDZLh7txo+ZGHdIzMTIUAhtNQSCTO+E4LxU2WaVz23jOhMTBkEHkR9djWnxHaQOn4Np1uHMFdhqAzHNkCkyQG3O0+dApGSouYK3UXFLgtnOTAG8b6bVZwlzwK0RI26EEhh7EEe1UMbek0xyxk4Oy5Y/aHZtgDLdb0AE/M7UTXtwSqMmGvMHBKwEAIEAyS/h35xPKsLjcMisrZRqI6bHy9a0XBsG7qGFtMhEoXBYDk2hM6gDy0BpZTaPQxtSVh+1x3EudLNpB/euFm/yopB/wA1TY3G4pbTMHuSokKltQDHLxyYPWoMPhnH/qR5IFX6gBvrREYNCDmGbrm8f/ympPLItxQ+wFcK4Z7mZQwzOY1EjwHwz7Vcl43Eecf6QKq8N4dbtCFUAchuADrpO2oP0q93S/pX/KKXbCCsXgDmkAZbkreBJMjLAIGni0AnciOgryftVwy5YvFbg3EqeTDaR5+XKRXs1tshykwN0PlzU/4eXkR+kkiO0/C7eLtG3mXMJKMCCVYbaDcHYjp5gVSE+OhJxs8Ty+lKug+Xz/jSrpIHs3BMW6XcwJICwQTIIJXTy2HyFLF3rl/Em8/gRAbdlJBhTBd3I/M5A05BR1NR4e4ApI56fL/zUsDQHc61CUn0NhjUUEAgMFizdAxJA9F2HrE1MEA2j20qtbO1TmOppLKj1mlfUFTpStvXWedKwQVdwCfu5BUEMRIIkH8QbjnVBezWGO9iz/kX+VGcY2WzHVgPcuK7b61gAodlMN/yLX+RZ+cVVv8AZHCMZ7sCP0syj5AxRbieMKqANJOp6CJP2ofgbzMS2y/esYr4PspgwT+FMgjUs2h0OjGJ3qHE8ZuWCttXw9sBVgPmnQZWHwnZ1Yctq0WHMbb1ju2l9kvCAkMs6ojaycw8QMa6/wDWaaKt0LLrQYsdq3Am4qMv67TAqPWCY/6stTPxA3iMu329a837z0HoI+1GOAcUa24E6fcdP5edUcXFWTlBTVdM2+JvKigDfnQPG42dBTsTfDmZaqmUec+dE4pM5aTmavcax917RORZNxW8IYT4gYIDbaR6Fp1JNPwdoc6qcX4mUhE3+ce3X12pX8IphxuT/BV77ux+KyKSohBnZoGxgEkf4oI030rtriLuSUskoSASSIhQukM4J+ESAtCb1yT4pM6kmSSepO8+dWE4mwUKAAAIFH0n8nTK19qX6j7t4XoFl0Z1bN3bBkbw5wRqZPx7xGg1oNe4q6MQ1sKwOoMgyTI9QNI9BHnMVWSQACTJMayTO/LWrTRiF7t/7QD8N+c75W6z/Wu6uLjv2C42taYOXiZYZci7R16Ak9ZAj3NX/wB6z7roVVSBp8LM4j/MR576cgimDB3BirwuQKJzts2fDuOjIxNtSe8LbnWQCAeo8v7oqpxjiavsgVRGsAEwGkCNBown/CvSgPDsQMpE6kkxpy0EUN4jjcxgHSt+EGEHNtvo0C3O9UhUfqrDaRtqYBB20JqXDcZdFhhcZRoMsSIMQRoNNR7Cs5guMXE0DSOja/faj3DMey+MAQ+VnB20PxL0MfTelnGi+O46rQb4bjDdbwLckfDmWCOZBJMEbid4YjmKP4JLmzbbRJ5Eic2h1GugFU8KNdivnH8jRfBNB11G2hqLLouWrq8zPXcxrpPzqwrgjeoxEgimmDz9gP41gkjVFcFOyAdajdhyrGPIe0/ALoxV7ul8BbMN/wAwDH6k0q9NvJJOgrtWWQm4IG4dgQsbHWp2bxien8aVKlfZofaizairaFuWtKlQGOrdWdRB/rpSuppIpUqxgfj2JCA/qn5A1YDQKVKsYF4yGuANmCgE6RJ1H+9TXb4ywoygUqVYxLhcTyRfcxJrI/tABz2p3htP8nP3+lKlVMf3Cy6MoKfbfKQehB+RpUq6H0IbJ8SFQKN9fvp9IqTh+DLkTtSpVGP2o48i/mP+5axeNRLgsJM5DcuHoo0AHqd/IedYtr5dix3Yz/t7V2lRx/czqhqI24aYTSpVYYbNMLkagweR6HlFKlWZixx22GNq+BHepLAfqWAfvHtQp8RypUq5Y9Ecq+onwLgLcMagEz5Rt8xQ0mlSp4dspD7UINWsQBbdknQNatmRylf5/euUq2QdGz4fIVVY65R5g6bg/wAxRO0+2596VKuZ9lkW7ba9PUfxq0tylSrGHE1XugUqVFGMvxXi3d3WSJiNfYGlSpVZLQp//9k="/>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4344" name="Picture 8" descr="http://www.que.es/archivos/201002/mano-bionica-normal-365xXx8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800" y="2362200"/>
            <a:ext cx="3160099" cy="2362200"/>
          </a:xfrm>
          <a:prstGeom prst="rect">
            <a:avLst/>
          </a:prstGeom>
          <a:noFill/>
          <a:extLst>
            <a:ext uri="{909E8E84-426E-40DD-AFC4-6F175D3DCCD1}">
              <a14:hiddenFill xmlns:a14="http://schemas.microsoft.com/office/drawing/2010/main">
                <a:solidFill>
                  <a:srgbClr val="FFFFFF"/>
                </a:solidFill>
              </a14:hiddenFill>
            </a:ext>
          </a:extLst>
        </p:spPr>
      </p:pic>
      <p:pic>
        <p:nvPicPr>
          <p:cNvPr id="14346" name="Picture 10" descr="&lt;B&gt;Ecco Claudia, la donna bionica &lt;/B&g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0" y="1373188"/>
            <a:ext cx="5048250" cy="3667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70305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Probióticos</a:t>
            </a:r>
            <a:endParaRPr lang="en-US" dirty="0"/>
          </a:p>
        </p:txBody>
      </p:sp>
      <p:pic>
        <p:nvPicPr>
          <p:cNvPr id="16386" name="Picture 2" descr="http://www.nutritotal.com.br/icnso/files/2647--aulas--Slide10.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74" y="2133600"/>
            <a:ext cx="5029200" cy="3771900"/>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https://encrypted-tbn3.gstatic.com/images?q=tbn:ANd9GcSTGKUfrqD65t7VC5adoEudyVSzPzsPKc5AlNf5S_7xFmC_f_gc">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1600200"/>
            <a:ext cx="3952875" cy="2343151"/>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http://img.vitonica.com/2007/05/probiotico_normal_yogures.PN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398" y="4419600"/>
            <a:ext cx="3648075" cy="1924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41535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TotalTime>
  <Words>224</Words>
  <Application>Microsoft Office PowerPoint</Application>
  <PresentationFormat>On-screen Show (4:3)</PresentationFormat>
  <Paragraphs>28</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BIO = vida Biografía</vt:lpstr>
      <vt:lpstr>Biología</vt:lpstr>
      <vt:lpstr>PowerPoint Presentation</vt:lpstr>
      <vt:lpstr>Biopsia</vt:lpstr>
      <vt:lpstr>BIO = vida Biosfera </vt:lpstr>
      <vt:lpstr>microbio</vt:lpstr>
      <vt:lpstr>anfibios</vt:lpstr>
      <vt:lpstr>biodegradable </vt:lpstr>
      <vt:lpstr>biodiversidad</vt:lpstr>
      <vt:lpstr>PowerPoint Presentation</vt:lpstr>
      <vt:lpstr>Biogenética</vt:lpstr>
      <vt:lpstr>Biogenética</vt:lpstr>
      <vt:lpstr>Biónica</vt:lpstr>
      <vt:lpstr>Biónica</vt:lpstr>
      <vt:lpstr>Biónica</vt:lpstr>
      <vt:lpstr>Probióticos</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rapersin</dc:creator>
  <cp:lastModifiedBy>rapersin</cp:lastModifiedBy>
  <cp:revision>47</cp:revision>
  <dcterms:created xsi:type="dcterms:W3CDTF">2014-01-29T02:15:47Z</dcterms:created>
  <dcterms:modified xsi:type="dcterms:W3CDTF">2014-01-29T03:25:14Z</dcterms:modified>
</cp:coreProperties>
</file>