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6" r:id="rId3"/>
    <p:sldId id="257" r:id="rId4"/>
    <p:sldId id="260" r:id="rId5"/>
    <p:sldId id="259" r:id="rId6"/>
    <p:sldId id="265" r:id="rId7"/>
    <p:sldId id="263" r:id="rId8"/>
    <p:sldId id="261" r:id="rId9"/>
    <p:sldId id="262" r:id="rId10"/>
    <p:sldId id="266" r:id="rId11"/>
    <p:sldId id="267" r:id="rId12"/>
    <p:sldId id="269" r:id="rId13"/>
    <p:sldId id="268" r:id="rId14"/>
    <p:sldId id="270" r:id="rId15"/>
    <p:sldId id="271" r:id="rId16"/>
    <p:sldId id="272" r:id="rId17"/>
    <p:sldId id="273" r:id="rId18"/>
    <p:sldId id="274" r:id="rId19"/>
    <p:sldId id="275" r:id="rId20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s-MX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3F65D-8E6B-4E25-8CCE-5B432683F50C}" type="datetimeFigureOut">
              <a:rPr lang="es-MX" smtClean="0"/>
              <a:t>27/01/2014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AADF2-59BD-4107-BA62-0E9511517859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934356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3F65D-8E6B-4E25-8CCE-5B432683F50C}" type="datetimeFigureOut">
              <a:rPr lang="es-MX" smtClean="0"/>
              <a:t>27/01/2014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AADF2-59BD-4107-BA62-0E9511517859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0696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3F65D-8E6B-4E25-8CCE-5B432683F50C}" type="datetimeFigureOut">
              <a:rPr lang="es-MX" smtClean="0"/>
              <a:t>27/01/2014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AADF2-59BD-4107-BA62-0E9511517859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048945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3F65D-8E6B-4E25-8CCE-5B432683F50C}" type="datetimeFigureOut">
              <a:rPr lang="es-MX" smtClean="0"/>
              <a:t>27/01/2014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AADF2-59BD-4107-BA62-0E9511517859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85289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3F65D-8E6B-4E25-8CCE-5B432683F50C}" type="datetimeFigureOut">
              <a:rPr lang="es-MX" smtClean="0"/>
              <a:t>27/01/2014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AADF2-59BD-4107-BA62-0E9511517859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212411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3F65D-8E6B-4E25-8CCE-5B432683F50C}" type="datetimeFigureOut">
              <a:rPr lang="es-MX" smtClean="0"/>
              <a:t>27/01/2014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AADF2-59BD-4107-BA62-0E9511517859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647473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3F65D-8E6B-4E25-8CCE-5B432683F50C}" type="datetimeFigureOut">
              <a:rPr lang="es-MX" smtClean="0"/>
              <a:t>27/01/2014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AADF2-59BD-4107-BA62-0E9511517859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396034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3F65D-8E6B-4E25-8CCE-5B432683F50C}" type="datetimeFigureOut">
              <a:rPr lang="es-MX" smtClean="0"/>
              <a:t>27/01/2014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AADF2-59BD-4107-BA62-0E9511517859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665522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3F65D-8E6B-4E25-8CCE-5B432683F50C}" type="datetimeFigureOut">
              <a:rPr lang="es-MX" smtClean="0"/>
              <a:t>27/01/2014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AADF2-59BD-4107-BA62-0E9511517859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613436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3F65D-8E6B-4E25-8CCE-5B432683F50C}" type="datetimeFigureOut">
              <a:rPr lang="es-MX" smtClean="0"/>
              <a:t>27/01/2014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AADF2-59BD-4107-BA62-0E9511517859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545657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3F65D-8E6B-4E25-8CCE-5B432683F50C}" type="datetimeFigureOut">
              <a:rPr lang="es-MX" smtClean="0"/>
              <a:t>27/01/2014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AADF2-59BD-4107-BA62-0E9511517859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265918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73F65D-8E6B-4E25-8CCE-5B432683F50C}" type="datetimeFigureOut">
              <a:rPr lang="es-MX" smtClean="0"/>
              <a:t>27/01/2014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AADF2-59BD-4107-BA62-0E9511517859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46868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google.com/url?sa=i&amp;rct=j&amp;q=&amp;esrc=s&amp;source=images&amp;cd=&amp;cad=rja&amp;docid=6ZidZIZ2rzhcsM&amp;tbnid=DJSPsVgrac-zwM:&amp;ved=0CAUQjRw&amp;url=http%3A%2F%2Fpmstrk.mercadolivre.com.br%2Fjm%2FPmsTrk%3Fword%3DPMSMegaShop2set08%26tool%3D5914785%26go%3D%2Fjm%2Fitem%3Fsite%3DMLB%24%24id%3D505183068&amp;ei=jRznUrq0FYTRkQef7IHYAg&amp;bvm=bv.59930103,d.eW0&amp;psig=AFQjCNGd6fVb7NPclkY1oFTNU5KnCO_a2w&amp;ust=1390964222823679" TargetMode="Externa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ncathymini.fr/duboutdeslettres/wp-content/uploads/2013/02/qq1sgBilingual-Kids.jpg" TargetMode="External"/><Relationship Id="rId2" Type="http://schemas.openxmlformats.org/officeDocument/2006/relationships/hyperlink" Target="http://www.google.com/url?sa=i&amp;rct=j&amp;q=&amp;esrc=s&amp;source=images&amp;cd=&amp;cad=rja&amp;docid=LYAraH22Ab174M&amp;tbnid=VrCjqr9AZSYufM:&amp;ved=0CAUQjRw&amp;url=http%3A%2F%2Fwww.encathymini.fr%2Fduboutdeslettres%2F2013%2F02%2F25%2Fpourquoi-etre-parfaitement-bilingue-ne-suffit-pas-a-faire-de-vous-un-bon-traducteur%2F&amp;ei=Xh3nUoejI4vNkQeGtAE&amp;bvm=bv.59930103,d.eW0&amp;psig=AFQjCNE1nU4J_rwq4sKfm3ehqh5EHc06ZQ&amp;ust=1390964385841085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www.elviajerodelnorte.com/index.php?main_page=index&amp;cPath=4_24&amp;zenid=994f2c31171ca03ed313bfa18ae9cdf5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www.ohoje.com.br/images/noticias/seneca.jpg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www.google.com/url?sa=i&amp;rct=j&amp;q=&amp;esrc=s&amp;source=images&amp;cd=&amp;cad=rja&amp;docid=bG7--llIDBDGzM&amp;tbnid=9uVyXCrBd9nYoM:&amp;ved=0CAUQjRw&amp;url=http%3A%2F%2Fdepositphotos.com%2F10171102%2Fstock-photo-Strong-biceps.html&amp;ei=PiHnUvDHMovNkQeGtAE&amp;bvm=bv.59930103,d.eW0&amp;psig=AFQjCNH3pctGqMWHGfD0B9lVbboHjTy1oA&amp;ust=1390965341505538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www.google.com/url?sa=i&amp;rct=j&amp;q=&amp;esrc=s&amp;source=images&amp;cd=&amp;cad=rja&amp;docid=xD5AwlTVZEO1aM&amp;tbnid=0vcIw30-uiEcKM:&amp;ved=0CAUQjRw&amp;url=http%3A%2F%2Fevolution.berkeley.edu%2Fevolibrary%2Farticle%2Farthropods_04&amp;ei=siHnUsH2EoHUkQfZnwE&amp;bvm=bv.59930103,d.eW0&amp;psig=AFQjCNELl85AXRjDP-kVFMC19GV20ZRkCA&amp;ust=1390965480745835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hyperlink" Target="http://www.google.com/url?sa=i&amp;rct=j&amp;q=&amp;esrc=s&amp;source=images&amp;cd=&amp;cad=rja&amp;docid=r7swKFeeXEKVTM&amp;tbnid=Y8dgQp54s_0vAM:&amp;ved=0CAUQjRw&amp;url=http%3A%2F%2Fwww.nation.com.pk%2Fbusiness%2F05-Dec-2012%2Fpta-with-indonesia-to-boost-bilateral-trade&amp;ei=5yHnUr7KJ4qekQfMtoCADA&amp;bvm=bv.59930103,d.eW0&amp;psig=AFQjCNELl85AXRjDP-kVFMC19GV20ZRkCA&amp;ust=1390965480745835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11.jpeg"/><Relationship Id="rId7" Type="http://schemas.openxmlformats.org/officeDocument/2006/relationships/hyperlink" Target="http://www.google.com/url?sa=i&amp;rct=j&amp;q=&amp;esrc=s&amp;source=images&amp;cd=&amp;cad=rja&amp;docid=SlH32DziwG5ABM&amp;tbnid=f78yWoj2IRflBM:&amp;ved=0CAUQjRw&amp;url=http%3A%2F%2Fnextlife8.wordpress.com%2F2011%2F06%2F07%2Fbest-invigorator-of-all-walking%2F&amp;ei=QyXnUrCGC8izkAe8sYGYDA&amp;psig=AFQjCNFpPlH10sRuWz7k3wmnoK5LpBnPbw&amp;ust=1390966455039033" TargetMode="External"/><Relationship Id="rId2" Type="http://schemas.openxmlformats.org/officeDocument/2006/relationships/hyperlink" Target="http://globedia.com/imagenes/noticias/2011/1/14/555423_1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hyperlink" Target="http://www.forodefotos.com/attachments/fotos-de-aves/13643d1284433740-fotos-de-avestruz-fotos-de-avestruz-solitaria.jpg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hyperlink" Target="http://www.google.com/url?sa=i&amp;rct=j&amp;q=&amp;esrc=s&amp;source=images&amp;cd=&amp;cad=rja&amp;docid=WC0AdMBIfMLl0M&amp;tbnid=4a098cHumDuEiM:&amp;ved=0CAUQjRw&amp;url=http%3A%2F%2Fsinalefa2.wordpress.com%2Fpor-que%2Ffebrero-es-bisiesto-cada-cuatro-anos%2F&amp;ei=2SfnUu--GIujkQee4YCYBg&amp;bvm=bv.59930103,d.eW0&amp;psig=AFQjCNFhKM9_2gaVqJcAJ2FhiXkFmGDQaw&amp;ust=1390967019584242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hyperlink" Target="http://www.google.com/url?sa=i&amp;rct=j&amp;q=&amp;esrc=s&amp;source=images&amp;cd=&amp;cad=rja&amp;docid=XI2owyuxZc-7MM&amp;tbnid=FXbCzPAwYPBGeM:&amp;ved=0CAUQjRw&amp;url=http%3A%2F%2Fwww.xn--sealesdetransito-7tb.com%2Fseniales-viales-preventivas.html&amp;ei=USnnUqmXDcSrkAfynYHYCw&amp;bvm=bv.59930103,d.eW0&amp;psig=AFQjCNGpSFOyv-b4K9DihIZQrHEU8O-Dcg&amp;ust=1390967489949388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hyperlink" Target="http://2.bp.blogspot.com/-AZWNTPSo-6Q/TrwsiRzu5aI/AAAAAAAABzc/a17DJQGpePA/s1600/dos-caminos.jpg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image" Target="../media/image25.jpeg"/><Relationship Id="rId2" Type="http://schemas.openxmlformats.org/officeDocument/2006/relationships/hyperlink" Target="http://www.google.com/url?sa=i&amp;rct=j&amp;q=&amp;esrc=s&amp;source=images&amp;cd=&amp;cad=rja&amp;docid=eHRszzJTX3R4nM&amp;tbnid=Ujv2EK-UFq4cEM:&amp;ved=0CAUQjRw&amp;url=http%3A%2F%2Fwww.blogyfamosos.com%2Ffamosos%2F26043%2Fjenniferlopez%2Fnoticiasdefamosos%2Ffamosos&amp;ei=TyvnUrkEg9WRB4GqgdgD&amp;psig=AFQjCNHVsHqHmEip7tl-Wlq4rOM5eGoS-A&amp;ust=1390967935720567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google.com/url?sa=i&amp;rct=j&amp;q=&amp;esrc=s&amp;source=images&amp;cd=&amp;cad=rja&amp;docid=JKD67Dvq07k3HM&amp;tbnid=3hJmUHLJ6WMi6M:&amp;ved=0CAUQjRw&amp;url=http%3A%2F%2Fwww.eonline.com%2Fnews%2F274981%2Fjennifer-lopez-and-marc-anthony-reuniting-at-the-american-music-awards&amp;ei=ISznUvGSE8eqkAfX8ICoCg&amp;bvm=bv.59930103,d.eW0&amp;psig=AFQjCNGpsCvepb7NkqTb46vrd9YJdJDSpw&amp;ust=1390968221761438" TargetMode="External"/><Relationship Id="rId5" Type="http://schemas.openxmlformats.org/officeDocument/2006/relationships/hyperlink" Target="http://www.que.es/gente/201109281405-jennifer-lopez-acusada-bigamia-podria-cont.html" TargetMode="External"/><Relationship Id="rId4" Type="http://schemas.openxmlformats.org/officeDocument/2006/relationships/hyperlink" Target="http://hiperpop.com/?s=jennifer+lopez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Palabras</a:t>
            </a:r>
            <a:r>
              <a:rPr lang="en-US" dirty="0" smtClean="0"/>
              <a:t> con el </a:t>
            </a:r>
            <a:r>
              <a:rPr lang="en-US" dirty="0" err="1" smtClean="0"/>
              <a:t>prefijo</a:t>
            </a:r>
            <a:r>
              <a:rPr lang="en-US" dirty="0" smtClean="0"/>
              <a:t> BI =</a:t>
            </a:r>
            <a:endParaRPr lang="es-MX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9600" dirty="0" smtClean="0"/>
              <a:t>DOS</a:t>
            </a:r>
          </a:p>
          <a:p>
            <a:pPr marL="0" indent="0" algn="ctr">
              <a:buNone/>
            </a:pPr>
            <a:r>
              <a:rPr lang="en-US" sz="9600" dirty="0" smtClean="0"/>
              <a:t> 2</a:t>
            </a:r>
            <a:endParaRPr lang="es-MX" sz="9600" dirty="0"/>
          </a:p>
        </p:txBody>
      </p:sp>
    </p:spTree>
    <p:extLst>
      <p:ext uri="{BB962C8B-B14F-4D97-AF65-F5344CB8AC3E}">
        <p14:creationId xmlns:p14="http://schemas.microsoft.com/office/powerpoint/2010/main" val="1696618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609600"/>
            <a:ext cx="7772400" cy="1470025"/>
          </a:xfrm>
        </p:spPr>
        <p:txBody>
          <a:bodyPr/>
          <a:lstStyle/>
          <a:p>
            <a:r>
              <a:rPr lang="en-US" dirty="0" err="1" smtClean="0"/>
              <a:t>Bicicleta</a:t>
            </a:r>
            <a:endParaRPr lang="es-MX" dirty="0"/>
          </a:p>
        </p:txBody>
      </p:sp>
      <p:pic>
        <p:nvPicPr>
          <p:cNvPr id="1026" name="Picture 2" descr="https://encrypted-tbn3.gstatic.com/images?q=tbn:ANd9GcQOn8sUdBTSfZBHvbA5Dx9q_1-SpN4O8xWSUsj6lhGsx6iwm66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2057400"/>
            <a:ext cx="6143625" cy="374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9247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Bilingüe</a:t>
            </a:r>
            <a:endParaRPr lang="es-MX" dirty="0"/>
          </a:p>
        </p:txBody>
      </p:sp>
      <p:sp>
        <p:nvSpPr>
          <p:cNvPr id="4" name="AutoShape 2" descr="data:image/jpeg;base64,/9j/4AAQSkZJRgABAQAAAQABAAD/2wCEAAkGBhQSERQUEhQUFBQWGB0YGBcYGB8dHhwcHBgcGh8dHBwaHCYeHhwkHB0YHy8gIycpMCwsGR4xNzAqNSYtLCkBCQoKDgwOGg8PGjQkHyQsLCwsLCkqLCosNCwsLCwsLCwsLCksLCoqLCwsLCwsLCwsLCwtKSksLCwsLCwsLCwpLP/AABEIAK0BIwMBIgACEQEDEQH/xAAcAAABBQEBAQAAAAAAAAAAAAAGAAIEBQcDAQj/xABHEAACAQIEBAMFBQYFAQYHAQABAgMEEQASITEFBkFREyJhBzJCcYEUI1KRoTNiscHR8BUkcoKSQxdUY7Lh8RZEU3STotI0/8QAGgEAAgMBAQAAAAAAAAAAAAAAAgMAAQQFBv/EADURAAEDAgMGAwgCAQUAAAAAAAEAAhEDIRIxQQRRYXGB8BMikQUUMqGxwdHhI0JSFTNDkvH/2gAMAwEAAhEDEQA/AC3DsNwH80e0WKnPhQDx59gq6qD6ldz6L+mPNspuqGGhekqPawS4oyLgak2GK2v5qpIL+LPGpGhGYE7X91bm+M0r4KuoXPxCpaGN9FgQXZtbhRGD9dbnvh3/AMP0cOQCCWad9RCzgsBbdwtlVdjc9/TGobMwfEZ5fkrIdoefhEc/wiar9sFGlwqzSEDQhAoP1Yhh88uIY9t0P/dpf+a/0xY8J5ZjVVIpokfcgDNYnoGIucTG5PjOpp4u5ORf6YuKI/qfVURV/wAh6KBw32x0clxKssPYkZwf+GoP0+uCWh53opSAlTESRexbLv8A6ra67YHKnk6mY+anj2totv8Ay2/PFFxD2Z07X8NpIm6a5l27HXt1+mKNOg7eFX8w3Fa7G4IuDcdxjqMYfS8N4nw45qWXxYwfcGoN/wDw2/iPzwTcI9tMNstXDJDINGyjMtx6Ehh8jf54W7ZXRLDiCrxgLPELTBh2B7hXPdFUFRHUR5mNgrHKxNr2Aa18EOMzmOb8QhFiByKeMOw1cQeYJilLMymxCGx/TFNEmEuo/AwuOglQ5udKdZfDGdjfLdQLXvbckX+YGCFcCnBKqmp4IVkMYkcBrWu12NwTpcdMWnMHMS0iqSuYsbBQbaAam9j6fnhz2ScLR+1zqO0kUzUrPGhgaTocyrjNh2BWs40n21Sz2igjJY7jNJZRt6EH88TeOc0pCAsY8WVhdVB0ta+Zj0FtcD4TrAao/fKUOLjYGO+sjor8HDXnUbsB8zbAzwjmEJTtNUVAe7WyhbZWAvkT8WlvT1w5KSn4hEJGRkLtobjN5LiwJv5fkBieFB82SEbUHgeHGIiYJ06SiU4acRKeFYEOaRmublpXF7mwAvYAbDSwxE5m4iYqaRlvmIyLb8TaC36/lgQ2TAWh1UMYXO0Ertw/jEczyrHc+GQCehJvsb67HEtsUHJfDVjjkZdcz2B6EILXHoWzH8sX7YuoA10BTZXvfSDqmZ3c7fJNOGNh7HFfxPjUFOAZ5Y4gds7AX6aX1PzwsAnJapjNSjhhOAriPtioI75GeUjbIhsfq1hpgH4rz9xCv0px9nhvupsTbvJv9Ft9ca2bJUdmI5oTXY3K61ziPHYIBeaaOP8A1MAdPTc4HK/2p8PjvaYyEC9o0Y39ATZb/MjGY0/JwJzTSs5O+Xv6s1/Tpizg5bgA0hDerEk6fXGobHTGZJSjtLzkFdn23wf92l/5r/TD4fbVTE+eGZBbcFW/S6/xxXLwRW2gj/4D+mHf/D2lvCW3bKP6YZ7vR3fND49Xf8kVcN9o1DMQBMEJG0gKfS58v5HF9S10covG6OO6sD6dMYvxHhEUTWmp8iX0kUm3ya2o/hiMOEiKT7iaSGT4WJsH+TLb8v44W7YmH4TCa3bHD4gt1x4cZfwn2lz07COvjzLsJVGth3A0b9D88aNw/iUc8YkidXQ7EH9PQ+mMNWg6nn6rfSrMqZKRhYWFhKcs35+55cuaKkJzk5JHG9zpkXt2J+nfEbhfBk4fGjGPxquQ2RRbQ21Cm+igbviNyjwtKWnatqL5iLqCNQDtbrmc7eh9cTIKiRXzlc1fUL92hvani1Fyelt/Uj5460BowMyGfE/hcuSTjdmcuA/KlU1DM1QI48s1cw+8kI+7p0PQDp2A3YnXfGhctciw0qM0j55G80srEAsfU9FHbYYFeHV0PC6Zrubsc0kh1aRz+vyHTFHxLiUtWgmrpGgpLjLTi+aTtntqSR0H6b4jS08vr3uVODuv05o+m51R5DDwyFagro9TIclPHpfVwCWO2gHXc448E41WVKNFTyxS+ds9dJFliXp4dPELNJbfOxtqdTpgL8LPFmq7U9InuU4OUEdDLb3joLIP1xCqebZav7mlLrFsBGbOwGmp2hjt31NtB0w1tQaBKdTOpWjV3GYKQNBA0vEar3pC0i5Ywb+aSSwjiQW93TFEaWOa8lbUTOh0VKWKRIGckBY430lqHOpGQWsrEkYoqamjpFQzKsr3vDSxjyZhqDl3ke41ke9u2Lui5imWYPJlm4g6kRBtYqSJtzYelrndyANr3IPpnRCadRuqsOG8GdbRGIRNlzrAuphj+HxWvYO5uQo7HexOIfGeV4pf28KsRpmtY/8AIa4IajmiKgpBFATU1s7HIH1eaVt5Htsi/kFUKNsTua+NxUdIhmKTVTqEjjQW8WawGijZM2pPQab2GFuoBxxUymNrlow1AsdrvZ9TvK0cMrI6qGKEZgAdtdLfIm9sdYV4pw8IIqpWiDBEjdvLdjsFkFhqLeU33t1xp/Lns0aGEvMwaqmOeYjYMdkX91RoPrgTXhH26sdo2BpKEktJcZWlAubHYqq3N/64n8oMG44qfxOEix4Io4fzakNLC3EZ4Y53zXAuBcHoBe9gVuRpfbFjx2pWShldCGVo8ysNQQbEH8sYZxaT7YaioJJjVlhpgdLsWGwPW1yf9Q7Y1f2aR+JwzwJdfDeSA6nUKx27WvYfLGSrRawB+s3H4Q1Je1zBqDB+SsuFU1LDTxyyCMMyBiz6na+ma/bQDHDmekZ4ZZwA4aNAg2KKSGY2/Fe30v2xPoeTaeNgxDSEbZzmA+lgNMXwGEGoA7ELrEzZHPpeG8BttL3iJOQ6fNZ1wLh/jVTRSpofvHF+gSyjvcFxi9peQkWVmZy0Wlk6kC3lc9RcDbtiy4Zwdo6uomOXLIFy99tfpi6GLqVjPlOgStm9nsDf5RJDjHKbfnqgbiXJLIMsN5PEcgFgAIlJuT8zZRcdAe+JFXyzLC9PLDmmkRrFbhVC2sAo2Vdwfnibz3zd9hgBUBppLrGDsNNWPcDTTqSPXF1wmpaSnhd9HeNGbS2pUE6dNemGE1RTFQ5Ekc0f+n0ZIbIy6Ru/coErS080oq5haLyrFHe7OQbBARc6/EfTa+ItVPlpYoSZCqS5pJFuUF9MqHrbXUaXva98aKksLSOgMbSpYsosWW+1+ouMdZaZWXIygqRbLbS3a2B8eCJCQ72YXYjjuZvE6636KBwziMLfdwMGCIu2wGwF+9umIvEOb6SGbwZaiNJdPISb+YXHS2oI/PFpTUSRrljVUHZRbHzXx2Q1ldVSG95Gk8PWxGQiwIH7oAxez0W1nGcgupifTYAYnhki3mjnTiT1DRRTxxxszeGUspZRqL3u9wO1tzgTqOWmbNLUTFj7ztYsT3uSbnBXwPlxuJcNM9O2arpmu0Z3JGun+tdu7C2D7lLlSmrqVJlN1cFXQ7qw0ZGHQj+BB646zWYBDRCSSDmsu4fyzCApVM+lwx1v1v2xfjgriNnYZI0GpykhR3sOg3PoMFPL/CU4bW/YapbwSktRznbXUwMSfeHTv9Rgkq+NfYuIJFPkFHUoFhewASZb5kc9nFiCeunfBYCc1WIAWWaQcnAaS+NHUyJ4kTUxDLUDTWMOwRmCkMyGxtqM2Ljg/EUguKmNaiFCA9RACHi/+4pnAkTuSAR+RGCHmOGmph4NQok4bI1xY+akkvoykeZYiSSCPcJt7psB/inMFOLQVrGR0/8A8vEEOWQi1gHZdpB1v5XGvfBQFUlX8fB5YV8egkj4lTEkmJnXxBrr4UwGViPwP23xUcK5okRXlC/b6ZSPEUIsdZAbm4khFlf5rbY/PASOPz0EjSQMFBPnKraOUaC8sW0clh78dhrsNTjyfm/7c4lVjDVINHU6+oPSRN9D3xRIUgrWYp+HcQhLRPHIpFmHUXGzqdQfQ/rjM+ZeTRRAlSZqJveG7Q66MLalNvUYH5XZ5bhvs9UPiTRZAOthv8tx64suG82SE+FMcsuxB91h3HQ3HTAngiHFV88OS0VR95DJ+yl3vfYFu/ZuuI3CuKzcKnuLvA58y9CP5OO/X5YlTN4OaNxmo5Dt1iJ18vZb/wB92wgSK1NObsBdX/GvRge464ogEQclYJBkZrUqDmKnljWRJUysLi7AH5EE3BB0x7j57rKNo3ZCNVNtMLGT3Bujls9/d/itI4zxBHmJYA09GMzDYPNayxjS2mmmJfBIfBikrKk2klGdifhX4UA77adyB0xVUXCxJPDS7pT/AH1Qd88zdCeuv88T6+qWoqWLm1LSeZydmlGw9cvbv88CRbCOx+0wG+I9n9flQGYSN9trEOW+Wmp9SSb6Ejud9rde2LXOIQKisJadr+HEuuW/wRqPita7ep1xH+2lSKuoDGR7rTU9vMAdtPxsLEt0H5Yro6R53eSd8qKCJpr6AdYYT0HRnG5uPncTnl3YffeqmMs+7n7bgmU9BNxOXNMxWFG91dr9UU/EbWu/5YvY61VH2fh6KSujP/0003Zt3a3TU98R4YTURgn/ACtCg0UHKzqNix+FP1P1vjrSxtMPDph9mpV/6iizSd/DuNF/fOpxTjOeQ00H5KtgjLM66nluC5D7mRkhvU1zL5pG91Fv8WtlUdFGpx2LpRLYXnq5jt8Ujdz+FB+gGPFrVi/y/D41ke/nfUoh01d92bfQH+mIFPUrFIUgH2qufSSU+6l97nYKLe6O30xUE5989wUkDLvlvKlio+xHxZbz1s+iqvQfhT8KDv1xd8AppI5/tdQ3iVJFhsViF75Y+x/e+fc3hcM4OtODPUOHnI88zHYdlvoF6ev6YgtXS15KQFoab4prWZ/RL7Duf/Y1JPwnmfsEWED4hyH5RJxn2g1NWWpKU5V0WonB9xTuqH8ZF9Rt+oreeOaY4qOLhHDo/DMlg9ibhd7E9Wc6sewPfFbxzisPDYPDgVRI3urue2dup+u5+WKrkDgz1wqTHKFqiVDSPc2je+Zlt8dwB8j0xoZUcG4zl3dZajGYsOvD6LssaIVUa09Apd26PPbQD5H+ONQ9m3DHhoI/Fv4kpaZgehkObawtpY/nitPszjIp4s1qeJi8iAW8RhbKD6XuWuSTp8wcrjn1qwc2B33mm4boS5j5ski4hSUseULIVMjEXJDOVCjsNDr8sGS4A+fOHqlXQVRNrTJE2+1yy2Fu+a/zGJnOHOTU1RTwQjM7uhkuNMjNlC3Ol211vplxods4rNpCkLkGeYN5S8WEmUZDFDzDzelLJFCFM08rALGu4BNsx7Dt3sdgL4oW9qaJO4eFxT+YQzC58QrcaC1rMRYEXtpfFRyxxiJKiuq64EVcbWWM6lQ3lyRr1a5C/I30ucHR9nvbL6rbAWA1JsPQ57kLqgyCfzDHJW8Wlp1NsqCDT4YmGaZ9tCQcg7l110tgl515sipI1jzS59CVhKh1QDLdmZSFB0A0uTa1sD/BX4hR1EkslG1S9UquWXQo51yX1souARpsLHTFfDFKnEZnraKaeZyrxxxkmLMB5cxPlZVGgJ2sdMb/AAWvc0OgtY0QARc2nkOf3SpMc1o3CqKnpIS4+7VgHkklPnJOt5Gb4tba7HFlDOrqGRgynUMDcEehGMq9ocrkKlXMwnlKskKn7iFM5GZm/wCo/l1Om5I6Y0DlTJ9liWJXSNLomYEFlUkZ7EAgPq31xy9p2YtpCs50lx6euv6TWOkwrZsfPPM3Bmp6uphQAPHL48Vr6o+ttydrD6Y+hjgU5y5JWtaKVGEc0bAZ7E5o7nMhsddyR6/PCdlqim6+RRVGYhZZHy1zU3DaxKyG7QTXWWP+IPYqfMPkehwV1vN32apkruHqcs4vUQ3urnfxU7Pvf5nvjpxH2aLA00s0iGj8N2lXUPmCkq6aWDZst+n54zfl3jTJlje/hsbKex7XPTX6Xx2GvDx5TKyEQbrQuJc6f4hAUcB4n6HdSNiOzDv/AFxRVfNE7J9krWMsTDKsja5rbBj0cfixBquHtGxmptzq0fwuPTscdqeriqVKEaj3kbcf33xSJNPFJYiI6hmeI+VZGN9Oiv8ATS+OU0IhXK4MlOe+pj1/Vf1GOUoanUpIDNTnruU9D3Hrh1NO0QBQ+PT9CNWQdv3h/TEVLqjvEoZCZoN97uo9D8Q9NxiLV8HjmAlpzZt7KbA//wAtiStNp4tKwsdTH8Laf/q2GxRK5Z4fuph76EaE9mHb94Yii50lesqiOcea9lba5H6q47YVXTByIZT94BeGXa/z/eHUfUY5TkS3+7tMo+8iPxr3U9x0bHtJMkiiKRiyn9k50YEfCT0df1xail8PqvFVoZx94BZgfiH4h/fbEHwnU+HqZYPPEfxp1U39NMdZw7g30qYPMCPjXv6g9u/zx1r38WKOoj96PzW9PiU/30xFFY0tYkiK4I8wv0/L6YWB6fgLSt4kRsj2YC+1xcj874WJA3qSUT8Pq2pqBpzrPUsWXuzubIPoNbYbwiiAVUcjwKa8kzHZ5/eI9VT+NhjjxevMlSxSxFPaGBRsZ30v/sAJ9Mo+vHjcwVEpI7tHFYyka+JKblY9NyzXJHz7YyAE8zfvvM8FuJA6W77yHFdElerqWke8UapfMTYxxEHboskg3PRTjvEI8izzKRTR+Wlp7avpo5X4mbWwOw1w1oEUmGZ1EMZEtSx08WVhcRr3UC3lHYYUtTM7vULaGL3Y5pxbw47WtHH+Jj8R3FtsTPLLv6/RTLPPv5D68FJrZgQsnETkW/3dKvmzbWz299r9NhpfHvEuJO8d5mFHTke7vM622A+C+gtviLw+CRiXp1JJ96sqdyO8adF7Xx7BPErnwUfiFUN5D7qn/UfKo9B+eBgd9wOt1cnvuTyFl24fQzTxiOJTR0m4t+1kB673W+mv8cTP8UpqNRBTr4kl7CKPzMT3Zv648bhVTUEmqkEMO/hRNv8A63PS3b9MQanmqjox4dLGJH28m1/V9z9L4GMZgX4DLqdUU4BJtxOfQaKZDwWapbxK8qEXVYFPlv8Aicg2P5/0x5PzC8zfZeGRGaW1sygBEHfWw07mw+eLnhHs4qa0LLxKYxRmxFNFobHUBydvlqfUHY6Wno+F0zMFSngW2YgHU6AX3LMTprfBQP7X4DL9pZeY8tuJzQ7yR7L1pXFTVN49WTmvuqEjpfdhr5vyAxSctcL+zcxVkYuEeJpQOhDPG3fWxLC/zxax8V4txFfFo/Bo6Zr+GZReR11Af3Wy9CLAfM4gxeJDzDEkjeK70QRpCMuYqpYtYaalLWHfBPktdJ0SREiN60cYcMNXDhjjrWhz2iULyULeEpaRHSRQBc3Vug3v1sO2IfM3K71cAeJWjnneF5C7e4ERh30y5r2Xr9cGWK3ifHkgZUIZ5G91EF2t3/jjbR2qowNawXBJ9YseFpWasWMBc8wFLpuFxpFHHlVliChMwBtlFgRfY+oxl3NT+O8nEIj4bJMkFLlUZpXRvM+m46A9gBjReDcxLO7R5JI5FFyrjp3vhnD+TqWGbxo4rPclbsSEvvkUmyX9MM2XaBs73OfM/XUjra97SlhzazZYbK4pMxRc+j5RmA/FYX/W+O2PFx7jnFOVbUcv07zid4kaVQArkXtYkiwOlxfffEyWQKCzGwAuT6DHQ4pOcZStFNbqAPoWAP6YYC6oQCeCXVf4VNz9wJ9FZU1WsiB0IZSLgjDjir5Vjy0yqPhZ1/KRh/LFocC4Q4hHReX02uOZAQf7WZSvCqgqbX8NTbqDKoI+o0xR8ucmQT8JgimQHMvi5h7wZ9cwPe1hbbQDW2Lf2wOBwme53aMD/wDKpt+QP5Yranh3EVCNRTQCLwo7QyKNCsYuAbaBt9xjo7NPhZxf8KO+PLRBXFOW6vhpJINRSD413Ueq3uv1003xHkgjqQJInyyDZ13HowxpPLfOK1LvTzRmCqS4eJtm7lb7i2tvXqNcQeN+zCCVmkp2amlNyMvuE/vJ/S2+xxqFSD5rFKNOR5UApxd4jlqVyg7SLqp+fbDW4fYmWkdRfdLgo39D/emOvE6iajk8GtRTcXV11DC+9v7PpjknDo3+8pZMjfu6qfRl6Yb3wS1GgkHiHJ/l5usTe4/qP647zTq7DxQaece63Q/7tmHoceVkzWtVQB0/HHrb1sdRhqRMyHw2WphO6OfMvybv88WqXSa7kJL91Ov7OQbN8j/FcRKqn8RXYjLKv7ZB1ts6+vUfUYSoXBjQ5l3MMujqb/A3646CoNlNyKmIaq2mdb7H8Wmx74vJUukFQZUBFvtEWo/eU/yYfkcecJqVWUqP2cwzoOzfEv8AH8hiHJeNkli1Uguo7qdXT/buPS/bHXiEYazR7SfexntIo1H1A/MYkKSoFXNPA7RoxCqfLbsdR/HCwT0jRzIshVbsNbjrt/LCxWNXh4rjwmq8GFp5B541ut/inm819twmQegLY4eFKohEKES3Z18QXeWRgAz5DoqKL2L/AMzi+quEw0sYmnBmmzhkUGw8QnRY16Le3fQfTEN2ZHdS4FSyZ6ickEQR30RP3tgAP/bKHg3Hf6/K2lhFj3+/wm0nDEhkZXX7ZXMcxuLpGT1djoPrqdNBjpUzJ4v3gavqhtGo+6i9Pw/U3OnTHKCMyqfCY01FoZJmNpJj1OY99u2v0w3h/GGlkWi4VEAXOsrb6DzOb7WGpJv6DXEgk99jkFJa0d9nmVYVfDi4z8SnWNNCIEbKotrY9XPyx4nNQIEXD6ZpANL5ckY/v1tiw5T9nMM9TXwVjtUSQFFWUOwsXVifKT7wPQ3sRgWpIkjMtNV1E7mKVolp47+a1gCMuttD5cQ0xreNNEIqmbW46+qZxaGea6z1GdwpZo0YCKJb7yMNNOwBJsNe5j7LfZ2rOlXMh8NNacNoZG/+qw6LtkU/P1M7lH2dNKUeqhWCmU5kpRqzt0ac9QNwv5jvqIXtpiy+BhCHCHGV7jPxw9uL1pkmB/w+lYpHGdPGmU2Z2Xqq6jX07tjQMIDCmuhERKE5vaBClcKTKf2iwlgyC0jLcDwyQ+QDQuBYHTtem9pitS1NFxJQSsTeDNpe0b31t31YX7kdxi6/7N6b/EjXkuZCQwQnyhwLZu56WGwI67C/4xwqOpgkglF0kUqR/Aj1BsR8sGSwER1QQ4gz0TKadXVWU3VgCCOoIuDjsMZ1yfxt+Hzf4ZXEgqf8rM2iuh2W/ftrucvQX0UHHMq0jTdCe12IKPxTiCwxNI2yjbueg+pwLUEFVTu1Q9P4rSasQ12UHWwXpb69BpbF5zBwh51Tw3ClGzgMLgkbX+WuPaVK258Q01rH3Q981tN9LX3wbCGt55rmbQx1SsJBAHwkQROpM+iskdAVYgI7gLrYMdzl9bXOg9cOWvQymIG7hc5HYE2GuAN5v86GPiztDctce84v7oHlRBvc+uOnBeYXjdp5EzLK33rgXyg3yKNdBpe3YjBGgYlZx7SbigiBPOwzNrZ/co+nqVjUs7BVGpJ2GIdeGljXw5fDViCXHvZSPhvsTpqemAeu4tLVySuiM6QglEI8q2+NxszaXC/yGvXmbiz1EaSKsiQxlDdhYu7X1XpoFOvqO+LbQIIQv9otc15AsMsxN7mdB3wRbw+iFNGWkleSy+Z3OgUdh0666k4EuJcxyzwMJIwIpA+RgdSYzmv8tAD9cWB4BVs95JAyz28dT8ABvlXW23l09cTuFcpeHYTOJVUEIuWwXM2Yk66kkD6XxYLGXJk9/dU9leqBTptLWwReNd+sRuvKi8tcbBiihjV3kB+9uLZbsSzEmw32GCc48WnVSSoALG5sNz698UHOXOUPD4PEkOZ2uI4wdXP8lHVv5kYQf5HQ0Zrq7PTdRphr3THSwQx7Saz7TUUvDU3kdZZSPhRb2BHqMza9lxb8x8yJRrH5QzOSqKWVB5VzG7sQosNAOpIAxV8icFlvJW1V/tNTqQfgTdVsdR00OwCjFpzVypFXxCOUspU5kZd1Nrddx3HoNRjotDWQw5DNM8xBcMyq7jvDRX00NVSMVqEAlgewBPdGv0O1tr+mLXlfjv2qAOVMcikxyoRqrrbMP4H64k8F4PHSwJDFfIgsL6k63JPqSTiaFtiEiI9EQGqoOdOVlrqcpoJU80Tdm7H907H6HpjEJOGNFK4cNC6GzBd4zfe27IdLEHY9ev0fgb5t5OWsCujeFUJ7sltx+Fx1X+H6YZSq4bHJLqU8Vxmsph4nPELuonj6SJvbuQP5jpj3LTztmjfwpe/um/qDofph/E+E/ZnInSSkk6PGbxv/AKSND8t9MWfK/KEVRw6oq6gNLJZ8gBIK+Gp6je511HQY0kgCUgAkwqmrdgLVUZYDUTRbj1NtVwpiGj++tNCR5ZlHmX/UBr9R9RjwUVTS0kFUCJqeUeYb5DmK5TrcXtodrm1u/CnKveSkbI/xQts302/L9MRUuc1JLF4dnDxBgY2I2PYke6Df1Hyx1phq8FmS/wB5EH+FlN7A7EX6jpfHsVWq5yFPh7TQNuvdlHb+9Md6eFLrFL5kOsD67Ee7f8Q6YsqkPViuHOTMFPmAudMwzW36XwsEn+Fzp5Y5UyDbMoJ111NtcLF4gqhE/CF8d2rZrBACIAdMqAm7m+zN37YFDVI4kmnP+XMzukQNmne+mbrkUWHYa9b4683cyxsy08Z+4iAzBTo5FgEuPhHf5+mO/J1AZmNZU28OJbRgjyjLroNgq6/U4yNbhbjd3w5rc52J2Bve88lx4sJMiTVlszWFNSjRQdNXXoALaddBptjYuRuSVoISxCtVyC8kh2zb5BbaMG229r9rYjx9ZKvLUm48WUQwKbCyi+p9Sf542v2bc5LXUyqxAqIVCSp108oe3Y+mxuMW4EM+vfd0uQX/AEVV7IOKRrFJSODHWpI7TK/vOS3va6mwsD2363wa8O4FDA8rxRhWmfxJG1JZu+u3XQWGpxQ81cpvJVUtbShBUQuA4Y5RJEdCCQNwpP0JGu2C7C3mTI1VtEWKWFhYWFpiWFhYWIolhYWGyGwva/oMRRU3NvKcPEIDFMLEao495G7j07jrgQ5K4xPSVh4VVt4hVc1PLr5kC5gp9MoNr7ZSNdMQ29qVfVTvS0dEI5lJzGZrlADYlh5QNx316HF7ypyG0FQayqnapq2WxYiyrcWOXvp5b6aX01xdXC1ha/oOKUPM6Wozw5cR6ufJG72vlVmt3ygm36YGvZrzDJWU8jzNmkWUgmwAsVBAAHQa4xNoudTdVGQj5ppcAYV1x7LDS1DqoUlTcgC5LaXPffrjzlfhwipk0szgO3zIFht0AA+mLOSMMCCAQehw9RhePyws5oDxfE3CAOtymwUyIDlVVubmwAuT1NuuKCt5mp2roqEp4khOa+mVGCswv1LWB+Vxj1ueIGFV4Jz/AGaMuz/AW8wyg7k3A276YGPZ1wtpalqx8rNlYyPqbyykNlXS1kjyg2vYuR0xuo7LDH1KwIgW0uRZW6LNC0i2PMDXFmerlkpFnjgQC7+G4ad16gDaJbkAk3PyB1vYikQjjL62CrmbzNlFuurHvjI+lhAvc3jgmgyqbnvmkcPpGny5muERdbF2Bte3QAMT8rdcBfKfKDTMK7iDGeeQBkRxpGD5h5dgR0W1h88aBzJy9FW07QTDytqCLXVhsykg2I1+hI64zmvi4lwdGbMlbRpazOcroDoBvew0HxDXpjVszm4cI+IoXZycloOFii5Q5kNbB4pheHWwzG4Yd1NhcdMXuGEQYKaDIkJYWFhYpWlhWwsLEUTJYwwIYAg6EHFdT0tNQU5AywwJcnMbjU63LEkk9uugxaYGebeX5aySnj8oplfxJrtq2XQJlA166379hgm3sckLt6qPZrTiWmqg0f8AlZJmMKOLjIdSAD09363trgG5l5ZWjqhBnsGGeCX4luSMrW31BF/l3xuDusaXOVEUX7BQB+QAGMI5q4ueI1wbUREmKI7eVevzJNz88aKTi5xOiz1AA0DVRp3JkCygJUL7knwv2DfPa/rY4mcJiE0DQv5XRjYa3TXykddNRjxYvtUBjewmiNvqNAfkcUcPFWQhtRKnlufiUaZW9R0P9Bh8Sk5K9XmcR+SZW8RdGsNDbr9Rr9cLE+GpglUOTHdgL5iL9rG/bbCwNtyu6qo6JPBZ0UEyuKanuNbD35D6m9tds3pgl4zHpDw2A2uo8Q/hjGp+rG5+o74jcNVFnaQn/L0Efhqehkt5iPUm/wBSuJvLZyxz18/lMt2+UY2Av3t+i4yvdruy5nL5XW1jdN+fIZ+psufFFT7RTwKPuqNDO/plHlFx1Nr/AFwOcBq6mCqgmo0Z5mRpXjS7ZkLsSrL2yAaAdjviczPJHlNhPXvnb9yBdRf0sL/IYNvY3wsSTVNbY5BaCAkfCoF7a9gg+p9cGzyAz32Z9Eup5j33lHqiSj9rNA9O8zS+GU96JxaS+vlVfi2tcad7YteT6uomgM9SMhmYtHFa3hx7KDpcsR5iT3Ggx1qeUKOSYTPTQtKDfMVG/c9CfmDi4wolsWVgHVLCwsLAI0sLCxF4nxKOnieaZskaC7NYmw+Q1xFSlYRwAN7S55xeg4fPMh1EkhEasASDbe/S2vfTTHoqONzn/wCTpFJBvrI4BBuNypI0/DiyA34iB1Q4pyCjcKgC8x11reaBG+pEZP19cHwwLcq8ovTSyz1E7VNRMArSFQtlXYDr29NBgpXGPaHh77bgmUwQLpSxBlKtqGBBHoRY/ocZ77O62Okh4gHaywSkt/pUFRa/UlbDGiXwIUfLx+31iyxl6acxTZidM6tmyWtr5hqOwG97Yfsr2+HUY/IwfQiY4wUFQXBCqOE+0ao8CoeRPEmMmWCILYgBCz5gPNlQZSet2/KBzL7TGqKMRwoULqFqH6KTcZEJ72Jv207kF/KHJzUs088ziSWV2yka5VLEk3IvmbS9uwwub6WJ1FGkUZmqnLbWyW96dstiSuw7k2x0G1dk94GFk3BkG1he24Z80kh2G5Q5zBSx01A9FQBZmZPFqXGpCLYhja4BY6Kt9ADYa3xMoOeaeOhEdCkhdIWa2Q2jZUJLO1rEluovckbbYleyiIxx1UQyMkc5VZVt59NdRvbykf6jg3SmVVKqqhTe6hQAb73A01wraa7KbjSqAugzMxJI1Eeg0y3qNaTcLLOTaqCmiWpDLNWzqUSFCSxJe5Mm5DFgCWNgABa++ItbVgcRhmqajx5IFLyLHoA4cqkEK6EnNa+lyNTjUeH8Bp4CTDDHGTcEqoBIve197X6YhcM5Rp4JpZwpeWRy5d7Erc3smmg1+fri/wDUKRe95BuI0m+nAAdSrwGwVxfAl7UoyeFVVgT5VOnYOpP5C+C04gcZ4ctRBLCxIWVChI3AItcX7Y49N2F4J3p5EtIQ/wAp03h0VKt72hTX5qG/nbFvgRpuUeKUiBaergnRdFjmjK2UAhQGUk9tLgeuE/G+KQgeNw9ZQFuzQSg63NrLr6XGuOjLXGzh3zQh0C4RdhYouAc3w1TvEokimQXaKVcrAXt9em3cYvcQgixRgg5JYWFhYpWvGwJ8K5uEMktNXyJHLFqsjEASx6kP2zWGoG/QdMFuK3i3L1PVZfHiSTLsSNR6XGtvTBNI1QkHRZf7Q+cXrYmWlD/ZImUSSagOze6tjY2FibfXtgYjJWMld4JRJbrkcDvjcuN8BSajlplVUVkKqALAEaqbD94A4w2lbJlZxYC9POp6diflt/txrpOBEBZarSDJVlxBvCkSqTVGAEgHY7N/D8h3xH4nw9DUC9sk62Ddn3BB9dPzOJfCACklNIb5LgX6odiP77YhLEXhkgb9rAcyHuBtb6aflgwgVTaH/qCQONGy2tcadcLFsKGGoAlZwjOPMum40P5kX+uFg5CqFacO4WZ/Do0P3MJD1Lg3DSHXIpG9vd+hPQYm8f4ikxZSbUdMQZCtvvHFssS37f19MOUrDEaancRogvU1J2U7EL3kO1hsLDfavhMTJ40g8OigJMMXxTONMzHckn+PzvhzOLv/ANOm5bshh9en2Gu8plWkix+IV/zdaRHFGPgiNgFGvUZV+vzxu3KfAVo6SGBfgXzernVj/wAr4CvZpytJLL/idWAHdf8ALx/gQi2b6gmw9SeuNMxHmPL3y6IBcz3z6pYWFhYUjSwsLCxFEsR+I0CTxPFKMySKVYdwf4H1xIwsRUsl4PxWTgs32KuuaZiTT1GpAH4T2HcdCT0II0qOQMAQQQdQRqCO47jHbiPC4p0Mc0aSId1YXHz9D6jAFV8RMXEaXhlB5Ioryz/FZNWyXbYajT99QNsBVpCp5hY67lGuLLHLRHi4TSAAkkADUnthJig5sqWKpTx6yTm250UHUm3T/wBcYWNxOhVtFUUqZf2ToOpUaHiNXV52pykMamy5hcufmQfTp1xd8A+05G+1ZcwPlItqO5tpvinoeH18ARVMBjBAyLppfU3IGu53vgin4jHGyq7qrN7oJsTrbQfPDqm5oEcM1z9lDv8AcqlwOuIw0zuGVtFMxT8a5ViqnDu0yMEaO8b5boxuVOh0PpbE+q4gsZQObF2CKLXuT/L1xKGFse+mcTTC6BIdIUfhfC46eJYoUCRrsB/Ek6k+p1xLx4MU3Eq6qBPgQoVVgDmPmcaXyAaAa7sem2K81Qkk34pdR4piYPQSrg4accaJpCt5QqsSdFNwB01IFz36Y9jqVa+Vg1uxB62/r+WBhGHAgIdm5kc8QWnQAoLh+98tyf8Ab/I4IjgP5OhEkrzW0GY3PR5G2v1sgH/LBgcNrAAwNFl2B76jDUeZBJI5JpOBDnXn2OjHhxjxath93EoJNzsWt0623PTvjp7ReMT0kEdTBqsUg8VCL5kYFfmLNbUdSOxx5wXhlMSauJAzz/eGVvMxzC9gTsBtYdrYbRoiMbrjvNbXOM4QqvkLlt4VeoqdaqoOZyd1BNwvb1IG2g6YLcK2FjS52IyoBAhLCwsLFIksLCwsRReHGPc88EWnrmLAinq1vfosl9de99f92NixUc0cupWU7wvYE6o34WGx+XQ9wThlN+EpdRuILEljdXC/9eEeXQ/eR9vmB/emJ1YfEVKqD303XuvVTbqMcKqhkD/Z5/uquE+Rz8Q6WPUdj/649oKgh2ZFs3/Wh63/ABpf+GNqxqBJwESkyRugR9QGIBHcEehuMeYlS8Dp5CXWbKG1y6ad97HfphYvFx+SqFOr61YwgqlAVNYqOMiykdZjvc9jqbna+Isc0srx1sqJJFE4PgAeXw1bUAbW3333xe8O5cii1tnfqzam/wDLESQfZZjcf5eU69kc6XP7rYc3Zgy7ltdTdHmy7iVvvCeJx1EMcsLBo3UFSP4G2xGxHQjEvGG8uczycIla6tLQyG5Rd4mPxKCbWPrvboRrtPDeJR1ESywuHjcXVh1/oRsQdsc2tSNN0FQG8HNScLCwsJRJYruLcyU1Lb7RPFFfYOwBO+tt7aHW1sC/PPPLxuKKgHiVsm9tRCD8TdM1tbHbc9AYXBPZ1CpMtWftdQ+rySajXoqnS3z/AE2xHFrBL/TVUAXmGos4fztQzsEiqoXY7LmsT00DWufQa4uVcHbXAJXezagl3p1Um2qEpsLfCbYpv+x6NbCCrqol+IBgb7fhy209DgRVpHUjmPwrLKg0lF/PPPMXDoczWeZtIoupPc9kGlz9Bii9mnLs0Sy1VXc1NUczZgMwXextsSTcr0sBiVwP2c0tNL41pJpejzNnI220AuLaG19d8FQwqrXaW4GdSo2mZxOXRcUnFODzNULPA6AquWzi43N7aafx3xdrhwxla4tNlK1JtUQ7fNrZKoSmrGBEksSA6XjU5hqNRc274EuHTpJVrLEkr5ADlJzO7C/mZj5VA07baY0fFDzNIKakcRKFL2QBRbVvlubA4fSqXiM+i5m2bMABUmzbmbm2UTkhuPmFvH+0yoXINkUHyxpexa4GpOwPU3PbBNxrmxI0AgKyyPfKAbgAXuzW6Ag/kcdOBcAVKYRyqGLgeJfrpoPko0+mFUcnwvKjnREXKIwAFOpOttbanTrgnPpl1xkkUqG1speU3dBM5gnMzy9NFR8scYjj+0vKzO4AJkJPnubBVU/vbG3XoMNoedpVM7SKXYtZIh8Nsxa9hewA1OCg8sU5m8Ypd9DqdLi1jl26Yp+H/Z6GdY5pM9VUucpCkmzHruFF9ydzg2lrycLZO7kgGzbUwtYHQATccdTvN7Z7yVF4zzn4lL9yCHZfvP8AwwWy79z0t01xCoOHmFh9lcPIY8jMD5fEexAFvwIGYk7WHe2DQcDgCOgjUJIbsLbn+9u3THakoUiUJGoRR0H96nC/Ga0Q0J3uVWpUD6rhlppy52v0yQlwc1USmlSGxVj98dFylr5rfEbX/TBfh9sMOEvfiMwuhs9DwW4cRI0nQaBReJ0SzRSRPqsilG+RFuvXGV8pcZfhtQ3Dq05UBvBI2gIJPW9srdOxuDjXCMVXHeXIKuPw6iMOvToR8iNR9MMoVgyWuyK0OYTcZr1TiJX8YhgXNNLHGO7MB+Q3P0wKzex2MWEVZVRqPhzA/lbKB+WJdH7IaBDd1kmN73kf9CFAv311xpNWkP7fJUA86fNWMHOtC7BVqoSTt5rfqbDFyDinq+QKGSPwzTRgaaqMraC3vDW+A6WWp4HIoYtU8PYgAn3ot9BbQd7bG2ljgmOZUs3Pio4OZd2XBaVhY5U1SsiK6EMrAMpHUHrjriK0seXx7gI5z54KH7LRWepb3mGoiHUk7Zv4bnoME1pcYChMKh9pDJW1SwQBC8IPizdjraO47G59CT2IwEvW+cpM2WaM5VmQ9ujW3G+u+CKZTTRiGI+JUy3Jbrck3dj0A6X/AK4sKblyEQiJkV7bm2pPU33/AFx1W0YbhV+6GpYZ67uA5oUkpmY5mpFkJ1Lo2jeoseuFi6bkWK/lklUdrg2/TCxPCcl+5Vt3zCvcc54FdSrAFToRjphY6K2xKoaWpNO3gTXMZ0jkOxB+Bj36fTEijWpoJfGoHIB9+BjdWF9RY6encdDixqaVZFKuAyncHFT/AIfPB+wYSJ/9OQ6j/S3b0OEPpgiCJCzOpwINxpvC0HgHtmppCEq1akl2OYEpf/Va4+o+uJnPXtHjpYFFK0c9RMcsQVgwGtsxykg2OgHU+gOMtq+LKwyz0sv0UONuhuLYi8F4XHWVsC0kZVVZXlexsoU3tbUX0t6k/XHPqbPTZ5psEh05Az9VqPJXJ60iF5LSVUhLSS7nzWJUE9L9epwVLjmuOi48895ecRXRa0NEBPGHDDVw8YBUU4YcMNGHYiAp64cMNXDhikCfgT5N5kHEfG8VE+6lVo1sdBY5WJJsWuG+WCzGfezWmWnquIxFv2bLqSPdUvqdtgRc437OxjqFUn4hhj1gpFTMA5LRRj0YA+Ge05X+1ySIBBDlERW+aQsWAFj1awPprjhxb2sR/Yw8AP2iQMMl7+FbTOxAsdwV736WwQ9nbSXYcOoHqJ+maE1Go1fjkImaHODKqGRkGpCra9+gOo0OuM75Ygeu4klY695ctxaOMDJCNNczNmYXt7l+uHnhi8P4e73M9ZWoRcNqFKF2I+IhRqzbk22GLDk7j9DSUMYSZWlcFmT42kCk5SOigDKDtYXxuZS8Gk80QXE+UGP+x4D8c0onERKJuNVVQxMNKmRyP28hGRQdyi6s7jtYAdcT+HU7xxIkkhldVAaQixY9yBjN+UiCx4tWShbeIAMwJYm4yopPlAGiqNSTfQWv5x7iNTNU0hnkFPHnaUxK2sUUdmLzMDYuV0y9NNLnCnbCS7wQRAzMf2AuN56QN98yD9VqBwxseU84dFdfddQw+TAEfoRj1sceIMLSE04Y2OhxzOBRhMOGHDzhpxaYFzOI9bRpKjRyKHRxZlOxBxIOGtiZI1mXDa08HrPssrE0c5zQsW/Zm9iDfpcgH6Hvgm41z5R0w88yu2vkjIdtDaxymw1BGpGB32u8EzLDU5S6RHLIgNvIxvfTUWItf1GBKg4nSK33NPI50GZYwf4tcHHdoMFZoeTfVYw2HFsgDirrifNtZxEZIVNLTm4ZyfOw10B00II0H59MRSYqGLKnmkb3RuztsP1/L+KNXVTaRxiBfxyeZvoo6/PEvh3BFjOdiZJesj6n6X2HpjoU6YYPKFrpUouzP/I29AufBOGMl5Zjmmf3j+EdFHYD+9sWuFhYeBC3sYGNwhLCwsLFo1HwsLCw9c1LCwsLEUXKplyozfhBb8gTi29j9HlomlNi0srMT1stlsT88x/3YpuJfsZP9Df+U4ufY5OWoCDsszKvyyq311Y45HtUnw0r/lHIo9GHrhgw9ceaWgp64eMMGHLiICn4cMNGHYiAp64cMNGHDFIE/ANPwS/FKqJg4jrKYEugAy2IDAnpmyn5lsHIw4Y0UK7qMxqI+hB6EJT2ygflrkuRK+eeZVESt9wg20GVHsNPLHdRfW5J9TJ5q5fooaeUCAeJUsqKsejNJ8AS+igEXawta98GIGKbjvLjVEkMscxhkhz5WyB/fXKdDbUdDjSzbHPrB1R0ARlOmWXFLLABAQt7M+HGKergnQNNDkTxblhkIt4YvoF62G99dsGdFyzSwljFBEha9yFHXf5D0GmOXLnLcdGjIhZ2c5pJHN2du5/M/md8XGB2zaTUquc0mDA3TA3c9FTWwEOcP5AooJPESHzAkrmYsFv+FWJAt0NrjviJ/wBn0L1k1TP98XYFUIsq6AebXznTrp6HBYcNwsbXXknGZIjPT7IsA3JtsMbHQ45tjMmrw45nDzhrYFGFzbDThzYacWmBczhrYccNbERhcZowwIIBBFiD1GMX5RjyNVRD3Y5iAeu5XX6KP1xtMh0xiHJU5kkqnNrs+Y27ksfy1x1/ZnxO6fdCDFZnX6IqwsLCx3l00sLCwsRRLCwsLEUX/9k=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5" name="AutoShape 4" descr="data:image/jpeg;base64,/9j/4AAQSkZJRgABAQAAAQABAAD/2wCEAAkGBhQSERQUEhQUFBQWGB0YGBcYGB8dHhwcHBgcGh8dHBwaHCYeHhwkHB0YHy8gIycpMCwsGR4xNzAqNSYtLCkBCQoKDgwOGg8PGjQkHyQsLCwsLCkqLCosNCwsLCwsLCwsLCksLCoqLCwsLCwsLCwsLCwtKSksLCwsLCwsLCwpLP/AABEIAK0BIwMBIgACEQEDEQH/xAAcAAABBQEBAQAAAAAAAAAAAAAGAAIEBQcDAQj/xABHEAACAQIEBAMFBQYFAQYHAQABAgMEEQASITEFBkFREyJhBzJCcYEUI1KRoTNiscHR8BUkcoKSQxdUY7Lh8RZEU3STotI0/8QAGgEAAgMBAQAAAAAAAAAAAAAAAgMAAQQFBv/EADURAAEDAgMGAwgCAQUAAAAAAAEAAhEDIRIxQQRRYXGB8BMikQUUMqGxwdHhI0JSFTNDkvH/2gAMAwEAAhEDEQA/AC3DsNwH80e0WKnPhQDx59gq6qD6ldz6L+mPNspuqGGhekqPawS4oyLgak2GK2v5qpIL+LPGpGhGYE7X91bm+M0r4KuoXPxCpaGN9FgQXZtbhRGD9dbnvh3/AMP0cOQCCWad9RCzgsBbdwtlVdjc9/TGobMwfEZ5fkrIdoefhEc/wiar9sFGlwqzSEDQhAoP1Yhh88uIY9t0P/dpf+a/0xY8J5ZjVVIpokfcgDNYnoGIucTG5PjOpp4u5ORf6YuKI/qfVURV/wAh6KBw32x0clxKssPYkZwf+GoP0+uCWh53opSAlTESRexbLv8A6ra67YHKnk6mY+anj2totv8Ay2/PFFxD2Z07X8NpIm6a5l27HXt1+mKNOg7eFX8w3Fa7G4IuDcdxjqMYfS8N4nw45qWXxYwfcGoN/wDw2/iPzwTcI9tMNstXDJDINGyjMtx6Ehh8jf54W7ZXRLDiCrxgLPELTBh2B7hXPdFUFRHUR5mNgrHKxNr2Aa18EOMzmOb8QhFiByKeMOw1cQeYJilLMymxCGx/TFNEmEuo/AwuOglQ5udKdZfDGdjfLdQLXvbckX+YGCFcCnBKqmp4IVkMYkcBrWu12NwTpcdMWnMHMS0iqSuYsbBQbaAam9j6fnhz2ScLR+1zqO0kUzUrPGhgaTocyrjNh2BWs40n21Sz2igjJY7jNJZRt6EH88TeOc0pCAsY8WVhdVB0ta+Zj0FtcD4TrAao/fKUOLjYGO+sjor8HDXnUbsB8zbAzwjmEJTtNUVAe7WyhbZWAvkT8WlvT1w5KSn4hEJGRkLtobjN5LiwJv5fkBieFB82SEbUHgeHGIiYJ06SiU4acRKeFYEOaRmublpXF7mwAvYAbDSwxE5m4iYqaRlvmIyLb8TaC36/lgQ2TAWh1UMYXO0Ertw/jEczyrHc+GQCehJvsb67HEtsUHJfDVjjkZdcz2B6EILXHoWzH8sX7YuoA10BTZXvfSDqmZ3c7fJNOGNh7HFfxPjUFOAZ5Y4gds7AX6aX1PzwsAnJapjNSjhhOAriPtioI75GeUjbIhsfq1hpgH4rz9xCv0px9nhvupsTbvJv9Ft9ca2bJUdmI5oTXY3K61ziPHYIBeaaOP8A1MAdPTc4HK/2p8PjvaYyEC9o0Y39ATZb/MjGY0/JwJzTSs5O+Xv6s1/Tpizg5bgA0hDerEk6fXGobHTGZJSjtLzkFdn23wf92l/5r/TD4fbVTE+eGZBbcFW/S6/xxXLwRW2gj/4D+mHf/D2lvCW3bKP6YZ7vR3fND49Xf8kVcN9o1DMQBMEJG0gKfS58v5HF9S10covG6OO6sD6dMYvxHhEUTWmp8iX0kUm3ya2o/hiMOEiKT7iaSGT4WJsH+TLb8v44W7YmH4TCa3bHD4gt1x4cZfwn2lz07COvjzLsJVGth3A0b9D88aNw/iUc8YkidXQ7EH9PQ+mMNWg6nn6rfSrMqZKRhYWFhKcs35+55cuaKkJzk5JHG9zpkXt2J+nfEbhfBk4fGjGPxquQ2RRbQ21Cm+igbviNyjwtKWnatqL5iLqCNQDtbrmc7eh9cTIKiRXzlc1fUL92hvani1Fyelt/Uj5460BowMyGfE/hcuSTjdmcuA/KlU1DM1QI48s1cw+8kI+7p0PQDp2A3YnXfGhctciw0qM0j55G80srEAsfU9FHbYYFeHV0PC6Zrubsc0kh1aRz+vyHTFHxLiUtWgmrpGgpLjLTi+aTtntqSR0H6b4jS08vr3uVODuv05o+m51R5DDwyFagro9TIclPHpfVwCWO2gHXc448E41WVKNFTyxS+ds9dJFliXp4dPELNJbfOxtqdTpgL8LPFmq7U9InuU4OUEdDLb3joLIP1xCqebZav7mlLrFsBGbOwGmp2hjt31NtB0w1tQaBKdTOpWjV3GYKQNBA0vEar3pC0i5Ywb+aSSwjiQW93TFEaWOa8lbUTOh0VKWKRIGckBY430lqHOpGQWsrEkYoqamjpFQzKsr3vDSxjyZhqDl3ke41ke9u2Lui5imWYPJlm4g6kRBtYqSJtzYelrndyANr3IPpnRCadRuqsOG8GdbRGIRNlzrAuphj+HxWvYO5uQo7HexOIfGeV4pf28KsRpmtY/8AIa4IajmiKgpBFATU1s7HIH1eaVt5Htsi/kFUKNsTua+NxUdIhmKTVTqEjjQW8WawGijZM2pPQab2GFuoBxxUymNrlow1AsdrvZ9TvK0cMrI6qGKEZgAdtdLfIm9sdYV4pw8IIqpWiDBEjdvLdjsFkFhqLeU33t1xp/Lns0aGEvMwaqmOeYjYMdkX91RoPrgTXhH26sdo2BpKEktJcZWlAubHYqq3N/64n8oMG44qfxOEix4Io4fzakNLC3EZ4Y53zXAuBcHoBe9gVuRpfbFjx2pWShldCGVo8ysNQQbEH8sYZxaT7YaioJJjVlhpgdLsWGwPW1yf9Q7Y1f2aR+JwzwJdfDeSA6nUKx27WvYfLGSrRawB+s3H4Q1Je1zBqDB+SsuFU1LDTxyyCMMyBiz6na+ma/bQDHDmekZ4ZZwA4aNAg2KKSGY2/Fe30v2xPoeTaeNgxDSEbZzmA+lgNMXwGEGoA7ELrEzZHPpeG8BttL3iJOQ6fNZ1wLh/jVTRSpofvHF+gSyjvcFxi9peQkWVmZy0Wlk6kC3lc9RcDbtiy4Zwdo6uomOXLIFy99tfpi6GLqVjPlOgStm9nsDf5RJDjHKbfnqgbiXJLIMsN5PEcgFgAIlJuT8zZRcdAe+JFXyzLC9PLDmmkRrFbhVC2sAo2Vdwfnibz3zd9hgBUBppLrGDsNNWPcDTTqSPXF1wmpaSnhd9HeNGbS2pUE6dNemGE1RTFQ5Ekc0f+n0ZIbIy6Ru/coErS080oq5haLyrFHe7OQbBARc6/EfTa+ItVPlpYoSZCqS5pJFuUF9MqHrbXUaXva98aKksLSOgMbSpYsosWW+1+ouMdZaZWXIygqRbLbS3a2B8eCJCQ72YXYjjuZvE6636KBwziMLfdwMGCIu2wGwF+9umIvEOb6SGbwZaiNJdPISb+YXHS2oI/PFpTUSRrljVUHZRbHzXx2Q1ldVSG95Gk8PWxGQiwIH7oAxez0W1nGcgupifTYAYnhki3mjnTiT1DRRTxxxszeGUspZRqL3u9wO1tzgTqOWmbNLUTFj7ztYsT3uSbnBXwPlxuJcNM9O2arpmu0Z3JGun+tdu7C2D7lLlSmrqVJlN1cFXQ7qw0ZGHQj+BB646zWYBDRCSSDmsu4fyzCApVM+lwx1v1v2xfjgriNnYZI0GpykhR3sOg3PoMFPL/CU4bW/YapbwSktRznbXUwMSfeHTv9Rgkq+NfYuIJFPkFHUoFhewASZb5kc9nFiCeunfBYCc1WIAWWaQcnAaS+NHUyJ4kTUxDLUDTWMOwRmCkMyGxtqM2Ljg/EUguKmNaiFCA9RACHi/+4pnAkTuSAR+RGCHmOGmph4NQok4bI1xY+akkvoykeZYiSSCPcJt7psB/inMFOLQVrGR0/8A8vEEOWQi1gHZdpB1v5XGvfBQFUlX8fB5YV8egkj4lTEkmJnXxBrr4UwGViPwP23xUcK5okRXlC/b6ZSPEUIsdZAbm4khFlf5rbY/PASOPz0EjSQMFBPnKraOUaC8sW0clh78dhrsNTjyfm/7c4lVjDVINHU6+oPSRN9D3xRIUgrWYp+HcQhLRPHIpFmHUXGzqdQfQ/rjM+ZeTRRAlSZqJveG7Q66MLalNvUYH5XZ5bhvs9UPiTRZAOthv8tx64suG82SE+FMcsuxB91h3HQ3HTAngiHFV88OS0VR95DJ+yl3vfYFu/ZuuI3CuKzcKnuLvA58y9CP5OO/X5YlTN4OaNxmo5Dt1iJ18vZb/wB92wgSK1NObsBdX/GvRge464ogEQclYJBkZrUqDmKnljWRJUysLi7AH5EE3BB0x7j57rKNo3ZCNVNtMLGT3Bujls9/d/itI4zxBHmJYA09GMzDYPNayxjS2mmmJfBIfBikrKk2klGdifhX4UA77adyB0xVUXCxJPDS7pT/AH1Qd88zdCeuv88T6+qWoqWLm1LSeZydmlGw9cvbv88CRbCOx+0wG+I9n9flQGYSN9trEOW+Wmp9SSb6Ejud9rde2LXOIQKisJadr+HEuuW/wRqPita7ep1xH+2lSKuoDGR7rTU9vMAdtPxsLEt0H5Yro6R53eSd8qKCJpr6AdYYT0HRnG5uPncTnl3YffeqmMs+7n7bgmU9BNxOXNMxWFG91dr9UU/EbWu/5YvY61VH2fh6KSujP/0003Zt3a3TU98R4YTURgn/ACtCg0UHKzqNix+FP1P1vjrSxtMPDph9mpV/6iizSd/DuNF/fOpxTjOeQ00H5KtgjLM66nluC5D7mRkhvU1zL5pG91Fv8WtlUdFGpx2LpRLYXnq5jt8Ujdz+FB+gGPFrVi/y/D41ke/nfUoh01d92bfQH+mIFPUrFIUgH2qufSSU+6l97nYKLe6O30xUE5989wUkDLvlvKlio+xHxZbz1s+iqvQfhT8KDv1xd8AppI5/tdQ3iVJFhsViF75Y+x/e+fc3hcM4OtODPUOHnI88zHYdlvoF6ev6YgtXS15KQFoab4prWZ/RL7Duf/Y1JPwnmfsEWED4hyH5RJxn2g1NWWpKU5V0WonB9xTuqH8ZF9Rt+oreeOaY4qOLhHDo/DMlg9ibhd7E9Wc6sewPfFbxzisPDYPDgVRI3urue2dup+u5+WKrkDgz1wqTHKFqiVDSPc2je+Zlt8dwB8j0xoZUcG4zl3dZajGYsOvD6LssaIVUa09Apd26PPbQD5H+ONQ9m3DHhoI/Fv4kpaZgehkObawtpY/nitPszjIp4s1qeJi8iAW8RhbKD6XuWuSTp8wcrjn1qwc2B33mm4boS5j5ski4hSUseULIVMjEXJDOVCjsNDr8sGS4A+fOHqlXQVRNrTJE2+1yy2Fu+a/zGJnOHOTU1RTwQjM7uhkuNMjNlC3Ol211vplxods4rNpCkLkGeYN5S8WEmUZDFDzDzelLJFCFM08rALGu4BNsx7Dt3sdgL4oW9qaJO4eFxT+YQzC58QrcaC1rMRYEXtpfFRyxxiJKiuq64EVcbWWM6lQ3lyRr1a5C/I30ucHR9nvbL6rbAWA1JsPQ57kLqgyCfzDHJW8Wlp1NsqCDT4YmGaZ9tCQcg7l110tgl515sipI1jzS59CVhKh1QDLdmZSFB0A0uTa1sD/BX4hR1EkslG1S9UquWXQo51yX1souARpsLHTFfDFKnEZnraKaeZyrxxxkmLMB5cxPlZVGgJ2sdMb/AAWvc0OgtY0QARc2nkOf3SpMc1o3CqKnpIS4+7VgHkklPnJOt5Gb4tba7HFlDOrqGRgynUMDcEehGMq9ocrkKlXMwnlKskKn7iFM5GZm/wCo/l1Om5I6Y0DlTJ9liWJXSNLomYEFlUkZ7EAgPq31xy9p2YtpCs50lx6euv6TWOkwrZsfPPM3Bmp6uphQAPHL48Vr6o+ttydrD6Y+hjgU5y5JWtaKVGEc0bAZ7E5o7nMhsddyR6/PCdlqim6+RRVGYhZZHy1zU3DaxKyG7QTXWWP+IPYqfMPkehwV1vN32apkruHqcs4vUQ3urnfxU7Pvf5nvjpxH2aLA00s0iGj8N2lXUPmCkq6aWDZst+n54zfl3jTJlje/hsbKex7XPTX6Xx2GvDx5TKyEQbrQuJc6f4hAUcB4n6HdSNiOzDv/AFxRVfNE7J9krWMsTDKsja5rbBj0cfixBquHtGxmptzq0fwuPTscdqeriqVKEaj3kbcf33xSJNPFJYiI6hmeI+VZGN9Oiv8ATS+OU0IhXK4MlOe+pj1/Vf1GOUoanUpIDNTnruU9D3Hrh1NO0QBQ+PT9CNWQdv3h/TEVLqjvEoZCZoN97uo9D8Q9NxiLV8HjmAlpzZt7KbA//wAtiStNp4tKwsdTH8Laf/q2GxRK5Z4fuph76EaE9mHb94Yii50lesqiOcea9lba5H6q47YVXTByIZT94BeGXa/z/eHUfUY5TkS3+7tMo+8iPxr3U9x0bHtJMkiiKRiyn9k50YEfCT0df1xail8PqvFVoZx94BZgfiH4h/fbEHwnU+HqZYPPEfxp1U39NMdZw7g30qYPMCPjXv6g9u/zx1r38WKOoj96PzW9PiU/30xFFY0tYkiK4I8wv0/L6YWB6fgLSt4kRsj2YC+1xcj874WJA3qSUT8Pq2pqBpzrPUsWXuzubIPoNbYbwiiAVUcjwKa8kzHZ5/eI9VT+NhjjxevMlSxSxFPaGBRsZ30v/sAJ9Mo+vHjcwVEpI7tHFYyka+JKblY9NyzXJHz7YyAE8zfvvM8FuJA6W77yHFdElerqWke8UapfMTYxxEHboskg3PRTjvEI8izzKRTR+Wlp7avpo5X4mbWwOw1w1oEUmGZ1EMZEtSx08WVhcRr3UC3lHYYUtTM7vULaGL3Y5pxbw47WtHH+Jj8R3FtsTPLLv6/RTLPPv5D68FJrZgQsnETkW/3dKvmzbWz299r9NhpfHvEuJO8d5mFHTke7vM622A+C+gtviLw+CRiXp1JJ96sqdyO8adF7Xx7BPErnwUfiFUN5D7qn/UfKo9B+eBgd9wOt1cnvuTyFl24fQzTxiOJTR0m4t+1kB673W+mv8cTP8UpqNRBTr4kl7CKPzMT3Zv648bhVTUEmqkEMO/hRNv8A63PS3b9MQanmqjox4dLGJH28m1/V9z9L4GMZgX4DLqdUU4BJtxOfQaKZDwWapbxK8qEXVYFPlv8Aicg2P5/0x5PzC8zfZeGRGaW1sygBEHfWw07mw+eLnhHs4qa0LLxKYxRmxFNFobHUBydvlqfUHY6Wno+F0zMFSngW2YgHU6AX3LMTprfBQP7X4DL9pZeY8tuJzQ7yR7L1pXFTVN49WTmvuqEjpfdhr5vyAxSctcL+zcxVkYuEeJpQOhDPG3fWxLC/zxax8V4txFfFo/Bo6Zr+GZReR11Af3Wy9CLAfM4gxeJDzDEkjeK70QRpCMuYqpYtYaalLWHfBPktdJ0SREiN60cYcMNXDhjjrWhz2iULyULeEpaRHSRQBc3Vug3v1sO2IfM3K71cAeJWjnneF5C7e4ERh30y5r2Xr9cGWK3ifHkgZUIZ5G91EF2t3/jjbR2qowNawXBJ9YseFpWasWMBc8wFLpuFxpFHHlVliChMwBtlFgRfY+oxl3NT+O8nEIj4bJMkFLlUZpXRvM+m46A9gBjReDcxLO7R5JI5FFyrjp3vhnD+TqWGbxo4rPclbsSEvvkUmyX9MM2XaBs73OfM/XUjra97SlhzazZYbK4pMxRc+j5RmA/FYX/W+O2PFx7jnFOVbUcv07zid4kaVQArkXtYkiwOlxfffEyWQKCzGwAuT6DHQ4pOcZStFNbqAPoWAP6YYC6oQCeCXVf4VNz9wJ9FZU1WsiB0IZSLgjDjir5Vjy0yqPhZ1/KRh/LFocC4Q4hHReX02uOZAQf7WZSvCqgqbX8NTbqDKoI+o0xR8ucmQT8JgimQHMvi5h7wZ9cwPe1hbbQDW2Lf2wOBwme53aMD/wDKpt+QP5Yranh3EVCNRTQCLwo7QyKNCsYuAbaBt9xjo7NPhZxf8KO+PLRBXFOW6vhpJINRSD413Ueq3uv1003xHkgjqQJInyyDZ13HowxpPLfOK1LvTzRmCqS4eJtm7lb7i2tvXqNcQeN+zCCVmkp2amlNyMvuE/vJ/S2+xxqFSD5rFKNOR5UApxd4jlqVyg7SLqp+fbDW4fYmWkdRfdLgo39D/emOvE6iajk8GtRTcXV11DC+9v7PpjknDo3+8pZMjfu6qfRl6Yb3wS1GgkHiHJ/l5usTe4/qP647zTq7DxQaece63Q/7tmHoceVkzWtVQB0/HHrb1sdRhqRMyHw2WphO6OfMvybv88WqXSa7kJL91Ov7OQbN8j/FcRKqn8RXYjLKv7ZB1ts6+vUfUYSoXBjQ5l3MMujqb/A3646CoNlNyKmIaq2mdb7H8Wmx74vJUukFQZUBFvtEWo/eU/yYfkcecJqVWUqP2cwzoOzfEv8AH8hiHJeNkli1Uguo7qdXT/buPS/bHXiEYazR7SfexntIo1H1A/MYkKSoFXNPA7RoxCqfLbsdR/HCwT0jRzIshVbsNbjrt/LCxWNXh4rjwmq8GFp5B541ut/inm819twmQegLY4eFKohEKES3Z18QXeWRgAz5DoqKL2L/AMzi+quEw0sYmnBmmzhkUGw8QnRY16Le3fQfTEN2ZHdS4FSyZ6ickEQR30RP3tgAP/bKHg3Hf6/K2lhFj3+/wm0nDEhkZXX7ZXMcxuLpGT1djoPrqdNBjpUzJ4v3gavqhtGo+6i9Pw/U3OnTHKCMyqfCY01FoZJmNpJj1OY99u2v0w3h/GGlkWi4VEAXOsrb6DzOb7WGpJv6DXEgk99jkFJa0d9nmVYVfDi4z8SnWNNCIEbKotrY9XPyx4nNQIEXD6ZpANL5ckY/v1tiw5T9nMM9TXwVjtUSQFFWUOwsXVifKT7wPQ3sRgWpIkjMtNV1E7mKVolp47+a1gCMuttD5cQ0xreNNEIqmbW46+qZxaGea6z1GdwpZo0YCKJb7yMNNOwBJsNe5j7LfZ2rOlXMh8NNacNoZG/+qw6LtkU/P1M7lH2dNKUeqhWCmU5kpRqzt0ac9QNwv5jvqIXtpiy+BhCHCHGV7jPxw9uL1pkmB/w+lYpHGdPGmU2Z2Xqq6jX07tjQMIDCmuhERKE5vaBClcKTKf2iwlgyC0jLcDwyQ+QDQuBYHTtem9pitS1NFxJQSsTeDNpe0b31t31YX7kdxi6/7N6b/EjXkuZCQwQnyhwLZu56WGwI67C/4xwqOpgkglF0kUqR/Aj1BsR8sGSwER1QQ4gz0TKadXVWU3VgCCOoIuDjsMZ1yfxt+Hzf4ZXEgqf8rM2iuh2W/ftrucvQX0UHHMq0jTdCe12IKPxTiCwxNI2yjbueg+pwLUEFVTu1Q9P4rSasQ12UHWwXpb69BpbF5zBwh51Tw3ClGzgMLgkbX+WuPaVK258Q01rH3Q981tN9LX3wbCGt55rmbQx1SsJBAHwkQROpM+iskdAVYgI7gLrYMdzl9bXOg9cOWvQymIG7hc5HYE2GuAN5v86GPiztDctce84v7oHlRBvc+uOnBeYXjdp5EzLK33rgXyg3yKNdBpe3YjBGgYlZx7SbigiBPOwzNrZ/co+nqVjUs7BVGpJ2GIdeGljXw5fDViCXHvZSPhvsTpqemAeu4tLVySuiM6QglEI8q2+NxszaXC/yGvXmbiz1EaSKsiQxlDdhYu7X1XpoFOvqO+LbQIIQv9otc15AsMsxN7mdB3wRbw+iFNGWkleSy+Z3OgUdh0666k4EuJcxyzwMJIwIpA+RgdSYzmv8tAD9cWB4BVs95JAyz28dT8ABvlXW23l09cTuFcpeHYTOJVUEIuWwXM2Yk66kkD6XxYLGXJk9/dU9leqBTptLWwReNd+sRuvKi8tcbBiihjV3kB+9uLZbsSzEmw32GCc48WnVSSoALG5sNz698UHOXOUPD4PEkOZ2uI4wdXP8lHVv5kYQf5HQ0Zrq7PTdRphr3THSwQx7Saz7TUUvDU3kdZZSPhRb2BHqMza9lxb8x8yJRrH5QzOSqKWVB5VzG7sQosNAOpIAxV8icFlvJW1V/tNTqQfgTdVsdR00OwCjFpzVypFXxCOUspU5kZd1Nrddx3HoNRjotDWQw5DNM8xBcMyq7jvDRX00NVSMVqEAlgewBPdGv0O1tr+mLXlfjv2qAOVMcikxyoRqrrbMP4H64k8F4PHSwJDFfIgsL6k63JPqSTiaFtiEiI9EQGqoOdOVlrqcpoJU80Tdm7H907H6HpjEJOGNFK4cNC6GzBd4zfe27IdLEHY9ev0fgb5t5OWsCujeFUJ7sltx+Fx1X+H6YZSq4bHJLqU8Vxmsph4nPELuonj6SJvbuQP5jpj3LTztmjfwpe/um/qDofph/E+E/ZnInSSkk6PGbxv/AKSND8t9MWfK/KEVRw6oq6gNLJZ8gBIK+Gp6je511HQY0kgCUgAkwqmrdgLVUZYDUTRbj1NtVwpiGj++tNCR5ZlHmX/UBr9R9RjwUVTS0kFUCJqeUeYb5DmK5TrcXtodrm1u/CnKveSkbI/xQts302/L9MRUuc1JLF4dnDxBgY2I2PYke6Df1Hyx1phq8FmS/wB5EH+FlN7A7EX6jpfHsVWq5yFPh7TQNuvdlHb+9Md6eFLrFL5kOsD67Ee7f8Q6YsqkPViuHOTMFPmAudMwzW36XwsEn+Fzp5Y5UyDbMoJ111NtcLF4gqhE/CF8d2rZrBACIAdMqAm7m+zN37YFDVI4kmnP+XMzukQNmne+mbrkUWHYa9b4683cyxsy08Z+4iAzBTo5FgEuPhHf5+mO/J1AZmNZU28OJbRgjyjLroNgq6/U4yNbhbjd3w5rc52J2Bve88lx4sJMiTVlszWFNSjRQdNXXoALaddBptjYuRuSVoISxCtVyC8kh2zb5BbaMG229r9rYjx9ZKvLUm48WUQwKbCyi+p9Sf542v2bc5LXUyqxAqIVCSp108oe3Y+mxuMW4EM+vfd0uQX/AEVV7IOKRrFJSODHWpI7TK/vOS3va6mwsD2363wa8O4FDA8rxRhWmfxJG1JZu+u3XQWGpxQ81cpvJVUtbShBUQuA4Y5RJEdCCQNwpP0JGu2C7C3mTI1VtEWKWFhYWFpiWFhYWIolhYWGyGwva/oMRRU3NvKcPEIDFMLEao495G7j07jrgQ5K4xPSVh4VVt4hVc1PLr5kC5gp9MoNr7ZSNdMQ29qVfVTvS0dEI5lJzGZrlADYlh5QNx316HF7ypyG0FQayqnapq2WxYiyrcWOXvp5b6aX01xdXC1ha/oOKUPM6Wozw5cR6ufJG72vlVmt3ygm36YGvZrzDJWU8jzNmkWUgmwAsVBAAHQa4xNoudTdVGQj5ppcAYV1x7LDS1DqoUlTcgC5LaXPffrjzlfhwipk0szgO3zIFht0AA+mLOSMMCCAQehw9RhePyws5oDxfE3CAOtymwUyIDlVVubmwAuT1NuuKCt5mp2roqEp4khOa+mVGCswv1LWB+Vxj1ueIGFV4Jz/AGaMuz/AW8wyg7k3A276YGPZ1wtpalqx8rNlYyPqbyykNlXS1kjyg2vYuR0xuo7LDH1KwIgW0uRZW6LNC0i2PMDXFmerlkpFnjgQC7+G4ad16gDaJbkAk3PyB1vYikQjjL62CrmbzNlFuurHvjI+lhAvc3jgmgyqbnvmkcPpGny5muERdbF2Bte3QAMT8rdcBfKfKDTMK7iDGeeQBkRxpGD5h5dgR0W1h88aBzJy9FW07QTDytqCLXVhsykg2I1+hI64zmvi4lwdGbMlbRpazOcroDoBvew0HxDXpjVszm4cI+IoXZycloOFii5Q5kNbB4pheHWwzG4Yd1NhcdMXuGEQYKaDIkJYWFhYpWlhWwsLEUTJYwwIYAg6EHFdT0tNQU5AywwJcnMbjU63LEkk9uugxaYGebeX5aySnj8oplfxJrtq2XQJlA166379hgm3sckLt6qPZrTiWmqg0f8AlZJmMKOLjIdSAD09363trgG5l5ZWjqhBnsGGeCX4luSMrW31BF/l3xuDusaXOVEUX7BQB+QAGMI5q4ueI1wbUREmKI7eVevzJNz88aKTi5xOiz1AA0DVRp3JkCygJUL7knwv2DfPa/rY4mcJiE0DQv5XRjYa3TXykddNRjxYvtUBjewmiNvqNAfkcUcPFWQhtRKnlufiUaZW9R0P9Bh8Sk5K9XmcR+SZW8RdGsNDbr9Rr9cLE+GpglUOTHdgL5iL9rG/bbCwNtyu6qo6JPBZ0UEyuKanuNbD35D6m9tds3pgl4zHpDw2A2uo8Q/hjGp+rG5+o74jcNVFnaQn/L0Efhqehkt5iPUm/wBSuJvLZyxz18/lMt2+UY2Av3t+i4yvdruy5nL5XW1jdN+fIZ+psufFFT7RTwKPuqNDO/plHlFx1Nr/AFwOcBq6mCqgmo0Z5mRpXjS7ZkLsSrL2yAaAdjviczPJHlNhPXvnb9yBdRf0sL/IYNvY3wsSTVNbY5BaCAkfCoF7a9gg+p9cGzyAz32Z9Eup5j33lHqiSj9rNA9O8zS+GU96JxaS+vlVfi2tcad7YteT6uomgM9SMhmYtHFa3hx7KDpcsR5iT3Ggx1qeUKOSYTPTQtKDfMVG/c9CfmDi4wolsWVgHVLCwsLAI0sLCxF4nxKOnieaZskaC7NYmw+Q1xFSlYRwAN7S55xeg4fPMh1EkhEasASDbe/S2vfTTHoqONzn/wCTpFJBvrI4BBuNypI0/DiyA34iB1Q4pyCjcKgC8x11reaBG+pEZP19cHwwLcq8ovTSyz1E7VNRMArSFQtlXYDr29NBgpXGPaHh77bgmUwQLpSxBlKtqGBBHoRY/ocZ77O62Okh4gHaywSkt/pUFRa/UlbDGiXwIUfLx+31iyxl6acxTZidM6tmyWtr5hqOwG97Yfsr2+HUY/IwfQiY4wUFQXBCqOE+0ao8CoeRPEmMmWCILYgBCz5gPNlQZSet2/KBzL7TGqKMRwoULqFqH6KTcZEJ72Jv207kF/KHJzUs088ziSWV2yka5VLEk3IvmbS9uwwub6WJ1FGkUZmqnLbWyW96dstiSuw7k2x0G1dk94GFk3BkG1he24Z80kh2G5Q5zBSx01A9FQBZmZPFqXGpCLYhja4BY6Kt9ADYa3xMoOeaeOhEdCkhdIWa2Q2jZUJLO1rEluovckbbYleyiIxx1UQyMkc5VZVt59NdRvbykf6jg3SmVVKqqhTe6hQAb73A01wraa7KbjSqAugzMxJI1Eeg0y3qNaTcLLOTaqCmiWpDLNWzqUSFCSxJe5Mm5DFgCWNgABa++ItbVgcRhmqajx5IFLyLHoA4cqkEK6EnNa+lyNTjUeH8Bp4CTDDHGTcEqoBIve197X6YhcM5Rp4JpZwpeWRy5d7Erc3smmg1+fri/wDUKRe95BuI0m+nAAdSrwGwVxfAl7UoyeFVVgT5VOnYOpP5C+C04gcZ4ctRBLCxIWVChI3AItcX7Y49N2F4J3p5EtIQ/wAp03h0VKt72hTX5qG/nbFvgRpuUeKUiBaergnRdFjmjK2UAhQGUk9tLgeuE/G+KQgeNw9ZQFuzQSg63NrLr6XGuOjLXGzh3zQh0C4RdhYouAc3w1TvEokimQXaKVcrAXt9em3cYvcQgixRgg5JYWFhYpWvGwJ8K5uEMktNXyJHLFqsjEASx6kP2zWGoG/QdMFuK3i3L1PVZfHiSTLsSNR6XGtvTBNI1QkHRZf7Q+cXrYmWlD/ZImUSSagOze6tjY2FibfXtgYjJWMld4JRJbrkcDvjcuN8BSajlplVUVkKqALAEaqbD94A4w2lbJlZxYC9POp6diflt/txrpOBEBZarSDJVlxBvCkSqTVGAEgHY7N/D8h3xH4nw9DUC9sk62Ddn3BB9dPzOJfCACklNIb5LgX6odiP77YhLEXhkgb9rAcyHuBtb6aflgwgVTaH/qCQONGy2tcadcLFsKGGoAlZwjOPMum40P5kX+uFg5CqFacO4WZ/Do0P3MJD1Lg3DSHXIpG9vd+hPQYm8f4ikxZSbUdMQZCtvvHFssS37f19MOUrDEaancRogvU1J2U7EL3kO1hsLDfavhMTJ40g8OigJMMXxTONMzHckn+PzvhzOLv/ANOm5bshh9en2Gu8plWkix+IV/zdaRHFGPgiNgFGvUZV+vzxu3KfAVo6SGBfgXzernVj/wAr4CvZpytJLL/idWAHdf8ALx/gQi2b6gmw9SeuNMxHmPL3y6IBcz3z6pYWFhYUjSwsLCxFEsR+I0CTxPFKMySKVYdwf4H1xIwsRUsl4PxWTgs32KuuaZiTT1GpAH4T2HcdCT0II0qOQMAQQQdQRqCO47jHbiPC4p0Mc0aSId1YXHz9D6jAFV8RMXEaXhlB5Ioryz/FZNWyXbYajT99QNsBVpCp5hY67lGuLLHLRHi4TSAAkkADUnthJig5sqWKpTx6yTm250UHUm3T/wBcYWNxOhVtFUUqZf2ToOpUaHiNXV52pykMamy5hcufmQfTp1xd8A+05G+1ZcwPlItqO5tpvinoeH18ARVMBjBAyLppfU3IGu53vgin4jHGyq7qrN7oJsTrbQfPDqm5oEcM1z9lDv8AcqlwOuIw0zuGVtFMxT8a5ViqnDu0yMEaO8b5boxuVOh0PpbE+q4gsZQObF2CKLXuT/L1xKGFse+mcTTC6BIdIUfhfC46eJYoUCRrsB/Ek6k+p1xLx4MU3Eq6qBPgQoVVgDmPmcaXyAaAa7sem2K81Qkk34pdR4piYPQSrg4accaJpCt5QqsSdFNwB01IFz36Y9jqVa+Vg1uxB62/r+WBhGHAgIdm5kc8QWnQAoLh+98tyf8Ab/I4IjgP5OhEkrzW0GY3PR5G2v1sgH/LBgcNrAAwNFl2B76jDUeZBJI5JpOBDnXn2OjHhxjxath93EoJNzsWt0623PTvjp7ReMT0kEdTBqsUg8VCL5kYFfmLNbUdSOxx5wXhlMSauJAzz/eGVvMxzC9gTsBtYdrYbRoiMbrjvNbXOM4QqvkLlt4VeoqdaqoOZyd1BNwvb1IG2g6YLcK2FjS52IyoBAhLCwsLFIksLCwsRReHGPc88EWnrmLAinq1vfosl9de99f92NixUc0cupWU7wvYE6o34WGx+XQ9wThlN+EpdRuILEljdXC/9eEeXQ/eR9vmB/emJ1YfEVKqD303XuvVTbqMcKqhkD/Z5/uquE+Rz8Q6WPUdj/649oKgh2ZFs3/Wh63/ABpf+GNqxqBJwESkyRugR9QGIBHcEehuMeYlS8Dp5CXWbKG1y6ad97HfphYvFx+SqFOr61YwgqlAVNYqOMiykdZjvc9jqbna+Isc0srx1sqJJFE4PgAeXw1bUAbW3333xe8O5cii1tnfqzam/wDLESQfZZjcf5eU69kc6XP7rYc3Zgy7ltdTdHmy7iVvvCeJx1EMcsLBo3UFSP4G2xGxHQjEvGG8uczycIla6tLQyG5Rd4mPxKCbWPrvboRrtPDeJR1ESywuHjcXVh1/oRsQdsc2tSNN0FQG8HNScLCwsJRJYruLcyU1Lb7RPFFfYOwBO+tt7aHW1sC/PPPLxuKKgHiVsm9tRCD8TdM1tbHbc9AYXBPZ1CpMtWftdQ+rySajXoqnS3z/AE2xHFrBL/TVUAXmGos4fztQzsEiqoXY7LmsT00DWufQa4uVcHbXAJXezagl3p1Um2qEpsLfCbYpv+x6NbCCrqol+IBgb7fhy209DgRVpHUjmPwrLKg0lF/PPPMXDoczWeZtIoupPc9kGlz9Bii9mnLs0Sy1VXc1NUczZgMwXextsSTcr0sBiVwP2c0tNL41pJpejzNnI220AuLaG19d8FQwqrXaW4GdSo2mZxOXRcUnFODzNULPA6AquWzi43N7aafx3xdrhwxla4tNlK1JtUQ7fNrZKoSmrGBEksSA6XjU5hqNRc274EuHTpJVrLEkr5ADlJzO7C/mZj5VA07baY0fFDzNIKakcRKFL2QBRbVvlubA4fSqXiM+i5m2bMABUmzbmbm2UTkhuPmFvH+0yoXINkUHyxpexa4GpOwPU3PbBNxrmxI0AgKyyPfKAbgAXuzW6Ag/kcdOBcAVKYRyqGLgeJfrpoPko0+mFUcnwvKjnREXKIwAFOpOttbanTrgnPpl1xkkUqG1speU3dBM5gnMzy9NFR8scYjj+0vKzO4AJkJPnubBVU/vbG3XoMNoedpVM7SKXYtZIh8Nsxa9hewA1OCg8sU5m8Ypd9DqdLi1jl26Yp+H/Z6GdY5pM9VUucpCkmzHruFF9ydzg2lrycLZO7kgGzbUwtYHQATccdTvN7Z7yVF4zzn4lL9yCHZfvP8AwwWy79z0t01xCoOHmFh9lcPIY8jMD5fEexAFvwIGYk7WHe2DQcDgCOgjUJIbsLbn+9u3THakoUiUJGoRR0H96nC/Ga0Q0J3uVWpUD6rhlppy52v0yQlwc1USmlSGxVj98dFylr5rfEbX/TBfh9sMOEvfiMwuhs9DwW4cRI0nQaBReJ0SzRSRPqsilG+RFuvXGV8pcZfhtQ3Dq05UBvBI2gIJPW9srdOxuDjXCMVXHeXIKuPw6iMOvToR8iNR9MMoVgyWuyK0OYTcZr1TiJX8YhgXNNLHGO7MB+Q3P0wKzex2MWEVZVRqPhzA/lbKB+WJdH7IaBDd1kmN73kf9CFAv311xpNWkP7fJUA86fNWMHOtC7BVqoSTt5rfqbDFyDinq+QKGSPwzTRgaaqMraC3vDW+A6WWp4HIoYtU8PYgAn3ot9BbQd7bG2ljgmOZUs3Pio4OZd2XBaVhY5U1SsiK6EMrAMpHUHrjriK0seXx7gI5z54KH7LRWepb3mGoiHUk7Zv4bnoME1pcYChMKh9pDJW1SwQBC8IPizdjraO47G59CT2IwEvW+cpM2WaM5VmQ9ujW3G+u+CKZTTRiGI+JUy3Jbrck3dj0A6X/AK4sKblyEQiJkV7bm2pPU33/AFx1W0YbhV+6GpYZ67uA5oUkpmY5mpFkJ1Lo2jeoseuFi6bkWK/lklUdrg2/TCxPCcl+5Vt3zCvcc54FdSrAFToRjphY6K2xKoaWpNO3gTXMZ0jkOxB+Bj36fTEijWpoJfGoHIB9+BjdWF9RY6encdDixqaVZFKuAyncHFT/AIfPB+wYSJ/9OQ6j/S3b0OEPpgiCJCzOpwINxpvC0HgHtmppCEq1akl2OYEpf/Va4+o+uJnPXtHjpYFFK0c9RMcsQVgwGtsxykg2OgHU+gOMtq+LKwyz0sv0UONuhuLYi8F4XHWVsC0kZVVZXlexsoU3tbUX0t6k/XHPqbPTZ5psEh05Az9VqPJXJ60iF5LSVUhLSS7nzWJUE9L9epwVLjmuOi48895ecRXRa0NEBPGHDDVw8YBUU4YcMNGHYiAp64cMNXDhikCfgT5N5kHEfG8VE+6lVo1sdBY5WJJsWuG+WCzGfezWmWnquIxFv2bLqSPdUvqdtgRc437OxjqFUn4hhj1gpFTMA5LRRj0YA+Ge05X+1ySIBBDlERW+aQsWAFj1awPprjhxb2sR/Yw8AP2iQMMl7+FbTOxAsdwV736WwQ9nbSXYcOoHqJ+maE1Go1fjkImaHODKqGRkGpCra9+gOo0OuM75Ygeu4klY695ctxaOMDJCNNczNmYXt7l+uHnhi8P4e73M9ZWoRcNqFKF2I+IhRqzbk22GLDk7j9DSUMYSZWlcFmT42kCk5SOigDKDtYXxuZS8Gk80QXE+UGP+x4D8c0onERKJuNVVQxMNKmRyP28hGRQdyi6s7jtYAdcT+HU7xxIkkhldVAaQixY9yBjN+UiCx4tWShbeIAMwJYm4yopPlAGiqNSTfQWv5x7iNTNU0hnkFPHnaUxK2sUUdmLzMDYuV0y9NNLnCnbCS7wQRAzMf2AuN56QN98yD9VqBwxseU84dFdfddQw+TAEfoRj1sceIMLSE04Y2OhxzOBRhMOGHDzhpxaYFzOI9bRpKjRyKHRxZlOxBxIOGtiZI1mXDa08HrPssrE0c5zQsW/Zm9iDfpcgH6Hvgm41z5R0w88yu2vkjIdtDaxymw1BGpGB32u8EzLDU5S6RHLIgNvIxvfTUWItf1GBKg4nSK33NPI50GZYwf4tcHHdoMFZoeTfVYw2HFsgDirrifNtZxEZIVNLTm4ZyfOw10B00II0H59MRSYqGLKnmkb3RuztsP1/L+KNXVTaRxiBfxyeZvoo6/PEvh3BFjOdiZJesj6n6X2HpjoU6YYPKFrpUouzP/I29AufBOGMl5Zjmmf3j+EdFHYD+9sWuFhYeBC3sYGNwhLCwsLFo1HwsLCw9c1LCwsLEUXKplyozfhBb8gTi29j9HlomlNi0srMT1stlsT88x/3YpuJfsZP9Df+U4ufY5OWoCDsszKvyyq311Y45HtUnw0r/lHIo9GHrhgw9ceaWgp64eMMGHLiICn4cMNGHYiAp64cMNGHDFIE/ANPwS/FKqJg4jrKYEugAy2IDAnpmyn5lsHIw4Y0UK7qMxqI+hB6EJT2ygflrkuRK+eeZVESt9wg20GVHsNPLHdRfW5J9TJ5q5fooaeUCAeJUsqKsejNJ8AS+igEXawta98GIGKbjvLjVEkMscxhkhz5WyB/fXKdDbUdDjSzbHPrB1R0ARlOmWXFLLABAQt7M+HGKergnQNNDkTxblhkIt4YvoF62G99dsGdFyzSwljFBEha9yFHXf5D0GmOXLnLcdGjIhZ2c5pJHN2du5/M/md8XGB2zaTUquc0mDA3TA3c9FTWwEOcP5AooJPESHzAkrmYsFv+FWJAt0NrjviJ/wBn0L1k1TP98XYFUIsq6AebXznTrp6HBYcNwsbXXknGZIjPT7IsA3JtsMbHQ45tjMmrw45nDzhrYFGFzbDThzYacWmBczhrYccNbERhcZowwIIBBFiD1GMX5RjyNVRD3Y5iAeu5XX6KP1xtMh0xiHJU5kkqnNrs+Y27ksfy1x1/ZnxO6fdCDFZnX6IqwsLCx3l00sLCwsRRLCwsLEUX/9k=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0" y="-1081088"/>
            <a:ext cx="3810000" cy="2266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2054" name="Picture 6" descr="http://www.encathymini.fr/duboutdeslettres/wp-content/uploads/2013/02/qq1sgBilingual-Kids-300x178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1829" y="2209800"/>
            <a:ext cx="5265503" cy="312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9159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BINOCULARES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905000"/>
            <a:ext cx="5752814" cy="396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58614" y="304800"/>
            <a:ext cx="8229600" cy="1143000"/>
          </a:xfrm>
        </p:spPr>
        <p:txBody>
          <a:bodyPr/>
          <a:lstStyle/>
          <a:p>
            <a:r>
              <a:rPr lang="en-US" dirty="0" err="1" smtClean="0"/>
              <a:t>Binoculares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249943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8614" y="304800"/>
            <a:ext cx="8229600" cy="1143000"/>
          </a:xfrm>
        </p:spPr>
        <p:txBody>
          <a:bodyPr/>
          <a:lstStyle/>
          <a:p>
            <a:r>
              <a:rPr lang="en-US" dirty="0" err="1" smtClean="0"/>
              <a:t>Bimotor</a:t>
            </a:r>
            <a:endParaRPr lang="es-MX" dirty="0"/>
          </a:p>
        </p:txBody>
      </p:sp>
      <p:pic>
        <p:nvPicPr>
          <p:cNvPr id="3078" name="Picture 6" descr="http://www.ohoje.com.br/images/noticias/thumbnails/seneca_170x2000.jpg">
            <a:hlinkClick r:id="rId2" tooltip="Google imagens. Crédito: Avião do modelo Seneca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028" y="1952624"/>
            <a:ext cx="6140772" cy="3865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3940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Bisabuelo</a:t>
            </a:r>
            <a:endParaRPr lang="es-MX" dirty="0"/>
          </a:p>
        </p:txBody>
      </p:sp>
      <p:pic>
        <p:nvPicPr>
          <p:cNvPr id="4" name="Picture 2" descr="Mi bisabuelo de villalb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447800"/>
            <a:ext cx="6096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5258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5172" y="5562600"/>
            <a:ext cx="8229600" cy="1143000"/>
          </a:xfrm>
        </p:spPr>
        <p:txBody>
          <a:bodyPr/>
          <a:lstStyle/>
          <a:p>
            <a:r>
              <a:rPr lang="en-US" dirty="0" err="1" smtClean="0"/>
              <a:t>Bíceps</a:t>
            </a:r>
            <a:endParaRPr lang="es-MX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576943" y="2286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err="1" smtClean="0"/>
              <a:t>Algo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Ricardo </a:t>
            </a:r>
            <a:r>
              <a:rPr lang="en-US" dirty="0" err="1" smtClean="0"/>
              <a:t>quiere</a:t>
            </a:r>
            <a:r>
              <a:rPr lang="en-US" dirty="0" smtClean="0"/>
              <a:t> </a:t>
            </a:r>
            <a:r>
              <a:rPr lang="en-US" dirty="0" err="1" smtClean="0"/>
              <a:t>tener</a:t>
            </a:r>
            <a:r>
              <a:rPr lang="en-US" dirty="0" smtClean="0"/>
              <a:t> para </a:t>
            </a:r>
            <a:r>
              <a:rPr lang="en-US" dirty="0" err="1" smtClean="0"/>
              <a:t>conquistar</a:t>
            </a:r>
            <a:r>
              <a:rPr lang="en-US" dirty="0" smtClean="0"/>
              <a:t> a </a:t>
            </a:r>
            <a:r>
              <a:rPr lang="en-US" dirty="0" err="1" smtClean="0"/>
              <a:t>las</a:t>
            </a:r>
            <a:r>
              <a:rPr lang="en-US" dirty="0" smtClean="0"/>
              <a:t> </a:t>
            </a:r>
            <a:r>
              <a:rPr lang="en-US" dirty="0" err="1" smtClean="0"/>
              <a:t>chicas</a:t>
            </a:r>
            <a:r>
              <a:rPr lang="en-US" dirty="0" smtClean="0"/>
              <a:t>.</a:t>
            </a:r>
            <a:endParaRPr lang="es-MX" dirty="0"/>
          </a:p>
        </p:txBody>
      </p:sp>
      <p:pic>
        <p:nvPicPr>
          <p:cNvPr id="5122" name="Picture 2" descr="https://encrypted-tbn2.gstatic.com/images?q=tbn:ANd9GcTg4Awdkfj5b1AYvpMbV3tVIcLq_Ia1JxjZuILocyTu6UdIvwpQf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7705" y="1524000"/>
            <a:ext cx="3648075" cy="374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3972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Bilateral</a:t>
            </a:r>
            <a:endParaRPr lang="es-MX" dirty="0"/>
          </a:p>
        </p:txBody>
      </p:sp>
      <p:pic>
        <p:nvPicPr>
          <p:cNvPr id="6146" name="Picture 2" descr="https://encrypted-tbn0.gstatic.com/images?q=tbn:ANd9GcTaGmyiSkVGW2O91gYw9kwgogWj-djM-LqTq_lihHJjUDrFX5ku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4876800"/>
            <a:ext cx="4016829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www.nation.com.pk/print_images/670/2012-12-05/pta-with-indonesia-to-boost-bilateral-trade-1354650690-4742.jp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5487" y="1295400"/>
            <a:ext cx="5000625" cy="3026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28600" y="4150862"/>
            <a:ext cx="426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Para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pareja</a:t>
            </a:r>
            <a:r>
              <a:rPr lang="en-US" dirty="0" smtClean="0"/>
              <a:t> se </a:t>
            </a:r>
            <a:r>
              <a:rPr lang="en-US" dirty="0" err="1" smtClean="0"/>
              <a:t>pueda</a:t>
            </a:r>
            <a:r>
              <a:rPr lang="en-US" dirty="0" smtClean="0"/>
              <a:t> </a:t>
            </a:r>
            <a:r>
              <a:rPr lang="en-US" dirty="0" err="1" smtClean="0"/>
              <a:t>divorciar</a:t>
            </a:r>
            <a:r>
              <a:rPr lang="en-US" dirty="0" smtClean="0"/>
              <a:t>, </a:t>
            </a:r>
            <a:r>
              <a:rPr lang="en-US" dirty="0" err="1" smtClean="0"/>
              <a:t>tienen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llegar</a:t>
            </a:r>
            <a:r>
              <a:rPr lang="en-US" dirty="0" smtClean="0"/>
              <a:t> a un </a:t>
            </a:r>
            <a:r>
              <a:rPr lang="en-US" dirty="0" err="1" smtClean="0"/>
              <a:t>acuerdo</a:t>
            </a:r>
            <a:r>
              <a:rPr lang="en-US" dirty="0" smtClean="0"/>
              <a:t> bilateral.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175948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Bilateral</a:t>
            </a:r>
            <a:endParaRPr lang="es-MX" dirty="0"/>
          </a:p>
        </p:txBody>
      </p:sp>
      <p:sp>
        <p:nvSpPr>
          <p:cNvPr id="4" name="Rectangle 3"/>
          <p:cNvSpPr/>
          <p:nvPr/>
        </p:nvSpPr>
        <p:spPr>
          <a:xfrm>
            <a:off x="609600" y="1657482"/>
            <a:ext cx="81534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b="1" dirty="0" smtClean="0"/>
              <a:t>México y Estados Unidos firman un acuerdo para la seguridad bilateral</a:t>
            </a:r>
          </a:p>
          <a:p>
            <a:r>
              <a:rPr lang="es-MX" dirty="0" smtClean="0"/>
              <a:t>Los secretarios del interior de ambos países establecieron un Memorándum de Cooperación para seguridad pública y fronteriza</a:t>
            </a:r>
            <a:endParaRPr lang="es-MX" dirty="0"/>
          </a:p>
        </p:txBody>
      </p:sp>
      <p:pic>
        <p:nvPicPr>
          <p:cNvPr id="7170" name="Picture 2" descr="Miguel Ángel Osorio Chong y Janet Napolitano firmaron el acuerdo de mayor cooperación entre ambos países (Gobernación/Cortesía)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743200"/>
            <a:ext cx="5943600" cy="334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504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229600" cy="1143000"/>
          </a:xfrm>
        </p:spPr>
        <p:txBody>
          <a:bodyPr/>
          <a:lstStyle/>
          <a:p>
            <a:r>
              <a:rPr lang="en-US" dirty="0" err="1" smtClean="0"/>
              <a:t>Bisnieta</a:t>
            </a:r>
            <a:endParaRPr lang="es-MX" dirty="0"/>
          </a:p>
        </p:txBody>
      </p:sp>
      <p:sp>
        <p:nvSpPr>
          <p:cNvPr id="4" name="AutoShape 2" descr="data:image/jpeg;base64,/9j/4AAQSkZJRgABAQAAAQABAAD/2wCEAAkGBhQSERUUExQUFRUWFhUUFxQVGBUVFBcVFxQVFBcUFhQXHCYeFxojGRQUHy8gIycpLCwsFR4xNTAqNSYrLCkBCQoKDgwOGg8PGikkHCQpLCwpKSksLCkpLCksKSksLCwsLCksLCwpKSkpKSkpLCwsLCksLCwsLCkpKSwpKSwsKf/AABEIALcBEwMBIgACEQEDEQH/xAAcAAACAgMBAQAAAAAAAAAAAAAEBQMGAAECBwj/xAA+EAABAwIEBAMFBwMDAwUAAAABAAIDBBEFEiExBkFRYSJxgRMykaGxBxRCUsHR8CNy4RUz8WKywiRDU4KS/8QAGgEAAwEBAQEAAAAAAAAAAAAAAQIDAAQFBv/EACoRAAICAgICAQIFBQAAAAAAAAABAhEDIRIxQVEEEyIFFGGRoRVScbHR/9oADAMBAAIRAxEAPwD1im4XiYNGNLrEZnBvPf3Wj6KWj4dijkMgBLj1JIHkD/NE0WLBs0AtrFolYBtYsWLGMWLFixjFixRvnAWMSLEE6svspYX9UaMELFrMsugY2uXtBFjstgrT1jFP4k4ZBBLXADfK7SxP5Xcr9DoV5rigc12UgADa1tRfcnn/AIXtOK02ZhBFxZwt1u33fU2XknEVK1rzlvqXOIdoW3O3fa9+6jliqstjl4Edluy6st2XMXOLLYauwF01l9ljEeVM8K4dmqHAMjcR+a1m/E6K2cMfZ0XgSVN2jcRbOP8AceXluvRKenaxoawBrQLADZWhjb2yMsno89pPsuJAMjw09Bd3xTNv2fQgWs1x65f8q5WWWVfpxJ82eb132aOLvA4Adxa3w3Qlf9l0osY3NOmt76eWl16mQubLfTRubPEMV4KnhBcYyWj8TdfiBqEk+7WX0M6NIsd4KgqWmwDJOUjQAf8A7AbhI8XodZPZ4pMzw7Dz1U1FRGSRrGi5cQAB30T7iTg+WkPiGaM7SDbyI5FOfs6oWtd7R3vHM0X2sOY+PyU4wblTLc1xsss1OImNjFgGNDdNtBZLnhMMRku4oJaXY8eiL2axTWWkKDZd/afJY1/NAuny2F9Vp1Tp6rt0eeH+10UDqjVAPrbBS4cSbkrJo1DOPbVZnQ8k6ElrlgDIzBRvqQEmdiSWVuL9ELQabH1RiltG/FCtqLnmUmimJPnujo6oMWTDVDeGnJ307BHMjtsEkgxEnmmcMl9z80/YnQXsuWKP7w0LmWvACFBsIJsoHToI4hrqpZWl7fDbNyHVDQ1M3MA8Oaef16juvLeMwBMR+IPePSzP1zK9VGONi8T2kW5E632ygdV5pjVYZZ3vPNx9NdlLLJcSuNOxdZbsurLdlyFzmy9E+zzhcAfeJW6n/bB5D8/n0VS4cwn287Wn3Rq7yC9jpmhrQBoAFXFG3bJ5HqghYuBItPfpouo5qOnSAbqF9Y0c1X8axsxaE7+WnxKqNbxZls0kmx0IAHcczy02SuSRRY2z0WTF2g2uov8AWmlxaNxuvI8Q4tdn0tY69bfFCO4reHFwcdRr3+a3NDfSPbYsSa8Ha+3qiWuHVeM0PGDhbW2t1ZqXjYOI1/5/ZDmjfSZfqqlbIwskaHNI1B1C8r4nZNhcg9lZ0Vy5t7k5fxMOu4V4ouJGnW/opcZibOxtg0kOD2E3IzDsNx2W0+uwcXHvordFjAnY2QbO+R6IkKu01Zkq5YnuGdzi8tG1zzHn0Tv21lzvs7F0TXK0uRKsRMN31Pi/nVammNvVCWN7oiRmirZxUbjuSE1a/K0AICBuyncUU6FZqpqrJNVV1zvop66VVjEazWwWbCkGyYjfQKF0hOqBp9XXTVsN3drXQsZ6J4H2ao56xRVE4aLpTLV31WsFDtmNhuiLGOm19fUqpCdYa0m2qbkbiWf/AF5x2Un+olVmGq09VLBWkuQ5DcSyx1Fwbnlf5o3C+KY9bnbQdB5lVkV9opD0uFS4MXeJM19Qb/sLJXKikYcj1zivB3TQiaIWlZ4raajr/cLXBXlhC9B4V4qznNK+wGgtzNtb+V1XOMMKENScnuSD2je19x6G/wAkuRWrNFcXQhst2XVl01t1zjl34IpMsefm8/IK3OqbaJFgYEcTb7BoXFViWpN1VSpG4WN6jFA3T/hU7iDidzTZp36XQWK4w4k2Krk7i47rPJfQ8cSXYRJir3nxaj+c0PVMuF1T090XJS6JLY7oq1XCgnNKsVRSa2QrqHZawUAQghG08hBU4pFI6CyFlIoeYNiOwurzglSCHXIOUaA62J0uvJ/bFuoVg+zGtfNPO3f3NSdABmuVSHYMkftHOJcOZqiOcEeC+Y6eg00G6GxyF5YfZmzhqE7xzGmDwM91vP8AMeqq9TilwUZdkkmkIHcVVTPC6JxI0JsViMzvOvVYtYOJ6f7LX+dVK5nhXQHiUjm+E+aochqJq6kC3GFqodYLCsS4k5VOduZxty2VrnjzXv3SWGAXKw0dHNNTprks0d1xTU+6JLNPRYzYgr7lx6Jcd+wTOr1zFLMu5WCgKtlsO5UPtbAeS3VC7vkgi65KA6Qx+82C6gqbapdLJot+11A6BCx0g/EsRLYLfmJ+AH7qtskOimxCqLnW5AWH1KCzqbdloqkOaXEXMczIfcHxdvf4/RXPHK91RRwSP95rnNvbcENPpYiy81+85fd1KulHXu+4tjcCPHexte1txzA890yemLPwBAKangLnADqFHZF4UP6zP7goil3l8LA3sEjrpjZNq6TdIa5K3s6ox0JK19yoIW3K7n3UtHHcpkaQXT09lK5uiKZDoo5mp6IiasahUwq26IEBKOjGhbktZcOdZcZ8xDb7kC/mbLFEFYbw7NVuLYm6D3nu0Y3+536DVWWCGCgidBTnM51jNOd3uHIflaNbD9UdLW+ygEMIs0DfXXq423J7qjYnVkHfmq6iqQH93YwrZy++qFpI7tIO+qhoZLptTweJKI+hZ90fyc5YrSyjFlpMSLlGfF6n5KfLp6qIm1rKZUORm2BC1Lr6IiR1hooC2wWFAJhZpSunp7glGYhPc5R5LUTsrT1WCSRx8llb4WW5nRS021ygq6pBN/gsAUVbdLJZMmVU5Ka6bKLIMohZUyfNCE6/oinG/JBvbYpStHL36qJ8tltz+aDfKlbKRRy8qPmszaqWJlykKo6jtHZ27je3bur5JQ/eKdlTCMzQxrZWjVzHNGUm35SADptcrz+vbs4fh8J/f4ozh/iSWmfnicR1H4SOhHNawuPLQ/RWGm0rP7gp6kMnjFTCLNP+7GP/AGnn/wADy6Iyi4VqS1swj8OjtxmLeobuhXog/tdSHMmoSeuGifSx2CQ4k4AElSO0r8+6JonBJ6uuJPhBUlNVSdAqJE5FviOi4qAllLWO5j4Iqaa4VCaiBVJ3CAIsiqmXVByv0QD0DyuS6oqCD9ETPOBuCldVODsgMmXzDsZ9rDpvoHDmCk+JYeX3t8lTxXPjuWOLbixtzHQjmrJwnPI6Mucb6nYAC22wGqY3kgu+PZWPhzEhJodwoKykzjYX5WW8EwR8ZL3EX5ALBdUWsOWINsuixCxOJd2NuURkWo2hqjllVzzjJCgqmWw7qWWRCvjudVjAns77/FdtjA3RPskLK07rGOKib4JbUPG6mnOqBm2WCkCVUul0iqZSSbpxMdLd0smj8R8krKxIHycigKiXojZBuUuIufRKyiIJnWCDm1RtQxBOYkbLJaIo0ZGbD5qENXco0QY0SNs4yuB/ELep29b2ULosh6/zzWjSloa4uzX5ch6LmacDf4BYK9jvhrH3U8odu06PadnNO4IXs1LirmhpBzRloLT1YR9Rt6L58jluvQ+AeIS5jqd5uGjPGTy1ALR8b+iG0tFNTa5F4q5Q4uI0F9AqfjtQNQrAam7SDuCqnikWdx1U4uykocHRVsSxDJ7u5+vYc0pPEz43WPLcWGnZWCrw0HVvvA3BSDEOG5XvcRlAc7Mb6a2tvvbsumHHyceVz8Fx4Zx1s7b+hVlkpAWXCpfB2E+wzXdmJtsLAa991dBU2Yg6FXIQ1Lst7pfJXMDXOcbBupQ2O1niNksYxssTo3EtJO+/oeyCoMrOKni9t7CMgf8AVobHY2suqOtbKbOAb8xbrdLq/BZnyF7yJL2BcNDYANHhHYBSikczXUEC2o5eSo+JOHO9heI4blR3CuJhoMRIDgSRfYg7hLPvryMrtVFSQ/1mnpql0dUU7PQ4f4UbG+wS+lDHtzMdkNwPZkgi+2xRNQx7HAEX6Fut+um4QSEb2TlyxBGsH5gO3/K0hxDyPTZJeqGkl1sFzn1XMRuSVWzzSdsei6EV1IwKVosmAQPhS6t0TeQaJNVnWwHqswoWSBBTnQphKxBzt0sEBkK5GoCdu/c2TSobol82/klZWIDVmwKBij1HkjKhlwuI27noCkZVIBrGIMsTKrFwPJAuYpssloHc1RvZfVHR0/VcmHVCzJWBVGjPLVLGRFxTyuZ4DZb4aa2WpjikHs2OOXNubkeG55C9kUyzivIHFRddL8tz8ArJgdCYjn57DyuD+iPdRiNzm2AIJBt1Btup6SldI4NaLk/y5Q2RllTVRRY6ixbmHMD6KsVztSrbJRiOEMvdw3PdVWvZ4ikqnR2O2rYsyKSOG+6kZFdTCOydM55IOoaYAX0ARU8BcwkBC0covqt0VdO72hlEbWXIjDb5sv8A1ckxNLyUzHoCHJVTSXKteI3fK0ZWZT7zpHZdOdh1SuLBM9QfZ6sH4uR8lkFtGMYd1HO7qn9VRBoSKqi1WtmikwRlNdOcMwLNcnTv23K1hNBchWEktcGN20v+qL6OjGtiOtw8hxHvAaA8+votCIEgufM5zfdAc7T1OysuJU8YkPs3ZmkA9bHYj5IVkKZMXI600V12GOcbkG5/nMrFYTGsRtEubLxLKuWVQB8kDPKUNLLYonm0WGLELi6KhmvqVW6eUkXJ5j0COgxDMbN26pkxaGsspKBqNBqifa9ASgqw9bD5lMFIAkKAqJEXVyWFholsr8oQKJEFW6w80vlG3dEVL7m/KyhkO3UpGVigSVuq4c2zVuWQXPqhJ6gqbZdIxw0Q0jOakbOt7qbZSjlgsO6gvqiiEMRqhY8EL6qe5I6fVDxk5gehv6qZ7dz3XEERe8NaCSdABvfomD5L3WOu7N+drX//AKaCn/DkYZE+TnqB5BViG+RgO7Whp9FYsKqQYvZk2zXCpjrkT+NBSytFDreLZmzPs7w5tjrzViqJQ8B42cAfiFQ+IaCSGd7XtI1JBOxF9CDzVg4UxISQ+zJ8TP8AtO3zSfSnXNrR6/y82GUlCL+4bxNUz49Fw0arueUNaSUqPNmjukXOL1eVmiQTcUtY05WuceWlgfUqs1fElU519B23VKbJcK2yy8SEXa4aiwRvD9aHi3MKiNxeozXcQR0IunWDV7jK2zQzrrujVCuKouddslLaHMUfJJ1U1G1aKtmitEtPA2GN0j9A1pcT2Auq9w9xPLI52cDKSXA21sToLqD7R8fytbSs/FZ0hHQe6z46n0R2F8LSOwyOeHVzAXPHOx1s3rYK3BOL9l/j5OOaKkvt837J6uhkp/67Lvif4nN5i/MJlRStlbmY4EHp9D0KM4WmE9GG+8W3BHmkGKcHyxvL4CRzsCR9FJwpXHo9jPhh8iTUnUl/KLAKQrSrLZK4CxLvVyxLyXpnP/SZ/wB6PQ5YwR9EDMms1P01S2qgI30VaPlxbW1BygDQXRWDy2+HyQU7dCVzhVQ65v8ADp0Cy7GrRaIaonX68ghnykkl2g5dVoTC3bmSgq3EAB1J2HNUMkRVlVuT6BKMUqsjLnRFCzjncbAa9kixavDjc7A6DqeqRuisY2w2jqczddLAfPkhpKm7iegKAmrC2MdXEu8hawQsNX7x/hU2y8YjD2mndBPdcrIZ/msDVNlOjTyp4NlxkUsLbJBkY9qgqH2Gm6lkeUFMsUWkCS6C5+HP4KGkleJGuaMuUggdx1Rfs0wwnD9czthy6n9kxr4rkyzYk1oldltbQ6bXIBcPjdL60uyXaTdpvoiKeIvcGt1c42HmVdsK4V+73kkyyHLo0D3T+qZQc+jn+NllhyqcSjQ4pFWR+wqbdnfiB6g8ihI/surKZ3toMkzBrYOyvLD+EtdYXt0K3VYWH17beFrpLkDSw3Ity2+auuKcSuhYcrrdOfJD6r409ns/iDWKcZY4q37KvHUXAJBb2cCCCNwQVDURe00O3RP+HsdZUQGCqaHW91/4wDsb/qk2J0/3eXLmDmnVruo7908sTUea2jz3O5cWqfj01+gPVYcxw21VZqaUBx0V2ABZcKm4pKc5SiXJaFc8Fjou6WoLXAjWyKpobjO/bkOvda9k0nuStYj29jimxAn3rDn6dU7FYyOPOTy0CU0dIA4jQu59hZVfiDGjLKY4z4GeEW523KolQ6V6RM3DHV1Q94JsDqd/8L2bhrJTUsUeYeFuXcWPNxPLe68z4d4kgo4DGGl5dq5wOW/a5CX4nxSZbBoyMAsGAm3qeaossYLXZVfCnl09K+xrWcVfdKuX7rZ0Tjmsb2udTbtdFP8AtSkcLexbfrc/sqM6XMUfhuGSSuDWNuT6Ln5y8HtKEdXuvLOqnGppHl5eQSb2GgHYBbVnZ9l1QQDmiF+WY/stofTn6Kfmsa1yLxR4wXyFtrAaWO6OqIo3DW/kqBhXE0TbRGS7uTr3aD0zHdWE8SsIytIceZXSfDuLRziRANtAByCXQOyv89V0Z813u06ApT/qw12tc29EGOkWRtYLeJwF+90kr8bjjJNy47bWv5dAk89br7w7FRPYDqd+q1jqAVUYsXNJd4R+Xr0CTipLnXdt8lFUOPNQRzclKR0xSCKmqzE/LyWMdoufZXtZSMi1SFYxJqdyLY1QRsAU7SgNRM0LsNXLBdTiIrAoHdGhZALo6Y2QrYr/AF8+5/ZKUOKaPMbD1ThmmgQ1PEGjuforTg2FNY5rpLOfuI+Q7uTxjZGcJZZcIeCx8KYCyKJsszLPdq0ndoO2nL/KE4v4ikpTdrb3+FuqtMNYKiJzdLjp+ipHEMrRGWStc5l/9wG7mHy6LrkuMaX7j/CSWWsi36KvhWKmqq81rENc4/T9U7xuEOjyki3Pqk3CdKI5pud2gNcNi0knT5KTHpyHZbnXZcsdIr+ITvNXpFaxSrMbzlNtLadEhrq+R51c4227I/Enm5JS82KHJxejs+LGOXDxn7DsK4wfH4ZBdvXmmzIBL/UI8B1Hf/CEwnAWD+rNa27Yzu7uR07I7EsQs2426dlrs4c9QfGLsW4hPrlH+FHA3K5pOpJ0CFlmubqakn8Wc7DbyGqdI5kx/Q+AyFx1cMx6Ab/oqpS4x7IERNaHOvd9ru16X90Jy+s/9PK934gQB56AKswusmbro68EU+yWOF7zc/NOKbAuZN0FTT6qx0VXmACkz2sUY9s5gwho5JhTt9l4gbFajY6y4fCTulIZvn44fbBX/oNdxG//AOV3peyxLTR+axa2cP5+fpfsUGGbUG/orDhMzrh2Yta3XKDYX623JVTuu46gjYrrPMlsvOJ8Q6Wzanc9B+6SjE8x02AIHrpr80gdMTuVLDLyWZNxobCqNgAdtO3ki4MQI01SljlM0lTGVDGaqLua4YEOwHmp2JWUSCWPWNkPVcRtuiWxAb2HmlKJM00lExNcom1LRtc+X7rtlQ522g/nNAdaGNPGeaKc4dUDHTG13Gw6krr2rW+6Lnqf2QDKcY9k5Zff/H+VtzmjbUoQyX3Ww5Gjml8hvoZYXAZJWgam9/8AKuc0LYgdd/ePM9vJF8H8NhlEZSP6kgLgTyb+Efr6ry/ijiCUyOYSWhpIsraxxt9s9D8Lisikk/8AJYq3jv7u7+n8ORCMp+IYqxpItc6OYV5TLMSdUy4Zw2WacCJxZl8T5OTG8yevQDmUkckrO/5fx8co8lprz/0vGE4Z91ErnG4e4CPrlAufmbeirnEOJGR3h077aeqtOI4k0ns1uVvl1v1KpGLvM0rGsG5Atzt37LP9DwXN5JcpAraV0tme8TqTyA6q5xcP4dTQgnPPMbHM8FrGno2PoOpuoqGlETbNALnHU9h+iGxCouCBq7mByQi6K5M1xUI6S/kr+MYj4z5/wIGWuzC5Pot10fiJOqWVDSbdCikc7ZzJNfwjbmio5hYN59OyFazILrIgHHMD4ty02GnbromoykF4vN4GMvpq79EBE0dSoqyou7fYIjC8MfMfyt5nr2CLWjqx5lEPoYM5sASfp5q2YZhYYL7law7Dg0AAdP4TzTmKJQY2X5MpqlpETKdSfd0S2NSeyQo5bADAsRZiWI0DkeJlcLaxdQWZddsdqsWLGWxrA24RUcSxYpMeMUTCykY/ssWJGWS0Sgu5aLttKTuVpYggy0rCWRsHdSsqre6APmsWI0cDyyZjpidSSVgcsWLEzoOR+C4e6onZE3dzgNem5PwusWIxVuhZaR7rMxscQbyaAB6Cy8s4y4dZUEub4XjY9exWLF2TSaplPiTljfKL2eXVlI6N5a7ceqvvCNNlo9N33e49tmj0H1WLFxRX3Ue587I3gT9kU4tcuuSDZLGuDHOkI8R8De3UrFiL7PFQdheJg5nHUNbb1Jv+yjxiYfg0JGYlYsWKRXkqeJVQO3SyXskvbsVixOuhH2bq90DMVixOhJdhOFYZ7V+uyvGH0YAAFhZYsUpvZRDmKOyKYFixTCTRhdlYsRQjISVixYmMf//Z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9220" name="Picture 4" descr="Bisnieto de francisco dongo soria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611085"/>
            <a:ext cx="7302500" cy="4863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8786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Bípedo</a:t>
            </a:r>
            <a:endParaRPr lang="es-MX" dirty="0"/>
          </a:p>
        </p:txBody>
      </p:sp>
      <p:pic>
        <p:nvPicPr>
          <p:cNvPr id="11266" name="Picture 2" descr="http://globedia.com/imagenes/noticias/2011/1/14/555423_1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371600"/>
            <a:ext cx="2990850" cy="1990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Fotos de avestruz-fotos-de-avestruz-solitaria.jp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832756"/>
            <a:ext cx="3047672" cy="2529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http://www.profesorenlinea.cl/tercycuart/imagenesanimales/animgallina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7774" y="4038599"/>
            <a:ext cx="2333625" cy="2333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8" descr="data:image/jpeg;base64,/9j/4AAQSkZJRgABAQAAAQABAAD/2wCEAAkGBxQSEhQUEhQWFhUXFRwWGBgYGRsbHRoZGBggFxoZGxcYHCghGBwmHBsZIjEhJSkrLi4uGCAzRDMsQyo5LisBCgoKBQUFDgUFDisZExkrKysrKysrKysrKysrKysrKysrKysrKysrKysrKysrKysrKysrKysrKysrKysrKysrK//AABEIAL0BCwMBIgACEQEDEQH/xAAcAAEAAgIDAQAAAAAAAAAAAAAABwgFBgEDBAL/xABGEAACAQMCAgYGBgYIBgMAAAABAgMABBEFEiExBgcTQVFhCBQicYGRIzJSgpLRQlNicqGyFTNDg5OisdIlVGOjwcIkc3T/xAAUAQEAAAAAAAAAAAAAAAAAAAAA/8QAFBEBAAAAAAAAAAAAAAAAAAAAAP/aAAwDAQACEQMRAD8AnGlKUClKUClKUClKUClKUClKUClKUClKUClKUClKUClKUClKUClKUClKUClKUClKUClKUClKUClKUClKUClKUClKUClKUClKUClKUClKUClKUClKUClKUClKUClKUClKUClKUClKUClKUClKjPrw6ZT6fBAlq2yWdm9vAJVEA3AZGASXXj5H30EmUqoujdYeo20naJdyuSQWWVjIrY7iHJxnlkYPnVqejuoG5tbedlCmaGOUqDkDegbAPxoMjSlKBXBOOJrmoj9IzVZI7OCBCQs0hLkd4jAIQ+RLA/coJXhuEf6jK37pB/0rtqk2m6lLbyCSCR43HJkYqfdw5jy5VcHodfST2NrNKQ0kkEbuQMZZlBJwOA+FBmKUpQK8uo6jFboZJ5EiQcCzsFGTyGSeflXqqAvSTmn7e1Q59X7Mso7jKGIfI7yFKY/ePjQS5oXTewvJDHbXMbuM+zxUnHPaHA3DzGa2GqQW8zIysjFWVgysCQVIOQQRxBB45FXZsgwjTe4dti7nA2hjjiwUE4BPHGe+g7qUpQK+WcDmQPfXVezFI3cDJVGYDxIGcVTDVtVmupWluJGkkY5LMf8AQcgPIcKC61KgX0d9buHuJbZ5maBYC6xsc4YOqgpniowTkDhx5VPVApSlArqublIxukdUHixAHzNdtVO629Vln1S5WV2ZYpWjjU8lVeGFHIZ5k99Ba6KVWAZSGB5EHIPxFfdVq9H/AFB11IRdqyxvE5MefZdgAR7PLcACcjjgHuzVlaBSlKBSlKBSlKBUZ+kDawtpm+TAlSVOxPeWY4dfMbAxx+yPCpMquXpC6+Zr5LVT7FugLD/qSAMT4HCbB5ZagjXT9Knnz2EMsu3G7s0Z8Z5Z2g4zg/KrhdFdJ9UtILfe0nZRhdzYBPlgcgOQHgBxPOoD6hul62l01tMQI7kqFY/oyjgoJ8Gzj37fOrI0ClKUCtA687WN9InZ8bo2jeMnucyKnD3qzD41v9QL6RfSUtJFYofZQCaXzZshF+C5P3x4UEV9H+jtzfOyWsTSsi7mAIGBnHNiBzPKre9HtKS0tobePdtiQKNxyeHPJ9/wHIVVjq26Xtpd4suN0Tjs5l8UJB3D9pTxHjxHDNWztbhZEWSNgyOodWHEMrDIIPgQaDtpSlAqEvSR1ePs7a1BBk3mZsc1ULsXPhuLH8FTbVO+nevev39xc8ld8IP2EARPiVAJ8yaDYerPq7n1AxXSmEwR3SpKjk7mVNruAoUggq2MEjNWhijCgKoAAAAA4AAcAAPCqwdUPTFtNvBFNkW85VZAeGxj9SXB5Djx8VOeOBVoaBSlKDg1TnpNBFJqE6WQ3RvcMsIXkdz4UJj9HJwPLFWG67ek3qenMi/1lzmFfJSPpG/Dw97Cqx2dy0UiSRna6MHU+DKdwPHwIFBP/Ud0EmsnuJ7yJo5sCKMFlI2H2nI2kg5IUfDzqXq13oF0oTUrOO4UAN9SVPsSL9Ye48GHkwrYqBSlKBVYOviOEatJ2ONxiQzYP9rgj4HYI/nVldUvVghlmc4WONpDnwVSx/0qll7dPLI8khLO7F2Y97Mck/M0EsdS/QK6F7Dd3EDxwLGZI2JA3Mwwns53Ywxbljh87C1GvUb0vN7ZmCU5mtgqZ72ixhGPiRgqfcD31JVApSlApSlApSlAqpvT7Tppb3VLggFIbvY5zyEjssXD3Jj5VaXW78W9vNO3KKJ5D9xS3/iqz6Pueyuy7bvXbaWRmJ4m5s5hct/2W3feNBhZZjcadvYZltJo4lfhnsZkkZVY8yEeL2c8hJjkBi2GgXontoJVO4SQo4PjuUHj51VDotC89vfW8al5GijmRV4luxlG4KOZOx3bA7lNWa6uIWTS7JWBDCBMgjBHDOCDyoNkpSlAqsHXlpzrqdxOf6uR1jX96O2hYg+HBxj3GrP1XnrivRPLqMIxm3nt5h4lWgEMvycwigiyWyZYY5j9V3dB74whP84q13VXMr6TZFSWAhC5PipKsPgwI+FVlunaWwh2DK20kgkA/R7YqUc/stt257ioBxuGbDdRZ/4Pb/vS4/xWoN/pSlAqqXW1oq2d4luhDBYi3AYwJJ5ZVXzIV1GfKrW1XfrZsgvSG3aY4ila3Yk8ggcRv/KT8aDSesWdW1O6IHsrL2eB/wBMCPH+Wrb2VyssaSJ9V0V19zDcP4GqbdJCxvLkt9Y3EmfeZDn+NXI0+27KKOMckRU/CoH/AIoPRSlKCDvSXnGLFM+19KxHgPYA+Zz8jUR3GnLHZxTNntJpXCceAjiABOO/c748uyPjUn+kpdKbizjH1lid29zsAv8AI1R101jMUyWu5SLWFIfZORvI7Wbj3/SvIM+QoJO9Gi6G6+jJOSInC54YBdWIHjxXj7qnWq2dQeqQW17I1w3Z9pGIY3bgm5mD7GbkrELwzzwasnQKUpQaJ116yttpUwIDNORAoPLL5JPvCqxHmBVcLS0CWctw6qxeQW8QPcQBJLIB4qvZr/fZ7hUx+kner2FpDu9sytJt/ZVdufLi2Pn4VEvTKZUeO0i/q7VezJ+1OeNw+Dyy42j9mNaDN9R1xt1i3GT7ayqcHn9EzcfEZUfHFWmqpXVhfx2l7HeTrIYYDhmQA7WlVkTcCQccWPDJ4VZro/0ts74f/FuI5DjOzOHA8TG2GHyoM3SlKBSlKBSlKDROuzUOx0i4wcGQpEPPc4LD8AaoVtr5rDTLF8AyvfSXSI3IwCNYHDD7LkFfMA1JHpDX0TQWlpv+me5WQDwQK8ZY/ecY8cN4VF3XBatDqckRG2OOOKOBe4QrGAoHx3Z880HnWwtJZBLY3nqrk5EVwXQxkjiEuYwVYcwC2w451ucfSrXtICvdobi24e05WRSp5EXEZJBI5Fifcaia1tHlLCNSxVGdsdyoNzMfIAVbjovdw6lpkLMqvHLAEkQ8sgbHX4MCM+QNB4er/rEt9V7RY1aKWMBjG5BJU8NykcwDwPhkeNblUddA+quPTLyS5W4aQFWSNNuNqsQTvbPtngByA7/dItAqsvS4i3vtQvJMOTetbpETwlTG6cOOe0RmNcjiDKCOIqzEkgUFmIAAySTgADiSSeQqrnWhcC6b1uA7oPWbiHI5bw+8N9+MqR4hD4UGIu7f1RlurRjLaS5T2uYDD27W4Ucnx38mADry9mw3U5LAdKgW2cuqFw27AZXaQyFGA7wGHHvGDwziqw6NdzJIFhOTIQhjIBWTJwFZG9lhk8M8jgjBGazVrLe2HYXlqzxxzHcvZ79m9WKNE6kncQV5NnIINBbqlebTLgyQxSMu1njVyp/RLKCRx8M4r00HBOOdVU60ukbalcG6QAW6MbeL7WF9vew5jfuJHkMd3G1FxCHRkPJlKnHgRiqj6t0elsnvra4XjEiyKeQbE6RpIviCkj/MjmOAZDX9CaTVbgxjKeuxK3k1y25eHhnI+VWsqrvQnpQYdWhllUNHc9kkgIyM+yFkGeTJKobPMbTirRUClK8GuavDaQPPcOEjQZJ/gAB3kngBQVz63B22vTI+TGnZBsDJWJYVlkIA54Bdq0TWbzt7iaYDHayvJjw3uWx/Gtk1XpE91PqV8F2iVBCv7IlKooPmYY3B+NadQSHpPV9qN1p7LFHH9Fdybo2bbIzCNFGMjaVHtY9oZ3GsxonWJqWi7LXULdpE2hkEjbZFTJXCyDIZcg4BBxjGcVn+o7rEDqun3TAOoxbuf01A4RN+0APZPeBjmBmTuk/RS01BFS7iEm05VslWXPPDKQQDgZHI4HhQd/RnXIr62iuYc7JASAwwQQSrKR4hgR8KyleHRdJhtIUgt0CRIMKoyeZySSeJJJJyfGmuatFaQSXE7bY41yx/gAB3knAA8SKCv3W3P2+usCMpbRxl88tiL27/AD37R4sQO+oyvrppZHkf6zuzt72O4/xNbbr3aX0WoaqCUV7pIin/AE2BYAnvKlYeXma0ugknqq6EPqK3EUrvFblYptygZdlMiIATw2/1uR4qOWK2nWOoXZFI1rcs8oGY0dQoPiC4PAkcjjGf4eP0eelWyV7CQ+zJmSHPc6j21HvUZ+4fGp9oId6lOj2q208nrfaR2wTaI5H3ZkyMFFydoAzluGcjn3TFSlApSlApSlBD/Tjqrur3VRdLNH2DNHuDFg8aoAGCrgg8iRxHFviYr62tU9Z1a7YHKpJ2K+XZARnH3gx+NWwuJQisx5KpY/AZqlLGS4mJwXklk5AcWd25AeJJoM9pb+radcTf2l03qkfPhEm2W4bwOT2KfeapM9G7WyfWbNjwGJ4x/kk+H9X8zXk6xermWDSLJoxue0RzcKvH+tId3HiEbI/d48MVpPVFrHquq2zE4WRuxb3S+yufIPtPwoLY0pSgxnSbSfW7S4t87e1iZA3gSOBx3gHFRDp/QGWz0LU1vAu9vpUUHdt7DirgjkWOfu4zzIE415tTslnhkhkGUkRo2H7Lgqf4GgpTbzFGV1OGVgwPmDkVZHqYvPpdVtv0Yb53UeAkZlwPAfR5+NV11exNvPNAxBMUrxkjkSjFSR8qnPqwu+z13UYP1sYk+8u04/7jfKgmWlKUCoJ65NMRb2eWRmVJbWEMRxwgl2FgO8pKtvkcMrI3I4NTtUXdeB7EWNzs7TbO1u8fH6WKdPbjwOZITh4Eg0EB64Yl9XSCUS9nDhpFV1G8yySezvVWIAZRkgcQauPZT9pGjj9JFb8QzVOelmkraXcsCMWRSCpYYba6h1DqcbXAYBhgYINWl6stSFxpdm4OcQrGc890X0TfxXPxoNnrTetXofJqlmIYnVJElEq787WIVlIJAJHBic4PLzrcqUFYOszoz/RVrZWm4PJIZJ52HJnG1EAzx2opYDPPcx4ZwNWt9JWe1aSAEzW4LXCc8wk+zOo8FJ2OByGxu8kSB6SFxm+t0+zbbvxSMP8A1rZPR26NhLeW9cZaUmFPKNSC34nGPuCggOKQqQykqwIIIOCCOIII5GrhdBda9csLa4LBmeIbyP1i+y/Du9oHhUK9dHVulmDe2g2ws4EkXdGzcmT9gnht7iRjgcL6fRx1qQXE9pxMTRGcD7LqyoSP3gwz+6tBP9a/076NDUbKW237C20q2MgMrBhkd4OMfGtgpQV36y9F/ojSbWwDh3muHnlcDAYooXAB7huT37c8OVRq9krWyzJzR+zlHm2WjfyBAdcd3Zj7VSl6SWoo9xawqwLxRuzgfo9oV2g+eEJx4EeNdvUr0GW7sb17jPZ3I7BPEbDuMoz3h9uPNWoIk0TUWtriGdM7opFkGO/awOPceXxq6iOCARyIyPjVMOkeiy2VzLbTDDxtjPcw5qw8iMEe+rZdAtTFzp1pMDndCob99BscfiU0GfpSlApSlApStd6wOkHqFhPcZG8Jtj85H9lOHfgnJ8gaCLOuHrSbdNp9ngKAY5ps8SeTxp4AfVLc/rDhzOG6jOhk813FfOm22iLFWYf1j7SgCDvCscluWVxz5ah0I6I3GqXOyMEoGDTSk8EVjxOTzc8cDmcHwJq21laJDGkUahURQiqOQVRgD5UHcygggjIPAg+FU36WWXqmoXMSeyIrhwmO5Q5KY+GKuTVV+u2yMWsXBIwJAki+YMYUn8St8qC00T5APiAfnX1Wu9Xmpes6bZy5yTAqsf2kGxv8yms9POqKWdgqgZLMQAB5k8BQfUjhQSSAAMkngABzJPdVcOsPrdubiWSKykMNsCVDJweTHDdv5oD3AYOOflmOuXrKS4X1GwcurEdrKh4OP1SEfWBOMkc8Y4gmvnqx6njKFudSVlXOUtzwLDxk71H7PAnvxyIR9ovRxzbvqNyjG1jYc+BnkLYCKT+jn6z9wBxk8K2zqTvZLnXHnkOXeOaR8cssRyHcMngO4VLfWvova6PcRRKF7JFkRVGAFhIYqFHL2AQAKh/0eR/xRv8A80n8yUFlaUpQKgDrf6z2klNpZEKsLndOAN/aAFD2Tf2YAZl3jicnBA+ttHWf1rRwIbfT3WW5f2TIh3LFnhwI4NJ4Acu/wMT6v0Il022iur1AWlfbHBnl7O7dKV/kBzx4kYxQfHQHoDc6pMvsulvnMk5BxgcwpP13zwwOXfVnujOgxWFtHbQbuzTOCxyxJO4sT4kkngAPIVoPUHfT3FrcTTyFl7VYo14KiLGgO2ONQFRfbHBQOVSlQK4JrmvBr6k2twF+sYZAPfsOKCp3T7pA2oX80/MFtkYHH6NfZTHv5+9jVrOjOhx2NtFbQ52RggFjkkklmJIA4liTVVOrnSzdanaRDl2yu37kf0jf5VI+NW/oIy9IS82aWE/W3CJ8FDSf+o+daX6NjD1q7GOPYKc+5+X8R8q3fr/0wzaWZBzgmSQ/unMZ/nB+Fal6NFvmS+k8FiT8Rcn+UUE7103dysUbyOdqIpdie5VGSfkK7q0frpvzDpFztOC+yL4O4DD8O6grv0i1KbV9ReSOMmSeQLHGvPaAEQHzCgZPLmeAq1HRDRRZWVvbDH0cYDEci59p2+LFj8agn0eNHMuoPcFcpBEcN4SSeyoHns7SrHUECekpp4WWznA4ujxsf3CrLn8bVlvRy1/fBPZsfaibtYx+w/BgB4BwD/eVtvW/0VbULBliGZoW7WMd7YBDJ8VJwPELUBdVWsmz1S2cnCu/Yv8Auyexx8gxVvu0FtaUpQKUpQfEsgVSx5AEn3DjVb9f6XS9Ir21swohtzPwGcsR3ux5bgm7AAwCx4nnVkmGRg8qgbpf0COj3Uep2OXt4plkkiyN8a7vaAz9ZCCV8Vz38SAmnQtEgs4Vhto1jjXuHMn7THmzHxNZGsRoPSe1vYhLbTI6ZweO0gjuZWwVPvFZI3CfaX5ig7ahz0i+jm+CK9Qe1Eeyk/8Arc+yT7nOP7ypbN7GOcifiH51rnWLJFLpd6gZGPq7sAGB4oN4wM88gGgwvUJcBtIjXP1JZEPllt+P82fjXZ139H5LvTWMRO63btyv21VSGGPEAlh7iO+oR6uesObSnYBRLA5BeMnHHlvRv0Wxw8DgeRFhOiXTyy1NH7JiCoHaRyjaQHyAM52tyPImgi70btMiklu5nRWkiEQjYgErv7TcRnkTtAz76nyox6AdFodIublhfwNBKMdmxVWUqxKZYvxwrODw45zwrfl122PK4gPulT86D3OgIIIyCMEHvB7qgHqpsVsekVzak4wk0UeTxIDLIvvPZrn51On9LQfrovxr+dVc6faw8Wt3Fzbvh0nDI6nI9lQO7gQcYI5EEigtfXDDIxUW9EOuu0uAkd2DbzMQpOMxEk4BDc0GftDAzzPOpKOoRDnLH+NfzoKy9HujnqnSGC1mHCO6BUn9JR7cTfH2f9Kl3r704S6TI55wSRyD7zdkR8pM/CvV036KWeoSR3Au1t7qHHZzI6HBVt67lJ9rDcRxFYnrz1yMaS0SSo7SyxodjKfqntScAnAzH/EUGS6ikA0eAjmXlLe/tWH+gFSBVXOrnrAuNJZEkQtaSsHKEYIBO0yRn4cuRx3ZzU/9HunNjeRGWKdVUMUIlIjOQAeTHiMMOIoNkrov5VSKRn4KqMzH9kAk/wAK8Z6RWg53Vv8A4qf7q1rrD1eGfTrqG2urYzSR7VXt4xuBI3KMtzKbh8aCMvRv08PeXMx5xQhVHnI3E/AIR96rC1UjTtGv7FjcwywxPEC3sXduXIHFh2aykuOHFMHPLBqduhXWxZ3qYlYW0qoC/asiRluXsOzceOeBAPCgz3WMB/Rd9u5eqyfPYcfxxUOdQHSq2tGuYbmVYu1MbRs/BSV3BgWPBeYxnzqVelWuafd2lxbDUbNDLEyBjPEcEjgSN/LNRXofVvpKjN5rFu7fZhnhVR95yS3yFBYGGZXAKsGB5EEEfMVE/pH6iFsoIN3tST78eKRowP8AmdflWa6ILoemb/Vby2DSYDs10jEhc4HFsDmeQFaL1o9H4tRuzcwatp5BRUEUlwilQo5KwJBBYluOOLGgkfqh6Nix02IEgvMBcOR4yKNqg+ShR4Zye+t1qBuq/rSSyjay1FiFhJWKVfpAADgxkx53KP0WXIxw8Klk9ONO/wCftf8AGj/3UGwVXrry6BG3lbULcfQyMDKo/s5G/TGP0WPyY+YxNEfTKwb6t5bn3SKf/NYLpzr1jdWNzbJe2gkkjKqHmQDdwIzx4cRQeLot1vWEtvF6zOIpwgEqsj43gYYhgpGCeI4541uuha7b3sZktZBIgYoWAIG4AEj2gM8CKhLoX1Y2CntNRvbeTwhilwv3pODH3Lj3mpbs9Y0yyhWKOe2hiXIVe0UDiSxxk8STk0GyUrF6J0itrwyC2mSXs8b9ueG4ZU8RxBAOCOBwaylAryvp0LEsYoyTzJRST7zjjXqpQeB9Ftjzt4T740/Kus9HbT/lbf8Awk/21k6UGNXo/aDlbQD+6T/bXculQDlDEPuL+VeylB5f6Nh/VR/gX8qf0bD+qj/Av5V6qUHiOkwZB7GLIOQdi5B8QccK7GsIjzjQ+9V/KvTSg8Z0qD9TF+BfyrkaXD+pj/Av5V66UHl/o2H9VH+BfyrkafF+qj/Cv5V6aUHSLSP7C/hH5U9VT7C/IV3UoOr1ZPsL8hXBtE+wv4R+Vd1KDp9VT7C/hFcLZRg5EaA+IUZ+eK76UHwIVznaMnvwM/OvkWyDki/IV20oOsQL9kfIVz2S+A+Qr7pQdfYr9kfIVx6un2V+QrtpQdJtE+wv4R+VcpbIOSKPcBXbSgAV8lBnOBnxr6pQK4ZQefGuaUHAUc65pSgUpSgUpSgUpSgUpSgUpSgUpSgUpSgUpSgUpSgUpSgUpSgUpSgUpSgUpSgUpSgUpSgUpSgUpSgUpSgUpSgUpSgUpSgUpSgUpSgUpSgUpSgUpSgUpSgUpSgUpSgUpSgUpSgUpSgUpSg//9k=">
            <a:hlinkClick r:id="rId7"/>
          </p:cNvPr>
          <p:cNvSpPr>
            <a:spLocks noChangeAspect="1" noChangeArrowheads="1"/>
          </p:cNvSpPr>
          <p:nvPr/>
        </p:nvSpPr>
        <p:spPr bwMode="auto">
          <a:xfrm>
            <a:off x="0" y="-1790700"/>
            <a:ext cx="5286375" cy="374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11274" name="Picture 10" descr="http://nextlife8.files.wordpress.com/2011/06/walking.jpg?w=1080&amp;h=76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7843" y="3219449"/>
            <a:ext cx="5143500" cy="3638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8914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1" descr="http://www.cca.org.mx/cca/ninos/images/tomo1/10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371600"/>
            <a:ext cx="5334000" cy="525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593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Bipolar</a:t>
            </a:r>
            <a:endParaRPr lang="es-MX" dirty="0"/>
          </a:p>
        </p:txBody>
      </p:sp>
      <p:pic>
        <p:nvPicPr>
          <p:cNvPr id="12290" name="Picture 2" descr="bipolar-symptom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981200"/>
            <a:ext cx="38100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http://www.laenciclopedia.com/lee/images/01/001/tierra-polo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796143"/>
            <a:ext cx="3141245" cy="396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1267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Bisagra</a:t>
            </a:r>
            <a:endParaRPr lang="es-MX" dirty="0"/>
          </a:p>
        </p:txBody>
      </p:sp>
      <p:pic>
        <p:nvPicPr>
          <p:cNvPr id="14338" name="Picture 2" descr="BISAGRA DE LIBRO 1&quot; MARCA BIMEX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3087" y="1752600"/>
            <a:ext cx="4122511" cy="4831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510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Bisiesto</a:t>
            </a:r>
            <a:endParaRPr lang="es-MX" dirty="0"/>
          </a:p>
        </p:txBody>
      </p:sp>
      <p:pic>
        <p:nvPicPr>
          <p:cNvPr id="15362" name="Picture 2" descr="https://encrypted-tbn1.gstatic.com/images?q=tbn:ANd9GcQYc8Dwdz8yzPLftOSNvG6qpmDfo3Vj92J5tQHlHMW_PcrdUKM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828800"/>
            <a:ext cx="4572000" cy="389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9408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Bimensual</a:t>
            </a:r>
            <a:endParaRPr lang="es-MX" dirty="0"/>
          </a:p>
        </p:txBody>
      </p:sp>
      <p:sp>
        <p:nvSpPr>
          <p:cNvPr id="4" name="AutoShape 2" descr="data:image/jpeg;base64,/9j/4AAQSkZJRgABAQAAAQABAAD/2wCEAAkGBxISEhUUEhQVFhQXGB8aGRgXGCAcHxwgIBgfHx8iHRsfICggHhslHhwcIjIiJSkrLi4uGh80ODMsNygtLisBCgoKDg0OGxAQGiwkHCQsLiwsNCwtLCwsLC4sLC0sLS0sLCwsLCwsLCwtNy0sLCwsLCwsLCwvLCwsNC0sLCwsLP/AABEIAKsBJgMBIgACEQEDEQH/xAAcAAABBQEBAQAAAAAAAAAAAAAGAAEEBQcDAgj/xABIEAACAQIDBQIICggGAwADAAABAgMEEQASIQUGMUFREyIHFBUyU2Fx0hY0coGRkpOhotEjQlJzsbKz0zNigsHi8CRD4WPC8f/EABkBAQEBAQEBAAAAAAAAAAAAAAABAgMEBf/EAC4RAAICAAQEBAUFAQAAAAAAAAABAhEDEiExBEFR8BMygcEiYXHR8UJSobHhkf/aAAwDAQACEQMRAD8A0YKiRwhYIT+iQ6opJJXlqLn1c78sPUV1OFVhBELnW8akaIXNrcdFNjizoqBXhhY3B7JAbW1GXhqD1PC2PUuwYW0INr6C+nAg8r6gkangdLYArqiaLglPEDxOdF4cunHU/NpjxSVcJNmpo+F9IxpYkHNofbpewvfFv5Gj497N+1pe3Thb57X9eG8iRXuMw0toRzNzxB4n/e1r4ArZ6iAqDHTKQTxMII0FzwHG3DHaOamLKDTKMzAD9Gp42sdBa2o19vG2JbbDi00NhwFxppY8rm401vj1FsWNWDC9wb62PA3Gtr2FhoD/ABNwO3kuD0MX1F/LC8lwehi+ov5YmYWAIfkuD0MX1F/LC8lwehi+ov5YmYWAIfkuD0MX1F/LC8lwehi+ov5YmYWAIfkuD0MX1F/LC8lwehi+ov5YmYWAIfkuD0MX1F/LC8lwehi+ov5YmYWAIfkuD0MX1F/LC8lwehi+ov5YmYWAIfkuD0MX1F/LC8lwehi+ov5YmYWAIfkuD0MX1F/LC8lwehi+ov5YmYWAIfkuD0MX1F/LC8lwehi+ov5YmYWAIfkuD0MX1F/LC8lwehi+ov5YmYWAIfkuD0MX1F/LC8lwehi+ov5YmYWAIfkuD0MX1F/LC8lwehi+ov5YmYWAIfkuD0MX1F/LC8lwehi+ov5YmYWAIfkuD0MX1F/LC8lwehi+ov5YmYWAIfkuD0MX1F/LC8lwehi+ov5YmYWABXfTZ8IgW0UY/SDgg/Zb1YbErff/AAF/eD+VsLFIWeyb9hFr/wCtOX+UYl69fuxTTSFaOIgkERqdCRwjvrYg2uOuIrSPr3ybcbCY8r8pbcMVRbJKdBFr1+7D69cZrRb5tKnaJHIU11LsOHq7a/0XxKTeOY/+tuAJ/SHS/D/38bdMdXw8zn48Q/16/dh9ev3Yzeq3xaIp2iOAzZdHZtfYJuX+2CYO97Zzf1iYcPbLjMsGUdyxxYy2CHXr92H164H2zjjIB7TJ/ex5zt6VfrSf3sZyMucIdev3YfXr92B3O3pV+tJ/ews7elX60n97DIxnCHXr92H164Hc7elX60n97Czt6VfrSf3sMjGcIdev3YfXr92B3O3pV+tJ/ews7elX60n97DIxnCHXr92H16/dgdDt6VfrSf3se8kn7f3y/wB3DIy5y+16/dh9ev3YoMsn7f3y/wB3Cyyft/fL/dwyMZy+16/dh9ev3YoMsn7f3y/3cLLJ+398v93DIxnL7Xr92H16/digyyft/fL/AHcIrINTIPpk/u4ZGM5fa9fuw+vX7sDudvSr9aT+9hZ29Kv1pP72GRjOEOvX7sPr1+7A7nb0q/Wk/vYWdvSr9aT+9hkYzhFr1+7C16/dgdzt6VfrSf3sLO3pV+tJ/ewyMZwi16/dha9fuwO529Kv1pP72Fnb0q/Wk/vYvhsZwi16/dha9fuwPgSH/wBg+mX+7iDtPaZhheYuzKi37ol19hMtvvwWG26I8RILtev3YbXr92Mz2fvw0+bs45TlFz32HXhefXhiZ8JZPRvxt/iNx1//ADdBf2Y2+HmnTMLiIPU0HXrhtev3YzTZO/KzzrCBIrMSLkuQCATymJ5csEs0z2P6Q8ri8qnU2uLyeo8uWJPBlF0yxxoyVo777X7Bdf8A2D+VsNhb4/Fk+Wv8jYbHE6neq+JR/ux/SOO+zlbvWYAZzoRf9VfWP+nHCq+JR/ux/SOONLJ+nQBYz3mBJcBlBS5yrxa5QD2ZumN/pMPzEV93IMjEUsObtCABGoNi4FxytbvezEkbs02a3i1PYLoeyFuPDzv+3xGllXxaT9HTsO1z5TMuUt/iElr2Bzgm3q+fEyeFDUSsVjzdk1yZBfzV0IzaDqbchrrh4kupXhx5EWn3ehCwt4pCrFwSOzW8ehNzrY6gDTqMTqp5DIM/ANYaaHucRqT144rVivHAGigB7VyF7e4H/kA3DfrMdGI1s1h7ewX9O5CILsblXzE6v5yg93mfnPzFJtqzWRKLLTZkKs0hZQSCALi9hlBt9JJxYeLJ+wv0DEPZB1l+UP5FxZYktyR2AzeTbU8VXHTUtNFKWj7Q5iAQM5U9Bbh9OOVDvWrz1sDRRq9OHaPTzwnG/rvbh1PTFR4RIYztKAzpO0YhH+CNc3am1yRa3G+IW09iyOK+oiUiaGqdh3T342jCuB1FtfmI549ccODir6fzZ5ZzmpOuvsXEG9dTLJTJBSQuZaeOZ9bZQzlWtci4Fh69cPR74SGq7OSmjFO1S9MJFOuZeFweot/0WwLx08YnoDPHUZVpILdkODiVrB7jzeo44lbKozHtDt5VdoTWzJazWRz5kluBBva50046Y14cNdOXfMwpz68++Ra1O+0+Z546NXoY3KNJpmNjYsNeHTQ8RcjGhQLG6hlVSrAEGw1BGmMmO05qekl2T4vI05Z0jIGjK73zffx4ai9tcavsul7KGOPiURVv7ABjhjxUUqVe66nfBk23fbOrUqEeYv0DA1WVLxUryIpd0jJVeNyF0HU8MFeBWqr1gpmmbVY0LEdbDh8+gxzw9WdJAFRby1kdRS9pKZRUKGeIoFyXYjSwBFuPza8dPe0N56uWSreCXs46W1lygh+/lJa4vrYnTlbFNu5tyOSt8YnDSTu4CItsqgkC9/8AKvK3L13Dz/8AiHacEujyAdmD+uDIbFeujA/Tj6Tgr1Wv++xkJN496qnxGGpp8iLJ3XPF1fW4UEZbaHU64n7a2vVdhRiIlWnKiSUJmy3A4DgCbk/McCu8CCDZEEEjBZWfOEPG2t9PVcDFrt3elYdmU4gYF5UyBgfNCgB/9QNh6r+rGMi0pc2CfuFt+aaWogmfteyPdksASMxGttDe1wfbg0jjDSRgi4uTY+pTbAB4Laqns8UKsWChpJCALk6AAXOmhxoNP/ix/wCr+XHnx0lJpIIsZokVWIRdATwHIYz2DfCrNG9U9HCqdwRG+jlpMhvrcW9YGNFqfMb5J/hjH4tgLFsVpQJTJMYu0Q62yTnzVtcaHnfGMCMX5uqM4zkvL0YRbT3mrIFgDUcImkWV3QsNFjsbhgSNVN8NtffGVOyaClidXpRVOGNiq/ra87A9OuBna9PTGKhAiq/FgtQCCP0lywtewtYt92PG1tnVcscGdZO0SgLOoBXMqy+YbaglNbcdOGPQsLD0v5+/zODxJ60GXwmmlqooqaljeN4opXLEBlRzZjxAOXHHZe+Ej1KpLTRrA80kKSKdcyHmD1/7wxSVfi77SppDFUCLsoOyEY0Vg+ge481eBHHTHLYNAUrUlmVzFJUVEa6G0Tlu69ujA2v6r8hjPhwy7cvv8y553vzLWTfqa5qFo1Oz1fIZbd617ZgOnqtblcHhosMUbAEKpBFwbDGRDac6UTbI8Xc1OYxggd0qXvm62tfXhbW/LGu7Pg7ONE/ZUL9Cgf7Y448VFaKvddTrgSbbv8PoVcsYWVwBYWU2HU3v/AYemiaSHIwVkMS91luG0Nxa/s+kY9VX+M/yV/3xVUMqjtmyw3MABJlF2yRrYOpbui8jAkjha/EX5vZHVbnmHdqDLATSQgvYv+jW6dwmza2Iv3dMe33fhCzEUcN0NkAjXvjKDmXvWGpI15rjytNGwpAYoFEeiASg5AssagLZhmOg694Ac8NZStQOzhy9olv047x7dmu2vcIN2A5m45WxPEl1Lkj0JdJsSKGoQxU0SEIzdqsSgA6Ll87NmIJNwLWB16+NoFyWL6Hu6ertHtz5ix+fHGlQCaAdlAMsKWInBK2icWVb95QCRm6H1XEeBFCHKqrpHcK+cfTc+z5geeLGTctSuCUGyy3x+LR/LX+RsNh98fiyfLX+RsLGCnWr+JR/ux/SOKzxhlqEcJGUDd5iO/bIw7mthqQNeWbqMWlR8Ti/dr/SOOU/aSSRzKjgoCBZjlIYW1BXXkeug5XxuO2piWj0KYs/YMnZU+ctcDK2T/DK97vXJ5ctPoxYR1KGZmeJCrJluF75JCg3N7ZCBw9Qxay1UxFuyYcNQx93ENopSSSsmv8An4cOHd04YUu2LfaGeakIUGEnKSVuoNiSCSNeNwDjzJUxFwUUrdiWJA1uD0J5k/ScWMtXKwI7Ei4tox+7u4giGXmkre1/+PqH0YKu2JOT7Y3bKDdXKk8bc7cNCCPnx68bb0z/AEL7mOidqFZezfvc8xBGltO76scRBLp3JNOrnoBr3deH3nFtGaZ68bb07/QvuYfxtvTv9C+5hjFL+w/P9Y8wB09X3nriRUzTOAOzdfY3/HC0KfdkfxtvTv8AQvuYXjR9O/0L7mGMMv7Emn+Y/lx0+89cTJ6mVlK9kw9YYg8fk4WgkQ/GT6Z/oX3MP42fTv8AQvuY8mCT9iXieDnrfXu68TiXSzSoCOyY3N9W/wCPDC0ERjVH0z/Qo+8JhhLGBbS1rWtywpIpSScso1JsG0F78O76zjrTGVDfs3OnNj7v/Tri2KZFVIBwVPq//MPMIXILhWI4Ercj2G2O1QJWYnJIt/2WIt6x3eOn3kc8eBDL+zKfa5P8V58D/wDcXMSmNK0TWzBTbqP/AJjzaG1rJbpl0/hiRUVTSo8PZtfLZrObi/ry8TbHWjmmjRU7JmygAEnXQAa93jpf58TMWiJG0S+aFHsFv9senmQ271iDcEcRpbp/HHqdZm4rIOOgcjib/s69MSKaaVAR2THW+rf8eGDkKI3jbenf6F9zC8bb07/QvuYU6SsWOSUZuQc2+bu+vHuPtFfMIm05ZtOFv2fnwtCmeBVt6d/oX3MLxtvTv9C+5hnilJJKSEEk2LnS/Tu6f/SMN2ctrZZPNK+dxuCLnu6nW/twtd0TXuz140fTv9C+5hCrb07/AEL7mJVPUSoLdkx1J1br/pxGKzE3KSfWIt7O7p//AHEtFpjeNH0z/QvuYXjbenf6F9zHakeWO/6Jje3Fjy/045Okpa5STiT55524d3S1hhaGp5WdBclrk6knifu9XLFNEWHaXihsyMoupJJKxgZzmtlJU3tyCeu15TLKhBySG1+LE3uANTl1tbHqrMrm/Zuulu63r+Tg2noFa1KeKQ3hzwwHISWsp0JmV7pc6HQkk/rWxZGSksw7E2YgkZRqQxYX72veJPtOHWOUEd2Q2txbp/p/6dcSauWV7fomFjfRuPt7vD/a+JS7Zq2R46ilUgrEQQoUWUaAAgAd7kGYfOcQZzCM3ZJkBycgLkFuhPKw19WJYgl/ZmPHjIeYHEZdRz+fCqZXWPIyMMxBuza6EX/V/wC64qpPQjbqhb4/Fk+Wv8jYWH3x+LR/LX+RsNjkdCTP8Ti/dr/SOOlBVtkVQqWFlBZyLnIG0GU8j15Y5z/E4v3a/wBI4ehp3yg5UYXDrdypBCBeAU9DzxteUy99CzppsyZiLWJBA180kG2mvDpgTi32PlBKNo9HA7wPmkpnA55hbQkW1PQYJUSVUsuTPdjYk21Ym1wL8+NvmxXR7JyzCZaaHtALBzI2gN7he5pp0A44RcVdoklJ1TL7APvnvxJRzrDFEjkKGcu+XQ34c+XnHTX24NYi1u8AG6A3H02GKHbu7yVLh5YY3K6A9o6Er0Yp5wvfum41OGE4qVzVoYik18OjLbZFcJ4Y5gCBIoYA8ri9sd52ItbiTbX2E/7Y8UKFVylVQDQBTcAAachb2Y51IkJIAQrpa5IPLpw54xzN8iDsXaryTTwSBc8LL3lBCsGW4NjqD1Fz7cW8rhQT0F8Vez6SSK+SKIZjdz2rsSTx1K3Pzn1Ys582U5QCbaZuHz+rFlV6EjdakdKhri9rHTzSLfOeP3dcSzisigkVgQkdtLnOQfXplN9OFz9GLM8MQoHbVqJk2vSJ2rdlIjns9AtwvHTU/Pw5YMrYCNsxyPtCmqUan7GK6HNIwY38/u5SAQOAvr6sGqSAgEEEHgRiI9OO4uMKq61+tvf0AjwpiYQiQSvFTRJK8xjkMblhH+hAI1IznzQRc5eWLzcSaaTZ9K9TczNEpYnibjQn1kWv68DHhS2ZPXLBHTy0ojR+1kSoZgHIsEFlU5kBzXB9WC7dqWUQRpUSJJUAHtDH5t82uXQaC4HDFPOdt4I5Gp5RC/ZyFDlexOU246a/Rga8GdW8i1N5GeJZiI87EsBbW+bvAcCA2vHF7vG7vFJHBMsU+W6k+og9DoQLXANr4pd0IOxlqZ55IQ9S6nIj5gAoNtbC5Obl6sR7nrw5RXDzTq9K67rv8lwkxWolCgEkr5zZQLKx42OJ1PVMxsQtiuYFWLAi/wAkYrxCzTyZQpta4YkXBVhxAOJtHSlCO6qqFsArFud+ajHSSR4I2CfhZqqiGngkhmeIeMxo6pYZwzDi1swtbgON9cHYGAXwlUstbBDHSvT6TK7NNIy2KEEKAEN73N7kWsON9C+hrlkA7yF8oLBGzAG2tjoSL8yBjB0IG+EFQ9K60rZZGKAtmykJnHaEMfNbJmscDvggrpJqepJkkkgWqkWmeQlmMYtbvNqy34E879MWvhASSajmp6eaKKaQBbyMVGUkZtQCblTbQc8RfB1SVFLB4vVSU5ZCqxJT3yomQWvdQSzG5JPHTXlgAwcYyzcmpqV2zLA9S8wEDNOGLBe17dgvZI9jlVLLdO76+F9NqqpEAzsFvwJxnu7ux6ryhFUVs8LNTQNDmVyWmLObOwyrlFjbLrrgDSrYzHwm7bqEq6GOCRkjWqhWXKSM5kYkKbcgiMSP8640pZQRmHAi/wA2M18Im60dXLDLBIit26SzdpUSICqoAMiC4V8tu+ApFhrrgDTRgN8J80iQQZJaiEGfvyUyF5FUQSt5q6lcyrfkOOC+JwRobjhgb3wlqSE8UkizRse1ilbIHRoyou2VrWZ0PQ9RgCbubJG9HC0U71CMtxNIe89ybk9De4tytbEnePaQpaWeoIv2UbPbqQLgfTio8HGy1oqGGk7VJJI1Jcobi7OWNueUFrXIGLLeikSopZ6d2yCWJlv0uLX+YkaYAEfBNtRJ0dpJ6iStZEkmWXMFAe5TskPdEdtLrx+cY0S2M08Hew3pZzPVSwZvF4qSJYnLBhEqgsSVWxay2HrxpMsgUEngNTgAGnoJo9pwA1crCV5JGhuQixqDb8RUW+Vgj3gGie0/xGKaGlI2m9ZJLF2JhEcID66lSSQRYd4OOPTFvtxwyRkG4OoI5ju4sNzvxc1JRp38K79NiNvj8Wj+Wv8AI2Gw++PxaP5a/wAjYbA85Jn+Jxfu1/pHFjs0/ok+Tiun+Jxfu1/pHHCkp8wBEaPeRQxZVNl7JeZ1/jx4Y0lcTEnTCIHAud8YvKg2cqFn7MuzgiykDNlt1y2P+pcXuzAAlhoA7gAcv0jfRjKKUTRbxUyyrF2jRzsbSXLK8kjA2y6MEAGTovHGDobGMC29m9j0cscUdHUVTSKW/QC+WxAGbTQEnjgoGMu8L9fHGZGSaohrIoI3hKPlR81RlK5QbyNcaqQQAQeuANPhJIFxY24dMQdu7XjpYHmlvlQcBxJ5AesnTEjZru0UZkFnKKWHRsouPpvgS8KcZaljvfIKiMyHotyCT6gSMRukduHw1iYsYS2bCPYtZLLGHmhMLHghcMbWBBJAFj6uVsTppcqlugJ+gYEvBtVPJDOGdnjSodYWYliUFrWY6sL31uefTBiMVDiMPw8VxA7dDfh66doWoqimKxCW8wy3BawsCASCb68O6cGJ4YAvB7X+N121Km91EqU8fqWINw9RLE4PTgcQJ2nv8kVXJAsDPHA8STyhwCjTNlTLGRdxe1yCLaccGwGPn/fmnPlWWpiZFqI6ynjFORrMCqlXsT3rstuFhlB4jH0AMCIF98d6xQmGNITPPMWyRhgndRczsWINrDlbW/LFvu9tWOspoqmK4SVQwB4jqD6wbj5sCHhYpYVSOsNQsM9MsvZAgN2vaJkZAlwSxuACOF9cXXg02Y9NsylikBDiO7KeILEtY+sXtgUkbybwpSPArRO5mkWMECyi7Aaseet7c7H14hVW+McdV2HZkxrIsTy3FlkcEquXiRobm+l8QvClUoooQzqtqyNzc27q3zH2C419eBTacR7eop73ll2hFIg5lGDtmHVQDx9WMOTs+tw3CYeJhxlJbp/2lfojUKD/AB5v9P8AA4si2KHslapcEBhcaEXHmNyOJmz4cri6KjGO7BQAL5vV09px1kj4yfIp97N7fE5YoI4DPNKjyZQ6xgJGt2OYg3aw0FtbcRi+2LXpUQRTxghJUV1uLGzC4v8ATjJ/DhRrNURKzrAYqSaaORjbtGUreIG4F8tyOdyMaRuLPI+z6RpVyuYEuALfq6acrixtjJs974bwR7PpZKmVSypYBRxZibAD2nHLdHeEVqy5ojDNBIYpYiwfKwF9HFgykHQ2HPHLwh7GgrKGWGomECHKe1YgBCGuCbkC3K3rxQeBuKR0rKqQlhU1LOjZcmdQLBwvFVJvYHpgAr3q24lFTPUPHJIqcVjW59p5KvVjwwO7W8IMcMVPItO0rTU3jToHUGOEKGYkkd5tdBpcg6jFh4UZ0TZVZmZVvCyi5tcnQAdSTyxlu0pkRIJiy9lNsBqdGuLGVU1T5QLAW43xSG50dWksSyocyOoZSOYIuMC2zN/IpqerqBTzhKSQxsmS8hygE/o/1LEm4PCxvbla7kUrQ7PpI5BZ0gQMDyIQXHzYzvdPasHi28B7aOxqalwcw1VwQjDqGOgPPEKabuxtcVlJDUqpQSpmyk3Iv6+eK471RnaPiHYyBuyMhkZcqEC3m388akEjQEEa8o3gnnRtk0mVg1o8psb2IJuD0I6Ypq/aMI3lhBkQEUbIRmFwxbMFI/aK963G2ALLdXfyOrqRB2DRCSHt6dywPaRhytyoHca4Jy3OnTFnvnvUmz40d4pJM7hBkGgJIHffgo6dbYz/AMGO26Sr2pPMvdkKGKmhRCFip0NyzGwUF2I0HAk9cEHhtqo0oEDuqlqiIgE2JyvdrDnYanAE7bm/kdLWLTGBmQSRRyShgMjzhjHZLXYWQ3Nxb14LK+qEcbOVZgoJyqLk26DmcZR4R9txTVMBhZ3mpqunywtlMUwlRnWRF4tYaB+A+/GqbRmVIpGcgKEJJOgGnM4FjukD6b4xHZ/j3ZkKSwVLi5IcqBf12v6tcSKmtE9PTzAFRIgcA8swU2+/GeUbM+xUKZHSIT9pd7FGdiENrG5yudNPOGDPZDk7OorgD9Co0N9AFAPtI4jkdMTDk20e/juFhhYcnH97XpyLDfH4tH8tf5Gw2H3x+LR/LX+RsNjR84kz/E4v3a/0jiVQ0UTRqWRCSBclQT9JGIs/xOL92v8ASOGo6pwoGZVGZUW6E6lFbUhhzJGLXwmW0nqW/YgLlTujlYDrfh6/98VxpLkydsNODZEJAvwzkcOIxy2xCJ6KUOSM0TXyEqdAeBBuOHXGT7Qplbdajc5rpItgGIBvUEG6jRvnGmMmjcUBAAJuevXFdV7PWRwSylkJIuiMVvwtcEr7RbFjGO6PYMZJsLYglfeClSUxBnRe0cl7LlYnMWNyLXGp4HApq1C4K3EgkH7Qt/8ArppjjWU+bul7BrCxAINr3FjxuP4YB/A/CCK2eJBHSzVJ8XRRZSqDKWVRoAxH4T0x43wplG3tkOM2ZxODdiR3Y9LKdAe8b246X4YAN6CAI2RZQco/wwFGUctALjEuoX/NlAvf2W9fC3HGWbN2YtNvDEtnjzpUMJHC3qmdi5W6/qxgi2bXujThgk8MtKr7JqSxbuAOMrFdcwGoB7wsx0NxwPIYAIo6QxjSYKGPEIgBJ4ctSfpOLO2mMW8JVYHFAhcKtO1KxXMBmaS+pHGyInHh+lxsk0ayIVucri11NjYjkw1HtGAK+egRnEudA6kgSFELLdvNzEXFtBbFnEwI0IPrxje7exjPseWnSFqhfKD5o+0yFlVr6yHhwGvHB14Lqqlk2fEaOJoYgWHZscxVgxzXbnrrfoRwwBd11CsjDMVzKcyXRWK6WJXMDbiNfUMdqNrEq0odxqRoCByuBr85xm20JhSberZ1zErsp5iCS2olXgDwHdHdGnHrjn4G9ox5hFLBlrJofGmqCQzTK8hBubArY27tyOeBDTdo0qPYtlFtLkA8dBxHW2I0VKokDNIrOBYXVA3sBAzW9WBzwowDLSOb3FVGtrm1iea8CdBry+c4i7V2FTDa1MyqTPI7TuSToqL3QBwHesb/AOXGb1Pdh8OnBScnqpcv2+vMKqaBHmmDqGAy6ML8j1xYxUsaG6oq345QB/DFSJGWeXKVHAkkE6BWPAEYmbOrTJrmVlKhgVUrzI5k9MdJJnz01dHOsoRJZZGiYL3rPGrW1Njqe77bfq4k0IYXDSrJppZQLfQcZpSULLtLbiQhndqQFQzFiXdGIALHQFjYC9hw0GLLwVQ0kEtXTQ0rUtREU7ZWk7XMCl0IfpqTYcL+vGTYa7SpO0urshjYZcjorAnWx73E3sbW5Y8xBkKq0ya6BMgW9hwXvX+jAZ4TKVfH9kSXbN42q2zHLbj5vC9+fHA3sDb8TbWmnqqcSGStNHTzMQexMYsqqhGmYtcsCNWwIbFVwB1sbWuCQyhgbeo/xxVNQrlQNJCVFmQGJLA8mXW3zj7sRPCXTCTZVYGzd2B3FiRqqki9uIuNQdDzxne8m79JLsegmmDNUNT09PB3iArPbvWHnEAk2OndHXApsE8TtlySBevdDBtPbiGNnqM9miAv3h2S6DU2bXlcG56evFjFTqqBBooXKAOQAtp82MGnpSuytrxRORbajIqklmks6AJzZ3aw9ZtrgDbaCAixSSMx6m0aAA8dQQTz/hhT0QMmbNGGI7t41LaW1DcTgJ8Ctck9PVOqiItVMzQKtliJRBZR0NrnhrpyuW2nR5d4UaMt2klBIe8xIDA5RYE2UaDQacTgA22ZTqrNZ4mI0IRFUr6jYk/MemPe04Y2AztGouQM4U3JBAtm53sfmxjHguVodpUsJjkjnNNN42HUqWbtmKsSfP1As+vG1+IBH4a9mqyCVisjvF4tT05W57WSVTnQ30YIpHDkBfXAB54gBLGztCXGiExqGsOIU3uABbhixqUBVgSBoeOoGnQ6YwfeyOQGv7Zi09BTUSxSHirgoWZTyLPc3HHGv7fpvGaEhnEQZVd2IuAoIdgRcaEAr7Dgagk5JPQ7rSAqSkkQiOukaldOJJvY8P8AtseNtIAkYFreoWHEcBjNpaLNsetmsyRPUGSBASoy5wvm8wbnThoD0xoVZ8Xg+QP4LhB2zvxfD+FF1K9Wv+V9xt8fi0fy1/kbDYffH4tH8tf5Gw2KeUkz/E4v3a/0jjpQUb5AQY7GzAMhJBCheOYdMc5/icX7tf6RxMoKuNY0DOgIUaFgMX9Jl76nit2e7UzwrJkdkK9oFBtfiQp058DgHk3HZtnR7O8Zm7NHDh/F1va4ZVOtu65Jvx5cBg327tGSKmlmgRZWRCwUvlDW1PeseAv7bW044AJ/CPOKXZrkwQyVgcvLIrGKMJcebnB7xsNW0xDRpdJGyxortnYKAzWtmIGpsOFzrbAAdzHttDNUznx7SS1OoI1Iuuuqlbr7GBOC7dLaz1dHBUSJ2byxhivS/S/I8R6iMBs/hEqIk2q80EamiMaoisWu0hIGZ9Li+U6Ac8Qpe+D/AHYNDG6mommBCqvarkyKoNlVb2A7304beLdl5q6lqxO6+LXyIsSsDewe7Eg95dPVbTXHncXeaapepp6kR9vTmO7RAhWWRAw7pJII1B11xVbw78VVPWqgjj8X8bipirK3aP2iZi6NfLZbgWsb2OovikJW725QSqineWV0pu1MCSJlKmYktmckl7XIGg5Yu9+ditW0rUwkeNZCAxRA5KgE2sSLXIGv54F9m+EGWStVSkficlVJSIde0DxorBy18pVmOXLYW430sSHffbdRTiFaZUzyl7ySKzJGI4mkOYKRq2XKNRx54hSk25uglXDTxSM3awMhabxVS0gQWUH/AC9QDY2wcVblYzkuDawyrmy8gcvMDpjPl8INS0WypRBGFrpkikYse6TJlYIvsuwJJ6WPHBrvVtR6WkmnSMyOi3VACbkkAcNbC9zbkDgAO2duZJBCIkqpy3jAqo3MFgr65hIqsMyG40NrcumCbcXYSUNKKdDI2Ulmd1yl2bvE26a2tyt8+BWh36rGSqiMcT1MNVFTCSNH7P8ASMRmZLlu5Y3GbjYaYIfB1vLJX0zySqokjmeFmS+R8ljmUEkhSG68QcAQq7dYnaEtXJLK6yQmmaIQggxML2zA387XNa/LhjzuPuWtJMZjLJKyQinizx9nkiDFraeeb/rerEPZm/FU+0IYJIkENQahUQKwlTsWIDOxOUh8p4AWuNdNZO5e9dZUVclPVxIh7BJwqqytFmYjs5MzG7Wsb2XnpgQtN8tktViNQ8kYjkD92LPdgLqePAXPtOPMGy7V3jjNKzGLsgnZWA4Em9+ev0npiHvrvRUUrN2SpkijWRzIGOfNKEyKQQAdb319mO21N63SrpII1GWW3aFuIzC6qv8Am5njpbrjNqz6EMPiHhrLs1LptSb9i2igZqiUqQCMvnC4N1YcLjE6lpCrEkpawACrlA1J6nriLTTKs0xZgvm8TbkeuLGKoRvNZWt0IOOkrPmpIBqrdH/ya2aSqmIq4zC6pCBlFgEKsLnug8ba63xZ7l7ueLyVFQ8rTTzlA7FDGLRplQBSSeHE31wN7J8IVWZmWaBCr0clVHEisJE7NnAR73zMwTiANTwOLXcXeypqaqemqVizRxRTBolZbCRFbIwYk5hmGul7HQYhomb6butVTU0gqHi8WYSoqwiQFgeJJN+GmXFVS7jQNWiZZJOxFQaoQGIgdsVAJ7Q/q6BgOvPHnfXfiqo6hhHEhgheBHzq2aYzZieyYEKCoTodT6sSKze2sj2nFTvCgp5Z2hQFWEjBYlftVa9il2tbL+qdb3tAEW9lH4zTS0wkaMyqULLHn7pHeGuguLi98C0u6SsmzopKmZloJAwAgI7TIVyBrcMqrluL3zHni+332jNFHFHCiFp5OzLSqzRooRnJZVIJ82w1A1vy1CNoeEBl2PDXrTxeNyk903KjJJld7Zg2W5UWvoZF1PMU1eKYOCVuOWqka+w4zldxAkU6PVzM8tSKpXFOO5OrXLWFwVPDKdMHG1dptDSSVAQuyQmQIOLELew+fAPs3fitK18ci07T0yQtGVVkQmYCyuGa4yk2vcewWwAVbn7u+KJM7SGWWolM0j5MguQNFT9UD13OpviurdiMdpJX+MSDIhiEQp8wyXswzjW5YFr9COWLbdOqrZIS9asCuWORYGzDIAOLXILFs3DgLc8DA33qhtCKF44xBLUy06oVYS/owP0mYnKUJPADhbXAFvu3sLs6qWqqJmnqpFEefsuzVEU3yovQkgnU3I9t4O/G6BraqCUVc9O0KEJ2ceYAsSC2bkxFh7AMSN0N5ptoTzPGYFo45GjVbFpZMume4aype1hlN+uPHhB3nqqTSnWPuwSTu8qsykRlQIxlIs7FuJPLgb4ArtqbiQTEDtphGYoYahezYmcQkFTn4qxykE63H04Lt6dl+M0skOdowwFygubAgkW53Atb14DKzfDap8Vmhp6daWo8XCmQkvmmVSQoDDMFLHWw0UnBbvZXyQxgxAlywUcbAs6qGYDUqt720v6sNzWHmzrJvegPHdT/AMWSlaqmbOy3ZoiRlQaKutgLi9wf44vqyFkghRmzlVsWtlvbLy5YEzvnMKcFiiy+NGnMpzdmAov2mXNe1jwzdTfFvs3aclRTpJJ52YjTgbPlzLfXK1rjU/Phh1eh6eMhxKw7xdr+W/aLTfH4sny1/kbDYffH4tH8tf5GwsDxkif4nF+7X+kccqObKujIO+ubMbd3s0vb146z/E4v3a/0jiw2cgMSaDzRjafwmWrZVbWntQVBCs90lCiNS7MWZgMqqCTe44YyafZTzbO2bDUwVawRJOsmSB88c1iYmKZc5Q3tcd0k6nTG17ZroIIWedxHFaxOv62gAtqSeAA1xRy7f2aKeOpaqywOciSdo4uRmOUm97izcemMmj34NaSoh2ZSx1NxKqahuKjMSin1qmUfNgO2VFHJVbbFXTVXi1RkIJp5RnVAVOSy3zBiCLa8+Rxp2zq+OaJJYmzxsLqw4EddeXrxUbO21Q1ryLTz9oyWZsjuvqBBFrqeouMQpQ+CnYLxGrqnSVPGJAIlmJMnZRjKhe+oY66HgLYpN5a6pk25EXoamaCmKrAVjbsu0crmld8pBVQdOmTljRNhbdpajOlNL2vZGzEZiL6/rnRuHInEKt2vQwzimknyTSEAIZH4sTl1vZGJvbgTbTAGcbG3anWshpDFIFg2lLVGTKcnZFEMZD2ylmYFco1uDgr8MlVUijWCmhnkE75JjChdlit3gLA2LaC50tfFtQbwbOefxWKqzT5yOzzuTmTUjXplPPkcWe8W2aWljzVUojRtBxubC5sF72gBJI4AYEM13hkdodi5KKpjWCpSQxLFI5jijewzkLo5Avl48caTvXtGWCjmmgjaWVU7iKpYliQB3RqbE3PqBxBrN4KCnELyVNhIuaM9o7hkt5xAuMtiO82nr0xe1NZHHEZXdVjVcxcnQLa979LYFMa2HtGtptkVSw0FWtU7LmkeNu0kllzdrIEC3CIoUA66sL4O/BQMtAsfistKsbFFWYWd+6paRgQLZnZhb/LiQm8OzngepFTaGE5HbtHTKb+ay3DZrnQWvri72JtGGohWSnkEkR0DXJ4aG99bg8b64AzDYG0auTbM88tBUlmzxQPIrJFFEisRYlbF5HVdb/rnXliXuHDK205J46aSmhkpVNShjZF8ZzknLnAzWBbVbjX14Motr0M9Q9Ok2adSxZFd180hXAIIDZSACATY3x12DtijneVKaftWS2cF2a1iRcZuIuCLrpcYoBbwi1MzTwReLzy06fpZBEjHO2uVSwBAAIufbjht7ZtUK2kkAuJJhIcsLN2RyIpDsDYiwsL5banBdtuvpKfKJ5TGXJIszjnqSVOi3I46Xtjp2tMJlg7VjKwLBO1YmwHS+gseB4/NjDVn0MPipwhGoaJNfW92cWcCoc3A4WLcL5GtiVQSksMzKzCM5spB/W9XO2H2dGBNMOQycdeRxaBAOAGOkmfMS1sxvc3bFX45W1k+z6szPG7IXiZVWKNSY4YwVu0jtlB11tpzvZ+B2SoMlS1TSTxzzEyzTzIyBjmsiRgqDkVbnUmxPS2NINFq3fk7xv53Djw6DXh6hjpTwZP1mb5RvjJsyrwh11S+1IF8RqainprSRiNG7N52Ayl3ykZE+kG+Ou2VqJ9rU7xUskVTFVlHlCPkkpQi95pCMhzXZQoJII641CemzfrMNOTEcDe+nPHOCiym+eQ+pmuOGAA/wuVtSlCY6SKaRp27NzEhdkjIJc2ANiQAo+UcBu9myKibY6NT08sSiMQLSNA8k2UThs2YWyFsgZrqQbDXUY2qWPMpFyLi1wbH5jiOKHvZs8nG9sxt9HT1YArXq5YKDtMrTTRwZsqoVLsEuAI9WBJ/V1OM03MlmFHWGo2bUSSySJLUmdGXti02oRMt2SNAWyi9zy1tjaMV01MoF2kkUCwvntz5nAAj4JqB4oqs9m8VPJVu9OjqUIj0sQhAKqbaAgcMUUFbUzbeaSWiqikZNPTOY2WKJdRJKWK2JYA5SDazezGrQR5VAuT62Nz85xwqaQG5LyDW+jkW0A+jS/0nAhjng23dqIK2kTsHjemFQKmQoVVwzfo7ORZwRa1ibWwQ+GWpncU9MlNUz07t2lR2CFiyowKpcAhbt3j8kY0OihA1Ds4I5tmHzf8AeeO8sd7akWN9Db/owKZ1WvUVVdsdfFpIoY0NRKMjZY2MREaFioAZOGXjrgk36rpoadmgRmlKlFyqWIzFQWsAeAufbbFrSQLe6yu9jzkzDhzGJVRETa2X15vZilhJRkpVdNP6mTCmzUNPFJTzxUyTntu6TK1479plAzW7RraA6AYuN0qaWOjRZcw7xKBtCELd0EcjxNuVxgpl2c9176A6aZ2F7DX24bayMEXMFBufNva3d6874QVSs9PE8bLFwnCqV3zfX7/0c98fiyfLX+RsNh98fiyfLX+RsNiHkJM/xOL92v8ASOFR1bhVGZVGZUW6E6lA2pzDr/DCn+Jxfu1/pHHSgpWyAhksbMAyFrEKF0OYdOnPG15TErvQqN9p4VovGapiBSyiZchy5pIpCEXW+jGwt6+IwD7N2Ey7MgVpKNqkTTVLwVFpFLmmc9n2YYXcRurkX7t81jjRt4d2Iaym7CpUyKH7SysUu1yeRvbvHS+Kc7g0yQLBFA6qjyMrLOVcGRMj96xuGTukez24ybLTc3aSV+zYZcgjWWMqUXQLYlCF6DQ29VsZVHl7HaNVTSHsYaLxKlJYZ5ETKskgsBcC47wFu9yxs0Oy44aUU8Mdo1jEYQNawtYjNxva+vG+BjY/g8oqUSGGlJ7WJopFeYnusdQL9bDUWOIUg+CfbEgL7OdY7UsEDo8alQRLEshDAk94FvOuLm5tit32oYn2nHTxPZ5JYqyrd2ASJIAVS17WZ7nS/wCzyODbdPdiGizmKNg0mXO8kpkYhBZFzH9VV0AxVbU3DpZ6k1ctM7T5w2k5AOS2Xu8LacPzwIRqCmp/LxjghiTxamaSRlUBjLM485hqSE11/bOPfhdMccMcoztVESU9NGpFmadcrZgRqFUXvcagdcXmzNiLBUTVMcBE1Rl7UtLfgeAFtLLrp0Axz3w3Rp9otH4zEziMNkKylLFrXuBx80a+3AGQb57MmphEKNzK0GzOyqyuUr2TyOrZTz7xe9vNyqeRxrlRFS1Ox1EpaKlamRiQ1mRFVWHeI4iw5a4g1G4dM6Rx9hIixxCHuVBUvFmuUcjzlvc69Trgj2lsSGopDSyx2iZFUojFbBSCAGFjbQfNigyXZmwJ66mnq4gpmnrYqtacuobsY2cRhtbBmBYgnQ5MFXgVdngrZSuVZa+Z0HHiFvYjQi+lxp3Tibs/cKnp4pIaeKWJJihkZKlgxyggDNxtqRYcQcFOw9mR00EcMSCONFsEBvb5zqTfW51OBTKNqokO042i7MxSQVhpTC5b9L3mlMhJ65gApsCBjn4O9K3ZOQcdmuH+T2zkX9We2D+j3Pp6eo7eKFmZc/ZhpSVTtDeQoraLcluvqx13Y3Tp6SR5I4SjMMi3kLhUzFsqA+YmYk2wIU/hRpkaJ2UxmRYh2gzfpOy7VT3F4ecOJGPEQjO1aKSMWV6Qte2pGXu5upti+3i3biqXzSRuTkCHJJkzrmzZW9VwPpxzk3eU1MdR2Th0AC5ZiFVQtrZLWtx054w1qfRhxUFhKDbupfyi1oP8ef8A0fwOLPFXQf48/wDp/gcWmOktz5sRYWFhYyaFhYWFgBYWFhYAWBbfbZ81RA605uxWwINiNQT8zAFbjh7CcFOIUmyYGuTGtyLE87e3jjUZZXaMyjmVFfuZs+Wno4YZmvIo1sb2BJsL8wBpiN4QNnTVFI0cNi1wShNs6g6jiPbxF7YvINnxIcyooPUccdZqdHtmANr2v6xY/diqbzZiOCy5QM8F+w6iljmEwyIxXIh46XzMQGIBa6iw/ZvbXBjVkFSLi/Qm1wOP3Y8QbPiQ3VFBHMDHSWlRiCwBI4HpfCc3OTkywgoxyooaegc17ThTHH2WRr2HaNe4bQnhw1AOCO+IZ2TB6NfoxLRAAAOAxluypUVsqnMwsTmOtsp9nI+zU44bcBCRg8R/xxYNs2E3ui6nMdOfX26Yr9uRKiIqiwF7Ae0YsdzMloyNvj8Wj+Wv8jYbD74/Fo/lr/I2GxDRYQUvaUsS3t3E4i/6ljwIPA8b44+QR1T7M+/gQ2fvFVCKMCTQIv6q/sj1YkfCSq9J+FfdwtkaTCfyCOqfZn38LyCOqfZn38DHwkqvSfhX3cL4SVXpPwr7uFsUgn8gjqn2Z9/C8gjqn2Z9/Ax8JKr0n4V93C+ElV6T8K+7i2xSCfyCOqfZn38LyCOqfZn38DHwkqvSfhX3cL4SVXpPwr7uJbFIJ/II6p9mffwvII6p9mffwMfCSq9J+FfdwvhJVek/Cvu4tsUgn8gjqn2Z9/C8gjqn2Z9/Ax8JKr0n4V93C+ElV6T8K+7iWxSCfyCOqfZn38LyCOqfZn38DHwkqvSfhX3cL4SVXpPwr7uLbFIJ/II6p9mffwvII6p9mffwMfCSq9J+FfdwvhJVek/Cvu4lsUgn8gjqn2Z9/C8gjqn2Z9/Ax8JKr0n4V93C+ElV6T8K+7hbFIJ/IA6p9mffwvII6p9mffwMfCSq9J+FfdwvhJVek/Cvu4WxSCfyCOqfZn38LyCOqfZn38DHwkqvSfhX3cL4SVXpPwr7uFsUgn8gjqn2Z9/C8gjqn2Z9/Ax8JKr0n4V93C+ElV6T8K+7hbFIJ/II6p9mffwvII6p9mffwMfCSq9J+FfdwvhJVek/Cvu4WxSCfyCOqfZn38LyCOqfZn38DHwkqvSfhX3cL4SVXpPwr7uFsUgn8gjqn2Z9/C8gjqn2Z9/Ax8JKr0n4V93C+ElV6T8K+7i2xSCfyCOqfZn38LyCOqfZn38DHwkqvSfhX3cL4SVXpPwr7uJbFIJ/II6p9mffwvII6p9mffwMfCSq9J+FfdwvhJVek/Cvu4tsUgn8gjqn2Z9/DHYHRkB6hD7/AFtp6sDPwkqvSfhX3cL4SVXpPwr7uFsUi/3zW1Og/wDyD+VsLAVvLt6oeIBpLjOP1V6N6sLEop//2Q==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16390" name="Picture 6" descr="Faldillas 2014 de 23,5 cm. bimensu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656216"/>
            <a:ext cx="6172200" cy="5180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4293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Bifurcación</a:t>
            </a:r>
            <a:endParaRPr lang="es-MX" dirty="0"/>
          </a:p>
        </p:txBody>
      </p:sp>
      <p:sp>
        <p:nvSpPr>
          <p:cNvPr id="4" name="AutoShape 2" descr="data:image/jpeg;base64,/9j/4AAQSkZJRgABAQAAAQABAAD/2wCEAAkGBhMQEBUTEhQUFRQTGR0ZFxcYFxQYGBgXFRQXFRkdHhgXHCYeGSAkGRgUIDQkIycpOCwtFR4yNTAqQSYrLCwBCQoKDgwOGg8PGi0kHyQ0LCw1MywtLDQ1NTUqKSwsLDU0NSwsLCwsNTUvLCwsNSosLCksKi8sLC0vLCk1NDEsNf/AABEIAJgAmAMBIgACEQEDEQH/xAAcAAEAAgIDAQAAAAAAAAAAAAAABgcEBQIDCAH/xABBEAABAwIEAwQGBwYFBQAAAAABAAIDBBEFITFBBhJRByJhcRMyQpGxwRRSgaHR4fAzYqKywvEVJCVzkhcjNENy/8QAGwEAAgMBAQEAAAAAAAAAAAAAAAUDBAYCAQf/xAA3EQABAwIEAwUHAQkBAAAAAAABAAIDBBEFEiExQVFhIrHB0fAUMnGBkaHhEwYkMzRCUnKi8SP/2gAMAwEAAhEDEQA/ALxREQhEREIRERCEXwlfVosVxPm7jD3dz1/JUK+ujoos79+A5qWKIyOsExHFyTysNm9RqVjU2JvYdSRuDmtViWKxU0ZknkbGwbuNs+g3J8AtbhfG9FVSejhqGOedGnmaT5cwF/IL5++rrZnmpBdpxF7Dw9apsI4mjJorHpapsjbt+0bhdyidNUujddv91JKKtbK2413HRbHCsXZWDI/R/f8ADyS6enMeo2WQiInyqoiIhCIiIQiIiEIiIhCIiIQiItRi2KWuxhz3PTwVOsrI6SIySf8AVJHGZHWC4Ytid7sYfM/JRvGcYipIXTTO5WM95OwA3J6LsxLEo6aJ0srgxjBdxP6zJ0A3VQ2qOJK32oqOE/8AEfB0jh7h9+EAkxKV1RUHLG3c8hyHVNDaFoYzUlKOhqOI6syyl0VJEbC2w+q2+ReciXbe4Ld8S9jkXo+ehL2TMzDXOJD7dHHNruh08tVYeG4bHTxNihaGRsFmgfrMnUndZK4kxiZsg9n7LG6BvC3Xnf1zXop2kdvUniq44C7Ry9/0OvuyoaeVr3Zc5GXK++j/AB389bLgnLHczTYhQrj7s9jxBnpI7MqWjuu2eBo1/wAjt5LQcD9oUkEn0HErskYeVsj9QdmvPwfvlfqpJIGVLfaqPRw1c0bjq3p3LwOLDkk24HzV7UGICUdHDULLUQilLSC02IUiw7EhKLHJw1HXxC0WEYyKkCKbR/f+eip1FNk7TdlmoiLSKmiIiEIiIhCIiIQiItdimJ8g5W+sfu/NVqqpjpozJIdAu2MLzlC4YrifL3Gnvbnp+ajlZWMhjdJI4NYwXc46ABc6ioaxrnvcGtaCXOJsABmSSVT2O4zPxBVilpLtpWG7nEEAgG3pH/0t/QwbnS4tOZJDljbueAHmU17NO2w1JXGurajiOs9DDzR0cRuSdANOd3V5zs3b3lWzg2DxUkLYYW8rGD7SdyTuT1XVw/w/FQwNhhFmjUn1nO3c47k/ks2CpY+/I5ruU2PKQbEag20PgqddWCYCKEWjbsPE9SpIo8vad7xXaiIlinRRfjfgSLEo75MnaO5Jb+F3Vvw26GUISpYZpIHiSM2IXLmhwsVU3CHHE2HTfQMSu1rcmSOz5Btc+1GdnbeWlsxS6OafEEfio9xPwvT4rT2JaTa8UzbO5T4Ees2+ouoDw1xZUYLP9CxAEw+w/M8gJyc0+1H4aj3hOnxMrwZoBllGpbz6t8vRqhxi7LtW8/NegMNxQSd12TvitgoZT1Ac1r2OBaQC1zTcEHMEEaqQYZivP3X+tsev5p3hGNfq2gqD2uB5/Hr3qvUU2XtM2WzREWqVBEREIREWHiOICIZZuOg+ahnnZBGZJDYBdNaXmwXHE8REYsPWP3eKjksurnHxJJ+0klcpJCSSTmdSqi414ulxOcYdh/eYTaR40fbXPaMbnf3XwMss2MVH9rG89gOZ6pq1radnMldXFPEk2N1IoaH9gD335gP5Tm5x2YNhubeAFk8L8MRYfAIohnq959Z7up+Q2C6OD+EIsNg9GzvPdnJJbN7vk0bD8VvlUrqxjminp9I2/wCx5lSRRkHO/c/ZVj2mdpPoealpXD0mkkg9jq0fvdTsoNwPx5Lh8veJfC8/9xm//wBC+/xUl7TuzlzHPrKYFzXEulZmS0uJLnDwJ22uqvWwwymo5qPIwXB96+9/C3BL53yNkufkvVGG4nHUxNlicHMeLgrKXnrgPj6TDpOV1307j3mbt/eb4+G6vrC8ViqYmywuD2O0I+B6HwWPxPDJKJ/Np2Pn1TCGcSjqsslVF2j9pxdz0tI7u+rJKDmerWkHTqU7UO0UlzqSmdZoykkadTu1pG2x9yqpPsFwUWFRUDqB4nyVWpqf6GKacA9oclA8Rylz6cnMalhO7b7X1Ct/GsDpsWpQCQ5rheOVurSd2ncdRuqW4H4ElxGS5uyBp77+vg3qfgr9wvCoqWJsULQxjdAPHMnzJVbHnQRTtfAbSje3j19Fd0oc5lne6qmwfHarh+o+i1YL6Vxu1wuQAT68ZP3s/Rt6irWTMbJE4PY8Xa5pyIWHj/D8NdCYZ23adCPWa7ZzTsf0VVdLWVfDlT6OW8tHKbgjQ/vNv6rwLXbv7iqpbHijczLNmG44O6jquwTAbHVvcvQOGYtezHnPY9fNbZQTDMUiqYmywvD2PFwR94I2I3B0UhwzFrWY8+R/FNMJxotPs9VoRoCe4+f1UNRTX7ca3SIi2CXLFr64RN6uOgUbllLySTclc6ucveSf7BRLtKxJ9Phk74yQ4hrLjUB7g0kdMifevnNfWyYlUtiabNvYfM2ufWicRRiFhcd1EuPuNZKuX/DsPu9zzyyPb7R3Y07NGfM7wO17y/gfgqPDYbZOmfb0knU/Vb0aPv1Wj7HMBijo/pIs6WYuBduxrXW5B00uetx0CsFR4hO2EGig0a06ni4jn05BewsLv/R25+yIiJKrS+EXyKqPtJ7MwwOqqUZZukj6blzfwVur4RdXaKtko5M8Z+I5qKWJsgsV5OW0wviWopo5Y4ZHNbMLOA+XQ7XCnXaj2eNg5qynsIyR6SP6pcdW+BOyrFfSaaohroQ8C45HgQkz2OidZfSVJ+B+B5MRl3bCw99/yb1PwXPgHgZ+JS3PdgjI9I7c78o8T9yv/D8Pjp42xRNDGNFg0afmlOMYwKUGGL3+78qenp8/adsuOGYZHTRNiiaGsYLAD4+JWUiLAOcXG53TYCyLDxfCIquF0MzQ9jtRuDsQdiOqzEQ1xaQ5psQgi+hVMSRVXDdVzNvNRyn7HeB+pIBvvbzAt3C8TZUwsmiN2SN5m9c9j0INwfJQjtjx6KOj+jGzpZiCG7ta11+c9NLDrc9Ct12a4a+nwyBkgIceZ9jqA9xcAemRHvT2u/eKNlVILPJy/wCQA38L/hVYuxIWN27lPMJxMghjtDoeiLApIC94A/sETbBq2sMGUMzgGwN/t1UFTHHmveyz8Wwwgl7dDqOi0GKYayphfDKLskbyu657joQbEeSna0uJ4Ta72DzH4LjF8Gcxxqab4kDh1HkvaeoBGR6oGKWq4bquV15aOU/Y7xH1JANtwPIi28IxeKrhbNC4PY7Q7g7gjYjouWKYXFUxOimYHseMwfuIOxGxGiqOqo6vhyp9JFeWjlNiDof3XW9V4Gjt/eEu7GKN4NmH0f5H18JdYDzb3K5kWuwDH4a6ETQOu06j2mu3a4bH9BbFIXscxxa4WIVsEEXCIiLleqI9qx/0qbzZ/OF57XoTtWP+lTebP5wvPa3/AOzX8q7/ACPcEprf4nyV09hw/wApObf+0fyBWSq27Dh/lJ/90fyBWSspjH87J8fAK9T/AMIIiIlasIo1xxxrHhsN8nTPv6OPqfrO6NH36Lv4w4uiw2AyP7z3ZRx3ze75NG5/FQLgrhGXFJziOId5hN42HR9tMtoxsN/fdtRUbMhqanSMfVx5DxPoV5ZDfIzfuXfwDwVJVy/4jiF3ueeaNjvaOz3DZoy5W+A2te14oi8gAXJXyOMkgAZnQKR4dh4iGebjqfkrcEE2MVGZ2jBy2A5Dqo3ObTssN1yoKERN6uOpRZSLfQwshYI4xYBKnOLjcoiIpVytTieE3u9gz3HXyUeraJk0bo5Wh7HizmuGRCm61mJ4Vz95nrbjr+ayWL4LmJqKYa7kDvHXomFPU/0PXn3GMCquH6n6VSEvpXGzmm5ABPqSfJ/6NmcMcUw4hCJYTmMnsPrMd0PyO621RThzXMe0FrgQ5rhcEHIggqouJeE6jBZ/puHkmH22ZnkBObXD2oz11HuKTtkZiTRHMcsw0Dv7uh69VOQYTdureXJW+ij/AAfxlDiUPMzuyN/aRk5tPXxadipAkksT4XlkgsQrTXBwuFEO1c/6VN5s/nC8+L0Z2jYbLUYdLFCwySOLbNFr2DwTr4KmP+m+JW/8WT+H8Vtf2eqIo6Yh7wDmO5A4BLatji/QcFY/YgP8nL/u/wBIVjKD9k2CT0lLIyojdG4yXDXWvblAvl4qcLMYq5r6yRzTcX4fBXYBaMXRajijieLD4DLKc9GMHrPd0HzOwXdj+PRUUDppnWa3Qe052zWjclVZgeDT8QVZqqq7aVhs1oJsQDf0bP6nfoe0NG2QGec2jbv16BEshHZbuV2cLcNzY3Umurv2APcZmA/lOTWjZg3O5v4kXBFFo1o8AAPsAAXCnp2sa1jGhrWgBrQLAAZAABSPC8M9GOZ3rH7vzVxjJsXnDWjKxv0aPM+tFGS2nbc6k/dc8Mw4Ri59Y/d4LORFvqenjp4xHGLAJU95eblERFOuEREQhEREIWvxLCxJ3m5O+Kj0sWrXDwIP4KYrCxDDRKLjJw0PXwKzGL4KJ7zQCz+I5/nvV2nqcvZdsqC4v4Hmw6b6fht2tbm+NufIN7D2ozu3by0mPBHHcWJR7MnaO/Hf+JvVvw36mVSxFpIcLEKrOOOz2SCT6dht2SMPM6NmoO7mD4s87dEgjmZWt9nqjlkGjXHud5+jbLTEc8e3LyVooodwD2hR4iz0clmVLR3m7PA1cz5jbyUxSiop5KeQxyCxCsMeHi4RYWM4xFSQummdysYPtJ2AG5PRdmJYlHTxOlmcGRsF3E/rMnQDdVDeo4krfaio4T/xHwdI4e4ffaoaL9e8khyxt3PgOqjlly6DUlfaGiqOI6z003NHRxGwA0A15G9XnK7tvcFcFHRshjbHG0NYwWa0aABcMNw2OmibFE0MYwWaB+sydSd1I8Jwu1nvGew6eKu2lxSYQwjLG3YcAOZ6n1zUfZgbmdqSueFYZy99w72w6fmtoiLeUlJHSxCKMad/VKpJDI7MUREVpcIiIhCIiIQiIiEIiIhCxK/DxKOjhoVHZ4Cx3K4WIUtWPW0TZW2Oux6LPYtg7asfqRaP7/z1VunqDH2XbKj+Pezguf8ATKC7Khp5nMblzkZ8zLaP8N/PXq4a7Y4vR8lcHsmZkXNYSH26tGbXdRp5aK0ammdG6zv7qPYpwRRVT/STU7HPOrhzNJ8+Ui/mVl21jCz2evYTl2I94dNdwrxjN88R3+irSsrqjiOrEUQdFSRG5v7I+s62RecwG7e8q2sGweKkhbDC3lYz3k7kncnqueG4VFTRiOCNsbB7LRbPqdyfErfYVhnN33ju7Dr+S9c6TEXtpqZuVg2HeSgAQgveblc8Jwy9nvHkPmt0iLd0NFHRxCNnzPMpXLKZHXKIiK6okREQhEREIRERCEREQhEREIRERCF01VK2RtnfYdwo/U4Y9h0JGxGaIk2J4XDVjO7Rw4jxVmCd0eg2WTh2EEnmeLN6HUreAL6is0FBFRR5Y+O54lRyyukNyiIiYKJEREIRERCEREQhf//Z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0" y="-868363"/>
            <a:ext cx="1809750" cy="1819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17414" name="Picture 6" descr="Encrucijada (bifurcación)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70314"/>
            <a:ext cx="3657600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8" name="Picture 10" descr="http://2.bp.blogspot.com/-AZWNTPSo-6Q/TrwsiRzu5aI/AAAAAAAABzc/a17DJQGpePA/s1600/dos-caminos.jp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1828800"/>
            <a:ext cx="4425499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4343400" y="5105400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MX" dirty="0" err="1"/>
              <a:t>Imaginate</a:t>
            </a:r>
            <a:r>
              <a:rPr lang="es-MX" dirty="0"/>
              <a:t> parado en una bifurcación de caminos sin poder decidir cual de los dos tomar. Estarás ahí quieto hasta que tomes una decisión. Solo cuando decidas, empezarás nuevamente a caminar.</a:t>
            </a:r>
          </a:p>
        </p:txBody>
      </p:sp>
    </p:spTree>
    <p:extLst>
      <p:ext uri="{BB962C8B-B14F-4D97-AF65-F5344CB8AC3E}">
        <p14:creationId xmlns:p14="http://schemas.microsoft.com/office/powerpoint/2010/main" val="1184895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Bifurcación</a:t>
            </a:r>
            <a:endParaRPr lang="es-MX" dirty="0"/>
          </a:p>
        </p:txBody>
      </p:sp>
      <p:pic>
        <p:nvPicPr>
          <p:cNvPr id="18434" name="Picture 2" descr="Bifurcación 3120301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1905000"/>
            <a:ext cx="3657600" cy="3657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1087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Bígama</a:t>
            </a:r>
            <a:r>
              <a:rPr lang="en-US" dirty="0" smtClean="0"/>
              <a:t>/</a:t>
            </a:r>
            <a:r>
              <a:rPr lang="en-US" dirty="0" err="1" smtClean="0"/>
              <a:t>Bígamo</a:t>
            </a:r>
            <a:endParaRPr lang="es-MX" dirty="0"/>
          </a:p>
        </p:txBody>
      </p:sp>
      <p:pic>
        <p:nvPicPr>
          <p:cNvPr id="19458" name="Picture 2" descr="https://encrypted-tbn2.gstatic.com/images?q=tbn:ANd9GcT60j04iL9Z1wi0y6TRiYRoLjILrMJGs0q6ZYheJaQSsXF1Eq5N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667000"/>
            <a:ext cx="3505200" cy="2409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219200" y="1371600"/>
            <a:ext cx="7467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4000" b="1" dirty="0" smtClean="0"/>
              <a:t>¿Jennifer </a:t>
            </a:r>
            <a:r>
              <a:rPr lang="es-MX" sz="4000" b="1" dirty="0" err="1" smtClean="0"/>
              <a:t>Lopez</a:t>
            </a:r>
            <a:r>
              <a:rPr lang="es-MX" sz="4000" b="1" dirty="0" smtClean="0"/>
              <a:t> ha sido bígama?</a:t>
            </a:r>
            <a:endParaRPr lang="es-MX" sz="4000" dirty="0"/>
          </a:p>
        </p:txBody>
      </p:sp>
      <p:sp>
        <p:nvSpPr>
          <p:cNvPr id="5" name="Rectangle 4"/>
          <p:cNvSpPr/>
          <p:nvPr/>
        </p:nvSpPr>
        <p:spPr>
          <a:xfrm>
            <a:off x="152400" y="5181600"/>
            <a:ext cx="88392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 smtClean="0"/>
              <a:t>En los últimos días se ha desatado mucha información sobre </a:t>
            </a:r>
            <a:r>
              <a:rPr lang="es-MX" b="1" dirty="0" smtClean="0">
                <a:hlinkClick r:id="rId4"/>
              </a:rPr>
              <a:t>Jennifer </a:t>
            </a:r>
            <a:r>
              <a:rPr lang="es-MX" b="1" dirty="0" err="1" smtClean="0">
                <a:hlinkClick r:id="rId4"/>
              </a:rPr>
              <a:t>Lopez</a:t>
            </a:r>
            <a:r>
              <a:rPr lang="es-MX" dirty="0" smtClean="0"/>
              <a:t>. Su separación de su marido </a:t>
            </a:r>
            <a:r>
              <a:rPr lang="es-MX" b="1" dirty="0" smtClean="0"/>
              <a:t>Marc Anthony</a:t>
            </a:r>
            <a:r>
              <a:rPr lang="es-MX" dirty="0" smtClean="0"/>
              <a:t> ha atraído muchos rumores y muchas habladurías. La última, que el matrimonio con el cantante ha podido no ser válido ya que, según las informaciones </a:t>
            </a:r>
            <a:r>
              <a:rPr lang="es-MX" b="1" dirty="0" smtClean="0"/>
              <a:t>Jennifer </a:t>
            </a:r>
            <a:r>
              <a:rPr lang="es-MX" b="1" dirty="0" err="1" smtClean="0"/>
              <a:t>Lopez</a:t>
            </a:r>
            <a:r>
              <a:rPr lang="es-MX" dirty="0" smtClean="0"/>
              <a:t> </a:t>
            </a:r>
            <a:r>
              <a:rPr lang="es-MX" dirty="0" smtClean="0">
                <a:hlinkClick r:id="rId5"/>
              </a:rPr>
              <a:t>podría no haber estado divorciada</a:t>
            </a:r>
            <a:r>
              <a:rPr lang="es-MX" dirty="0" smtClean="0"/>
              <a:t> legalmente de su ex marido </a:t>
            </a:r>
            <a:r>
              <a:rPr lang="es-MX" b="1" dirty="0" err="1" smtClean="0"/>
              <a:t>Ojani</a:t>
            </a:r>
            <a:r>
              <a:rPr lang="es-MX" b="1" dirty="0" smtClean="0"/>
              <a:t> </a:t>
            </a:r>
            <a:r>
              <a:rPr lang="es-MX" b="1" dirty="0" err="1" smtClean="0"/>
              <a:t>Noa</a:t>
            </a:r>
            <a:r>
              <a:rPr lang="es-MX" dirty="0" smtClean="0"/>
              <a:t>.</a:t>
            </a:r>
            <a:endParaRPr lang="es-MX" dirty="0"/>
          </a:p>
        </p:txBody>
      </p:sp>
      <p:sp>
        <p:nvSpPr>
          <p:cNvPr id="6" name="Rectangle 5"/>
          <p:cNvSpPr/>
          <p:nvPr/>
        </p:nvSpPr>
        <p:spPr>
          <a:xfrm>
            <a:off x="228600" y="6381929"/>
            <a:ext cx="30516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dirty="0" smtClean="0"/>
              <a:t>30 de septiembre, 2011, 18:00</a:t>
            </a:r>
            <a:endParaRPr lang="es-MX" dirty="0"/>
          </a:p>
        </p:txBody>
      </p:sp>
      <p:sp>
        <p:nvSpPr>
          <p:cNvPr id="7" name="AutoShape 4" descr="data:image/jpeg;base64,/9j/4AAQSkZJRgABAQAAAQABAAD/2wCEAAkGBxQSEhQUEhQUFhQXFxcaFRcUFBgUFxgYFxgWFxcXGBgYHCggGBolHRcXITEhJSkrLi4uGB8zODMsNygtLisBCgoKDg0OGxAQGiwkHyQsLCwsLCwsLCwsLDQsLCwsLCwsLCwsLCwsLCwsLCwsLCwsLCwsLCwsLCwsLCwsLCwsLP/AABEIAOEA4QMBIgACEQEDEQH/xAAcAAAABwEBAAAAAAAAAAAAAAAAAQMEBQYHAgj/xABEEAABAwIDBAgEAwUHAwUBAAABAAIRAyEEEjEFQVFhBhMicYGRobEHMsHwQlLRFDNicuEVI4KSssLxQ3OiJERTY6MI/8QAGQEAAgMBAAAAAAAAAAAAAAAAAQQAAgMF/8QAJxEAAgIBAwQBBAMAAAAAAAAAAAECEQMSITEEMkFRIhMUcfBhscH/2gAMAwEAAhEDEQA/ANmhCEYQUIAI4QRqEAgggVCAQSOKxTabS55AaNSVUtrfEjC07Ui2q4Eh4FQMyx3/ADTyQbDRdEFk1b4rhzHlrcrgSWtcfwgcW7ybW09ENnfF4BhFWmXvuGFsNzGQG5gJjXUTpYIaiaWaygFnuwviZTfU6vFdUwu+VzH6W/G11xwniFf8PXa9ocxwc06FpBHojZKFQgiBRqACQKNEoQJBBBQgaIrivWaxpc4hrQJJNgAqB0j6ekHJhhrYOiXE/wALTp3lUnkjDkvDHKfBoD3gCSQO+yTZiGu0c09xBWI4jaVWo+HPfUO8l5df8rQT68io4139d1dFxBb2qtaSMgG5vtzWK6i3wbfb/wAnoQFGsCw3T/GMrkdccs5W5zIMaTP3dX7YfxCkhmLYGHe9s5RwJHDmNFosq8mbwyXBfkFyx4IBBBBuCDII4g710tDINBBBQgEEEFCCcoSuUasQOV0CuUahDtEUUpttPHMoUalaoYZTa5zu5olQhQPiZ0tNI/s1EsFQBrn1HktawO0YPzPMaaAG/BYhtXbD3OJcZcZLtADN92iW6S9Ialeq+o+1SoS5w1gHRs74EDwU90V6GmqGVq2+CG7o1CxnNRVs3x43J0imjGkkk6x4/wDOiXdiml0cpnnr5LXq/Rag9sOptMclX8f8PWOPZJA3cvPcsl1EfKN30svDM/pYsTIidbx4eKs3RXpniMBUmnDmmZY8dk5oJuLt01uneL+HYy2c7NG8iD6KtYzY1TCuGcHI4wHaidw71pHLGXBlPDOPJ6p2JtJuJoUq7QQ2owOAOoncU9VT+Fu0m1tnUA03pN6t4uCHN4zxBB8VbFsLsCEoIKABKCJVvpntbq6fVNPaf8x4M3+enmqzmoq2WjFydIq/T7pN1juqpO7A4fiO93dwVIpsIBdq50hk68yl8RL3k9wH0Hsn+Ewclo8G9wOviZK5sp27Z04wUFSEKGELGEj5jZvedT9F3gdjEt6oaEzUd+YjcOQ9Spqthpc1rbRYRuH4nd/6qbwmFDQIEBZptmiSKftboy3JYDRNdm0czMp+enaTqW6t7zp5Hir5iKMhVfFUAyqDoHWPj/VHU0SUU0TXQvb5oPbQqGaLz2D/APG7h/Ibd0rSAscrsmQdfK4m48iFo3Q3an7Rhmlxl7Oy7nGhPOE70+S/izn54V8kTyCCJMiwaCJBQgkuoRBGrEAjQQUIBVb4pVWt2Xig5waHsyAk/icRlHiVagsk/wD6ExpFHC0r5TVc9w/CcrYaDz7Rsgwox/q25gRckxpb7hbrs2iAxgG5rfZYXs9rc7OJIAHMlbts4QwTuAk+CT6jlD3TeR4GBcliFKuxxAD2knQAyTusu3EcR5rDSxtSQ3qMCrnSnZoq4eq2L5SW20c27fZWio1MMU2x0KCtOwSpqiD+BLg6rXlzw5rWnLMMhwy3G8rZ1i/wFqA18bAEZKcHfZzrey2hdNcHIlyBBEgoVE8TWDGucdACVlO2cea1R7zvPoLAK59OdoZKOQau17uCzhztR4eWvqkeqnb0jvSw21HWEw8m+8+p3+vopzAUQC50WaIE+Q+qY4MAGdzfoCP1S9VzzTLafzkT3bgfdKjXJ3Vx5ZUnq8zQLlpFuUKfwtYPAc3TnqFRsHsPEMqCH1A0k2cQ4mSLGQBpN+5XPCNytf8ARbOKRE2K4uq1o7TmjvICq21azXGzgTyP6LvbFMSXOY6oYLi0HRovJEjcqjidrUapLKdMsqNEtMEadxghB47VhUt6LTtW2V3Es8JKnPh3jMlZ9M6PE+Iv9Sq7jK2anT76funGxK5pYxn84B8TH1UxSqSZjkjcWjX5QXDF2umc0CCJGoQ4CNEEasQCCCNQgFQPinsg4um2kA118wnVhAIDgfHTmr+q10lBzgidItru05rLM2oWjfp0nkSZhPQbY7HYk56b3OpgOaS/I2J/LEnldc9OdtYh1d1J3ZYyBlElpkAlx/NrYlaRhNlMo1etZo9mQ8QWOJA9fRM+kfRgViarBLiBmbvMWBHhuS31bldDbw0qTM72RtSm1p/9NncKLy50saA7rA1r41ygEAt1JMiArV8NcTUqsr5xaWhpMluaCXwNJgsmCNQm9Hoa95jLk5uGn9Vduj+yW0GZGTAk+JiT3mBJ7uCtPKpKiuPA4u7M/wCmW2yCxrRVaTmzx2AC1xbLIuRbfwKgX7axFIUalKs4h4cYcQ+IcWkOB7pV36Y9HDUeXt7RG7+EnQd31VYo9GxPHkPZRZY1QHhnd2Wv4CYZxxOIeLNy9sRqZOUA8jmPktxWffCjZ3UNrtGkt8TvjlMrQCUxF2rFMkalQaIlGm20K+Sm5x3BWexRKygdMsR1lcDc2/g2/wBB5qs0tSecfVP9o4iS95vafcx7eSYYX5R4k95XInLVJs6uONRSHxswCdSCe7791M7EpgjMdT7blWMfWJysboSJP6K1bKEAKq3dm0VSJOo2Ak3GGG1kpXaXCAY5pm+jUAjOHDmNe8AwFs0UVHbsE2o0ZhMCyre1Ng0acvDZdeCd08Faqb4aOIVb6UYyKbu5Bya2QYxsgMHiRUpU+LYHiwx7J7i3RXcR+EtPqCq/shj2gDiMx7ySZ7ogKbpgue5x3x4ECCqvaTKeLNnwVTMxp5JwmGyP3bRyCfrqrg5L5AgggiA5QQQViACMIkahA1CdJmEU3PDcxa0kAWktBMeN1NJPEU8zSEGrVMKbTtGXbN6Q0MazPRLpBGZjm5S0uE33HvEqYw74VROyW4DH1IMU8S45G7mukvAHL5h5BWamfvkufkhplR08WTWrY/PJRjqldr7ZMkaQQ6eM6Ed8JXGYvq9dO4n0F0x/tmmd7jzDTHqgjZW+ECniKjqhLwAB4+e5HioGgE8UydtJjnww9o7jvUhs6l1lag06OcJ7gST6BBRtpAm9KdotvQzB5Kb3xGciOcDXxJViXLGgCBojXQitKo5E5OUrBKqvTLH9ksB0AnvOgVh2hixSYTqdw4rNuk+INmzMHM88Xu0HhPkss8qjRrhjciF2g4imY36d0JTC0ZIG639UW1GCCNzYHqnOGs1zuAAHefs+a5jR0vAxxNSa7eAsOX3ZXLAgELP9qvAdTadajzpyFo/yyrFsTbJZDK26wduPfwKuttw8kpicNUB7VV5bOkBtuEgW8U1r1KjLse4xucWkEciPqrHRc14sR5pCvRY28AeS02oKl4GVGu51MOc0tJFwf6Kp9IsSM7GkEhziLCYJaQCfEqwba2qykwlzgAAVm7dq/tWLY8ZgxjXuE2H4gDG/j4qqjbv0UcqVeywMAzeB/wBrQj2e6MRUbxMhIU6vadyLf9TSlXdnEB3E38HXVA0bPsc/3be4ellIJjsp3YH393BT1dZcHHlyGgggiA5QQTLF7Sayw7TuWg7z9Ao5KKthjFydIXxWJbTEuPcBqe4Jn/blPg7yH6qJxFYvOZxk/TkmtYhKy6h3sOQ6aNfIU2r0+ZQdBwuKcN7mNYRHEDNJU1sHpDQxlA16BJYCQQWlrgW6tIO/TzWf7ZxYmD8wNh5XUv0f2sf2cUW5WxJcAwAEFxky3Rx1ujDqfDK5On07ozn4kYqr+2vL3OsWmm0H5WxLSwcZBvvuNysPRvbXXf3dSG1mi4mzwR8zeIIvbipjpX0eZjWNDsrazP3bzJaRN2Oy3ynW12m8G4WfbW2NicP/AHtQEQWhj6bhUAcToXiMo1iQJ0hTbJGvIFL6bvwaXh3ce6Uni2jXKDxsqjsjpc0gCscrvzfhP6FTf9tUyBD2xxkFY6HHkbhmTWwricOwAkNbPGPK+ql+g9Hra5qEiKbSALTmd+KOAE+YVWx21WuljCCToAZjiXHcFn2M2m+niBicLVy1Q97QWuMwyMpc02yHSNDvV8MfnbKdRO47HqZEVE9HOkNDG0mvpVKbnZWmoxrgXMcQJBGog2T/ABGKY2cz2g83BN2c6mQXSPEODQ4CS5wawd8x6wqX0mo9W6lTmXE5nO4x8x87K77UxNCo0N6yINi0ElpFw7SDfcs825WdUxGZ2UlrQ2WzBmSSJFu5K55KhvBF2IVzm03ub7qWdSik0cb+Zt5CFFUTp3jz1T/aNaByGX6lJMcKzt2+NwzRo39HqyYehLjIkQN0qNdg2/v3/M51OlSbN5Dg557oOvJWenRyu71ea2X4JB7s5pYQt+R5by1HkksVhKhHaqujkMvqpeg2U023imU29sgToNSe4b1Wti9mddOS2nTygy99heTzPGP1UV0bqGMjyXOFMtYCfkaDMchLjbmkOkVV1SucosP4Q034wJTjoxRAdzMi/MFb1WMxe8yZou7Z5tH+0qRrU5GYatcT63TEUu26OIA9CfQKYwZDmzxkFLs1ZqmwKualTPFjfPepZQHRMRh6YOsHykqeC60HcUcifcw0EEFYoRW1cZ/02n+Y/wC1RB3c00ZULnNMyXG50htyRzJsJ5py5/a7h6mw+qQnNydnTxw0KhKu+LzHeuBVD5ibb1BdJn1HPYGOAa14ztuC4EHR24ixiLp/TeaNEAmXG3PyVTTZjM7LbUcXGbnjFhZSuEwzaYIG/TvAAjyHukMNVJAhsDeSZJjeANyXFIhxN5MXJnT2QVIXk2xzVPZHE+w4KKxlJtRtShUmKjMrnE27Vmx/EDBUg3tOE2jQH6cQkdoYJrz2gdxtvy3Vr3KGU7Z2DUwzsrnNcS3OMp7RbcSAeYvw3gSEywrgxgcw5Khe7dqIpiHNI45tQrr8QaVUYSnWpOLXUiA+1+rfY3FwA8N0P4lmp2gHnM4Pzzckl2aN8m5/RORlrjuZJKMhztDEV8rgSMjrOLQGmOBjcVFMgKbfXGXiDr3KFe4Scpnh3c1fSlwBTcuSx/D2HYzMBdtN8+MNj1WjVKxaRwKo3wrwwNXEO/hYAeEkkj0WkvwbXNvOu7luKSzJufI3imox3QhSaXEAbyAoB13SNH1Dl/lFh6KdrVeraSSJAOnEgqKo0ZfB0YLRx+7LDwbN2E/DlgB/i+hTXGEkT/ED5QFMY2oIYD+Ix5wAk3YYBt/zX/yyfUKj5DFkRhqBfiqDeDifAAvKueNEewUfsfZ/b65jcxggDfJjTwCkG0arn5ntc2PlBabc9Fo4ulsBSXscspua0RqeO7fMJhtZgpU3vA7UfMbuJNgJ707qPqWtN+BUP0ifUDIcCAeIgWvv1UapB5ZmuJowXOJlxJM85uVJ7CwkOmLNHruSbqM1IizbnmdQPP2Uzs1mSlOpebTyt5Wn/lVctqLUkAYeN9zYbtTJPefYJ1g6RbI45fMWP3yTMtzPaLmLk8SVP4Bhe5oiSPmt6oJWUky/9G2xRYDuH9VMJjspgDABzT9dWCqKOVN3JgQQQVipTDQDqkC2Vk+oSTKRIcSYAeR3wB9U+OHcH1nZXAZBGYcXG6ZubFBh/MX95JeQLdy5tM7Fr9/Azqs7GYiYId6yfRAUA54Jgti3mU9AsuaWFaz5RAmUWYa9mjuo0RZdOHZKUa1FGqhmcgzC5qTyMefJc0DEA8ErUaoQin4Rtem+k7R4ewg85H9VhzdlvaxrhU7QbmqWtTGbKGnMO0Z1IkCRdb0aeR4J+UkEegPssS2m406zmgQ5lR4g6yCQe8EehTGB8ozmiGxNOoyYdmgBxjQgzPko6g45pEnkp+nSJeQG9t4jILhtrxwbN76Denmw8T/ZuKY9zjkcC2qNSGSO3bW945FMNujHay1fDLZtRjKtRzXNDy0MDhEhoMvg98eC0DgPuUdBwIkd/noo3beMFNpvEyO/83oQPFIylbtjSXhERtDEDrMtspdnMbxH1geaGCqXA3ulx8bNHlfxUNhqpr1HRpy47h5KSymnLvxf6Y3c1gxlLagtr4kl3Z/C0x3iw9UtWxJDc3MHzH9UmXgk1GSHH5wbjMN3Bd4t5fTgkOcAM0WBI1hVfBbyWboRXD6RbqWk+WqtlORqJ5qj/D7AvZmqXDHBpbOtpk911oVH0PoeC6OG9CsQzVrdCXW8iqF04rl1UN/K33JP0C0SoxZZ0hq56lV3F2XyAt6LPqXUaL9MrlZD0cNar/g9nJV4jqaY3An1I/RPKLAc/wDKPrHuU22i2OqeOBB8yD7pHyPWc4HC1KlTJSALzBBncGiddBzV/wCjmwuoaesIc8/Mbx3DkoDo7UyPB/MIPt9AVd3Vw1suMDf98U3gjGtQpmk7pDih2dFIAyqriNtVP+mxsfxkzHhp6qX2LtEVRGjhq06jnzHNMwyxbpC2TFKKtok4RokFrZiRW2buDZhps6NY+yofaOC6p2XUN05NPBS+1PmCbbavkd+Zo8eIXObux2LaSRGlKx2fJNWmLbt3cU8YgFhNQi67lCEQDPFiCHJwWyirtlpS1Cs3qxJaOz/izbrRorRjqKt0R+IbJIP8PhP2FnvSHYNL9sqVHPuQ1xAgBpLbmTvMT4rQny5zp1IHmAAsa+IoJx9TNMFtMgHSMoHuCtML+bBNXEWx21sPQbGGyuefmLe1PJz/AKKo7SrPqvdUqRmPAADSBZL6IbP2c/FVRSpCXHyaN7jwATNmajRuHR5xdh6O6aVPn+EKJ6Y0qfyB/bJgkm7fzADdwU7hgKFG120mW55GgDzgLM6VeriKjnEmXOJPeTJJ5cAkJDWNWyx7NeykwNYMrRqfxGdb805DTUvGVo0kRPMDXuXOzsCGjM4F3f8AU6BWHYGzzWd1j/laeyBpKzjFzdI1lJRVhbI2BJaagsNG/Vx+isdXYtI5ZYIaIAFgJ5J9SowE4ZTXQjjilVCMskm7sZYLAtpANYIaBAHBSLGpQU0Rsroozio6BdZVVpdY9rRq55PiRb3Wo40wx3cfZZvs6n/f0jzafMn9Ep1O8ooa6fZNjWnRLHQRZwMeGrPA+6Onh87Hg7nSPEAn6qy7cwInMBqQQeB0Pn9FGbOpR1k7mg+h/ol5w0yo2hPUrIpuNDAG79WncY3HgeStGFxfXBpJ3CB4D1VIptbUDhwmCOR+/NTnRrAuY6c5Iiw70E62NFFclmLUWFrdXVY/cDfuNj98l2kK4Vk6dhatUXLO3iPNBUbrH8SgnPuf4EftX7LHib66pDGMzURxaSPA6eyG0ajgQQARHn4pmcSCIuDvBShcisLXL6hbFwJPcN6kpP2ITfZ2Gh9V/EtaO4DMf9qmsEy87o339FFsiMZIoT2sDJs3/KE1cy6IAlxQFiO9dmmuaTTJ8ESDeO34f7is1+MWFa1+Hqiz3B7Dza0hw8i53mtNe7tjnm8s1llXxdxmfF0qQ0pUsx/mquJP/i1i0xd4HwUCtRkSSfNWD4Z1w3HNG57Hs8bOH+hQFd0jkPVSPQoRi8Mf/tHrITUt4sz8m1baJGHeZvp371Q9k1Wtc5pDbEwQTJANzG5XjHV5dl1aBfgSZHt7qsOwjWYkwABceDxr5rnz9DWJls2Lg+vY2BDeVif091ccJhAwAAQBuVS6L13NpS35mEhzTvg29IV1wWIFRjXt0I+wm8MYpbC+VtvcUaz1SjWINSgK2MQkm8ea6e9JkqEGuOP924cj7KnbNw3963iI9AVb9oHsO7j7Kj7BxebEC+sn/wASlc3fEYxdkie29VDaFRx/CwnxAt6qnDaX751hLQPRWbpeD1LmNaXZjcAEwBc+eirGzNiPfl6wFoPacCIMD7CpnTckkaYaUG2Q+ymmDzv9Srd0ffMj8pj01ULi8L1bngbyAI4WMDkOKsGwMLkaSdXGYS9fKhpU1ZLpvXKclNq6IUNsyCKEFYqWEvEQdPu4UfjGAGW6biR6HknTkjV0KtQnYMC4RaCcziRv3AHyCd9b2pGn3rCqW3KDXuoixdnkcQIuRw71NUmRoTHeVa9qJW9ky45iI03ppU1SdGu4WzH/AMfFHVruOuUzwEH3QIKNZKRYe13ygyu4aBwPEFI1X9pnjM939UdqAdYqgRkM2LbELHfils5zMaKpMtrUwRbQ0+y5vllPitwzB1Fk6hzh5OJ9iqB8W8EDhGVN7KrR/nBb7x5K2N1Ij3RjeJMQBqVM9EGRjMNyfPiGuI9VEMpwTOqtfw9oZscz+Bj3f6WD1empPYzXJp7qMWUftno++qGVqJ7bQQ5sxmEmI5i6narbk8l3sOtLS20g+9/1S2OKk2maSk400VCl+0U5y5mv0MNk+QI9VoPRBrqdFrXAiPzanibaInUhMkeKdUjwK1x4dD5KZMupVRLniFwXpCnX+/v3RuPBbGR2XLhxXGZEO+CgQ4xHaBG4iFl2BqOw+JgiHU3XB3tMj1HuFqjp3jxCiNrbCo4ggvb2ho4HK4cpWWXHqprlG2LIo2nwxSlWbUaHD92bzx5ch38F1SohxJy66A7hz5ptszYbKUhrqk75fr5AKRYMtjPfqik/JVteCrbYwop122EOafMGfY+ieYU2TvpBg+spgt+ZhzN5i4cPFpPio/AuslssakOYZXEkE2rpwmtcrJm6EEFygjYCbk70nVNkHYpvGU1xlaxjhbvNlcSIyjRBqvqHfYchaPZSTmWneEy2c3s5SLhSFEyPsKEFmAG9l2KQCQpmLJw0qACKbY0gZXEw0ZpMTuEeEp0UjiBNt0X81CC2GM0z/NP+ZrSqp8UROzah4VKJ/wD0aPqrVh9HDmD4Foj2I8FCdNtnuxGCrUmfM7q8veKrCPZWj3Ingwd9SLxor18M8C7Ma8Q156tv+Eh7z3SGhVF+zHBzWuBvugiRMAjjJmFt+zaNMMommzI0y4ACAAWjKB/hCZl2szvce4htio5p6t+cb7OA9/C/qpPE6JpXZoef6paLp2jRqyYwtWRLSDyOidsa138LuB+nFV/ZdYglumpYeW8Hu07oU/QqB9jY8CnYu1Yu1TO3U3NP36rpj/8Ag/QrtpLbajgbhG4NP8J56eagAi/kugAdFwaThzC5HKx5W9DqoEVuOYXJEoxVI1v3a+SKxuECCFUxfglbETuRm+qYmrlLmaDVpF+/3UCgVakGNygsNTLHFp3adxEj3Tl2IaHxmJZvgZo5hcYys01WlhBBaBzEE6jdYrDLTiMYG1Kh2muIS7XWSNYJWQ9EawguoQQCPTQafw/5bHyKR6n8MmDxEEeKdVKwbx8k1rV5BDbkg6dy0oQsTDYd6iOB19bp1SkaweYC56ommwjUAR5QlaBty9uShDp0E7koxHl4pN1DhIPeoAUfbfHeUmbyiDQ6zpkcTI9Ut1cBQIWGZ2o4gj/cPZCpTzCC4t0OYRIykOm9tyE5e1wg+AN/SU5OHa45HfKTB5gox5QHwULF7JL6lOnlEVHMpW16vO+s0g8coqAbjAO4K97SpBrWAaB0DwaQpGtgWZ82UZh8ttBAAA7r+Z4phtQWbyd7gj6pufazFO2iMxAt9/e9N6h7Pl6FL4h8hw++KZVQRF9b2SiN2cVGzk1HamQYO8JwNv0qNUUapdL7CGzcaXGnkmzPmbwE/RR+0MA5+MoOLSW5rkNMRe5MRuHmrTySxxTj7BCEZyqRZMN0zwRkftVMAOewirmpkOpxnEvaJiRfS6lKG2MNUHYrUj3VWH2Kwva2ELXnM0hvWY5xkESHupNb5hMnshhA7LmNaHGRo5lpHirrO2uP2w/br2eiWOH4HtP8rgfSYSrp3tnuEFecdh7KrHEUxR7MuaDyhuYuI3DM1W2hjMRTFcU3uY4BzXEvLTnD6s5JmZ0sd4V/qmTx0a/lG4kcj/VcOpf8hYudrYgOZFXEFoqUqZLq1SSC6m6oXHNr84/4U/s7aOIYSXV6xy1LZqjiC1rpI5yARPNZz6qMFbNIdPKTpGh1Z0IkeXvZVPpJtF9EgMaxwm4cSRv/ACmxtc+iWpbQxGIcXucabJ7LWgNm8jUaczqu8RheskvJdzO9V+vrjaTRr9q4vdobYHEtrsD2AtMSWk9oc7ajmEjP94J1uO8ajx1SZ2cGOzU4a8aOA8wRvB3hL4l2ZofEFp7Q1gjXwi45LJsuouLRKUnWXVVshcU9AU4DZCjRsNMiCcZEFUNi1ZljwQ2PgZY+od0xPI3Srk62bigB1JEB0hp5umx+hTOGtW5zcl6dhlh27uH6rl9OLjxCUae0fvgUsVSapl4vYSaQRqjaElUoxcb13SrTqqFgqrN6MFKFwTbEMcWPFMw8tdlPB0HKfOEQCzx2XdxTnBglzJ4j9VXOjtOq3rBVFQNgfvH5iXfijkrPs352zuB9o+quo/JIq3syRqXPiVF7UFiQpVzoOhjkmGNIyu7im2tjBMr9UXhNqokdyXDpvxn3K5rMgnuuklyMvgdbOodgvOmZrfME/opGnQBkaOGnMLilSjBj+J0+pA9krQOdocPmHvv8E5BUkLPdizNO2A5vGJI7wun7IovE9XSdPFjXe4R0cSNH2PofFOW0hq0x3aeIVmQiz0fw4M/s1EHi1uQ98tjijpbGoMmKIE69p5F7mxNtdylw8/iHiLj+iBbwQ0x9B1P2RH9g4U64embz2gXX49om6i9pnDN7LWUmlp/K0EQfRSG09stpEi0gxJ0nhCiqm2adQEuLSd2Vo15k3CWyaOP8G8MZr5P+xtVa+oD1Zy8yJnuG4c/JPi20C8BMGYomzGkngNPFxsPddBro7RA5A6d53rKxqvYlUfHeo2rictbLuqU3yObBmB8sw8U+xMCS2SI1++ar7wXYjMPlpU6jnG+rmFonlcqqW4Juoln2NXzUmE72j2Uk02UHsQFrA06i36KbZoo9iLfcKUEaCqWHjk2o/vKf/cZ/qCNBax5Qg+Duv87kvT+VBBWydzBHhHO4d6afiRoLJlxdCijQVkQOrp4j3Cd7P+fwd7oIK2PuRm+GSg0Udtv927w+iNBPPgwK3T3eKUxO/uRoJBcjXgmf/Z0+4e7knsr8Xgggnl4FmOa36rvZWiCCLASI+iQpb0EEAop3ST9/U7m/6QudmfLT8EaCTfczpLsiSmN+UKHf8yCCoy0OBOp8h/mHuobAaY//ALdP/VUQQUh3Azdn77JjD/vH/wA36KUYgghPl/kmPtX4OkEEFUuf/9k=">
            <a:hlinkClick r:id="rId6"/>
          </p:cNvPr>
          <p:cNvSpPr>
            <a:spLocks noChangeAspect="1" noChangeArrowheads="1"/>
          </p:cNvSpPr>
          <p:nvPr/>
        </p:nvSpPr>
        <p:spPr bwMode="auto">
          <a:xfrm>
            <a:off x="0" y="-1371600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19462" name="Picture 6" descr="Marc Anthony, Jennifer Lopez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2219326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3685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</TotalTime>
  <Words>192</Words>
  <Application>Microsoft Office PowerPoint</Application>
  <PresentationFormat>On-screen Show (4:3)</PresentationFormat>
  <Paragraphs>28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Palabras con el prefijo BI =</vt:lpstr>
      <vt:lpstr>Bicicleta</vt:lpstr>
      <vt:lpstr>Bilingüe</vt:lpstr>
      <vt:lpstr>Binoculares</vt:lpstr>
      <vt:lpstr>Bimotor</vt:lpstr>
      <vt:lpstr>Bisabuelo</vt:lpstr>
      <vt:lpstr>Bíceps</vt:lpstr>
      <vt:lpstr>Bilateral</vt:lpstr>
      <vt:lpstr>Bilateral</vt:lpstr>
      <vt:lpstr>Bisnieta</vt:lpstr>
      <vt:lpstr>Bípedo</vt:lpstr>
      <vt:lpstr>PowerPoint Presentation</vt:lpstr>
      <vt:lpstr>Bipolar</vt:lpstr>
      <vt:lpstr>Bisagra</vt:lpstr>
      <vt:lpstr>Bisiesto</vt:lpstr>
      <vt:lpstr>Bimensual</vt:lpstr>
      <vt:lpstr>Bifurcación</vt:lpstr>
      <vt:lpstr>Bifurcación</vt:lpstr>
      <vt:lpstr>Bígama/Bígamo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Bicicleta</dc:title>
  <dc:creator>Richard A. Persin</dc:creator>
  <cp:lastModifiedBy>Richard A. Persin</cp:lastModifiedBy>
  <cp:revision>36</cp:revision>
  <dcterms:created xsi:type="dcterms:W3CDTF">2014-01-28T02:18:23Z</dcterms:created>
  <dcterms:modified xsi:type="dcterms:W3CDTF">2014-01-28T04:06:05Z</dcterms:modified>
</cp:coreProperties>
</file>