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7" r:id="rId4"/>
    <p:sldId id="278" r:id="rId5"/>
    <p:sldId id="275" r:id="rId6"/>
    <p:sldId id="268" r:id="rId7"/>
    <p:sldId id="272" r:id="rId8"/>
    <p:sldId id="274" r:id="rId9"/>
    <p:sldId id="269" r:id="rId10"/>
    <p:sldId id="273" r:id="rId11"/>
    <p:sldId id="267" r:id="rId12"/>
    <p:sldId id="270" r:id="rId13"/>
    <p:sldId id="276" r:id="rId14"/>
    <p:sldId id="271" r:id="rId15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92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6B0FC9D-185D-43CC-9EBF-46576EC7AD98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4472FA6-06F3-49B5-ADAE-C255274340EA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0FC9D-185D-43CC-9EBF-46576EC7AD98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72FA6-06F3-49B5-ADAE-C255274340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0FC9D-185D-43CC-9EBF-46576EC7AD98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72FA6-06F3-49B5-ADAE-C255274340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0FC9D-185D-43CC-9EBF-46576EC7AD98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72FA6-06F3-49B5-ADAE-C255274340E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0FC9D-185D-43CC-9EBF-46576EC7AD98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72FA6-06F3-49B5-ADAE-C255274340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0FC9D-185D-43CC-9EBF-46576EC7AD98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72FA6-06F3-49B5-ADAE-C255274340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0FC9D-185D-43CC-9EBF-46576EC7AD98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72FA6-06F3-49B5-ADAE-C255274340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0FC9D-185D-43CC-9EBF-46576EC7AD98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72FA6-06F3-49B5-ADAE-C255274340EA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0FC9D-185D-43CC-9EBF-46576EC7AD98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72FA6-06F3-49B5-ADAE-C255274340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0FC9D-185D-43CC-9EBF-46576EC7AD98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72FA6-06F3-49B5-ADAE-C255274340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0FC9D-185D-43CC-9EBF-46576EC7AD98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72FA6-06F3-49B5-ADAE-C255274340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6B0FC9D-185D-43CC-9EBF-46576EC7AD98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4472FA6-06F3-49B5-ADAE-C255274340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English IV Week 4 Vocabulary </a:t>
            </a:r>
            <a:r>
              <a:rPr lang="en-US" sz="2400" dirty="0" smtClean="0">
                <a:latin typeface="Arial Rounded MT Bold" pitchFamily="34" charset="0"/>
              </a:rPr>
              <a:t>Review</a:t>
            </a:r>
            <a:endParaRPr lang="en-US" sz="24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96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990600"/>
            <a:ext cx="2971800" cy="685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1. </a:t>
            </a:r>
            <a:r>
              <a:rPr lang="en-US" sz="2400" dirty="0" smtClean="0">
                <a:latin typeface="Arial Rounded MT Bold" pitchFamily="34" charset="0"/>
              </a:rPr>
              <a:t>Hyper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5438503" y="1058676"/>
            <a:ext cx="1656806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atin typeface="Arial Rounded MT Bold" pitchFamily="34" charset="0"/>
              </a:rPr>
              <a:t>3. Hypo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4" name="Title 5"/>
          <p:cNvSpPr txBox="1">
            <a:spLocks/>
          </p:cNvSpPr>
          <p:nvPr/>
        </p:nvSpPr>
        <p:spPr>
          <a:xfrm>
            <a:off x="5495109" y="3352800"/>
            <a:ext cx="1580606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atin typeface="Arial Rounded MT Bold" pitchFamily="34" charset="0"/>
              </a:rPr>
              <a:t>4. Sub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580208" y="3542211"/>
            <a:ext cx="14478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atin typeface="Arial Rounded MT Bold" pitchFamily="34" charset="0"/>
              </a:rPr>
              <a:t>2. Super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 rot="18291995">
            <a:off x="1973373" y="1343079"/>
            <a:ext cx="765983" cy="266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3108809">
            <a:off x="7243586" y="1543051"/>
            <a:ext cx="846447" cy="266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5495109" y="457200"/>
            <a:ext cx="27432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2. Below (normal)</a:t>
            </a:r>
            <a:endParaRPr 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11" name="Title 5"/>
          <p:cNvSpPr txBox="1">
            <a:spLocks/>
          </p:cNvSpPr>
          <p:nvPr/>
        </p:nvSpPr>
        <p:spPr>
          <a:xfrm>
            <a:off x="1231175" y="400158"/>
            <a:ext cx="27432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  <a:latin typeface="Arial Rounded MT Bold" pitchFamily="34" charset="0"/>
              </a:rPr>
              <a:t>1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. Above (normal)</a:t>
            </a:r>
            <a:endParaRPr 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5095" y="4346666"/>
            <a:ext cx="2143125" cy="2143125"/>
          </a:xfrm>
          <a:prstGeom prst="rect">
            <a:avLst/>
          </a:prstGeom>
        </p:spPr>
      </p:pic>
      <p:sp>
        <p:nvSpPr>
          <p:cNvPr id="13" name="Title 5"/>
          <p:cNvSpPr txBox="1">
            <a:spLocks/>
          </p:cNvSpPr>
          <p:nvPr/>
        </p:nvSpPr>
        <p:spPr>
          <a:xfrm>
            <a:off x="6313715" y="3660866"/>
            <a:ext cx="2315391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  <a:latin typeface="Arial Rounded MT Bold" pitchFamily="34" charset="0"/>
              </a:rPr>
              <a:t>3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. Less/Under</a:t>
            </a:r>
            <a:endParaRPr 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14" name="Title 5"/>
          <p:cNvSpPr txBox="1">
            <a:spLocks/>
          </p:cNvSpPr>
          <p:nvPr/>
        </p:nvSpPr>
        <p:spPr>
          <a:xfrm>
            <a:off x="1456508" y="4406953"/>
            <a:ext cx="27432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4. Above/extra</a:t>
            </a:r>
            <a:endParaRPr 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15" name="Right Arrow 14"/>
          <p:cNvSpPr/>
          <p:nvPr/>
        </p:nvSpPr>
        <p:spPr>
          <a:xfrm rot="18291995">
            <a:off x="1962138" y="4029957"/>
            <a:ext cx="765983" cy="266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3108809">
            <a:off x="5481189" y="4558354"/>
            <a:ext cx="846447" cy="266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8108" y="3676210"/>
            <a:ext cx="1113610" cy="78118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296" y="3310696"/>
            <a:ext cx="1185026" cy="62322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1750929"/>
            <a:ext cx="1097980" cy="59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06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045349"/>
            <a:ext cx="2667000" cy="1143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1. Hypertension</a:t>
            </a:r>
            <a:br>
              <a:rPr lang="en-US" sz="2400" dirty="0" smtClean="0">
                <a:latin typeface="Arial Rounded MT Bold" pitchFamily="34" charset="0"/>
              </a:rPr>
            </a:b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1300300" y="1025924"/>
            <a:ext cx="18239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atin typeface="Arial Rounded MT Bold" pitchFamily="34" charset="0"/>
              </a:rPr>
              <a:t>1. Hyper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 rot="17178499">
            <a:off x="3544443" y="2019514"/>
            <a:ext cx="1600400" cy="6709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1676400" y="547357"/>
            <a:ext cx="27432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Above (normal)</a:t>
            </a:r>
            <a:endParaRPr 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489857" y="2964384"/>
            <a:ext cx="2667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atin typeface="Arial Rounded MT Bold" pitchFamily="34" charset="0"/>
              </a:rPr>
              <a:t>2. Hyperactive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502920" y="4454919"/>
            <a:ext cx="2667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atin typeface="Arial Rounded MT Bold" pitchFamily="34" charset="0"/>
              </a:rPr>
              <a:t>3. Hypercritical</a:t>
            </a:r>
            <a:br>
              <a:rPr lang="en-US" sz="2400" dirty="0" smtClean="0">
                <a:latin typeface="Arial Rounded MT Bold" pitchFamily="34" charset="0"/>
              </a:rPr>
            </a:b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9" name="Title 5"/>
          <p:cNvSpPr txBox="1">
            <a:spLocks/>
          </p:cNvSpPr>
          <p:nvPr/>
        </p:nvSpPr>
        <p:spPr>
          <a:xfrm>
            <a:off x="5715000" y="4454919"/>
            <a:ext cx="3124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>
                <a:latin typeface="Arial Rounded MT Bold" pitchFamily="34" charset="0"/>
              </a:rPr>
              <a:t>5</a:t>
            </a:r>
            <a:r>
              <a:rPr lang="en-US" sz="2400" dirty="0" smtClean="0">
                <a:latin typeface="Arial Rounded MT Bold" pitchFamily="34" charset="0"/>
              </a:rPr>
              <a:t>. Supererogatory</a:t>
            </a:r>
            <a:br>
              <a:rPr lang="en-US" sz="2400" dirty="0" smtClean="0">
                <a:latin typeface="Arial Rounded MT Bold" pitchFamily="34" charset="0"/>
              </a:rPr>
            </a:b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6499859" y="1028700"/>
            <a:ext cx="1882141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atin typeface="Arial Rounded MT Bold" pitchFamily="34" charset="0"/>
              </a:rPr>
              <a:t>2. Super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11" name="Right Arrow 10"/>
          <p:cNvSpPr/>
          <p:nvPr/>
        </p:nvSpPr>
        <p:spPr>
          <a:xfrm rot="16648970">
            <a:off x="3387597" y="4770388"/>
            <a:ext cx="1843127" cy="6709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5"/>
          <p:cNvSpPr txBox="1">
            <a:spLocks/>
          </p:cNvSpPr>
          <p:nvPr/>
        </p:nvSpPr>
        <p:spPr>
          <a:xfrm>
            <a:off x="5710646" y="3435541"/>
            <a:ext cx="2667000" cy="5380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atin typeface="Arial Rounded MT Bold" pitchFamily="34" charset="0"/>
              </a:rPr>
              <a:t>4. Supernatural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6409260" y="547357"/>
            <a:ext cx="27432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Above / Extra</a:t>
            </a:r>
            <a:endParaRPr 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410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89857" y="4356935"/>
            <a:ext cx="3048000" cy="1143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Rounded MT Bold" pitchFamily="34" charset="0"/>
              </a:rPr>
              <a:t>7. Hyposensitize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685800" y="1257955"/>
            <a:ext cx="29718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atin typeface="Arial Rounded MT Bold" pitchFamily="34" charset="0"/>
              </a:rPr>
              <a:t>Hypo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 rot="4720906">
            <a:off x="3337997" y="1709896"/>
            <a:ext cx="1838886" cy="6709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609600" y="557132"/>
            <a:ext cx="27432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Below normal</a:t>
            </a:r>
            <a:endParaRPr 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489857" y="2964384"/>
            <a:ext cx="2667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atin typeface="Arial Rounded MT Bold" pitchFamily="34" charset="0"/>
              </a:rPr>
              <a:t>6. Hypotension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502920" y="4454919"/>
            <a:ext cx="2667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9" name="Title 5"/>
          <p:cNvSpPr txBox="1">
            <a:spLocks/>
          </p:cNvSpPr>
          <p:nvPr/>
        </p:nvSpPr>
        <p:spPr>
          <a:xfrm>
            <a:off x="5318834" y="2088239"/>
            <a:ext cx="3048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smtClean="0">
                <a:latin typeface="Arial Rounded MT Bold" pitchFamily="34" charset="0"/>
              </a:rPr>
              <a:t>8. Subaqueous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5390680" y="1076170"/>
            <a:ext cx="29718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atin typeface="Arial Rounded MT Bold" pitchFamily="34" charset="0"/>
              </a:rPr>
              <a:t> Sub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11" name="Right Arrow 10"/>
          <p:cNvSpPr/>
          <p:nvPr/>
        </p:nvSpPr>
        <p:spPr>
          <a:xfrm rot="4720906">
            <a:off x="3628534" y="4184594"/>
            <a:ext cx="1838886" cy="6709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5"/>
          <p:cNvSpPr txBox="1">
            <a:spLocks/>
          </p:cNvSpPr>
          <p:nvPr/>
        </p:nvSpPr>
        <p:spPr>
          <a:xfrm>
            <a:off x="5397211" y="557132"/>
            <a:ext cx="27432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Below / Under</a:t>
            </a:r>
            <a:endParaRPr 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13" name="Title 5"/>
          <p:cNvSpPr txBox="1">
            <a:spLocks/>
          </p:cNvSpPr>
          <p:nvPr/>
        </p:nvSpPr>
        <p:spPr>
          <a:xfrm>
            <a:off x="5351491" y="3007274"/>
            <a:ext cx="2667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>
                <a:latin typeface="Arial Rounded MT Bold" pitchFamily="34" charset="0"/>
              </a:rPr>
              <a:t>9</a:t>
            </a:r>
            <a:r>
              <a:rPr lang="en-US" sz="2400" dirty="0" smtClean="0">
                <a:latin typeface="Arial Rounded MT Bold" pitchFamily="34" charset="0"/>
              </a:rPr>
              <a:t>. </a:t>
            </a:r>
            <a:r>
              <a:rPr lang="en-US" sz="2400" dirty="0" err="1" smtClean="0">
                <a:latin typeface="Arial Rounded MT Bold" pitchFamily="34" charset="0"/>
              </a:rPr>
              <a:t>Sublethal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14" name="Title 5"/>
          <p:cNvSpPr txBox="1">
            <a:spLocks/>
          </p:cNvSpPr>
          <p:nvPr/>
        </p:nvSpPr>
        <p:spPr>
          <a:xfrm>
            <a:off x="5364554" y="4497809"/>
            <a:ext cx="2667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15" name="Title 5"/>
          <p:cNvSpPr txBox="1">
            <a:spLocks/>
          </p:cNvSpPr>
          <p:nvPr/>
        </p:nvSpPr>
        <p:spPr>
          <a:xfrm>
            <a:off x="5364554" y="4297793"/>
            <a:ext cx="2667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atin typeface="Arial Rounded MT Bold" pitchFamily="34" charset="0"/>
              </a:rPr>
              <a:t>10. Subservient</a:t>
            </a:r>
            <a:endParaRPr lang="en-US" sz="24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7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Rounded MT Bold" pitchFamily="34" charset="0"/>
              </a:rPr>
              <a:t>Excessivel</a:t>
            </a:r>
            <a:r>
              <a:rPr lang="en-US" sz="2400" dirty="0" smtClean="0">
                <a:latin typeface="Arial Rounded MT Bold" pitchFamily="34" charset="0"/>
              </a:rPr>
              <a:t>y </a:t>
            </a:r>
            <a:r>
              <a:rPr lang="en-US" sz="2400" dirty="0" smtClean="0">
                <a:latin typeface="Arial Rounded MT Bold" pitchFamily="34" charset="0"/>
              </a:rPr>
              <a:t>active.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9200" y="3810000"/>
            <a:ext cx="1809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 Rounded MT Bold" pitchFamily="34" charset="0"/>
              </a:rPr>
              <a:t>1. </a:t>
            </a:r>
            <a:r>
              <a:rPr lang="en-US" dirty="0">
                <a:latin typeface="Arial Rounded MT Bold" pitchFamily="34" charset="0"/>
              </a:rPr>
              <a:t>Hyperactive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922" y="1560316"/>
            <a:ext cx="871804" cy="16094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652" y="4343400"/>
            <a:ext cx="2326348" cy="23263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4411" y="304800"/>
            <a:ext cx="2286000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4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Rounded MT Bold" pitchFamily="34" charset="0"/>
              </a:rPr>
              <a:t>Abnormally </a:t>
            </a:r>
            <a:r>
              <a:rPr lang="en-US" sz="2400" dirty="0" smtClean="0">
                <a:latin typeface="Arial Rounded MT Bold" pitchFamily="34" charset="0"/>
              </a:rPr>
              <a:t>high blood pressure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5" name="Title 5"/>
          <p:cNvSpPr txBox="1">
            <a:spLocks/>
          </p:cNvSpPr>
          <p:nvPr/>
        </p:nvSpPr>
        <p:spPr>
          <a:xfrm>
            <a:off x="702602" y="1600200"/>
            <a:ext cx="2667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2. Hypertension</a:t>
            </a:r>
            <a:b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</a:br>
            <a:endParaRPr 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92356"/>
            <a:ext cx="871804" cy="16094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17602"/>
            <a:ext cx="4495800" cy="280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6982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Rounded MT Bold" pitchFamily="34" charset="0"/>
              </a:rPr>
              <a:t>Criticizing other people or things too strongly or too </a:t>
            </a:r>
            <a:r>
              <a:rPr lang="en-US" sz="2400" dirty="0" smtClean="0">
                <a:latin typeface="Arial Rounded MT Bold" pitchFamily="34" charset="0"/>
              </a:rPr>
              <a:t>often.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685800" y="2941894"/>
            <a:ext cx="2667000" cy="762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  <a:latin typeface="Arial Rounded MT Bold" pitchFamily="34" charset="0"/>
              </a:rPr>
              <a:t>3</a:t>
            </a:r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. Hypercritical</a:t>
            </a:r>
            <a:endParaRPr 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18923"/>
            <a:ext cx="871804" cy="160948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962400"/>
            <a:ext cx="2781300" cy="1638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485" y="165356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3174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733365" y="3429000"/>
            <a:ext cx="3309803" cy="2252709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Rounded MT Bold" pitchFamily="34" charset="0"/>
              </a:rPr>
              <a:t>Beyond what is natural or observable.</a:t>
            </a:r>
          </a:p>
          <a:p>
            <a:pPr algn="l"/>
            <a:r>
              <a:rPr lang="en-US" sz="2400" dirty="0" smtClean="0">
                <a:latin typeface="Arial Rounded MT Bold" pitchFamily="34" charset="0"/>
              </a:rPr>
              <a:t>Not explainable by the laws of nature.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2743200"/>
            <a:ext cx="1917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 Rounded MT Bold" pitchFamily="34" charset="0"/>
              </a:rPr>
              <a:t>4. </a:t>
            </a:r>
            <a:r>
              <a:rPr lang="en-US" dirty="0">
                <a:latin typeface="Arial Rounded MT Bold" pitchFamily="34" charset="0"/>
              </a:rPr>
              <a:t>Supernatural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810000"/>
            <a:ext cx="1990725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5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Rounded MT Bold" pitchFamily="34" charset="0"/>
              </a:rPr>
              <a:t>Beyond the requirements of duty.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533400" y="2743200"/>
            <a:ext cx="29718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5. Supererogatory </a:t>
            </a:r>
            <a:b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</a:br>
            <a:endParaRPr 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810000"/>
            <a:ext cx="258127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1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 smtClean="0">
                <a:latin typeface="Arial Rounded MT Bold" pitchFamily="34" charset="0"/>
              </a:rPr>
              <a:t>Answer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Rounded MT Bold" pitchFamily="34" charset="0"/>
              </a:rPr>
              <a:t>Abnormally </a:t>
            </a:r>
            <a:r>
              <a:rPr lang="en-US" sz="2400" dirty="0" smtClean="0">
                <a:latin typeface="Arial Rounded MT Bold" pitchFamily="34" charset="0"/>
              </a:rPr>
              <a:t>low blood </a:t>
            </a:r>
            <a:r>
              <a:rPr lang="en-US" sz="2400" dirty="0" smtClean="0">
                <a:latin typeface="Arial Rounded MT Bold" pitchFamily="34" charset="0"/>
              </a:rPr>
              <a:t>pressure.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381000" y="2667000"/>
            <a:ext cx="25908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6. Hypotension</a:t>
            </a:r>
            <a:endParaRPr 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962400"/>
            <a:ext cx="3473072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17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3810000"/>
            <a:ext cx="3309803" cy="1871709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400" dirty="0" smtClean="0">
                <a:latin typeface="Arial Rounded MT Bold" panose="020F0704030504030204" pitchFamily="34" charset="0"/>
              </a:rPr>
              <a:t>Make less sensitive.</a:t>
            </a:r>
          </a:p>
          <a:p>
            <a:pPr algn="l"/>
            <a:r>
              <a:rPr lang="en-US" sz="2400" dirty="0" smtClean="0">
                <a:latin typeface="Arial Rounded MT Bold" panose="020F0704030504030204" pitchFamily="34" charset="0"/>
              </a:rPr>
              <a:t>The </a:t>
            </a:r>
            <a:r>
              <a:rPr lang="en-US" sz="2400" dirty="0" smtClean="0">
                <a:latin typeface="Arial Rounded MT Bold" panose="020F0704030504030204" pitchFamily="34" charset="0"/>
              </a:rPr>
              <a:t>state or process of being reduced in sensitivity especially to an allergen</a:t>
            </a:r>
            <a:endParaRPr lang="en-US" sz="2400" dirty="0">
              <a:latin typeface="Arial Rounded MT Bold" panose="020F07040305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3810000"/>
            <a:ext cx="2025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 Rounded MT Bold" pitchFamily="34" charset="0"/>
              </a:rPr>
              <a:t>7. </a:t>
            </a:r>
            <a:r>
              <a:rPr lang="en-US" dirty="0">
                <a:latin typeface="Arial Rounded MT Bold" pitchFamily="34" charset="0"/>
              </a:rPr>
              <a:t>Hyposensitize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4343400"/>
            <a:ext cx="2076450" cy="2076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354" y="762000"/>
            <a:ext cx="200977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4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en-US" sz="2400" dirty="0" smtClean="0">
                <a:latin typeface="Arial Rounded MT Bold" pitchFamily="34" charset="0"/>
              </a:rPr>
              <a:t>Underwater.</a:t>
            </a:r>
          </a:p>
          <a:p>
            <a:pPr algn="l"/>
            <a:r>
              <a:rPr lang="en-US" sz="2400" dirty="0" smtClean="0">
                <a:latin typeface="Arial Rounded MT Bold" pitchFamily="34" charset="0"/>
              </a:rPr>
              <a:t>Existing, formed, or taking place in or under water.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533400" y="4191000"/>
            <a:ext cx="3048000" cy="533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8. Subaqueous</a:t>
            </a:r>
            <a:endParaRPr 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838746"/>
            <a:ext cx="2705100" cy="1685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71" y="990600"/>
            <a:ext cx="3153659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3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572001" y="4421080"/>
            <a:ext cx="3581400" cy="1260629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Rounded MT Bold" pitchFamily="34" charset="0"/>
              </a:rPr>
              <a:t>Excessively submissive.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71600" y="3733800"/>
            <a:ext cx="1797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 Rounded MT Bold" pitchFamily="34" charset="0"/>
              </a:rPr>
              <a:t>9. Subservient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027" y="4421080"/>
            <a:ext cx="1952625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39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sz="2400" dirty="0" smtClean="0">
                <a:latin typeface="Arial Rounded MT Bold" pitchFamily="34" charset="0"/>
              </a:rPr>
              <a:t>Not quite lethal.</a:t>
            </a:r>
          </a:p>
          <a:p>
            <a:pPr algn="l"/>
            <a:r>
              <a:rPr lang="en-US" sz="2400" dirty="0" smtClean="0">
                <a:latin typeface="Arial Rounded MT Bold" pitchFamily="34" charset="0"/>
              </a:rPr>
              <a:t>Insufficient to cause death.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533400" y="2667000"/>
            <a:ext cx="2667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  <a:latin typeface="Arial Rounded MT Bold" pitchFamily="34" charset="0"/>
              </a:rPr>
              <a:t>10. </a:t>
            </a:r>
            <a:r>
              <a:rPr lang="en-US" sz="2400" dirty="0" err="1" smtClean="0">
                <a:solidFill>
                  <a:schemeClr val="tx1"/>
                </a:solidFill>
                <a:latin typeface="Arial Rounded MT Bold" pitchFamily="34" charset="0"/>
              </a:rPr>
              <a:t>Sublethal</a:t>
            </a:r>
            <a:endParaRPr lang="en-US" sz="2400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3962400"/>
            <a:ext cx="3457575" cy="276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78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277</TotalTime>
  <Words>205</Words>
  <Application>Microsoft Office PowerPoint</Application>
  <PresentationFormat>On-screen Show (4:3)</PresentationFormat>
  <Paragraphs>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Rounded MT Bold</vt:lpstr>
      <vt:lpstr>Century Gothic</vt:lpstr>
      <vt:lpstr>Wingdings 2</vt:lpstr>
      <vt:lpstr>Austin</vt:lpstr>
      <vt:lpstr>English IV Week 4 Vocabulary Review</vt:lpstr>
      <vt:lpstr>1. Hyper</vt:lpstr>
      <vt:lpstr>1. Hypertension </vt:lpstr>
      <vt:lpstr>7. Hyposensitize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Answer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II Week 4 Vocabulary Review</dc:title>
  <dc:creator>rapersin</dc:creator>
  <cp:lastModifiedBy>Richard Persin</cp:lastModifiedBy>
  <cp:revision>78</cp:revision>
  <dcterms:created xsi:type="dcterms:W3CDTF">2014-03-05T05:15:10Z</dcterms:created>
  <dcterms:modified xsi:type="dcterms:W3CDTF">2015-09-27T21:56:33Z</dcterms:modified>
</cp:coreProperties>
</file>