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193AD-C043-49D7-A662-4B8C1ED5350E}" type="datetimeFigureOut">
              <a:rPr lang="en-US"/>
              <a:pPr>
                <a:defRPr/>
              </a:pPr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15F35-B13B-441A-B71B-2D31F5122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39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A89EE-7352-4ABC-A8B0-1F4F93464F01}" type="datetimeFigureOut">
              <a:rPr lang="en-US"/>
              <a:pPr>
                <a:defRPr/>
              </a:pPr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4C84F-CE09-4B6F-BD54-38EA632EB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18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26FF4-A0B6-4BFA-904E-BC758195E1A6}" type="datetimeFigureOut">
              <a:rPr lang="en-US"/>
              <a:pPr>
                <a:defRPr/>
              </a:pPr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20CD0-8886-4D91-8876-8A56F053F9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21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2C9BE-6390-4832-AD20-44879ED60F16}" type="datetimeFigureOut">
              <a:rPr lang="en-US"/>
              <a:pPr>
                <a:defRPr/>
              </a:pPr>
              <a:t>10/27/2014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A4E55-A53F-4080-8D2C-02A33FBC81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201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27027-0495-4B11-817D-9E6D5E6D6025}" type="datetimeFigureOut">
              <a:rPr lang="en-US"/>
              <a:pPr>
                <a:defRPr/>
              </a:pPr>
              <a:t>10/27/2014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0D959-5D7C-46FD-B480-EC6618891D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25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D501F-97D6-4557-973F-8118C81A581F}" type="datetimeFigureOut">
              <a:rPr lang="en-US"/>
              <a:pPr>
                <a:defRPr/>
              </a:pPr>
              <a:t>10/27/2014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4E621-3CAB-4DC2-8B35-DBA828BD9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260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CEBFB-258A-4ACA-B7F5-71C967DFCFCD}" type="datetimeFigureOut">
              <a:rPr lang="en-US"/>
              <a:pPr>
                <a:defRPr/>
              </a:pPr>
              <a:t>10/27/2014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FA17D-1B0E-4B3B-A4F5-15F07B9FD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647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B8340-55E0-4BD5-AF9A-C9B3E4B68DFA}" type="datetimeFigureOut">
              <a:rPr lang="en-US"/>
              <a:pPr>
                <a:defRPr/>
              </a:pPr>
              <a:t>10/27/2014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9A387-8815-4F2D-92D5-7DBA3F688E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992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38CAB-7595-4BE2-A8AB-5007BEFE721E}" type="datetimeFigureOut">
              <a:rPr lang="en-US"/>
              <a:pPr>
                <a:defRPr/>
              </a:pPr>
              <a:t>10/27/2014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AE74D-73C0-4FB6-905A-6B63844E55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79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0D06A-7C98-4185-8CCA-511CD8DC2141}" type="datetimeFigureOut">
              <a:rPr lang="en-US"/>
              <a:pPr>
                <a:defRPr/>
              </a:pPr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61A12-70E2-42DA-AEC8-2D8C1395A3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650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0BA2E-8EBA-492D-9A28-B7844F59A29B}" type="datetimeFigureOut">
              <a:rPr lang="en-US"/>
              <a:pPr>
                <a:defRPr/>
              </a:pPr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F1A47-9D29-4FD5-A245-73A248971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555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8B72EB-CBBB-4517-8304-7CE9FD709981}" type="datetimeFigureOut">
              <a:rPr lang="en-US"/>
              <a:pPr>
                <a:defRPr/>
              </a:pPr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2529E23-5D58-4043-908B-D00E43F5EF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q=http://www.natcom.org/CommCurrentsArticle.aspx%3Fid%3D989&amp;sa=U&amp;ei=GV5OVIyvOvaZsQS834KYDQ&amp;ved=0CB4Q9QEwBA&amp;usg=AFQjCNHT6vSXBUOz8glSoOFYYCed73A4lA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hyperlink" Target="http://www.google.com/url?q=http://www.chabad.org/theJewishWoman/article_cdo/aid/408776/jewish/Parents-Dont-Approve.htm&amp;sa=U&amp;ei=sV5OVKvcM4K1sQSZsIKQDQ&amp;ved=0CDIQ9QEwDg&amp;usg=AFQjCNHJGUseUa4_od5aGs5Qu6yww-vGxw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hyperlink" Target="http://www.google.com/url?q=http://blogs.wsj.com/washwire/2012/10/04/political-wisdom-a-big-night-for-romney/&amp;sa=U&amp;ei=DV9OVO7IHrHLsAS1-YHwDQ&amp;ved=0CB4Q9QEwBA&amp;usg=AFQjCNFwbJgfsdjDqOUmlB-obUc-uP6Tfw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jpeg"/><Relationship Id="rId2" Type="http://schemas.openxmlformats.org/officeDocument/2006/relationships/hyperlink" Target="http://www.google.com/url?q=http://homepage.smc.edu/mcnamara_catherine/Assign/persuasive.htm&amp;sa=U&amp;ei=xlROVLnNIZS1sQSD5YDADQ&amp;ved=0CCAQ9QEwBQ&amp;usg=AFQjCNHi3tQRzHPtXGU86AQbRtaMjCSkzw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com/url?q=http://idealleaders.com/2014/10/19/week-3-impromptu-speech/&amp;sa=U&amp;ei=TlVOVI71H7DgsAT3toKgDQ&amp;ved=0CC4Q9QEwDA&amp;usg=AFQjCNHQ0K2DiEZb094RvKa-WKBlG0IfJg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://www.google.com/url?q=http://easypublicspeaking.co.uk/impromptu-speaking-for-speeches-and-presentations/&amp;sa=U&amp;ei=TlVOVI71H7DgsAT3toKgDQ&amp;ved=0CDIQ9QEwDg&amp;usg=AFQjCNH4qoxO2ssdsCOXmAv98jMSIOUETA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m/url?q=http://www.oregonlive.com/clackamascounty/index.ssf/2012/03/blinded_by_sun_driver_runs_int.html&amp;sa=U&amp;ei=hVVOVIWIM4zksAS8p4CQDQ&amp;ved=0CCIQ9QEwBg&amp;usg=AFQjCNERv-DQSuwVd0UdUzdUFaFUVObstw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com/url?q=http://waado.org/UrhoboHistory/BritishColonialRule/Ethiope_Nana/Proclamation/BritishAgentsExplainActionAgainstNana.html&amp;sa=U&amp;ei=CVZOVPDlJYflsATOhIC4DQ&amp;ved=0CCwQ9QEwCw&amp;usg=AFQjCNF05y7S4S-hwTGUM9MepeLWTJc1q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hyperlink" Target="http://www.google.com/url?q=http://enquirer.com/editions/2002/07/07/loc_childrens_hospital.html&amp;sa=U&amp;ei=KlZOVOHLF6flsATOqoK4DQ&amp;ved=0CB4Q9QEwBA&amp;usg=AFQjCNGQvBL-_QDOV4Ub1JC-ROVBZrBDf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google.com/url?q=http://www.emporis.com/building/canadapermanenttrustbuilding-toronto-canada&amp;sa=U&amp;ei=01ZOVPSoCOSHsQT2zoHQDQ&amp;ved=0CC4Q9QEwDA&amp;usg=AFQjCNGOPXVJr_uPubxYTNHfZO_vzPaK0w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hyperlink" Target="http://www.google.com/url?q=http://www.cosmopinie.nl/forum/topic/2303/permanent-foto-s&amp;sa=U&amp;ei=WV9OVLKiIsPmsASO1YCADg&amp;ved=0CDYQ9QEwEA&amp;usg=AFQjCNGOpnmq2rvEo6j3PuV9w1RiOMo79w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google.com/url?q=http://trpost.blogspot.com/2012/12/ready-for-rebuke.html&amp;sa=U&amp;ei=7lZOVLTFGLeRsQTmuoGQDQ&amp;ved=0CCgQ9QEwCQ&amp;usg=AFQjCNHvjd0DLgkWN12rpa9L1WX2f79jsQ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hyperlink" Target="http://www.google.com/url?q=http://www.thefreedictionary.com/rebuke&amp;sa=U&amp;ei=7lZOVLTFGLeRsQTmuoGQDQ&amp;ved=0CDAQ9QEwDQ&amp;usg=AFQjCNEs6a_oFKKJXhVeloUHH5CGOUkE4w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google.com/url?q=http://www.baguiofood.info/2012/02/affordable-transient-house-in-vigan-city.html&amp;sa=U&amp;ei=l1xOVKnIIMaKsQTjxoKwDQ&amp;ved=0CDgQ9QEwEQ&amp;usg=AFQjCNGqpoWsx5zdRNijnzh7tW-V3-QGgw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hyperlink" Target="http://www.google.com/url?q=http://www.festicket.com/packages/nisville-jazz-festival-2014/ticket-hotel-aleksandar-b-14-17/&amp;sa=U&amp;ei=vlxOVPGGNYHksATywYGQDg&amp;ved=0CB4Q9QEwBA&amp;usg=AFQjCNGqi6VSSTapZeO3EnGq8_TWzT2Sv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r>
              <a:rPr lang="en-US" altLang="en-US" smtClean="0"/>
              <a:t>ADJOURN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175260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To close a meeting or suspend business.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1524000" y="42672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charset="0"/>
              <a:buNone/>
            </a:pPr>
            <a:r>
              <a:rPr lang="en-US" altLang="en-US" i="1"/>
              <a:t>The judge chose to adjourn court until Monday morning due to bad weather.</a:t>
            </a:r>
          </a:p>
        </p:txBody>
      </p:sp>
      <p:pic>
        <p:nvPicPr>
          <p:cNvPr id="2053" name="Picture 2" descr="http://t0.gstatic.com/images?q=tbn:ANd9GcSgTn1_bAs5uZGxLf-Eja9wyip__jxCWYuA38MDYFUayRjkGH481w:blog.chron.com/txpotomac/files/2011/05/gavel-on-whit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52400"/>
            <a:ext cx="28956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r>
              <a:rPr lang="en-US" altLang="en-US" smtClean="0"/>
              <a:t>CENSURE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175260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Act of blaming, expression of disapproval (often a look)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42672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charset="0"/>
              <a:buNone/>
            </a:pPr>
            <a:r>
              <a:rPr lang="en-US" altLang="en-US" i="1"/>
              <a:t>Alia could see the look of censure in Dad’s eyes; she knew that he thought she was being rude.</a:t>
            </a:r>
          </a:p>
        </p:txBody>
      </p:sp>
      <p:pic>
        <p:nvPicPr>
          <p:cNvPr id="3077" name="Picture 4" descr="http://t2.gstatic.com/images?q=tbn:ANd9GcRTvy45wuXzOFwlYkPMHIeBSebJL_NZzaU_bmoy6Il0FzTAJlA7:quaap.com/D/media/censored-cartoons/bart_censor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588" y="4191000"/>
            <a:ext cx="18764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http://t2.gstatic.com/images?q=tbn:ANd9GcT3f1KmdGur1lOBothsg1U42rY7qwCR09uDZUVQHNA716mrWCLG67MJ7_s:www.natcom.org/uploadedImages/CommunicationCurrents_Articles/Volume_5/Photo%2520-%2520school%2520boy%2520with%2520censor%2520tape%2520on%2520mouth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3175"/>
            <a:ext cx="27209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8" descr="http://t2.gstatic.com/images?q=tbn:ANd9GcTVnywugHNy6hHuQJJdWun3v4pUowLGSUGZV-jxj7GOCN8RB2KQRucgNiE:w1.chabad.org/media/images/145/xLRw1459717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362200"/>
            <a:ext cx="1600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r>
              <a:rPr lang="en-US" altLang="en-US" smtClean="0"/>
              <a:t>DISSENT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175260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Disagree, object, differ in opinion.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267200"/>
            <a:ext cx="6400800" cy="17526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George liked the pink tuxedo he tried on the Goodwill store, but Annie voiced her dissent quickly and loudly; he was not wearing that tux in their wedding!</a:t>
            </a:r>
          </a:p>
        </p:txBody>
      </p:sp>
      <p:pic>
        <p:nvPicPr>
          <p:cNvPr id="4101" name="Picture 2" descr="http://t1.gstatic.com/images?q=tbn:ANd9GcQtVdcy12o6phxIizqML5O-AfS0OqsFaqHNauX9B1S7eH2LusITqQ:www.utica.edu/images/icons/thumbs/dissent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04800"/>
            <a:ext cx="11430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4" descr="http://t2.gstatic.com/images?q=tbn:ANd9GcSq3qB3lGuX0Cg0tv-op48TWt8avj7iYLV6VV7ab_LEiBV8NQmz:bonedjello.com/blogger10/disse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676525"/>
            <a:ext cx="2181225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6" descr="http://t0.gstatic.com/images?q=tbn:ANd9GcSBY_1J23T3A0q644vhJr0yikS8QBjhzWigbbZeOOTL_5-jFvS9nR_fThPv:s.wsj.net/public/resources/images/OB-UV460_Debate_G_20121003233420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563" y="2795588"/>
            <a:ext cx="202247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r>
              <a:rPr lang="en-US" altLang="en-US" smtClean="0"/>
              <a:t>EXONERATE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175260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Free from blame, acquit.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267200"/>
            <a:ext cx="6400800" cy="17526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The new DNA evidence presented in the appellate court was able to exonerate the innocent man who had been wrongly convicted.</a:t>
            </a:r>
          </a:p>
        </p:txBody>
      </p:sp>
      <p:pic>
        <p:nvPicPr>
          <p:cNvPr id="5125" name="Picture 2" descr="http://t0.gstatic.com/images?q=tbn:ANd9GcQ10zH4E3FPWWo66rhNq5MLzr9RIvkm_EePMJySr_Np5W4bn353:the-penultimate-word.com/wp-content/uploads/2014/04/EXONERAT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81000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4" descr="http://t0.gstatic.com/images?q=tbn:ANd9GcRK_GKsIA7RkqhM46XOZEXVl_kmcrbliT-aW90yMEBnwprIYsSllQ:media1.s-nbcnews.com/j/msnbc/Components/Photos/060123/060123_exonerated_hmed_430p.grid-6x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850" y="2514600"/>
            <a:ext cx="24479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r>
              <a:rPr lang="en-US" altLang="en-US" smtClean="0"/>
              <a:t>EXTEMPORANEOUS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175260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Offhand, impromptu, improvised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44196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charset="0"/>
              <a:buNone/>
            </a:pPr>
            <a:r>
              <a:rPr lang="en-US" altLang="en-US" i="1"/>
              <a:t>Joe had not prepared a speech, so he had to speak extemporaneously when he won the award.</a:t>
            </a:r>
          </a:p>
        </p:txBody>
      </p:sp>
      <p:pic>
        <p:nvPicPr>
          <p:cNvPr id="6149" name="Picture 2" descr="http://t2.gstatic.com/images?q=tbn:ANd9GcTHjq2vI2nIGCSm8SjDQU6jxwZ2s7vpIbbxmYzW18HfrQguRmC9Vq7Z8w:homepage.smc.edu/mcnamara_catherine/speech2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013" y="4267200"/>
            <a:ext cx="20224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4" descr="http://t2.gstatic.com/images?q=tbn:ANd9GcRqPsQj470wGduf2-Tb4qC99SHSxza5SSXncfop6c0Xf24afTDB6AbjeQ:easypublicspeaking.co.uk/wp-content/uploads/2011/09/impromptu_speaking.gif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1752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6" descr="http://t1.gstatic.com/images?q=tbn:ANd9GcTFUk_I3RPWtlNGI9Sazp4TlrYijDQzRbJU3q1cbWX9J0_3_jD4hF09z9E:idealleaders.com/substance/uploads/2014/10/Impromptu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175" y="552450"/>
            <a:ext cx="1611313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r>
              <a:rPr lang="en-US" altLang="en-US" smtClean="0"/>
              <a:t>EXTRICATE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175260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Disentangle, free from difficulties.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685800" y="41910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charset="0"/>
              <a:buNone/>
            </a:pPr>
            <a:r>
              <a:rPr lang="en-US" altLang="en-US" i="1"/>
              <a:t>Mom had to extricate herself from the pile of blankets and puppies in her lap to answer the doorbell.</a:t>
            </a:r>
          </a:p>
        </p:txBody>
      </p:sp>
      <p:pic>
        <p:nvPicPr>
          <p:cNvPr id="7173" name="Picture 2" descr="http://t3.gstatic.com/images?q=tbn:ANd9GcRRuXIXfNKNxO202OkaaSSHefrhSsnCgDWrMpy1fREhuJ8EWvqBVsObdM23:media.oregonlive.com/clackamascounty_impact/photo/dscn0250jpg-237478eacf7001e6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2513013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4" descr="http://o.quizlet.com/70uwlnGKNzwqScVQNuf0vQ_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334000"/>
            <a:ext cx="2286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r>
              <a:rPr lang="en-US" altLang="en-US" smtClean="0"/>
              <a:t>ILLEGIBLE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175260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Hard to read.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1524000" y="42672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charset="0"/>
              <a:buNone/>
            </a:pPr>
            <a:r>
              <a:rPr lang="en-US" altLang="en-US" i="1"/>
              <a:t>If your test answers are illegible, I will mark them wrong; if I can’t read it, I can’t grade it.</a:t>
            </a:r>
          </a:p>
        </p:txBody>
      </p:sp>
      <p:pic>
        <p:nvPicPr>
          <p:cNvPr id="8197" name="Picture 2" descr="http://t1.gstatic.com/images?q=tbn:ANd9GcQqTnunzp5G5sXF6XNYrPxvyV3Q4Y1GDPAcEUIB9JY8mLxFrd6GbsVv_oo:waado.org/images/Nana_Ethiop/Proclamation/PROC4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600"/>
            <a:ext cx="234156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4" descr="http://t3.gstatic.com/images?q=tbn:ANd9GcTpXC_GpGubfW-m_z1KE_ZnrCL2Ty7AhSQz43pHx7745dIzEOwql3hHMeO7:enquirer.com/editions/2002/07/07/docnote_zoom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2819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r>
              <a:rPr lang="en-US" altLang="en-US" smtClean="0"/>
              <a:t>PERMANENT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175260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Lasting, enduring, stable.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1524000" y="42672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charset="0"/>
              <a:buNone/>
            </a:pPr>
            <a:r>
              <a:rPr lang="en-US" altLang="en-US" i="1"/>
              <a:t>The building had a solid foundation so the town expected it to be a permanent part of its history.</a:t>
            </a:r>
          </a:p>
        </p:txBody>
      </p:sp>
      <p:pic>
        <p:nvPicPr>
          <p:cNvPr id="9221" name="Picture 2" descr="http://t0.gstatic.com/images?q=tbn:ANd9GcQyeeK7CgHP6BM3L-qfE5Lp6CbZkNd-8wh75TsM_AKeMYDBXcoJU3ALfIY:www.emporis.com/images/show/168685-Larg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09600"/>
            <a:ext cx="1684338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4" descr="http://t1.gstatic.com/images?q=tbn:ANd9GcRRkUFZkHRYvGXDoZQXuk14EHMQXYn_2hsQqmN4T5R_VUW7EzW0ombqOPh2:www.cosmopinie.nl/files/image/forum-thumb/500x500/url/http://bin.ilsemedia.nl/m/m1dycl5woq8n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39763"/>
            <a:ext cx="1855788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r>
              <a:rPr lang="en-US" altLang="en-US" smtClean="0"/>
              <a:t>REBUKE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175260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Express disapproval of; criticize sharply (generally verbal).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590800" y="4862513"/>
            <a:ext cx="6400800" cy="17526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When he broke curfew for the third time, Stefan got more than a verbal rebuke from Dad; he lost his car and his phone for three weeks, too!</a:t>
            </a:r>
          </a:p>
        </p:txBody>
      </p:sp>
      <p:pic>
        <p:nvPicPr>
          <p:cNvPr id="10245" name="Picture 2" descr="http://t2.gstatic.com/images?q=tbn:ANd9GcSgXcUB0Tq4A9S_vQPFASze5-k31afOXxXMbodbNwOYn8TB6j88UN4gGVE:3.bp.blogspot.com/-ceWXrnvSu4g/UNde6m9yYxI/AAAAAAAAQfk/3ELqNqUzPIE/s1600/rebuke.jpe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228600"/>
            <a:ext cx="20256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4" descr="http://t2.gstatic.com/images?q=tbn:ANd9GcRE8XIEO26wE6xMheNf65jOS3FffIMHdZX_OnDnyi_jX2DqcBMrCVDs404:img.tfd.com/wn/2F/65C4B-rebuke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513" y="2362200"/>
            <a:ext cx="15525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Rebuk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3" y="4648200"/>
            <a:ext cx="2268537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7988"/>
            <a:ext cx="7772400" cy="1470025"/>
          </a:xfrm>
        </p:spPr>
        <p:txBody>
          <a:bodyPr/>
          <a:lstStyle/>
          <a:p>
            <a:r>
              <a:rPr lang="en-US" altLang="en-US" smtClean="0"/>
              <a:t>TRANSIENT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175260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Staying for only a short time.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4267200"/>
            <a:ext cx="6400800" cy="17526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The vagrant was homeless and transient; he moved around from town to town, staying in one place for only a couple of days at a time.</a:t>
            </a:r>
          </a:p>
        </p:txBody>
      </p:sp>
      <p:pic>
        <p:nvPicPr>
          <p:cNvPr id="11269" name="Picture 2" descr="http://t1.gstatic.com/images?q=tbn:ANd9GcTyyT5fPGW7bMV0zc2ZjzGMOF6F_s_iv07lVM908cpqpujmExCgOofsnhI:i1114.photobucket.com/albums/k523/elijahalzekiel/320670_254725174568199_100000921548722_763448_663661399_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52400"/>
            <a:ext cx="23939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4" descr="http://t2.gstatic.com/images?q=tbn:ANd9GcSF_LlahlGXE4hPT3Dmliqmub5YnqSFlaClmQxmyGHNT-gav9suVp2w_bY:darw0tdisu865.cloudfront.net/media/photos/1._exterior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90500"/>
            <a:ext cx="32480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314</Words>
  <Application>Microsoft Office PowerPoint</Application>
  <PresentationFormat>On-screen Show (4:3)</PresentationFormat>
  <Paragraphs>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Office Theme</vt:lpstr>
      <vt:lpstr>ADJOURN</vt:lpstr>
      <vt:lpstr>CENSURE</vt:lpstr>
      <vt:lpstr>DISSENT</vt:lpstr>
      <vt:lpstr>EXONERATE</vt:lpstr>
      <vt:lpstr>EXTEMPORANEOUS</vt:lpstr>
      <vt:lpstr>EXTRICATE</vt:lpstr>
      <vt:lpstr>ILLEGIBLE</vt:lpstr>
      <vt:lpstr>PERMANENT</vt:lpstr>
      <vt:lpstr>REBUKE</vt:lpstr>
      <vt:lpstr>TRANSIENT</vt:lpstr>
    </vt:vector>
  </TitlesOfParts>
  <Company>MCS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ADJOURN</dc:title>
  <dc:creator>MCS</dc:creator>
  <cp:lastModifiedBy>MCS</cp:lastModifiedBy>
  <cp:revision>36</cp:revision>
  <dcterms:created xsi:type="dcterms:W3CDTF">2014-10-27T11:59:27Z</dcterms:created>
  <dcterms:modified xsi:type="dcterms:W3CDTF">2014-10-27T16:53:40Z</dcterms:modified>
</cp:coreProperties>
</file>