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6" r:id="rId11"/>
    <p:sldId id="269" r:id="rId12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46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048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74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493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525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90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137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019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91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22951-D562-435F-A595-81C044D94CF6}" type="datetimeFigureOut">
              <a:rPr lang="en-US" smtClean="0"/>
              <a:t>2/28/2016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BA38E-258C-41F0-B511-1021F1B27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7916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/>
          <a:lstStyle/>
          <a:p>
            <a:r>
              <a:rPr lang="en-US" b="1" dirty="0" smtClean="0"/>
              <a:t>Week 6 Vocabulary (English II)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74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8131" y="76967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85800"/>
            <a:ext cx="7086600" cy="5225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1447800" y="81729"/>
            <a:ext cx="5638800" cy="60407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Arial Black" pitchFamily="34" charset="0"/>
              </a:rPr>
              <a:t>T</a:t>
            </a:r>
            <a:r>
              <a:rPr lang="en-US" sz="2800" dirty="0" smtClean="0">
                <a:solidFill>
                  <a:schemeClr val="bg1"/>
                </a:solidFill>
                <a:latin typeface="Arial Black" pitchFamily="34" charset="0"/>
              </a:rPr>
              <a:t>o make a hole through</a:t>
            </a:r>
            <a:endParaRPr 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790700" y="6096000"/>
            <a:ext cx="5638800" cy="60407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rgbClr val="FF0000"/>
                </a:solidFill>
                <a:latin typeface="Arial Black" pitchFamily="34" charset="0"/>
              </a:rPr>
              <a:t>Perforate</a:t>
            </a:r>
            <a:endParaRPr lang="en-US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94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371" y="50343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2.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65" y="1828800"/>
            <a:ext cx="8017835" cy="4495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1143000" y="386337"/>
            <a:ext cx="6629400" cy="129006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solidFill>
                  <a:schemeClr val="bg1"/>
                </a:solidFill>
                <a:latin typeface="Arial Black" pitchFamily="34" charset="0"/>
              </a:rPr>
              <a:t>to happen, go, or come before (something or someone)</a:t>
            </a:r>
            <a:endParaRPr lang="en-US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38600" y="6476999"/>
            <a:ext cx="21415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Precede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45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5752" y="87868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3.</a:t>
            </a:r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6476999" cy="4532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371600" y="457200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To 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do away with completely so as to leave no </a:t>
            </a:r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trace.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552699" y="6019800"/>
            <a:ext cx="4114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C00000"/>
                </a:solidFill>
                <a:latin typeface="Arial Black" pitchFamily="34" charset="0"/>
              </a:rPr>
              <a:t>obliterate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6998657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2013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780395"/>
            <a:ext cx="7086599" cy="4940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46737" y="-57150"/>
            <a:ext cx="322511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</a:t>
            </a:r>
            <a:r>
              <a:rPr lang="en-US" sz="5400" dirty="0" smtClean="0">
                <a:solidFill>
                  <a:schemeClr val="bg1"/>
                </a:solidFill>
              </a:rPr>
              <a:t>recocious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9200" y="5943600"/>
            <a:ext cx="7086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Black" pitchFamily="34" charset="0"/>
              </a:rPr>
              <a:t>Of </a:t>
            </a:r>
            <a:r>
              <a:rPr lang="en-US" b="1" dirty="0">
                <a:solidFill>
                  <a:schemeClr val="bg1"/>
                </a:solidFill>
                <a:latin typeface="Arial Black" pitchFamily="34" charset="0"/>
              </a:rPr>
              <a:t>a child; having or showing the qualities or abilities of an adult at the unusually early age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41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5911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5.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43000"/>
            <a:ext cx="6705599" cy="4886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24031" y="210577"/>
            <a:ext cx="306391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Permeate 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274489" y="6172200"/>
            <a:ext cx="8763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 Black" pitchFamily="34" charset="0"/>
              </a:rPr>
              <a:t>T</a:t>
            </a: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sz="3200" dirty="0">
                <a:solidFill>
                  <a:schemeClr val="bg1"/>
                </a:solidFill>
                <a:latin typeface="Arial Black" pitchFamily="34" charset="0"/>
              </a:rPr>
              <a:t>pass or spread through something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7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67435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6.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713766"/>
            <a:ext cx="7010400" cy="509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00400" y="67435"/>
            <a:ext cx="24960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Premeditate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0700" y="5807567"/>
            <a:ext cx="5867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 Black" pitchFamily="34" charset="0"/>
              </a:rPr>
              <a:t>T</a:t>
            </a:r>
            <a:r>
              <a:rPr lang="en-US" sz="2800" dirty="0" smtClean="0">
                <a:solidFill>
                  <a:schemeClr val="bg1"/>
                </a:solidFill>
                <a:latin typeface="Arial Black" pitchFamily="34" charset="0"/>
              </a:rPr>
              <a:t>o </a:t>
            </a:r>
            <a:r>
              <a:rPr lang="en-US" sz="2800" dirty="0">
                <a:solidFill>
                  <a:schemeClr val="bg1"/>
                </a:solidFill>
                <a:latin typeface="Arial Black" pitchFamily="34" charset="0"/>
              </a:rPr>
              <a:t>think about and revolve in the mind </a:t>
            </a:r>
            <a:r>
              <a:rPr lang="en-US" sz="2800" dirty="0" smtClean="0">
                <a:solidFill>
                  <a:schemeClr val="bg1"/>
                </a:solidFill>
                <a:latin typeface="Arial Black" pitchFamily="34" charset="0"/>
              </a:rPr>
              <a:t>beforehand.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79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67435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7.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524000"/>
            <a:ext cx="2857500" cy="1600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387" y="3352800"/>
            <a:ext cx="2143125" cy="21431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38400" y="44490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Relating 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to the thing that is being thought about or </a:t>
            </a:r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discussed.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76575" y="5748337"/>
            <a:ext cx="27873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Pertinent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2450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81000"/>
            <a:ext cx="7772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8.  To </a:t>
            </a:r>
            <a:r>
              <a:rPr lang="en-US" sz="2400" dirty="0">
                <a:solidFill>
                  <a:schemeClr val="bg1"/>
                </a:solidFill>
                <a:latin typeface="Arial Black" pitchFamily="34" charset="0"/>
              </a:rPr>
              <a:t>become involved with something or to become noticeable in an unpleasant or annoying </a:t>
            </a:r>
            <a:r>
              <a:rPr lang="en-US" sz="2400" dirty="0" smtClean="0">
                <a:solidFill>
                  <a:schemeClr val="bg1"/>
                </a:solidFill>
                <a:latin typeface="Arial Black" pitchFamily="34" charset="0"/>
              </a:rPr>
              <a:t>way.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05200" y="5943600"/>
            <a:ext cx="222618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Obtrude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828800"/>
            <a:ext cx="5257800" cy="392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12013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9.</a:t>
            </a:r>
            <a:endParaRPr 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568" y="1447800"/>
            <a:ext cx="6171216" cy="4680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91000" y="6324600"/>
            <a:ext cx="1221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Perplex 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15976" y="304800"/>
            <a:ext cx="5486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To 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make unable to grasp something clearly or to think logically and decisively about something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43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228600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10.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447800"/>
            <a:ext cx="6048294" cy="4409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676400" y="218301"/>
            <a:ext cx="5229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To </a:t>
            </a:r>
            <a:r>
              <a:rPr lang="en-US" dirty="0">
                <a:solidFill>
                  <a:schemeClr val="bg1"/>
                </a:solidFill>
                <a:latin typeface="Arial Black" pitchFamily="34" charset="0"/>
              </a:rPr>
              <a:t>make (something) impossible; to prevent (something) from </a:t>
            </a:r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happening.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19431" y="6071626"/>
            <a:ext cx="25654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Preclude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2971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160</Words>
  <Application>Microsoft Office PowerPoint</Application>
  <PresentationFormat>On-screen Show (4:3)</PresentationFormat>
  <Paragraphs>30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Arial Black</vt:lpstr>
      <vt:lpstr>Calibri</vt:lpstr>
      <vt:lpstr>Office Theme</vt:lpstr>
      <vt:lpstr>Week 6 Vocabulary (English II)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2 Vocabulary (English II)</dc:title>
  <dc:creator>rapersin</dc:creator>
  <cp:lastModifiedBy>Richard Persin</cp:lastModifiedBy>
  <cp:revision>35</cp:revision>
  <dcterms:created xsi:type="dcterms:W3CDTF">2014-02-11T07:07:51Z</dcterms:created>
  <dcterms:modified xsi:type="dcterms:W3CDTF">2016-02-29T02:19:55Z</dcterms:modified>
</cp:coreProperties>
</file>