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68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D280D86-A074-425F-ACC8-7A78D080C6C4}" type="datetimeFigureOut">
              <a:rPr lang="en-US" smtClean="0"/>
              <a:t>2/7/2016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9C806AA-E5A5-41BE-86EF-19D1D037BA4F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Week 3 Vocabulary Review (Eng. II)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solidFill>
                  <a:schemeClr val="tx1"/>
                </a:solidFill>
                <a:latin typeface="Arial Black" pitchFamily="34" charset="0"/>
              </a:rPr>
              <a:t>Directions: </a:t>
            </a:r>
            <a:r>
              <a:rPr lang="en-US" sz="2400" b="1" dirty="0" smtClean="0">
                <a:solidFill>
                  <a:schemeClr val="tx1"/>
                </a:solidFill>
                <a:latin typeface="Arial Black" pitchFamily="34" charset="0"/>
              </a:rPr>
              <a:t>Watch all the power point studying the words. </a:t>
            </a:r>
            <a:endParaRPr lang="en-US" sz="2400" b="1" dirty="0">
              <a:solidFill>
                <a:schemeClr val="tx1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04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326709" y="523220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Continuing without interruption; ceaseless; unending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9144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1.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10000" y="6019800"/>
            <a:ext cx="17363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rial Black" pitchFamily="34" charset="0"/>
              </a:rPr>
              <a:t>1.</a:t>
            </a:r>
            <a:r>
              <a:rPr lang="en-US" dirty="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Incessant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3048000"/>
            <a:ext cx="2219325" cy="2066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200399"/>
            <a:ext cx="2590800" cy="176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103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533400" y="466178"/>
            <a:ext cx="7851648" cy="1828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An intervening episode, period, space, etc.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8382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2.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267200" y="6096000"/>
            <a:ext cx="1333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Interlude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2624137"/>
            <a:ext cx="2438400" cy="160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682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A prolonged public dispute, debate, or contention; disputation concerning a matter of opinion.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8382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3.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962400" y="6096000"/>
            <a:ext cx="17063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Controversy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986" y="3581400"/>
            <a:ext cx="3038475" cy="150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8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Unable to read and write; having or demonstrating very little or no education.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9144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4.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4800" y="6248400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Illiterate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0" y="3505200"/>
            <a:ext cx="2476500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29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66800" y="9906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5.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581400" y="6019800"/>
            <a:ext cx="19262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indent="-514350">
              <a:buAutoNum type="arabicPeriod"/>
            </a:pPr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Intercede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498" y="3352800"/>
            <a:ext cx="2324100" cy="1971675"/>
          </a:xfrm>
          <a:prstGeom prst="rect">
            <a:avLst/>
          </a:prstGeom>
        </p:spPr>
      </p:pic>
      <p:sp>
        <p:nvSpPr>
          <p:cNvPr id="9" name="Title 3"/>
          <p:cNvSpPr txBox="1">
            <a:spLocks/>
          </p:cNvSpPr>
          <p:nvPr/>
        </p:nvSpPr>
        <p:spPr>
          <a:xfrm>
            <a:off x="228600" y="1176338"/>
            <a:ext cx="7851648" cy="1828800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 eaLnBrk="1" latinLnBrk="0" hangingPunct="1">
              <a:spcBef>
                <a:spcPct val="0"/>
              </a:spcBef>
              <a:buNone/>
              <a:defRPr kumimoji="0" sz="5600" b="1" kern="1200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>
                <a:latin typeface="Arial Black" pitchFamily="34" charset="0"/>
              </a:rPr>
              <a:t>To act or interpose in behalf of someone in difficulty or trouble, as by pleading or petition.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54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Anything prohibited by law from being imported or exported.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0668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6.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91000" y="6019800"/>
            <a:ext cx="16528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Contraband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581400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3648075"/>
            <a:ext cx="2286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0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To cut or divide by passing through or across.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8382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7.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38600" y="6096000"/>
            <a:ext cx="1344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Intersect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3886200"/>
            <a:ext cx="2333625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37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Not relevant; not applicable or pertinent.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90600" y="11430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8.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114800" y="6248400"/>
            <a:ext cx="14232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Irrelevant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9598" y="3227560"/>
            <a:ext cx="1847850" cy="247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88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To revoke or cancel (a command, order, etc.)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1066800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9.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86200" y="6400800"/>
            <a:ext cx="1888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Countermand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717202"/>
            <a:ext cx="2143125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549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Free from spot or stain; spotlessly clean.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143000"/>
            <a:ext cx="7825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Arial Black" pitchFamily="34" charset="0"/>
              </a:rPr>
              <a:t>10.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886200" y="6476063"/>
            <a:ext cx="16811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Arial Black" pitchFamily="34" charset="0"/>
              </a:rPr>
              <a:t>Immaculate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182" y="3810000"/>
            <a:ext cx="3267075" cy="1400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0" y="3638549"/>
            <a:ext cx="2619375" cy="174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832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7030A0"/>
                </a:solidFill>
                <a:latin typeface="Arial Black" pitchFamily="34" charset="0"/>
              </a:rPr>
              <a:t>ANSWERS</a:t>
            </a:r>
            <a:endParaRPr lang="en-US" sz="2800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Incessant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Interlude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Controversy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Illiterate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Intercede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Contraband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Intersect</a:t>
            </a:r>
          </a:p>
          <a:p>
            <a:pPr marL="514350" indent="-514350">
              <a:buAutoNum type="arabicPeriod"/>
            </a:pP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Irrelevant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9.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  Countermand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itchFamily="34" charset="0"/>
              </a:rPr>
              <a:t>10.</a:t>
            </a:r>
            <a:r>
              <a:rPr lang="en-US" sz="2800" dirty="0" smtClean="0">
                <a:solidFill>
                  <a:srgbClr val="C00000"/>
                </a:solidFill>
                <a:latin typeface="Arial Black" pitchFamily="34" charset="0"/>
              </a:rPr>
              <a:t> Immaculate</a:t>
            </a:r>
            <a:endParaRPr lang="en-US" sz="2800" dirty="0">
              <a:solidFill>
                <a:srgbClr val="C0000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80975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</TotalTime>
  <Words>192</Words>
  <Application>Microsoft Office PowerPoint</Application>
  <PresentationFormat>On-screen Show (4:3)</PresentationFormat>
  <Paragraphs>43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 Black</vt:lpstr>
      <vt:lpstr>Calibri</vt:lpstr>
      <vt:lpstr>Constantia</vt:lpstr>
      <vt:lpstr>Wingdings 2</vt:lpstr>
      <vt:lpstr>Flow</vt:lpstr>
      <vt:lpstr>Week 3 Vocabulary Review (Eng. II)</vt:lpstr>
      <vt:lpstr>Continuing without interruption; ceaseless; unending</vt:lpstr>
      <vt:lpstr>An intervening episode, period, space, etc.</vt:lpstr>
      <vt:lpstr>A prolonged public dispute, debate, or contention; disputation concerning a matter of opinion.</vt:lpstr>
      <vt:lpstr>Unable to read and write; having or demonstrating very little or no education.</vt:lpstr>
      <vt:lpstr>PowerPoint Presentation</vt:lpstr>
      <vt:lpstr>Anything prohibited by law from being imported or exported.</vt:lpstr>
      <vt:lpstr>To cut or divide by passing through or across.</vt:lpstr>
      <vt:lpstr>Not relevant; not applicable or pertinent.</vt:lpstr>
      <vt:lpstr>To revoke or cancel (a command, order, etc.)</vt:lpstr>
      <vt:lpstr>Free from spot or stain; spotlessly clean.</vt:lpstr>
      <vt:lpstr>ANSWERS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3 Vocabulary Review (Eng. II)</dc:title>
  <dc:creator>rapersin</dc:creator>
  <cp:lastModifiedBy>Richard Persin</cp:lastModifiedBy>
  <cp:revision>22</cp:revision>
  <dcterms:created xsi:type="dcterms:W3CDTF">2014-02-26T04:44:24Z</dcterms:created>
  <dcterms:modified xsi:type="dcterms:W3CDTF">2016-02-08T01:23:07Z</dcterms:modified>
</cp:coreProperties>
</file>