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0" r:id="rId17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2F6B5-647B-478F-A9EB-DCE6E63E09EC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7CF0-0122-481C-8C70-BD7BB892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048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2F6B5-647B-478F-A9EB-DCE6E63E09EC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7CF0-0122-481C-8C70-BD7BB892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77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2F6B5-647B-478F-A9EB-DCE6E63E09EC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7CF0-0122-481C-8C70-BD7BB892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699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2F6B5-647B-478F-A9EB-DCE6E63E09EC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7CF0-0122-481C-8C70-BD7BB892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6191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2F6B5-647B-478F-A9EB-DCE6E63E09EC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7CF0-0122-481C-8C70-BD7BB892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394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2F6B5-647B-478F-A9EB-DCE6E63E09EC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7CF0-0122-481C-8C70-BD7BB892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833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2F6B5-647B-478F-A9EB-DCE6E63E09EC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7CF0-0122-481C-8C70-BD7BB892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483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2F6B5-647B-478F-A9EB-DCE6E63E09EC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7CF0-0122-481C-8C70-BD7BB892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655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2F6B5-647B-478F-A9EB-DCE6E63E09EC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7CF0-0122-481C-8C70-BD7BB892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809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2F6B5-647B-478F-A9EB-DCE6E63E09EC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7CF0-0122-481C-8C70-BD7BB892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014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82F6B5-647B-478F-A9EB-DCE6E63E09EC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C87CF0-0122-481C-8C70-BD7BB892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459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2F6B5-647B-478F-A9EB-DCE6E63E09EC}" type="datetimeFigureOut">
              <a:rPr lang="en-US" smtClean="0"/>
              <a:t>3/10/2015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87CF0-0122-481C-8C70-BD7BB8920B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439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pantsareoverrated.com/archive/2010/10/21/eventing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mg.india-forums.com/images/600x0/157231-sambhavna-seth-paying-devote-to-lord-ganesha-during-the-occasio.jp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/>
          <a:p>
            <a:r>
              <a:rPr lang="en-US" dirty="0" smtClean="0"/>
              <a:t>The fact of being either male or female.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8" name="Picture 14" descr="genderequal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057400"/>
            <a:ext cx="5286375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Gender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052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Unfair treatment of someone because of their gender, race, or other personal features.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Discrimination</a:t>
            </a:r>
            <a:endParaRPr lang="en-US" dirty="0"/>
          </a:p>
        </p:txBody>
      </p:sp>
      <p:pic>
        <p:nvPicPr>
          <p:cNvPr id="2050" name="Picture 2" descr="http://www.lexisnexis.com/COMMUNITY/PORTAL/cfs-file.ashx/__key/CommunityServer.Components.SiteFiles/Images/discriminati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133600"/>
            <a:ext cx="4953000" cy="3506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014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iscrimination">
            <a:hlinkClick r:id="rId2" tooltip="Discrimination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22" y="152400"/>
            <a:ext cx="7239000" cy="6353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4860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A very small number of people or things.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Handful</a:t>
            </a:r>
            <a:endParaRPr lang="en-US" dirty="0"/>
          </a:p>
        </p:txBody>
      </p:sp>
      <p:pic>
        <p:nvPicPr>
          <p:cNvPr id="4098" name="Picture 2" descr="2012-03-27-HandfulMM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133601"/>
            <a:ext cx="49149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33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If you ______ yourself ___ something, you spend most of your time and effort doing it.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Devote to….</a:t>
            </a:r>
            <a:endParaRPr lang="en-US" dirty="0"/>
          </a:p>
        </p:txBody>
      </p:sp>
      <p:pic>
        <p:nvPicPr>
          <p:cNvPr id="5122" name="Picture 2" descr="The Greeks run marathon and devote to Bost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09800"/>
            <a:ext cx="4334203" cy="288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Sambhavna Seth paying devote to Lord Ganesha during the occasion of Ganesh Chaturthi at their home">
            <a:hlinkClick r:id="rId3" tooltip="Sambhavna Seth paying devote to Lord Ganesha during the occasion of Ganesh Chaturthi at their hom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349990"/>
            <a:ext cx="4110932" cy="274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35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Significant.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Very important, large or noticeable.</a:t>
            </a:r>
            <a:endParaRPr lang="en-US" dirty="0"/>
          </a:p>
        </p:txBody>
      </p:sp>
      <p:sp>
        <p:nvSpPr>
          <p:cNvPr id="3" name="AutoShape 3" descr="Image result for significant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52600"/>
            <a:ext cx="2219325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208946"/>
            <a:ext cx="16764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802895"/>
            <a:ext cx="14097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592" y="3698904"/>
            <a:ext cx="2228850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73" y="1581150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116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Significant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2438400"/>
            <a:ext cx="3147478" cy="3147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119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Domestic Violence.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Violence that takes place in the home between family members, especially adults.</a:t>
            </a:r>
            <a:endParaRPr lang="en-US" dirty="0"/>
          </a:p>
        </p:txBody>
      </p:sp>
      <p:sp>
        <p:nvSpPr>
          <p:cNvPr id="3" name="AutoShape 3" descr="Image result for significant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183030"/>
            <a:ext cx="4438650" cy="3311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382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High-profile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Person or thing is often seen in public or on TV, or mentioned in newspapers.</a:t>
            </a:r>
            <a:endParaRPr lang="en-US" dirty="0"/>
          </a:p>
        </p:txBody>
      </p:sp>
      <p:sp>
        <p:nvSpPr>
          <p:cNvPr id="3" name="AutoShape 3" descr="Image result for significant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19552"/>
            <a:ext cx="328612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281236"/>
            <a:ext cx="17526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8539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High-profile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 smtClean="0"/>
              <a:t>A______Person</a:t>
            </a:r>
            <a:r>
              <a:rPr lang="en-US" dirty="0" smtClean="0"/>
              <a:t> or thing is often seen in public or on TV, or mentioned in newspapers.</a:t>
            </a:r>
            <a:endParaRPr lang="en-US" dirty="0"/>
          </a:p>
        </p:txBody>
      </p:sp>
      <p:sp>
        <p:nvSpPr>
          <p:cNvPr id="3" name="AutoShape 3" descr="Image result for significant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619552"/>
            <a:ext cx="3286125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281236"/>
            <a:ext cx="1752600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7963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Appreciation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The feeling you have when you are grateful to someone.</a:t>
            </a:r>
            <a:endParaRPr lang="en-US" dirty="0"/>
          </a:p>
        </p:txBody>
      </p:sp>
      <p:sp>
        <p:nvSpPr>
          <p:cNvPr id="3" name="AutoShape 3" descr="Image result for significant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3" descr="Image result for appreciation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133600"/>
            <a:ext cx="5105400" cy="27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6452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Draw attention to…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If you ____ ____ ___, you make people notice it.</a:t>
            </a:r>
            <a:endParaRPr lang="en-US" dirty="0"/>
          </a:p>
        </p:txBody>
      </p:sp>
      <p:sp>
        <p:nvSpPr>
          <p:cNvPr id="3" name="AutoShape 3" descr="Image result for significant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3" descr="Image result for appreciation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3" descr="Image result for draw attention to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133600"/>
            <a:ext cx="4138613" cy="2719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380225"/>
            <a:ext cx="2971800" cy="2225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8369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Protest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A strong complaint or disagreement.</a:t>
            </a:r>
            <a:endParaRPr lang="en-US" dirty="0"/>
          </a:p>
        </p:txBody>
      </p:sp>
      <p:sp>
        <p:nvSpPr>
          <p:cNvPr id="3" name="AutoShape 3" descr="Image result for significant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3" descr="Image result for appreciation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3" descr="Image result for draw attention to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81200"/>
            <a:ext cx="3657600" cy="2876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1210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Dependent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When you need someone in order to live or succeed.</a:t>
            </a:r>
            <a:endParaRPr lang="en-US" dirty="0"/>
          </a:p>
        </p:txBody>
      </p:sp>
      <p:sp>
        <p:nvSpPr>
          <p:cNvPr id="3" name="AutoShape 3" descr="Image result for significant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3" descr="Image result for appreciation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3" descr="Image result for draw attention to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275" y="2091156"/>
            <a:ext cx="4133850" cy="2740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2301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Hold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If you ____ a meeting or event, you organize it.</a:t>
            </a:r>
            <a:endParaRPr lang="en-US" dirty="0"/>
          </a:p>
        </p:txBody>
      </p:sp>
      <p:sp>
        <p:nvSpPr>
          <p:cNvPr id="3" name="AutoShape 3" descr="Image result for significant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3" descr="Image result for appreciation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3" descr="Image result for draw attention to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5364" name="Picture 4" descr="Image result for hold a meet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1752600"/>
            <a:ext cx="4362450" cy="329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1435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>
            <a:normAutofit/>
          </a:bodyPr>
          <a:lstStyle/>
          <a:p>
            <a:r>
              <a:rPr lang="en-US" dirty="0" smtClean="0"/>
              <a:t>Unthinkable</a:t>
            </a:r>
            <a:endParaRPr lang="en-US" dirty="0"/>
          </a:p>
        </p:txBody>
      </p:sp>
      <p:sp>
        <p:nvSpPr>
          <p:cNvPr id="6" name="AutoShape 4" descr="Image result for gender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Image result for gender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62000" y="5494946"/>
            <a:ext cx="7772400" cy="11344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When you need someone in order to live or succeed.</a:t>
            </a:r>
            <a:endParaRPr lang="en-US" dirty="0"/>
          </a:p>
        </p:txBody>
      </p:sp>
      <p:sp>
        <p:nvSpPr>
          <p:cNvPr id="3" name="AutoShape 3" descr="Image result for significant people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3" descr="Image result for appreciation"/>
          <p:cNvSpPr>
            <a:spLocks noChangeAspect="1" noChangeArrowheads="1"/>
          </p:cNvSpPr>
          <p:nvPr/>
        </p:nvSpPr>
        <p:spPr bwMode="auto">
          <a:xfrm>
            <a:off x="152400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3" descr="Image result for draw attention to"/>
          <p:cNvSpPr>
            <a:spLocks noChangeAspect="1" noChangeArrowheads="1"/>
          </p:cNvSpPr>
          <p:nvPr/>
        </p:nvSpPr>
        <p:spPr bwMode="auto">
          <a:xfrm>
            <a:off x="304800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3" descr="Image result for unthinkable things"/>
          <p:cNvSpPr>
            <a:spLocks noChangeAspect="1" noChangeArrowheads="1"/>
          </p:cNvSpPr>
          <p:nvPr/>
        </p:nvSpPr>
        <p:spPr bwMode="auto">
          <a:xfrm>
            <a:off x="457200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81200"/>
            <a:ext cx="347662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981200"/>
            <a:ext cx="2438400" cy="3140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6226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194</Words>
  <Application>Microsoft Office PowerPoint</Application>
  <PresentationFormat>On-screen Show (4:3)</PresentationFormat>
  <Paragraphs>29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The fact of being either male or female.</vt:lpstr>
      <vt:lpstr>Unfair treatment of someone because of their gender, race, or other personal features.</vt:lpstr>
      <vt:lpstr>PowerPoint Presentation</vt:lpstr>
      <vt:lpstr>A very small number of people or things.</vt:lpstr>
      <vt:lpstr>If you ______ yourself ___ something, you spend most of your time and effort doing it.</vt:lpstr>
      <vt:lpstr>Significant.</vt:lpstr>
      <vt:lpstr>Significant</vt:lpstr>
      <vt:lpstr>Domestic Violence.</vt:lpstr>
      <vt:lpstr>High-profile</vt:lpstr>
      <vt:lpstr>High-profile</vt:lpstr>
      <vt:lpstr>Appreciation</vt:lpstr>
      <vt:lpstr>Draw attention to…</vt:lpstr>
      <vt:lpstr>Protest</vt:lpstr>
      <vt:lpstr>Dependent</vt:lpstr>
      <vt:lpstr>Hold</vt:lpstr>
      <vt:lpstr>Unthinkable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fact of being either male or female.</dc:title>
  <dc:creator>rapersin</dc:creator>
  <cp:lastModifiedBy>rapersin</cp:lastModifiedBy>
  <cp:revision>20</cp:revision>
  <dcterms:created xsi:type="dcterms:W3CDTF">2015-03-10T11:58:05Z</dcterms:created>
  <dcterms:modified xsi:type="dcterms:W3CDTF">2015-03-10T12:41:29Z</dcterms:modified>
</cp:coreProperties>
</file>