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</p:sldIdLst>
  <p:sldSz cx="6858000" cy="12192000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3" autoAdjust="0"/>
    <p:restoredTop sz="94660"/>
  </p:normalViewPr>
  <p:slideViewPr>
    <p:cSldViewPr snapToGrid="0">
      <p:cViewPr>
        <p:scale>
          <a:sx n="98" d="100"/>
          <a:sy n="98" d="100"/>
        </p:scale>
        <p:origin x="1788" y="-2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2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11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7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29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1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7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98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87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87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33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2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6F1AA-221B-4990-96CD-AAFF919CB9B0}" type="datetimeFigureOut">
              <a:rPr lang="en-US" smtClean="0"/>
              <a:t>4/17/2016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1F42F-6AA6-4224-90FD-0CC7526F4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77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Diana Lopez.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 smtClean="0"/>
              <a:t>Estados</a:t>
            </a:r>
            <a:r>
              <a:rPr lang="en-US" sz="1400" dirty="0" smtClean="0"/>
              <a:t> </a:t>
            </a:r>
            <a:r>
              <a:rPr lang="en-US" sz="1400" dirty="0" err="1" smtClean="0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catorce</a:t>
            </a:r>
            <a:r>
              <a:rPr lang="en-US" sz="1400" dirty="0" smtClean="0"/>
              <a:t> de </a:t>
            </a:r>
            <a:r>
              <a:rPr lang="en-US" sz="1400" dirty="0" err="1" smtClean="0"/>
              <a:t>marzo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7484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Brianna Andrews.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veinticuatro</a:t>
            </a:r>
            <a:r>
              <a:rPr lang="en-US" sz="1400" dirty="0" smtClean="0"/>
              <a:t> de </a:t>
            </a:r>
            <a:r>
              <a:rPr lang="en-US" sz="1400" dirty="0" err="1" smtClean="0"/>
              <a:t>febrero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66737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8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Sara Bowden.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cuatro</a:t>
            </a:r>
            <a:r>
              <a:rPr lang="en-US" sz="1400" dirty="0" smtClean="0"/>
              <a:t> de </a:t>
            </a:r>
            <a:r>
              <a:rPr lang="en-US" sz="1400" dirty="0" err="1" smtClean="0"/>
              <a:t>julio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42244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Brianna Edwards.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siete</a:t>
            </a:r>
            <a:r>
              <a:rPr lang="en-US" sz="1400" dirty="0" smtClean="0"/>
              <a:t> de </a:t>
            </a:r>
            <a:r>
              <a:rPr lang="en-US" sz="1400" dirty="0" err="1" smtClean="0"/>
              <a:t>febrero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08659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81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Deanne Freeman.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ocho</a:t>
            </a:r>
            <a:r>
              <a:rPr lang="en-US" sz="1400" dirty="0" smtClean="0"/>
              <a:t> de mayo.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9738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6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Stone Higdon.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diez</a:t>
            </a:r>
            <a:r>
              <a:rPr lang="en-US" sz="1400" dirty="0" smtClean="0"/>
              <a:t> de </a:t>
            </a:r>
            <a:r>
              <a:rPr lang="en-US" sz="1400" dirty="0" err="1" smtClean="0"/>
              <a:t>junio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598" y="1537822"/>
            <a:ext cx="733308" cy="93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0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Shouana</a:t>
            </a:r>
            <a:r>
              <a:rPr lang="en-US" sz="1400" dirty="0" smtClean="0"/>
              <a:t> Lee.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doce</a:t>
            </a:r>
            <a:r>
              <a:rPr lang="en-US" sz="1400" dirty="0" smtClean="0"/>
              <a:t> de </a:t>
            </a:r>
            <a:r>
              <a:rPr lang="en-US" sz="1400" dirty="0" err="1" smtClean="0"/>
              <a:t>noviembre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3768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Trey Lemons.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Honduras.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siete</a:t>
            </a:r>
            <a:r>
              <a:rPr lang="en-US" sz="1400" dirty="0" smtClean="0"/>
              <a:t> de </a:t>
            </a:r>
            <a:r>
              <a:rPr lang="en-US" sz="1400" dirty="0" err="1" smtClean="0"/>
              <a:t>julio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715060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0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Dakota </a:t>
            </a:r>
            <a:r>
              <a:rPr lang="en-US" sz="1400" dirty="0" err="1" smtClean="0"/>
              <a:t>Lewellen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 smtClean="0"/>
              <a:t>Estados</a:t>
            </a:r>
            <a:r>
              <a:rPr lang="en-US" sz="1400" dirty="0" smtClean="0"/>
              <a:t> </a:t>
            </a:r>
            <a:r>
              <a:rPr lang="en-US" sz="1400" dirty="0" err="1" smtClean="0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siete</a:t>
            </a:r>
            <a:r>
              <a:rPr lang="en-US" sz="1400" dirty="0" smtClean="0"/>
              <a:t> de </a:t>
            </a:r>
            <a:r>
              <a:rPr lang="en-US" sz="1400" dirty="0" err="1" smtClean="0"/>
              <a:t>noviembre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7786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7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Jamontezz</a:t>
            </a:r>
            <a:r>
              <a:rPr lang="en-US" sz="1400" dirty="0" smtClean="0"/>
              <a:t> Little.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catorce</a:t>
            </a:r>
            <a:r>
              <a:rPr lang="en-US" sz="1400" dirty="0" smtClean="0"/>
              <a:t> de mayo.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54838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4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Nicolas Little.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diez</a:t>
            </a:r>
            <a:r>
              <a:rPr lang="en-US" sz="1400" dirty="0" smtClean="0"/>
              <a:t> de </a:t>
            </a:r>
            <a:r>
              <a:rPr lang="en-US" sz="1400" dirty="0" err="1" smtClean="0"/>
              <a:t>diciembre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7786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9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Cameron Moore.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siete</a:t>
            </a:r>
            <a:r>
              <a:rPr lang="en-US" sz="1400" dirty="0" smtClean="0"/>
              <a:t> de </a:t>
            </a:r>
            <a:r>
              <a:rPr lang="en-US" sz="1400" dirty="0" err="1" smtClean="0"/>
              <a:t>enero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80870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8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Allen Morrill.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primero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2853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3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Jakeiven</a:t>
            </a:r>
            <a:r>
              <a:rPr lang="en-US" sz="1400" dirty="0" smtClean="0"/>
              <a:t> Morrison.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cinco</a:t>
            </a:r>
            <a:r>
              <a:rPr lang="en-US" sz="1400" dirty="0" smtClean="0"/>
              <a:t> de </a:t>
            </a:r>
            <a:r>
              <a:rPr lang="en-US" sz="1400" dirty="0" err="1" smtClean="0"/>
              <a:t>noviembre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42244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Courtney Shepard.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veintinueve</a:t>
            </a:r>
            <a:r>
              <a:rPr lang="en-US" sz="1400" dirty="0" smtClean="0"/>
              <a:t> de </a:t>
            </a:r>
            <a:r>
              <a:rPr lang="en-US" sz="1400" dirty="0" err="1" smtClean="0"/>
              <a:t>junio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5519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6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Jason Shepard.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veinticinco</a:t>
            </a:r>
            <a:r>
              <a:rPr lang="en-US" sz="1400" dirty="0" smtClean="0"/>
              <a:t> de </a:t>
            </a:r>
            <a:r>
              <a:rPr lang="en-US" sz="1400" dirty="0" err="1" smtClean="0"/>
              <a:t>junio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06557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7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Mikhaela</a:t>
            </a:r>
            <a:r>
              <a:rPr lang="en-US" sz="1400" dirty="0" smtClean="0"/>
              <a:t> Tucker.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 smtClean="0"/>
              <a:t>dieciocho</a:t>
            </a:r>
            <a:r>
              <a:rPr lang="en-US" sz="1400" dirty="0" smtClean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diecisiete</a:t>
            </a:r>
            <a:r>
              <a:rPr lang="en-US" sz="1400" dirty="0" smtClean="0"/>
              <a:t> de </a:t>
            </a:r>
            <a:r>
              <a:rPr lang="en-US" sz="1400" dirty="0" err="1" smtClean="0"/>
              <a:t>agosto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7786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0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Austin </a:t>
            </a:r>
            <a:r>
              <a:rPr lang="en-US" sz="1400" dirty="0" err="1" smtClean="0"/>
              <a:t>Waln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 smtClean="0"/>
              <a:t>diecisiete</a:t>
            </a:r>
            <a:r>
              <a:rPr lang="en-US" sz="1400" dirty="0" smtClean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nueve</a:t>
            </a:r>
            <a:r>
              <a:rPr lang="en-US" sz="1400" dirty="0" smtClean="0"/>
              <a:t> de </a:t>
            </a:r>
            <a:r>
              <a:rPr lang="en-US" sz="1400" dirty="0" err="1" smtClean="0"/>
              <a:t>agosto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721488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9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Nina Watkins.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tres</a:t>
            </a:r>
            <a:r>
              <a:rPr lang="en-US" sz="1400" dirty="0" smtClean="0"/>
              <a:t> de </a:t>
            </a:r>
            <a:r>
              <a:rPr lang="en-US" sz="1400" dirty="0" err="1" smtClean="0"/>
              <a:t>septiembre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55951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Kameron Batten.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 smtClean="0"/>
              <a:t>diecisiete</a:t>
            </a:r>
            <a:r>
              <a:rPr lang="en-US" sz="1400" dirty="0" smtClean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veinticinco</a:t>
            </a:r>
            <a:r>
              <a:rPr lang="en-US" sz="1400" dirty="0" smtClean="0"/>
              <a:t> de </a:t>
            </a:r>
            <a:r>
              <a:rPr lang="en-US" sz="1400" dirty="0" err="1" smtClean="0"/>
              <a:t>diciembre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42244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8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Hannah Blankenship.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veinticinco</a:t>
            </a:r>
            <a:r>
              <a:rPr lang="en-US" sz="1400" dirty="0" smtClean="0"/>
              <a:t>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67090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6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Zachary Cash.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dieciseis</a:t>
            </a:r>
            <a:r>
              <a:rPr lang="en-US" sz="1400" dirty="0" smtClean="0"/>
              <a:t> de </a:t>
            </a:r>
            <a:r>
              <a:rPr lang="en-US" sz="1400" dirty="0" err="1" smtClean="0"/>
              <a:t>febrero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66737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23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Jackson Dozier.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dos de </a:t>
            </a:r>
            <a:r>
              <a:rPr lang="en-US" sz="1400" dirty="0" err="1" smtClean="0"/>
              <a:t>septiembre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60007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Eli Futrell.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once de </a:t>
            </a:r>
            <a:r>
              <a:rPr lang="en-US" sz="1400" dirty="0" err="1" smtClean="0"/>
              <a:t>diciembre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70991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Tommy </a:t>
            </a:r>
            <a:r>
              <a:rPr lang="en-US" sz="1400" dirty="0" err="1" smtClean="0"/>
              <a:t>Hunsucker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veintinueve</a:t>
            </a:r>
            <a:r>
              <a:rPr lang="en-US" sz="1400" dirty="0" smtClean="0"/>
              <a:t> de </a:t>
            </a:r>
            <a:r>
              <a:rPr lang="en-US" sz="1400" dirty="0" err="1" smtClean="0"/>
              <a:t>diciembre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7786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8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Jenniyah</a:t>
            </a:r>
            <a:r>
              <a:rPr lang="en-US" sz="1400" dirty="0" smtClean="0"/>
              <a:t> Ingram.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dieciseis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veintidos</a:t>
            </a:r>
            <a:r>
              <a:rPr lang="en-US" sz="1400" dirty="0" smtClean="0"/>
              <a:t> de </a:t>
            </a:r>
            <a:r>
              <a:rPr lang="en-US" sz="1400" dirty="0" err="1" smtClean="0"/>
              <a:t>octubre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7786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5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Mason Jackson.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dieciseis</a:t>
            </a:r>
            <a:r>
              <a:rPr lang="en-US" sz="1400" dirty="0" smtClean="0"/>
              <a:t> de </a:t>
            </a:r>
            <a:r>
              <a:rPr lang="en-US" sz="1400" dirty="0" err="1" smtClean="0"/>
              <a:t>marzo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49449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Hallie Johnson.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veinticinco</a:t>
            </a:r>
            <a:r>
              <a:rPr lang="en-US" sz="1400" dirty="0" smtClean="0"/>
              <a:t> de </a:t>
            </a:r>
            <a:r>
              <a:rPr lang="en-US" sz="1400" dirty="0" err="1" smtClean="0"/>
              <a:t>septiembre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3768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9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Tyriana</a:t>
            </a:r>
            <a:r>
              <a:rPr lang="en-US" sz="1400" dirty="0" smtClean="0"/>
              <a:t> Lilly.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dieciseis</a:t>
            </a:r>
            <a:r>
              <a:rPr lang="en-US" sz="1400" dirty="0" smtClean="0"/>
              <a:t> de </a:t>
            </a:r>
            <a:r>
              <a:rPr lang="en-US" sz="1400" dirty="0" err="1" smtClean="0"/>
              <a:t>julio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42244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0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Jacob Locklear.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diecisiete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veintidos</a:t>
            </a:r>
            <a:r>
              <a:rPr lang="en-US" sz="1400" dirty="0" smtClean="0"/>
              <a:t> de </a:t>
            </a:r>
            <a:r>
              <a:rPr lang="en-US" sz="1400" dirty="0" err="1" smtClean="0"/>
              <a:t>agosto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715060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8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Gilberto Maldonado.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 smtClean="0"/>
              <a:t>dieciseis</a:t>
            </a:r>
            <a:r>
              <a:rPr lang="en-US" sz="1400" dirty="0" smtClean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Mexico.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doce</a:t>
            </a:r>
            <a:r>
              <a:rPr lang="en-US" sz="1400" dirty="0" smtClean="0"/>
              <a:t> de </a:t>
            </a:r>
            <a:r>
              <a:rPr lang="en-US" sz="1400" dirty="0" err="1" smtClean="0"/>
              <a:t>agosto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736207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Gerad</a:t>
            </a:r>
            <a:r>
              <a:rPr lang="en-US" sz="1400" dirty="0" smtClean="0"/>
              <a:t> Moore.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veintiocho</a:t>
            </a:r>
            <a:r>
              <a:rPr lang="en-US" sz="1400" dirty="0" smtClean="0"/>
              <a:t> de </a:t>
            </a:r>
            <a:r>
              <a:rPr lang="en-US" sz="1400" dirty="0" err="1" smtClean="0"/>
              <a:t>diciembre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2853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0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Canvas Pegues.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dieciseis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veintidos</a:t>
            </a:r>
            <a:r>
              <a:rPr lang="en-US" sz="1400" dirty="0" smtClean="0"/>
              <a:t>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59176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1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Megan Strong.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trece</a:t>
            </a:r>
            <a:r>
              <a:rPr lang="en-US" sz="1400" dirty="0" smtClean="0"/>
              <a:t> de </a:t>
            </a:r>
            <a:r>
              <a:rPr lang="en-US" sz="1400" dirty="0" err="1" smtClean="0"/>
              <a:t>octubre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77863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Taylor </a:t>
            </a:r>
            <a:r>
              <a:rPr lang="en-US" sz="1400" dirty="0" err="1" smtClean="0"/>
              <a:t>Stutts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quince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veinte</a:t>
            </a:r>
            <a:r>
              <a:rPr lang="en-US" sz="1400" dirty="0" smtClean="0"/>
              <a:t> de </a:t>
            </a:r>
            <a:r>
              <a:rPr lang="en-US" sz="1400" dirty="0" err="1" smtClean="0"/>
              <a:t>agosto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9738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</a:t>
            </a:r>
            <a:r>
              <a:rPr lang="en-US" sz="1400" dirty="0" err="1" smtClean="0"/>
              <a:t>Javan</a:t>
            </a:r>
            <a:r>
              <a:rPr lang="en-US" sz="1400" dirty="0" smtClean="0"/>
              <a:t> Thompson.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cinco</a:t>
            </a:r>
            <a:r>
              <a:rPr lang="en-US" sz="1400" dirty="0" smtClean="0"/>
              <a:t> de </a:t>
            </a:r>
            <a:r>
              <a:rPr lang="en-US" sz="1400" dirty="0" err="1" smtClean="0"/>
              <a:t>enero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28535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2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087" y="558440"/>
            <a:ext cx="5829300" cy="629590"/>
          </a:xfrm>
        </p:spPr>
        <p:txBody>
          <a:bodyPr>
            <a:normAutofit/>
          </a:bodyPr>
          <a:lstStyle/>
          <a:p>
            <a:r>
              <a:rPr lang="en-US" sz="1400" dirty="0" smtClean="0"/>
              <a:t>The following is a Facebook profile, but there are only answers to the questions, complete the questions according to the answers.</a:t>
            </a:r>
            <a:endParaRPr lang="en-US" sz="1400" dirty="0"/>
          </a:p>
        </p:txBody>
      </p:sp>
      <p:pic>
        <p:nvPicPr>
          <p:cNvPr id="4" name="Picture 3" descr="http://4.bp.blogspot.com/-zn1hyey5QUA/UdgJ8rs6KqI/AAAAAAAAAsM/fhCMLUfjvBI/s1600/LOGO-FACEBOOK-ENCUENTRANO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729" y="1890928"/>
            <a:ext cx="3333750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030636" y="394342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llamo</a:t>
            </a:r>
            <a:r>
              <a:rPr lang="en-US" sz="1400" dirty="0" smtClean="0"/>
              <a:t> Christopher Williams.</a:t>
            </a:r>
            <a:endParaRPr lang="en-US" sz="1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34846" y="394342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79" y="1394588"/>
            <a:ext cx="2695575" cy="16954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030636" y="5596814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</a:t>
            </a:r>
            <a:r>
              <a:rPr lang="en-US" sz="1400" dirty="0" err="1"/>
              <a:t>dieciocho</a:t>
            </a:r>
            <a:r>
              <a:rPr lang="en-US" sz="1400" dirty="0"/>
              <a:t> </a:t>
            </a:r>
            <a:r>
              <a:rPr lang="en-US" sz="1400" dirty="0" err="1" smtClean="0"/>
              <a:t>años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4846" y="5596814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045467" y="685423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Vivo </a:t>
            </a:r>
            <a:r>
              <a:rPr lang="en-US" sz="1400" dirty="0" err="1" smtClean="0"/>
              <a:t>en</a:t>
            </a:r>
            <a:r>
              <a:rPr lang="en-US" sz="1400" dirty="0" smtClean="0"/>
              <a:t> Mount Gilead.</a:t>
            </a:r>
            <a:endParaRPr lang="en-US" sz="1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9677" y="685423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045467" y="789657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Trabajo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Food Lion </a:t>
            </a:r>
            <a:r>
              <a:rPr lang="en-US" sz="1400" dirty="0" err="1" smtClean="0"/>
              <a:t>en</a:t>
            </a:r>
            <a:r>
              <a:rPr lang="en-US" sz="1400" dirty="0" smtClean="0"/>
              <a:t> Troy.</a:t>
            </a:r>
            <a:endParaRPr lang="en-US" sz="1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49677" y="789657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045467" y="735839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Tengo</a:t>
            </a:r>
            <a:r>
              <a:rPr lang="en-US" sz="1400" dirty="0" smtClean="0"/>
              <a:t> dos </a:t>
            </a:r>
            <a:r>
              <a:rPr lang="en-US" sz="1400" dirty="0" err="1" smtClean="0"/>
              <a:t>hermanos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49677" y="735839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030636" y="450527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Soy de </a:t>
            </a:r>
            <a:r>
              <a:rPr lang="en-US" sz="1400" dirty="0" err="1"/>
              <a:t>Estados</a:t>
            </a:r>
            <a:r>
              <a:rPr lang="en-US" sz="1400" dirty="0"/>
              <a:t> </a:t>
            </a:r>
            <a:r>
              <a:rPr lang="en-US" sz="1400" dirty="0" err="1"/>
              <a:t>Unidos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34846" y="450527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045467" y="8434749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Estudio</a:t>
            </a:r>
            <a:r>
              <a:rPr lang="en-US" sz="1400" dirty="0" smtClean="0"/>
              <a:t> </a:t>
            </a:r>
            <a:r>
              <a:rPr lang="en-US" sz="1400" dirty="0" err="1" smtClean="0"/>
              <a:t>en</a:t>
            </a:r>
            <a:r>
              <a:rPr lang="en-US" sz="1400" dirty="0" smtClean="0"/>
              <a:t> el </a:t>
            </a:r>
            <a:r>
              <a:rPr lang="en-US" sz="1400" dirty="0" err="1" smtClean="0"/>
              <a:t>colegio</a:t>
            </a:r>
            <a:r>
              <a:rPr lang="en-US" sz="1400" dirty="0" smtClean="0"/>
              <a:t> West Montgomery.</a:t>
            </a:r>
            <a:endParaRPr lang="en-US" sz="1400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49677" y="8434749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045467" y="897292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Me </a:t>
            </a:r>
            <a:r>
              <a:rPr lang="en-US" sz="1400" dirty="0" err="1" smtClean="0"/>
              <a:t>gusta</a:t>
            </a:r>
            <a:r>
              <a:rPr lang="en-US" sz="1400" dirty="0" smtClean="0"/>
              <a:t> </a:t>
            </a:r>
            <a:r>
              <a:rPr lang="en-US" sz="1400" dirty="0" err="1" smtClean="0"/>
              <a:t>bailar</a:t>
            </a:r>
            <a:r>
              <a:rPr lang="en-US" sz="1400" dirty="0" smtClean="0"/>
              <a:t> y </a:t>
            </a:r>
            <a:r>
              <a:rPr lang="en-US" sz="1400" dirty="0" err="1" smtClean="0"/>
              <a:t>hablar</a:t>
            </a:r>
            <a:r>
              <a:rPr lang="en-US" sz="1400" dirty="0" smtClean="0"/>
              <a:t> </a:t>
            </a:r>
            <a:r>
              <a:rPr lang="en-US" sz="1400" dirty="0" err="1" smtClean="0"/>
              <a:t>por</a:t>
            </a:r>
            <a:r>
              <a:rPr lang="en-US" sz="1400" dirty="0" smtClean="0"/>
              <a:t>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..</a:t>
            </a:r>
            <a:endParaRPr lang="en-US" sz="14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49677" y="897292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045467" y="951110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clase</a:t>
            </a:r>
            <a:r>
              <a:rPr lang="en-US" sz="1400" dirty="0" smtClean="0"/>
              <a:t> </a:t>
            </a:r>
            <a:r>
              <a:rPr lang="en-US" sz="1400" dirty="0" err="1" smtClean="0"/>
              <a:t>favorita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la </a:t>
            </a:r>
            <a:r>
              <a:rPr lang="en-US" sz="1400" dirty="0" err="1" smtClean="0"/>
              <a:t>clase</a:t>
            </a:r>
            <a:r>
              <a:rPr lang="en-US" sz="1400" dirty="0" smtClean="0"/>
              <a:t> de arte.</a:t>
            </a:r>
            <a:endParaRPr lang="en-US" sz="1400" dirty="0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249677" y="951110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4045467" y="10587075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</a:t>
            </a:r>
            <a:r>
              <a:rPr lang="en-US" sz="1400" dirty="0" err="1" smtClean="0"/>
              <a:t>es</a:t>
            </a:r>
            <a:r>
              <a:rPr lang="en-US" sz="1400" dirty="0" smtClean="0"/>
              <a:t> </a:t>
            </a:r>
            <a:r>
              <a:rPr lang="en-US" sz="1400" dirty="0" err="1" smtClean="0"/>
              <a:t>inteligente</a:t>
            </a:r>
            <a:r>
              <a:rPr lang="en-US" sz="1400" dirty="0" smtClean="0"/>
              <a:t> y </a:t>
            </a:r>
            <a:r>
              <a:rPr lang="en-US" sz="1400" dirty="0" err="1" smtClean="0"/>
              <a:t>enseña</a:t>
            </a:r>
            <a:r>
              <a:rPr lang="en-US" sz="1400" dirty="0" smtClean="0"/>
              <a:t> </a:t>
            </a:r>
            <a:r>
              <a:rPr lang="en-US" sz="1400" dirty="0" err="1" smtClean="0"/>
              <a:t>muy</a:t>
            </a:r>
            <a:r>
              <a:rPr lang="en-US" sz="1400" dirty="0" smtClean="0"/>
              <a:t> </a:t>
            </a:r>
            <a:r>
              <a:rPr lang="en-US" sz="1400" dirty="0" err="1" smtClean="0"/>
              <a:t>bien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249677" y="10587075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4030636" y="4987627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número</a:t>
            </a:r>
            <a:r>
              <a:rPr lang="en-US" sz="1400" dirty="0" smtClean="0"/>
              <a:t> de </a:t>
            </a:r>
            <a:r>
              <a:rPr lang="en-US" sz="1400" dirty="0" err="1" smtClean="0"/>
              <a:t>teléfono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910-439-6191</a:t>
            </a:r>
            <a:endParaRPr lang="en-US" sz="1400" dirty="0"/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234846" y="4987627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4030636" y="3455523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Hoy </a:t>
            </a:r>
            <a:r>
              <a:rPr lang="en-US" sz="1400" dirty="0" err="1" smtClean="0"/>
              <a:t>es</a:t>
            </a:r>
            <a:r>
              <a:rPr lang="en-US" sz="1400" dirty="0" smtClean="0"/>
              <a:t> el 18 de </a:t>
            </a:r>
            <a:r>
              <a:rPr lang="en-US" sz="1400" dirty="0" err="1" smtClean="0"/>
              <a:t>abril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34846" y="3455523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4045467" y="1112525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¿A las </a:t>
            </a:r>
            <a:r>
              <a:rPr lang="en-US" sz="1400" dirty="0" err="1" smtClean="0"/>
              <a:t>doce</a:t>
            </a:r>
            <a:r>
              <a:rPr lang="en-US" sz="1400" dirty="0" smtClean="0"/>
              <a:t>?  </a:t>
            </a:r>
            <a:r>
              <a:rPr lang="en-US" sz="1400" dirty="0" err="1" smtClean="0"/>
              <a:t>Voy</a:t>
            </a:r>
            <a:r>
              <a:rPr lang="en-US" sz="1400" dirty="0" smtClean="0"/>
              <a:t> a la cafeteria.</a:t>
            </a:r>
            <a:endParaRPr lang="en-US" sz="1400" dirty="0"/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249677" y="1112525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4045467" y="10049088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maestro de arte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Señor</a:t>
            </a:r>
            <a:r>
              <a:rPr lang="en-US" sz="1400" dirty="0" smtClean="0"/>
              <a:t> </a:t>
            </a:r>
            <a:r>
              <a:rPr lang="en-US" sz="1400" dirty="0" err="1" smtClean="0"/>
              <a:t>Beane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249677" y="10049088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36737" y="417609"/>
            <a:ext cx="2931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FECHA __________________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249677" y="445426"/>
            <a:ext cx="317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NOMBRE __________________</a:t>
            </a:r>
            <a:endParaRPr lang="en-US" dirty="0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1837611" y="11665646"/>
            <a:ext cx="3687942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50" dirty="0" smtClean="0"/>
              <a:t>You need at least 12/15 questions to get full credit.</a:t>
            </a:r>
            <a:endParaRPr lang="en-US" sz="1050" dirty="0"/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4030636" y="6218841"/>
            <a:ext cx="2525843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err="1" smtClean="0"/>
              <a:t>Mi</a:t>
            </a:r>
            <a:r>
              <a:rPr lang="en-US" sz="1400" dirty="0" smtClean="0"/>
              <a:t> </a:t>
            </a:r>
            <a:r>
              <a:rPr lang="en-US" sz="1400" dirty="0" err="1" smtClean="0"/>
              <a:t>cumpleaños</a:t>
            </a:r>
            <a:r>
              <a:rPr lang="en-US" sz="1400" dirty="0" smtClean="0"/>
              <a:t> </a:t>
            </a:r>
            <a:r>
              <a:rPr lang="en-US" sz="1400" dirty="0" err="1" smtClean="0"/>
              <a:t>es</a:t>
            </a:r>
            <a:r>
              <a:rPr lang="en-US" sz="1400" dirty="0" smtClean="0"/>
              <a:t> el </a:t>
            </a:r>
            <a:r>
              <a:rPr lang="en-US" sz="1400" dirty="0" err="1" smtClean="0"/>
              <a:t>tres</a:t>
            </a:r>
            <a:r>
              <a:rPr lang="en-US" sz="1400" dirty="0" smtClean="0"/>
              <a:t> de </a:t>
            </a:r>
            <a:r>
              <a:rPr lang="en-US" sz="1400" dirty="0" err="1" smtClean="0"/>
              <a:t>octubre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234846" y="6218841"/>
            <a:ext cx="3649324" cy="402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 smtClean="0"/>
              <a:t>¿_____________________________________?</a:t>
            </a:r>
            <a:endParaRPr lang="en-US" sz="14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116" y="1667090"/>
            <a:ext cx="5715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8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5804</Words>
  <Application>Microsoft Office PowerPoint</Application>
  <PresentationFormat>Widescreen</PresentationFormat>
  <Paragraphs>1258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  <vt:lpstr>The following is a Facebook profile, but there are only answers to the questions, complete the questions according to the answers.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Persin</dc:creator>
  <cp:lastModifiedBy>Richard Persin</cp:lastModifiedBy>
  <cp:revision>84</cp:revision>
  <cp:lastPrinted>2016-04-18T00:46:25Z</cp:lastPrinted>
  <dcterms:created xsi:type="dcterms:W3CDTF">2016-04-18T00:27:43Z</dcterms:created>
  <dcterms:modified xsi:type="dcterms:W3CDTF">2016-04-18T01:48:59Z</dcterms:modified>
</cp:coreProperties>
</file>