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24" autoAdjust="0"/>
    <p:restoredTop sz="94660"/>
  </p:normalViewPr>
  <p:slideViewPr>
    <p:cSldViewPr snapToGrid="0">
      <p:cViewPr>
        <p:scale>
          <a:sx n="70" d="100"/>
          <a:sy n="70" d="100"/>
        </p:scale>
        <p:origin x="1098" y="10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B10A9-1789-415F-A883-661E0E805204}" type="datetimeFigureOut">
              <a:rPr lang="en-US" smtClean="0"/>
              <a:t>9/27/2015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A5D57-F5AC-4F70-B4AD-14444759C0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4315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B10A9-1789-415F-A883-661E0E805204}" type="datetimeFigureOut">
              <a:rPr lang="en-US" smtClean="0"/>
              <a:t>9/27/2015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A5D57-F5AC-4F70-B4AD-14444759C0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4905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B10A9-1789-415F-A883-661E0E805204}" type="datetimeFigureOut">
              <a:rPr lang="en-US" smtClean="0"/>
              <a:t>9/27/2015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A5D57-F5AC-4F70-B4AD-14444759C0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14588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B10A9-1789-415F-A883-661E0E805204}" type="datetimeFigureOut">
              <a:rPr lang="en-US" smtClean="0"/>
              <a:t>9/27/2015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A5D57-F5AC-4F70-B4AD-14444759C0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744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B10A9-1789-415F-A883-661E0E805204}" type="datetimeFigureOut">
              <a:rPr lang="en-US" smtClean="0"/>
              <a:t>9/27/2015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A5D57-F5AC-4F70-B4AD-14444759C0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6622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B10A9-1789-415F-A883-661E0E805204}" type="datetimeFigureOut">
              <a:rPr lang="en-US" smtClean="0"/>
              <a:t>9/27/2015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A5D57-F5AC-4F70-B4AD-14444759C0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27718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B10A9-1789-415F-A883-661E0E805204}" type="datetimeFigureOut">
              <a:rPr lang="en-US" smtClean="0"/>
              <a:t>9/27/2015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A5D57-F5AC-4F70-B4AD-14444759C0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627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B10A9-1789-415F-A883-661E0E805204}" type="datetimeFigureOut">
              <a:rPr lang="en-US" smtClean="0"/>
              <a:t>9/27/2015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A5D57-F5AC-4F70-B4AD-14444759C0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23883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B10A9-1789-415F-A883-661E0E805204}" type="datetimeFigureOut">
              <a:rPr lang="en-US" smtClean="0"/>
              <a:t>9/27/2015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A5D57-F5AC-4F70-B4AD-14444759C0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4271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B10A9-1789-415F-A883-661E0E805204}" type="datetimeFigureOut">
              <a:rPr lang="en-US" smtClean="0"/>
              <a:t>9/27/2015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A5D57-F5AC-4F70-B4AD-14444759C0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88627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B10A9-1789-415F-A883-661E0E805204}" type="datetimeFigureOut">
              <a:rPr lang="en-US" smtClean="0"/>
              <a:t>9/27/2015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A5D57-F5AC-4F70-B4AD-14444759C0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91910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B10A9-1789-415F-A883-661E0E805204}" type="datetimeFigureOut">
              <a:rPr lang="en-US" smtClean="0"/>
              <a:t>9/27/2015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FA5D57-F5AC-4F70-B4AD-14444759C0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1208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978447" y="95024"/>
            <a:ext cx="3756991" cy="3150632"/>
          </a:xfrm>
          <a:prstGeom prst="rect">
            <a:avLst/>
          </a:prstGeom>
          <a:noFill/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956894" y="0"/>
            <a:ext cx="3756991" cy="3150632"/>
          </a:xfrm>
          <a:prstGeom prst="rect">
            <a:avLst/>
          </a:prstGeom>
          <a:noFill/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1359" y="386782"/>
            <a:ext cx="2954045" cy="2224088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6928" y="386782"/>
            <a:ext cx="2954045" cy="2224088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247640" y="2763270"/>
            <a:ext cx="12186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DESAYUNO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9184648" y="2781300"/>
            <a:ext cx="12186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DESAYUNO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4113972" y="3537414"/>
            <a:ext cx="3756991" cy="3150632"/>
          </a:xfrm>
          <a:prstGeom prst="rect">
            <a:avLst/>
          </a:prstGeom>
          <a:noFill/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6" name="Group 25"/>
          <p:cNvGrpSpPr/>
          <p:nvPr/>
        </p:nvGrpSpPr>
        <p:grpSpPr>
          <a:xfrm>
            <a:off x="0" y="-144463"/>
            <a:ext cx="3756991" cy="3295095"/>
            <a:chOff x="0" y="-144463"/>
            <a:chExt cx="3756991" cy="3295095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42912" y="404812"/>
              <a:ext cx="2954045" cy="2224088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1123950" y="2781300"/>
              <a:ext cx="12186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DESAYUNO</a:t>
              </a:r>
              <a:endParaRPr lang="en-US" dirty="0"/>
            </a:p>
          </p:txBody>
        </p:sp>
        <p:sp>
          <p:nvSpPr>
            <p:cNvPr id="6" name="Rectangle 5"/>
            <p:cNvSpPr/>
            <p:nvPr/>
          </p:nvSpPr>
          <p:spPr>
            <a:xfrm>
              <a:off x="0" y="0"/>
              <a:ext cx="3756991" cy="3150632"/>
            </a:xfrm>
            <a:prstGeom prst="rect">
              <a:avLst/>
            </a:prstGeom>
            <a:noFill/>
            <a:ln w="317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AutoShape 2" descr="Image result for LUNCH"/>
            <p:cNvSpPr>
              <a:spLocks noChangeAspect="1" noChangeArrowheads="1"/>
            </p:cNvSpPr>
            <p:nvPr/>
          </p:nvSpPr>
          <p:spPr bwMode="auto">
            <a:xfrm>
              <a:off x="155575" y="-144463"/>
              <a:ext cx="304800" cy="3048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9" name="Rectangle 18"/>
          <p:cNvSpPr/>
          <p:nvPr/>
        </p:nvSpPr>
        <p:spPr>
          <a:xfrm>
            <a:off x="8250223" y="3494790"/>
            <a:ext cx="3756991" cy="3150632"/>
          </a:xfrm>
          <a:prstGeom prst="rect">
            <a:avLst/>
          </a:prstGeom>
          <a:noFill/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2491" y="3896404"/>
            <a:ext cx="2628900" cy="1743075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42073" y="3896404"/>
            <a:ext cx="2628900" cy="1743075"/>
          </a:xfrm>
          <a:prstGeom prst="rect">
            <a:avLst/>
          </a:prstGeom>
        </p:spPr>
      </p:pic>
      <p:grpSp>
        <p:nvGrpSpPr>
          <p:cNvPr id="27" name="Group 26"/>
          <p:cNvGrpSpPr/>
          <p:nvPr/>
        </p:nvGrpSpPr>
        <p:grpSpPr>
          <a:xfrm>
            <a:off x="0" y="3494790"/>
            <a:ext cx="3756991" cy="3150632"/>
            <a:chOff x="0" y="3494790"/>
            <a:chExt cx="3756991" cy="3150632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64045" y="3889543"/>
              <a:ext cx="2628900" cy="1743075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3494790"/>
              <a:ext cx="3756991" cy="3150632"/>
            </a:xfrm>
            <a:prstGeom prst="rect">
              <a:avLst/>
            </a:prstGeom>
            <a:noFill/>
            <a:ln w="317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10632" y="5920755"/>
              <a:ext cx="12543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ALMUERZO</a:t>
              </a:r>
              <a:endParaRPr lang="en-US" dirty="0"/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5211861" y="6073186"/>
            <a:ext cx="12543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ALMUERZO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9501527" y="5997217"/>
            <a:ext cx="12543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ALMUERZO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6863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978447" y="95024"/>
            <a:ext cx="3756991" cy="3150632"/>
          </a:xfrm>
          <a:prstGeom prst="rect">
            <a:avLst/>
          </a:prstGeom>
          <a:noFill/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956894" y="0"/>
            <a:ext cx="3756991" cy="3150632"/>
          </a:xfrm>
          <a:prstGeom prst="rect">
            <a:avLst/>
          </a:prstGeom>
          <a:noFill/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4113972" y="3537414"/>
            <a:ext cx="3756991" cy="3150632"/>
          </a:xfrm>
          <a:prstGeom prst="rect">
            <a:avLst/>
          </a:prstGeom>
          <a:noFill/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8250223" y="3494790"/>
            <a:ext cx="3756991" cy="3150632"/>
          </a:xfrm>
          <a:prstGeom prst="rect">
            <a:avLst/>
          </a:prstGeom>
          <a:noFill/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0" y="3494790"/>
            <a:ext cx="3756991" cy="3150632"/>
          </a:xfrm>
          <a:prstGeom prst="rect">
            <a:avLst/>
          </a:prstGeom>
          <a:noFill/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4602" y="579478"/>
            <a:ext cx="2628900" cy="174307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04112" y="519112"/>
            <a:ext cx="2628900" cy="1743075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0" y="-144463"/>
            <a:ext cx="3756991" cy="3295095"/>
            <a:chOff x="0" y="-144463"/>
            <a:chExt cx="3756991" cy="3295095"/>
          </a:xfrm>
        </p:grpSpPr>
        <p:sp>
          <p:nvSpPr>
            <p:cNvPr id="6" name="Rectangle 5"/>
            <p:cNvSpPr/>
            <p:nvPr/>
          </p:nvSpPr>
          <p:spPr>
            <a:xfrm>
              <a:off x="0" y="0"/>
              <a:ext cx="3756991" cy="3150632"/>
            </a:xfrm>
            <a:prstGeom prst="rect">
              <a:avLst/>
            </a:prstGeom>
            <a:noFill/>
            <a:ln w="317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AutoShape 2" descr="Image result for LUNCH"/>
            <p:cNvSpPr>
              <a:spLocks noChangeAspect="1" noChangeArrowheads="1"/>
            </p:cNvSpPr>
            <p:nvPr/>
          </p:nvSpPr>
          <p:spPr bwMode="auto">
            <a:xfrm>
              <a:off x="155575" y="-144463"/>
              <a:ext cx="304800" cy="3048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64045" y="519113"/>
              <a:ext cx="2628900" cy="1743075"/>
            </a:xfrm>
            <a:prstGeom prst="rect">
              <a:avLst/>
            </a:prstGeom>
          </p:spPr>
        </p:pic>
        <p:sp>
          <p:nvSpPr>
            <p:cNvPr id="26" name="TextBox 25"/>
            <p:cNvSpPr txBox="1"/>
            <p:nvPr/>
          </p:nvSpPr>
          <p:spPr>
            <a:xfrm>
              <a:off x="1310632" y="2507407"/>
              <a:ext cx="70243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CENA</a:t>
              </a:r>
              <a:endParaRPr lang="en-US" dirty="0"/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5255935" y="2631423"/>
            <a:ext cx="702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CENA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9484171" y="2619925"/>
            <a:ext cx="702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CENA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645" y="4041167"/>
            <a:ext cx="2133600" cy="2143125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5667" y="3998543"/>
            <a:ext cx="2133600" cy="2143125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61918" y="3998542"/>
            <a:ext cx="2133600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622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3756991" cy="3150632"/>
          </a:xfrm>
          <a:prstGeom prst="rect">
            <a:avLst/>
          </a:prstGeom>
          <a:noFill/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978447" y="95024"/>
            <a:ext cx="3756991" cy="3150632"/>
          </a:xfrm>
          <a:prstGeom prst="rect">
            <a:avLst/>
          </a:prstGeom>
          <a:noFill/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956894" y="0"/>
            <a:ext cx="3756991" cy="3150632"/>
          </a:xfrm>
          <a:prstGeom prst="rect">
            <a:avLst/>
          </a:prstGeom>
          <a:noFill/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4113972" y="3537414"/>
            <a:ext cx="3756991" cy="3150632"/>
          </a:xfrm>
          <a:prstGeom prst="rect">
            <a:avLst/>
          </a:prstGeom>
          <a:noFill/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AutoShape 2" descr="Image result for LUNCH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8250223" y="3494790"/>
            <a:ext cx="3756991" cy="3150632"/>
          </a:xfrm>
          <a:prstGeom prst="rect">
            <a:avLst/>
          </a:prstGeom>
          <a:noFill/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0" y="3494790"/>
            <a:ext cx="3756991" cy="3150632"/>
          </a:xfrm>
          <a:prstGeom prst="rect">
            <a:avLst/>
          </a:prstGeom>
          <a:noFill/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1310632" y="2507407"/>
            <a:ext cx="11572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COMPRAR</a:t>
            </a:r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5255935" y="2631423"/>
            <a:ext cx="11572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COMPRAR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9484171" y="2619925"/>
            <a:ext cx="11572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COMPRAR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037" y="324086"/>
            <a:ext cx="2447925" cy="1866900"/>
          </a:xfrm>
          <a:prstGeom prst="rect">
            <a:avLst/>
          </a:prstGeom>
        </p:spPr>
      </p:pic>
      <p:sp>
        <p:nvSpPr>
          <p:cNvPr id="5" name="AutoShape 2" descr="Image result for comprar"/>
          <p:cNvSpPr>
            <a:spLocks noChangeAspect="1" noChangeArrowheads="1"/>
          </p:cNvSpPr>
          <p:nvPr/>
        </p:nvSpPr>
        <p:spPr bwMode="auto">
          <a:xfrm>
            <a:off x="4314480" y="25069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831" y="262508"/>
            <a:ext cx="2447925" cy="1866900"/>
          </a:xfrm>
          <a:prstGeom prst="rect">
            <a:avLst/>
          </a:prstGeom>
        </p:spPr>
      </p:pic>
      <p:sp>
        <p:nvSpPr>
          <p:cNvPr id="22" name="AutoShape 2" descr="Image result for comprar"/>
          <p:cNvSpPr>
            <a:spLocks noChangeAspect="1" noChangeArrowheads="1"/>
          </p:cNvSpPr>
          <p:nvPr/>
        </p:nvSpPr>
        <p:spPr bwMode="auto">
          <a:xfrm>
            <a:off x="335274" y="-36509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0940" y="390908"/>
            <a:ext cx="2447925" cy="1866900"/>
          </a:xfrm>
          <a:prstGeom prst="rect">
            <a:avLst/>
          </a:prstGeom>
        </p:spPr>
      </p:pic>
      <p:sp>
        <p:nvSpPr>
          <p:cNvPr id="24" name="AutoShape 2" descr="Image result for comprar"/>
          <p:cNvSpPr>
            <a:spLocks noChangeAspect="1" noChangeArrowheads="1"/>
          </p:cNvSpPr>
          <p:nvPr/>
        </p:nvSpPr>
        <p:spPr bwMode="auto">
          <a:xfrm>
            <a:off x="8514383" y="9189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2806" y="3855740"/>
            <a:ext cx="2266950" cy="20193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0132" y="3840091"/>
            <a:ext cx="2266950" cy="20193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29316" y="3867387"/>
            <a:ext cx="2266950" cy="201930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1284893" y="6096013"/>
            <a:ext cx="13108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DESCANSAR</a:t>
            </a:r>
            <a:endParaRPr lang="en-US" dirty="0"/>
          </a:p>
        </p:txBody>
      </p:sp>
      <p:sp>
        <p:nvSpPr>
          <p:cNvPr id="32" name="TextBox 31"/>
          <p:cNvSpPr txBox="1"/>
          <p:nvPr/>
        </p:nvSpPr>
        <p:spPr>
          <a:xfrm>
            <a:off x="5253562" y="6171535"/>
            <a:ext cx="13108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DESCANSAR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9407355" y="6096013"/>
            <a:ext cx="13108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DESCANSAR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0607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3756991" cy="3150632"/>
          </a:xfrm>
          <a:prstGeom prst="rect">
            <a:avLst/>
          </a:prstGeom>
          <a:noFill/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978447" y="95024"/>
            <a:ext cx="3756991" cy="3150632"/>
          </a:xfrm>
          <a:prstGeom prst="rect">
            <a:avLst/>
          </a:prstGeom>
          <a:noFill/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956894" y="0"/>
            <a:ext cx="3756991" cy="3150632"/>
          </a:xfrm>
          <a:prstGeom prst="rect">
            <a:avLst/>
          </a:prstGeom>
          <a:noFill/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4113972" y="3537414"/>
            <a:ext cx="3756991" cy="3150632"/>
          </a:xfrm>
          <a:prstGeom prst="rect">
            <a:avLst/>
          </a:prstGeom>
          <a:noFill/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AutoShape 2" descr="Image result for LUNCH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8250223" y="3494790"/>
            <a:ext cx="3756991" cy="3150632"/>
          </a:xfrm>
          <a:prstGeom prst="rect">
            <a:avLst/>
          </a:prstGeom>
          <a:noFill/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0" y="3494790"/>
            <a:ext cx="3756991" cy="3150632"/>
          </a:xfrm>
          <a:prstGeom prst="rect">
            <a:avLst/>
          </a:prstGeom>
          <a:noFill/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1310632" y="2507407"/>
            <a:ext cx="12103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MERIENDA</a:t>
            </a:r>
            <a:endParaRPr lang="en-US" dirty="0"/>
          </a:p>
        </p:txBody>
      </p:sp>
      <p:sp>
        <p:nvSpPr>
          <p:cNvPr id="5" name="AutoShape 2" descr="Image result for comprar"/>
          <p:cNvSpPr>
            <a:spLocks noChangeAspect="1" noChangeArrowheads="1"/>
          </p:cNvSpPr>
          <p:nvPr/>
        </p:nvSpPr>
        <p:spPr bwMode="auto">
          <a:xfrm>
            <a:off x="4314480" y="25069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AutoShape 2" descr="Image result for comprar"/>
          <p:cNvSpPr>
            <a:spLocks noChangeAspect="1" noChangeArrowheads="1"/>
          </p:cNvSpPr>
          <p:nvPr/>
        </p:nvSpPr>
        <p:spPr bwMode="auto">
          <a:xfrm>
            <a:off x="335274" y="-36509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AutoShape 2" descr="Image result for comprar"/>
          <p:cNvSpPr>
            <a:spLocks noChangeAspect="1" noChangeArrowheads="1"/>
          </p:cNvSpPr>
          <p:nvPr/>
        </p:nvSpPr>
        <p:spPr bwMode="auto">
          <a:xfrm>
            <a:off x="8514383" y="9189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806" y="3855740"/>
            <a:ext cx="2266950" cy="20193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0132" y="3840091"/>
            <a:ext cx="2266950" cy="20193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29316" y="3867387"/>
            <a:ext cx="2266950" cy="201930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1284893" y="6096013"/>
            <a:ext cx="13108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DESCANSAR</a:t>
            </a:r>
            <a:endParaRPr lang="en-US" dirty="0"/>
          </a:p>
        </p:txBody>
      </p:sp>
      <p:sp>
        <p:nvSpPr>
          <p:cNvPr id="32" name="TextBox 31"/>
          <p:cNvSpPr txBox="1"/>
          <p:nvPr/>
        </p:nvSpPr>
        <p:spPr>
          <a:xfrm>
            <a:off x="5253562" y="6171535"/>
            <a:ext cx="13108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DESCANSAR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9407355" y="6096013"/>
            <a:ext cx="13108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DESCANSAR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639" y="412755"/>
            <a:ext cx="2619375" cy="174307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9280" y="532022"/>
            <a:ext cx="2619375" cy="174307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3677" y="423892"/>
            <a:ext cx="2619375" cy="1743075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5354038" y="2590319"/>
            <a:ext cx="12103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MERIENDA</a:t>
            </a:r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9230191" y="2551389"/>
            <a:ext cx="12103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MERIENDA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8528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3756991" cy="3150632"/>
          </a:xfrm>
          <a:prstGeom prst="rect">
            <a:avLst/>
          </a:prstGeom>
          <a:noFill/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978447" y="95024"/>
            <a:ext cx="3756991" cy="3150632"/>
          </a:xfrm>
          <a:prstGeom prst="rect">
            <a:avLst/>
          </a:prstGeom>
          <a:noFill/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956894" y="0"/>
            <a:ext cx="3756991" cy="3150632"/>
          </a:xfrm>
          <a:prstGeom prst="rect">
            <a:avLst/>
          </a:prstGeom>
          <a:noFill/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4113972" y="3537414"/>
            <a:ext cx="3756991" cy="3150632"/>
          </a:xfrm>
          <a:prstGeom prst="rect">
            <a:avLst/>
          </a:prstGeom>
          <a:noFill/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AutoShape 2" descr="Image result for LUNCH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8250223" y="3494790"/>
            <a:ext cx="3756991" cy="3150632"/>
          </a:xfrm>
          <a:prstGeom prst="rect">
            <a:avLst/>
          </a:prstGeom>
          <a:noFill/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1233838" y="2501384"/>
            <a:ext cx="14039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Beber</a:t>
            </a:r>
            <a:r>
              <a:rPr lang="en-US" dirty="0" smtClean="0"/>
              <a:t>/</a:t>
            </a:r>
            <a:r>
              <a:rPr lang="en-US" dirty="0" err="1" smtClean="0"/>
              <a:t>tomar</a:t>
            </a:r>
            <a:endParaRPr lang="en-US" dirty="0"/>
          </a:p>
        </p:txBody>
      </p:sp>
      <p:sp>
        <p:nvSpPr>
          <p:cNvPr id="5" name="AutoShape 2" descr="Image result for comprar"/>
          <p:cNvSpPr>
            <a:spLocks noChangeAspect="1" noChangeArrowheads="1"/>
          </p:cNvSpPr>
          <p:nvPr/>
        </p:nvSpPr>
        <p:spPr bwMode="auto">
          <a:xfrm>
            <a:off x="4314480" y="25069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AutoShape 2" descr="Image result for comprar"/>
          <p:cNvSpPr>
            <a:spLocks noChangeAspect="1" noChangeArrowheads="1"/>
          </p:cNvSpPr>
          <p:nvPr/>
        </p:nvSpPr>
        <p:spPr bwMode="auto">
          <a:xfrm>
            <a:off x="335274" y="-36509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AutoShape 2" descr="Image result for comprar"/>
          <p:cNvSpPr>
            <a:spLocks noChangeAspect="1" noChangeArrowheads="1"/>
          </p:cNvSpPr>
          <p:nvPr/>
        </p:nvSpPr>
        <p:spPr bwMode="auto">
          <a:xfrm>
            <a:off x="8514383" y="9189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593" y="288215"/>
            <a:ext cx="2619375" cy="174307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9280" y="329870"/>
            <a:ext cx="2619375" cy="174307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66644" y="382249"/>
            <a:ext cx="2619375" cy="1743075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5145069" y="2524093"/>
            <a:ext cx="14039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Beber</a:t>
            </a:r>
            <a:r>
              <a:rPr lang="en-US" dirty="0" smtClean="0"/>
              <a:t>/</a:t>
            </a:r>
            <a:r>
              <a:rPr lang="en-US" dirty="0" err="1" smtClean="0"/>
              <a:t>tomar</a:t>
            </a:r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9184638" y="2551389"/>
            <a:ext cx="14039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Beber</a:t>
            </a:r>
            <a:r>
              <a:rPr lang="en-US" dirty="0" smtClean="0"/>
              <a:t>/</a:t>
            </a:r>
            <a:r>
              <a:rPr lang="en-US" dirty="0" err="1" smtClean="0"/>
              <a:t>tomar</a:t>
            </a:r>
            <a:endParaRPr lang="en-US" dirty="0"/>
          </a:p>
        </p:txBody>
      </p:sp>
      <p:grpSp>
        <p:nvGrpSpPr>
          <p:cNvPr id="18" name="Group 17"/>
          <p:cNvGrpSpPr/>
          <p:nvPr/>
        </p:nvGrpSpPr>
        <p:grpSpPr>
          <a:xfrm>
            <a:off x="0" y="3494790"/>
            <a:ext cx="3756991" cy="3150632"/>
            <a:chOff x="0" y="3494790"/>
            <a:chExt cx="3756991" cy="3150632"/>
          </a:xfrm>
        </p:grpSpPr>
        <p:sp>
          <p:nvSpPr>
            <p:cNvPr id="20" name="Rectangle 19"/>
            <p:cNvSpPr/>
            <p:nvPr/>
          </p:nvSpPr>
          <p:spPr>
            <a:xfrm>
              <a:off x="0" y="3494790"/>
              <a:ext cx="3756991" cy="3150632"/>
            </a:xfrm>
            <a:prstGeom prst="rect">
              <a:avLst/>
            </a:prstGeom>
            <a:noFill/>
            <a:ln w="317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939654" y="6009628"/>
              <a:ext cx="16980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¿</a:t>
              </a:r>
              <a:r>
                <a:rPr lang="en-US" dirty="0" err="1" smtClean="0"/>
                <a:t>Qué</a:t>
              </a:r>
              <a:r>
                <a:rPr lang="en-US" dirty="0" smtClean="0"/>
                <a:t> </a:t>
              </a:r>
              <a:r>
                <a:rPr lang="en-US" dirty="0" err="1" smtClean="0"/>
                <a:t>quieres</a:t>
              </a:r>
              <a:r>
                <a:rPr lang="en-US" dirty="0" smtClean="0"/>
                <a:t>…?</a:t>
              </a:r>
              <a:endParaRPr lang="en-US" dirty="0"/>
            </a:p>
          </p:txBody>
        </p:sp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99818" y="4180859"/>
              <a:ext cx="2871950" cy="1162050"/>
            </a:xfrm>
            <a:prstGeom prst="rect">
              <a:avLst/>
            </a:prstGeom>
          </p:spPr>
        </p:pic>
      </p:grpSp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8493" y="4184569"/>
            <a:ext cx="2871465" cy="115834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38319" y="4216232"/>
            <a:ext cx="2871465" cy="1158340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5079920" y="6009628"/>
            <a:ext cx="16980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¿</a:t>
            </a:r>
            <a:r>
              <a:rPr lang="en-US" dirty="0" err="1" smtClean="0"/>
              <a:t>Qué</a:t>
            </a:r>
            <a:r>
              <a:rPr lang="en-US" dirty="0" smtClean="0"/>
              <a:t> </a:t>
            </a:r>
            <a:r>
              <a:rPr lang="en-US" dirty="0" err="1" smtClean="0"/>
              <a:t>quieres</a:t>
            </a:r>
            <a:r>
              <a:rPr lang="en-US" dirty="0" smtClean="0"/>
              <a:t>…?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9184638" y="6007838"/>
            <a:ext cx="16980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¿</a:t>
            </a:r>
            <a:r>
              <a:rPr lang="en-US" dirty="0" err="1" smtClean="0"/>
              <a:t>Qué</a:t>
            </a:r>
            <a:r>
              <a:rPr lang="en-US" dirty="0" smtClean="0"/>
              <a:t> </a:t>
            </a:r>
            <a:r>
              <a:rPr lang="en-US" dirty="0" err="1" smtClean="0"/>
              <a:t>quieres</a:t>
            </a:r>
            <a:r>
              <a:rPr lang="en-US" dirty="0" smtClean="0"/>
              <a:t>…?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4437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3756991" cy="3150632"/>
          </a:xfrm>
          <a:prstGeom prst="rect">
            <a:avLst/>
          </a:prstGeom>
          <a:noFill/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978447" y="95024"/>
            <a:ext cx="3756991" cy="3150632"/>
          </a:xfrm>
          <a:prstGeom prst="rect">
            <a:avLst/>
          </a:prstGeom>
          <a:noFill/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956894" y="0"/>
            <a:ext cx="3756991" cy="3150632"/>
          </a:xfrm>
          <a:prstGeom prst="rect">
            <a:avLst/>
          </a:prstGeom>
          <a:noFill/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4113972" y="3537414"/>
            <a:ext cx="3756991" cy="3150632"/>
          </a:xfrm>
          <a:prstGeom prst="rect">
            <a:avLst/>
          </a:prstGeom>
          <a:noFill/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AutoShape 2" descr="Image result for LUNCH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8250223" y="3494790"/>
            <a:ext cx="3756991" cy="3150632"/>
          </a:xfrm>
          <a:prstGeom prst="rect">
            <a:avLst/>
          </a:prstGeom>
          <a:noFill/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1416341" y="2412870"/>
            <a:ext cx="5457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Cita</a:t>
            </a:r>
            <a:endParaRPr lang="en-US" dirty="0"/>
          </a:p>
        </p:txBody>
      </p:sp>
      <p:sp>
        <p:nvSpPr>
          <p:cNvPr id="5" name="AutoShape 2" descr="Image result for comprar"/>
          <p:cNvSpPr>
            <a:spLocks noChangeAspect="1" noChangeArrowheads="1"/>
          </p:cNvSpPr>
          <p:nvPr/>
        </p:nvSpPr>
        <p:spPr bwMode="auto">
          <a:xfrm>
            <a:off x="4314480" y="25069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AutoShape 2" descr="Image result for comprar"/>
          <p:cNvSpPr>
            <a:spLocks noChangeAspect="1" noChangeArrowheads="1"/>
          </p:cNvSpPr>
          <p:nvPr/>
        </p:nvSpPr>
        <p:spPr bwMode="auto">
          <a:xfrm>
            <a:off x="335274" y="-36509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AutoShape 2" descr="Image result for comprar"/>
          <p:cNvSpPr>
            <a:spLocks noChangeAspect="1" noChangeArrowheads="1"/>
          </p:cNvSpPr>
          <p:nvPr/>
        </p:nvSpPr>
        <p:spPr bwMode="auto">
          <a:xfrm>
            <a:off x="8514383" y="9189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368" y="412755"/>
            <a:ext cx="2819400" cy="1533525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5014" y="542796"/>
            <a:ext cx="2819400" cy="1533525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5689" y="412755"/>
            <a:ext cx="2819400" cy="1533525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5446740" y="2595980"/>
            <a:ext cx="5457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Cita</a:t>
            </a:r>
            <a:endParaRPr lang="en-US" dirty="0"/>
          </a:p>
        </p:txBody>
      </p:sp>
      <p:sp>
        <p:nvSpPr>
          <p:cNvPr id="32" name="TextBox 31"/>
          <p:cNvSpPr txBox="1"/>
          <p:nvPr/>
        </p:nvSpPr>
        <p:spPr>
          <a:xfrm>
            <a:off x="9525114" y="2522393"/>
            <a:ext cx="5457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Cita</a:t>
            </a:r>
            <a:endParaRPr lang="en-US" dirty="0"/>
          </a:p>
        </p:txBody>
      </p:sp>
      <p:grpSp>
        <p:nvGrpSpPr>
          <p:cNvPr id="18" name="Group 17"/>
          <p:cNvGrpSpPr/>
          <p:nvPr/>
        </p:nvGrpSpPr>
        <p:grpSpPr>
          <a:xfrm>
            <a:off x="0" y="3494790"/>
            <a:ext cx="3756991" cy="3150632"/>
            <a:chOff x="0" y="3494790"/>
            <a:chExt cx="3756991" cy="3150632"/>
          </a:xfrm>
        </p:grpSpPr>
        <p:sp>
          <p:nvSpPr>
            <p:cNvPr id="20" name="Rectangle 19"/>
            <p:cNvSpPr/>
            <p:nvPr/>
          </p:nvSpPr>
          <p:spPr>
            <a:xfrm>
              <a:off x="0" y="3494790"/>
              <a:ext cx="3756991" cy="3150632"/>
            </a:xfrm>
            <a:prstGeom prst="rect">
              <a:avLst/>
            </a:prstGeom>
            <a:noFill/>
            <a:ln w="317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4412" y="3828284"/>
              <a:ext cx="2466975" cy="1847850"/>
            </a:xfrm>
            <a:prstGeom prst="rect">
              <a:avLst/>
            </a:prstGeom>
          </p:spPr>
        </p:pic>
      </p:grp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7439" y="3870020"/>
            <a:ext cx="2466975" cy="184785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11432" y="3891736"/>
            <a:ext cx="2466975" cy="184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2568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978447" y="95024"/>
            <a:ext cx="3756991" cy="3150632"/>
          </a:xfrm>
          <a:prstGeom prst="rect">
            <a:avLst/>
          </a:prstGeom>
          <a:noFill/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956894" y="0"/>
            <a:ext cx="3756991" cy="3150632"/>
          </a:xfrm>
          <a:prstGeom prst="rect">
            <a:avLst/>
          </a:prstGeom>
          <a:noFill/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utoShape 2" descr="Image result for comprar"/>
          <p:cNvSpPr>
            <a:spLocks noChangeAspect="1" noChangeArrowheads="1"/>
          </p:cNvSpPr>
          <p:nvPr/>
        </p:nvSpPr>
        <p:spPr bwMode="auto">
          <a:xfrm>
            <a:off x="4314480" y="25069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AutoShape 2" descr="Image result for comprar"/>
          <p:cNvSpPr>
            <a:spLocks noChangeAspect="1" noChangeArrowheads="1"/>
          </p:cNvSpPr>
          <p:nvPr/>
        </p:nvSpPr>
        <p:spPr bwMode="auto">
          <a:xfrm>
            <a:off x="8514383" y="9189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9280" y="458261"/>
            <a:ext cx="2466975" cy="1857375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66783" y="350934"/>
            <a:ext cx="2466975" cy="1857375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0" y="0"/>
            <a:ext cx="3756991" cy="3150632"/>
            <a:chOff x="0" y="0"/>
            <a:chExt cx="3756991" cy="3150632"/>
          </a:xfrm>
        </p:grpSpPr>
        <p:sp>
          <p:nvSpPr>
            <p:cNvPr id="6" name="Rectangle 5"/>
            <p:cNvSpPr/>
            <p:nvPr/>
          </p:nvSpPr>
          <p:spPr>
            <a:xfrm>
              <a:off x="0" y="0"/>
              <a:ext cx="3756991" cy="3150632"/>
            </a:xfrm>
            <a:prstGeom prst="rect">
              <a:avLst/>
            </a:prstGeom>
            <a:noFill/>
            <a:ln w="317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45007" y="601786"/>
              <a:ext cx="2466975" cy="1857375"/>
            </a:xfrm>
            <a:prstGeom prst="rect">
              <a:avLst/>
            </a:prstGeom>
          </p:spPr>
        </p:pic>
        <p:sp>
          <p:nvSpPr>
            <p:cNvPr id="30" name="TextBox 29"/>
            <p:cNvSpPr txBox="1"/>
            <p:nvPr/>
          </p:nvSpPr>
          <p:spPr>
            <a:xfrm>
              <a:off x="1334885" y="2603624"/>
              <a:ext cx="108722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El </a:t>
              </a:r>
              <a:r>
                <a:rPr lang="en-US" dirty="0" err="1" smtClean="0"/>
                <a:t>horario</a:t>
              </a:r>
              <a:endParaRPr lang="en-US" dirty="0"/>
            </a:p>
          </p:txBody>
        </p:sp>
      </p:grpSp>
      <p:sp>
        <p:nvSpPr>
          <p:cNvPr id="31" name="TextBox 30"/>
          <p:cNvSpPr txBox="1"/>
          <p:nvPr/>
        </p:nvSpPr>
        <p:spPr>
          <a:xfrm>
            <a:off x="5292489" y="2678873"/>
            <a:ext cx="10872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El </a:t>
            </a:r>
            <a:r>
              <a:rPr lang="en-US" dirty="0" err="1" smtClean="0"/>
              <a:t>horario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9173713" y="2603624"/>
            <a:ext cx="10872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El </a:t>
            </a:r>
            <a:r>
              <a:rPr lang="en-US" dirty="0" err="1" smtClean="0"/>
              <a:t>horario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484126"/>
            <a:ext cx="3785944" cy="3389670"/>
          </a:xfrm>
          <a:prstGeom prst="rect">
            <a:avLst/>
          </a:prstGeom>
        </p:spPr>
      </p:pic>
      <p:grpSp>
        <p:nvGrpSpPr>
          <p:cNvPr id="34" name="Group 33"/>
          <p:cNvGrpSpPr/>
          <p:nvPr/>
        </p:nvGrpSpPr>
        <p:grpSpPr>
          <a:xfrm>
            <a:off x="3978447" y="3632545"/>
            <a:ext cx="3756991" cy="3150632"/>
            <a:chOff x="0" y="0"/>
            <a:chExt cx="3756991" cy="3150632"/>
          </a:xfrm>
        </p:grpSpPr>
        <p:sp>
          <p:nvSpPr>
            <p:cNvPr id="35" name="Rectangle 34"/>
            <p:cNvSpPr/>
            <p:nvPr/>
          </p:nvSpPr>
          <p:spPr>
            <a:xfrm>
              <a:off x="0" y="0"/>
              <a:ext cx="3756991" cy="3150632"/>
            </a:xfrm>
            <a:prstGeom prst="rect">
              <a:avLst/>
            </a:prstGeom>
            <a:noFill/>
            <a:ln w="317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45007" y="601786"/>
              <a:ext cx="2466975" cy="1857375"/>
            </a:xfrm>
            <a:prstGeom prst="rect">
              <a:avLst/>
            </a:prstGeom>
          </p:spPr>
        </p:pic>
        <p:sp>
          <p:nvSpPr>
            <p:cNvPr id="37" name="TextBox 36"/>
            <p:cNvSpPr txBox="1"/>
            <p:nvPr/>
          </p:nvSpPr>
          <p:spPr>
            <a:xfrm>
              <a:off x="1334885" y="2603624"/>
              <a:ext cx="108722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El </a:t>
              </a:r>
              <a:r>
                <a:rPr lang="en-US" dirty="0" err="1" smtClean="0"/>
                <a:t>horario</a:t>
              </a:r>
              <a:endParaRPr lang="en-US" dirty="0"/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8161361" y="3632545"/>
            <a:ext cx="3756991" cy="3150632"/>
            <a:chOff x="0" y="3494790"/>
            <a:chExt cx="3756991" cy="3150632"/>
          </a:xfrm>
        </p:grpSpPr>
        <p:sp>
          <p:nvSpPr>
            <p:cNvPr id="39" name="Rectangle 38"/>
            <p:cNvSpPr/>
            <p:nvPr/>
          </p:nvSpPr>
          <p:spPr>
            <a:xfrm>
              <a:off x="0" y="3494790"/>
              <a:ext cx="3756991" cy="3150632"/>
            </a:xfrm>
            <a:prstGeom prst="rect">
              <a:avLst/>
            </a:prstGeom>
            <a:noFill/>
            <a:ln w="317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14412" y="3828284"/>
              <a:ext cx="2466975" cy="184785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13780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484126"/>
            <a:ext cx="3785944" cy="3389670"/>
          </a:xfrm>
          <a:prstGeom prst="rect">
            <a:avLst/>
          </a:prstGeom>
        </p:spPr>
      </p:pic>
      <p:grpSp>
        <p:nvGrpSpPr>
          <p:cNvPr id="34" name="Group 33"/>
          <p:cNvGrpSpPr/>
          <p:nvPr/>
        </p:nvGrpSpPr>
        <p:grpSpPr>
          <a:xfrm>
            <a:off x="3978447" y="3632545"/>
            <a:ext cx="3756991" cy="3150632"/>
            <a:chOff x="0" y="0"/>
            <a:chExt cx="3756991" cy="3150632"/>
          </a:xfrm>
        </p:grpSpPr>
        <p:sp>
          <p:nvSpPr>
            <p:cNvPr id="35" name="Rectangle 34"/>
            <p:cNvSpPr/>
            <p:nvPr/>
          </p:nvSpPr>
          <p:spPr>
            <a:xfrm>
              <a:off x="0" y="0"/>
              <a:ext cx="3756991" cy="3150632"/>
            </a:xfrm>
            <a:prstGeom prst="rect">
              <a:avLst/>
            </a:prstGeom>
            <a:noFill/>
            <a:ln w="317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45007" y="601786"/>
              <a:ext cx="2466975" cy="1857375"/>
            </a:xfrm>
            <a:prstGeom prst="rect">
              <a:avLst/>
            </a:prstGeom>
          </p:spPr>
        </p:pic>
        <p:sp>
          <p:nvSpPr>
            <p:cNvPr id="37" name="TextBox 36"/>
            <p:cNvSpPr txBox="1"/>
            <p:nvPr/>
          </p:nvSpPr>
          <p:spPr>
            <a:xfrm>
              <a:off x="1334885" y="2603624"/>
              <a:ext cx="108722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El </a:t>
              </a:r>
              <a:r>
                <a:rPr lang="en-US" dirty="0" err="1" smtClean="0"/>
                <a:t>horario</a:t>
              </a:r>
              <a:endParaRPr lang="en-US" dirty="0"/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8161361" y="3632545"/>
            <a:ext cx="3756991" cy="3150632"/>
            <a:chOff x="0" y="3494790"/>
            <a:chExt cx="3756991" cy="3150632"/>
          </a:xfrm>
        </p:grpSpPr>
        <p:sp>
          <p:nvSpPr>
            <p:cNvPr id="39" name="Rectangle 38"/>
            <p:cNvSpPr/>
            <p:nvPr/>
          </p:nvSpPr>
          <p:spPr>
            <a:xfrm>
              <a:off x="0" y="3494790"/>
              <a:ext cx="3756991" cy="3150632"/>
            </a:xfrm>
            <a:prstGeom prst="rect">
              <a:avLst/>
            </a:prstGeom>
            <a:noFill/>
            <a:ln w="317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14412" y="3828284"/>
              <a:ext cx="2466975" cy="1847850"/>
            </a:xfrm>
            <a:prstGeom prst="rect">
              <a:avLst/>
            </a:prstGeom>
          </p:spPr>
        </p:pic>
      </p:grpSp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18188"/>
            <a:ext cx="3785944" cy="318238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78447" y="15141"/>
            <a:ext cx="3785944" cy="331651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61361" y="149264"/>
            <a:ext cx="3785944" cy="3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3586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</TotalTime>
  <Words>49</Words>
  <Application>Microsoft Office PowerPoint</Application>
  <PresentationFormat>Widescreen</PresentationFormat>
  <Paragraphs>35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Richard Persin</dc:creator>
  <cp:lastModifiedBy>Richard Persin</cp:lastModifiedBy>
  <cp:revision>18</cp:revision>
  <dcterms:created xsi:type="dcterms:W3CDTF">2015-09-27T23:14:13Z</dcterms:created>
  <dcterms:modified xsi:type="dcterms:W3CDTF">2015-09-28T00:33:30Z</dcterms:modified>
</cp:coreProperties>
</file>