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0" r:id="rId3"/>
    <p:sldId id="272" r:id="rId4"/>
    <p:sldId id="269" r:id="rId5"/>
    <p:sldId id="268" r:id="rId6"/>
    <p:sldId id="262" r:id="rId7"/>
    <p:sldId id="271" r:id="rId8"/>
    <p:sldId id="274" r:id="rId9"/>
    <p:sldId id="273" r:id="rId10"/>
    <p:sldId id="275" r:id="rId11"/>
    <p:sldId id="276" r:id="rId12"/>
    <p:sldId id="258" r:id="rId13"/>
    <p:sldId id="277" r:id="rId14"/>
    <p:sldId id="25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BEEC-38BD-4860-B6AA-030745635D14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6DAD6-2FDB-4F1E-B6E7-5EBCFDA34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BEEC-38BD-4860-B6AA-030745635D14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6DAD6-2FDB-4F1E-B6E7-5EBCFDA34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BEEC-38BD-4860-B6AA-030745635D14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6DAD6-2FDB-4F1E-B6E7-5EBCFDA34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BEEC-38BD-4860-B6AA-030745635D14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6DAD6-2FDB-4F1E-B6E7-5EBCFDA34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BEEC-38BD-4860-B6AA-030745635D14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6DAD6-2FDB-4F1E-B6E7-5EBCFDA34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BEEC-38BD-4860-B6AA-030745635D14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6DAD6-2FDB-4F1E-B6E7-5EBCFDA34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BEEC-38BD-4860-B6AA-030745635D14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6DAD6-2FDB-4F1E-B6E7-5EBCFDA34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BEEC-38BD-4860-B6AA-030745635D14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6DAD6-2FDB-4F1E-B6E7-5EBCFDA34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BEEC-38BD-4860-B6AA-030745635D14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6DAD6-2FDB-4F1E-B6E7-5EBCFDA34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BEEC-38BD-4860-B6AA-030745635D14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6DAD6-2FDB-4F1E-B6E7-5EBCFDA34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1BEEC-38BD-4860-B6AA-030745635D14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6DAD6-2FDB-4F1E-B6E7-5EBCFDA34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1BEEC-38BD-4860-B6AA-030745635D14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6DAD6-2FDB-4F1E-B6E7-5EBCFDA344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javascript:void(0)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image" Target="../media/image22.jpeg"/><Relationship Id="rId18" Type="http://schemas.openxmlformats.org/officeDocument/2006/relationships/image" Target="../media/image12.png"/><Relationship Id="rId3" Type="http://schemas.openxmlformats.org/officeDocument/2006/relationships/image" Target="../media/image4.png"/><Relationship Id="rId21" Type="http://schemas.openxmlformats.org/officeDocument/2006/relationships/image" Target="../media/image23.png"/><Relationship Id="rId7" Type="http://schemas.openxmlformats.org/officeDocument/2006/relationships/image" Target="../media/image19.emf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5" Type="http://schemas.openxmlformats.org/officeDocument/2006/relationships/image" Target="../media/image27.png"/><Relationship Id="rId2" Type="http://schemas.openxmlformats.org/officeDocument/2006/relationships/image" Target="../media/image3.emf"/><Relationship Id="rId16" Type="http://schemas.openxmlformats.org/officeDocument/2006/relationships/image" Target="../media/image14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9.emf"/><Relationship Id="rId24" Type="http://schemas.openxmlformats.org/officeDocument/2006/relationships/image" Target="../media/image26.png"/><Relationship Id="rId5" Type="http://schemas.openxmlformats.org/officeDocument/2006/relationships/image" Target="../media/image6.jpeg"/><Relationship Id="rId15" Type="http://schemas.openxmlformats.org/officeDocument/2006/relationships/image" Target="../media/image1.jpeg"/><Relationship Id="rId23" Type="http://schemas.openxmlformats.org/officeDocument/2006/relationships/image" Target="../media/image25.png"/><Relationship Id="rId10" Type="http://schemas.openxmlformats.org/officeDocument/2006/relationships/image" Target="../media/image2.jpeg"/><Relationship Id="rId19" Type="http://schemas.openxmlformats.org/officeDocument/2006/relationships/image" Target="../media/image13.png"/><Relationship Id="rId4" Type="http://schemas.openxmlformats.org/officeDocument/2006/relationships/image" Target="../media/image5.emf"/><Relationship Id="rId9" Type="http://schemas.openxmlformats.org/officeDocument/2006/relationships/image" Target="../media/image21.emf"/><Relationship Id="rId14" Type="http://schemas.openxmlformats.org/officeDocument/2006/relationships/hyperlink" Target="javascript:void(0)" TargetMode="External"/><Relationship Id="rId22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13" Type="http://schemas.openxmlformats.org/officeDocument/2006/relationships/image" Target="../media/image22.jpeg"/><Relationship Id="rId18" Type="http://schemas.openxmlformats.org/officeDocument/2006/relationships/image" Target="../media/image12.png"/><Relationship Id="rId3" Type="http://schemas.openxmlformats.org/officeDocument/2006/relationships/image" Target="../media/image4.png"/><Relationship Id="rId21" Type="http://schemas.openxmlformats.org/officeDocument/2006/relationships/image" Target="../media/image23.png"/><Relationship Id="rId7" Type="http://schemas.openxmlformats.org/officeDocument/2006/relationships/image" Target="../media/image19.emf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5" Type="http://schemas.openxmlformats.org/officeDocument/2006/relationships/image" Target="../media/image27.png"/><Relationship Id="rId2" Type="http://schemas.openxmlformats.org/officeDocument/2006/relationships/image" Target="../media/image3.emf"/><Relationship Id="rId16" Type="http://schemas.openxmlformats.org/officeDocument/2006/relationships/image" Target="../media/image14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9.emf"/><Relationship Id="rId24" Type="http://schemas.openxmlformats.org/officeDocument/2006/relationships/image" Target="../media/image26.png"/><Relationship Id="rId5" Type="http://schemas.openxmlformats.org/officeDocument/2006/relationships/image" Target="../media/image6.jpeg"/><Relationship Id="rId15" Type="http://schemas.openxmlformats.org/officeDocument/2006/relationships/image" Target="../media/image1.jpeg"/><Relationship Id="rId23" Type="http://schemas.openxmlformats.org/officeDocument/2006/relationships/image" Target="../media/image25.png"/><Relationship Id="rId10" Type="http://schemas.openxmlformats.org/officeDocument/2006/relationships/image" Target="../media/image2.jpeg"/><Relationship Id="rId19" Type="http://schemas.openxmlformats.org/officeDocument/2006/relationships/image" Target="../media/image13.png"/><Relationship Id="rId4" Type="http://schemas.openxmlformats.org/officeDocument/2006/relationships/image" Target="../media/image5.emf"/><Relationship Id="rId9" Type="http://schemas.openxmlformats.org/officeDocument/2006/relationships/image" Target="../media/image21.emf"/><Relationship Id="rId14" Type="http://schemas.openxmlformats.org/officeDocument/2006/relationships/hyperlink" Target="javascript:void(0)" TargetMode="External"/><Relationship Id="rId22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.jpeg"/><Relationship Id="rId18" Type="http://schemas.openxmlformats.org/officeDocument/2006/relationships/image" Target="../media/image9.emf"/><Relationship Id="rId26" Type="http://schemas.openxmlformats.org/officeDocument/2006/relationships/image" Target="../media/image37.jpeg"/><Relationship Id="rId3" Type="http://schemas.openxmlformats.org/officeDocument/2006/relationships/image" Target="../media/image4.png"/><Relationship Id="rId21" Type="http://schemas.openxmlformats.org/officeDocument/2006/relationships/hyperlink" Target="javascript:void(0)" TargetMode="External"/><Relationship Id="rId7" Type="http://schemas.openxmlformats.org/officeDocument/2006/relationships/image" Target="../media/image19.emf"/><Relationship Id="rId12" Type="http://schemas.openxmlformats.org/officeDocument/2006/relationships/image" Target="../media/image21.emf"/><Relationship Id="rId17" Type="http://schemas.openxmlformats.org/officeDocument/2006/relationships/image" Target="../media/image24.jpeg"/><Relationship Id="rId25" Type="http://schemas.openxmlformats.org/officeDocument/2006/relationships/image" Target="../media/image36.jpeg"/><Relationship Id="rId2" Type="http://schemas.openxmlformats.org/officeDocument/2006/relationships/image" Target="../media/image3.emf"/><Relationship Id="rId16" Type="http://schemas.openxmlformats.org/officeDocument/2006/relationships/image" Target="../media/image33.jpeg"/><Relationship Id="rId20" Type="http://schemas.openxmlformats.org/officeDocument/2006/relationships/image" Target="../media/image22.jpeg"/><Relationship Id="rId29" Type="http://schemas.openxmlformats.org/officeDocument/2006/relationships/image" Target="../media/image4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30.jpeg"/><Relationship Id="rId24" Type="http://schemas.openxmlformats.org/officeDocument/2006/relationships/image" Target="../media/image35.emf"/><Relationship Id="rId5" Type="http://schemas.openxmlformats.org/officeDocument/2006/relationships/image" Target="../media/image6.jpeg"/><Relationship Id="rId15" Type="http://schemas.openxmlformats.org/officeDocument/2006/relationships/image" Target="../media/image32.emf"/><Relationship Id="rId23" Type="http://schemas.openxmlformats.org/officeDocument/2006/relationships/image" Target="../media/image34.emf"/><Relationship Id="rId28" Type="http://schemas.openxmlformats.org/officeDocument/2006/relationships/image" Target="../media/image39.png"/><Relationship Id="rId10" Type="http://schemas.openxmlformats.org/officeDocument/2006/relationships/image" Target="../media/image20.emf"/><Relationship Id="rId19" Type="http://schemas.openxmlformats.org/officeDocument/2006/relationships/image" Target="../media/image10.jpeg"/><Relationship Id="rId4" Type="http://schemas.openxmlformats.org/officeDocument/2006/relationships/image" Target="../media/image5.emf"/><Relationship Id="rId9" Type="http://schemas.openxmlformats.org/officeDocument/2006/relationships/image" Target="../media/image29.emf"/><Relationship Id="rId14" Type="http://schemas.openxmlformats.org/officeDocument/2006/relationships/image" Target="../media/image31.png"/><Relationship Id="rId22" Type="http://schemas.openxmlformats.org/officeDocument/2006/relationships/image" Target="../media/image1.jpeg"/><Relationship Id="rId27" Type="http://schemas.openxmlformats.org/officeDocument/2006/relationships/image" Target="../media/image38.emf"/><Relationship Id="rId30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188" y="1201003"/>
            <a:ext cx="4724400" cy="838200"/>
          </a:xfrm>
        </p:spPr>
        <p:txBody>
          <a:bodyPr>
            <a:noAutofit/>
          </a:bodyPr>
          <a:lstStyle/>
          <a:p>
            <a:r>
              <a:rPr lang="en-US" sz="5400" b="1" dirty="0" err="1" smtClean="0">
                <a:solidFill>
                  <a:schemeClr val="tx2"/>
                </a:solidFill>
                <a:latin typeface="Hobo Std" pitchFamily="34" charset="0"/>
              </a:rPr>
              <a:t>Voy</a:t>
            </a:r>
            <a:r>
              <a:rPr lang="en-US" sz="5400" b="1" dirty="0" smtClean="0">
                <a:solidFill>
                  <a:schemeClr val="tx2"/>
                </a:solidFill>
                <a:latin typeface="Hobo Std" pitchFamily="34" charset="0"/>
              </a:rPr>
              <a:t> a….  </a:t>
            </a:r>
          </a:p>
        </p:txBody>
      </p:sp>
      <p:sp>
        <p:nvSpPr>
          <p:cNvPr id="2" name="Rectangle 1"/>
          <p:cNvSpPr/>
          <p:nvPr/>
        </p:nvSpPr>
        <p:spPr>
          <a:xfrm>
            <a:off x="29570" y="156212"/>
            <a:ext cx="56688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6000" b="1" dirty="0" err="1" smtClean="0">
                <a:solidFill>
                  <a:srgbClr val="FF0000"/>
                </a:solidFill>
                <a:latin typeface="Hobo Std" pitchFamily="34" charset="0"/>
              </a:rPr>
              <a:t>Adónde</a:t>
            </a:r>
            <a:r>
              <a:rPr lang="en-US" sz="6000" b="1" dirty="0" smtClean="0">
                <a:solidFill>
                  <a:srgbClr val="FF0000"/>
                </a:solidFill>
                <a:latin typeface="Hobo Std" pitchFamily="34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vas?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752600" y="2209800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la </a:t>
            </a:r>
            <a:r>
              <a:rPr lang="en-US" sz="5400" b="1" dirty="0" err="1" smtClean="0">
                <a:latin typeface="Hobo Std" pitchFamily="34" charset="0"/>
              </a:rPr>
              <a:t>cafeterí</a:t>
            </a:r>
            <a:r>
              <a:rPr lang="en-US" sz="5400" b="1" dirty="0" err="1" smtClean="0">
                <a:solidFill>
                  <a:srgbClr val="FF0000"/>
                </a:solidFill>
                <a:latin typeface="Hobo Std" pitchFamily="34" charset="0"/>
              </a:rPr>
              <a:t>a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51463" y="3029803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la </a:t>
            </a:r>
            <a:r>
              <a:rPr lang="en-US" sz="5400" b="1" dirty="0" err="1" smtClean="0">
                <a:latin typeface="Hobo Std" pitchFamily="34" charset="0"/>
              </a:rPr>
              <a:t>escuel</a:t>
            </a:r>
            <a:r>
              <a:rPr lang="en-US" sz="5400" b="1" dirty="0" err="1" smtClean="0">
                <a:solidFill>
                  <a:srgbClr val="FF0000"/>
                </a:solidFill>
                <a:latin typeface="Hobo Std" pitchFamily="34" charset="0"/>
              </a:rPr>
              <a:t>a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749188" y="3906103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la cas</a:t>
            </a:r>
            <a:r>
              <a:rPr lang="en-US" sz="5400" b="1" dirty="0" smtClean="0">
                <a:solidFill>
                  <a:srgbClr val="FF0000"/>
                </a:solidFill>
                <a:latin typeface="Hobo Std" pitchFamily="34" charset="0"/>
              </a:rPr>
              <a:t>a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447800" y="4782403"/>
            <a:ext cx="6721522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la </a:t>
            </a:r>
            <a:r>
              <a:rPr lang="en-US" sz="5400" b="1" dirty="0" err="1" smtClean="0">
                <a:latin typeface="Hobo Std" pitchFamily="34" charset="0"/>
              </a:rPr>
              <a:t>bibliotec</a:t>
            </a:r>
            <a:r>
              <a:rPr lang="en-US" sz="5400" b="1" dirty="0" err="1" smtClean="0">
                <a:solidFill>
                  <a:srgbClr val="FF0000"/>
                </a:solidFill>
                <a:latin typeface="Hobo Std" pitchFamily="34" charset="0"/>
              </a:rPr>
              <a:t>a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447800" y="5750257"/>
            <a:ext cx="6721522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la </a:t>
            </a:r>
            <a:r>
              <a:rPr lang="en-US" sz="5400" b="1" dirty="0" err="1" smtClean="0">
                <a:latin typeface="Hobo Std" pitchFamily="34" charset="0"/>
              </a:rPr>
              <a:t>oficin</a:t>
            </a:r>
            <a:r>
              <a:rPr lang="en-US" sz="5400" b="1" dirty="0" err="1" smtClean="0">
                <a:solidFill>
                  <a:srgbClr val="FF0000"/>
                </a:solidFill>
                <a:latin typeface="Hobo Std" pitchFamily="34" charset="0"/>
              </a:rPr>
              <a:t>a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pic>
        <p:nvPicPr>
          <p:cNvPr id="15" name="imgHvThumb" descr="Three houses on a neighborhood street">
            <a:hlinkClick r:id="rId2"/>
          </p:cNvPr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6600" y="3603577"/>
            <a:ext cx="1786151" cy="161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79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542197"/>
            <a:ext cx="4724400" cy="838200"/>
          </a:xfrm>
        </p:spPr>
        <p:txBody>
          <a:bodyPr>
            <a:noAutofit/>
          </a:bodyPr>
          <a:lstStyle/>
          <a:p>
            <a:r>
              <a:rPr lang="en-US" sz="5400" b="1" dirty="0" err="1" smtClean="0">
                <a:solidFill>
                  <a:schemeClr val="tx2"/>
                </a:solidFill>
                <a:latin typeface="Hobo Std" pitchFamily="34" charset="0"/>
              </a:rPr>
              <a:t>Voy</a:t>
            </a:r>
            <a:r>
              <a:rPr lang="en-US" sz="5400" b="1" dirty="0" smtClean="0">
                <a:solidFill>
                  <a:schemeClr val="tx2"/>
                </a:solidFill>
                <a:latin typeface="Hobo Std" pitchFamily="34" charset="0"/>
              </a:rPr>
              <a:t> al….  </a:t>
            </a:r>
          </a:p>
        </p:txBody>
      </p:sp>
      <p:sp>
        <p:nvSpPr>
          <p:cNvPr id="2" name="Rectangle 1"/>
          <p:cNvSpPr/>
          <p:nvPr/>
        </p:nvSpPr>
        <p:spPr>
          <a:xfrm>
            <a:off x="1356570" y="279737"/>
            <a:ext cx="56688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6000" b="1" dirty="0" err="1" smtClean="0">
                <a:solidFill>
                  <a:srgbClr val="FF0000"/>
                </a:solidFill>
                <a:latin typeface="Hobo Std" pitchFamily="34" charset="0"/>
              </a:rPr>
              <a:t>Adónde</a:t>
            </a:r>
            <a:r>
              <a:rPr lang="en-US" sz="6000" b="1" dirty="0" smtClean="0">
                <a:solidFill>
                  <a:srgbClr val="FF0000"/>
                </a:solidFill>
                <a:latin typeface="Hobo Std" pitchFamily="34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vas?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24000" y="2590232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</a:t>
            </a:r>
            <a:r>
              <a:rPr lang="en-US" sz="5400" b="1" dirty="0" err="1" smtClean="0">
                <a:latin typeface="Hobo Std" pitchFamily="34" charset="0"/>
              </a:rPr>
              <a:t>gimnasi</a:t>
            </a:r>
            <a:r>
              <a:rPr lang="en-US" sz="5400" b="1" dirty="0" err="1" smtClean="0">
                <a:solidFill>
                  <a:srgbClr val="FF0000"/>
                </a:solidFill>
                <a:latin typeface="Hobo Std" pitchFamily="34" charset="0"/>
              </a:rPr>
              <a:t>o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55845" y="3428432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</a:t>
            </a:r>
            <a:r>
              <a:rPr lang="en-US" sz="5400" b="1" dirty="0" err="1" smtClean="0">
                <a:latin typeface="Hobo Std" pitchFamily="34" charset="0"/>
              </a:rPr>
              <a:t>parqu</a:t>
            </a:r>
            <a:r>
              <a:rPr lang="en-US" sz="5400" b="1" dirty="0" err="1" smtClean="0">
                <a:solidFill>
                  <a:srgbClr val="FF0000"/>
                </a:solidFill>
                <a:latin typeface="Hobo Std" pitchFamily="34" charset="0"/>
              </a:rPr>
              <a:t>e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0" y="4396001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</a:t>
            </a:r>
            <a:r>
              <a:rPr lang="en-US" sz="5400" b="1" dirty="0" err="1" smtClean="0">
                <a:latin typeface="Hobo Std" pitchFamily="34" charset="0"/>
              </a:rPr>
              <a:t>auditori</a:t>
            </a:r>
            <a:r>
              <a:rPr lang="en-US" sz="5400" b="1" dirty="0" err="1" smtClean="0">
                <a:solidFill>
                  <a:srgbClr val="FF0000"/>
                </a:solidFill>
                <a:latin typeface="Hobo Std" pitchFamily="34" charset="0"/>
              </a:rPr>
              <a:t>o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550158" y="5307842"/>
            <a:ext cx="7254922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</a:t>
            </a:r>
            <a:r>
              <a:rPr lang="en-US" sz="5400" b="1" dirty="0" err="1" smtClean="0">
                <a:latin typeface="Hobo Std" pitchFamily="34" charset="0"/>
              </a:rPr>
              <a:t>restaurant</a:t>
            </a:r>
            <a:r>
              <a:rPr lang="en-US" sz="5400" b="1" dirty="0" err="1" smtClean="0">
                <a:solidFill>
                  <a:srgbClr val="FF0000"/>
                </a:solidFill>
                <a:latin typeface="Hobo Std" pitchFamily="34" charset="0"/>
              </a:rPr>
              <a:t>e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524000" y="6033448"/>
            <a:ext cx="7254922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</a:t>
            </a:r>
            <a:r>
              <a:rPr lang="en-US" sz="5400" b="1" dirty="0" err="1" smtClean="0">
                <a:latin typeface="Hobo Std" pitchFamily="34" charset="0"/>
              </a:rPr>
              <a:t>apartament</a:t>
            </a:r>
            <a:r>
              <a:rPr lang="en-US" sz="5400" b="1" dirty="0" err="1">
                <a:solidFill>
                  <a:srgbClr val="FF0000"/>
                </a:solidFill>
                <a:latin typeface="Hobo Std" pitchFamily="34" charset="0"/>
              </a:rPr>
              <a:t>o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391400" y="1715212"/>
            <a:ext cx="2027261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tx2"/>
                </a:solidFill>
                <a:latin typeface="Hobo Std" pitchFamily="34" charset="0"/>
              </a:rPr>
              <a:t>al = a el</a:t>
            </a:r>
            <a:endParaRPr lang="en-US" sz="2000" b="1" dirty="0" smtClean="0">
              <a:solidFill>
                <a:schemeClr val="tx2"/>
              </a:solidFill>
              <a:latin typeface="Hobo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03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542197"/>
            <a:ext cx="4724400" cy="838200"/>
          </a:xfrm>
        </p:spPr>
        <p:txBody>
          <a:bodyPr>
            <a:noAutofit/>
          </a:bodyPr>
          <a:lstStyle/>
          <a:p>
            <a:r>
              <a:rPr lang="en-US" sz="5400" b="1" dirty="0" err="1" smtClean="0">
                <a:solidFill>
                  <a:schemeClr val="tx2"/>
                </a:solidFill>
                <a:latin typeface="Hobo Std" pitchFamily="34" charset="0"/>
              </a:rPr>
              <a:t>Voy</a:t>
            </a:r>
            <a:r>
              <a:rPr lang="en-US" sz="5400" b="1" dirty="0" smtClean="0">
                <a:solidFill>
                  <a:schemeClr val="tx2"/>
                </a:solidFill>
                <a:latin typeface="Hobo Std" pitchFamily="34" charset="0"/>
              </a:rPr>
              <a:t> a….  </a:t>
            </a:r>
          </a:p>
        </p:txBody>
      </p:sp>
      <p:sp>
        <p:nvSpPr>
          <p:cNvPr id="2" name="Rectangle 1"/>
          <p:cNvSpPr/>
          <p:nvPr/>
        </p:nvSpPr>
        <p:spPr>
          <a:xfrm>
            <a:off x="1356570" y="279737"/>
            <a:ext cx="56688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6000" b="1" dirty="0" err="1" smtClean="0">
                <a:solidFill>
                  <a:srgbClr val="FF0000"/>
                </a:solidFill>
                <a:latin typeface="Hobo Std" pitchFamily="34" charset="0"/>
              </a:rPr>
              <a:t>Adónde</a:t>
            </a:r>
            <a:r>
              <a:rPr lang="en-US" sz="6000" b="1" dirty="0" smtClean="0">
                <a:solidFill>
                  <a:srgbClr val="FF0000"/>
                </a:solidFill>
                <a:latin typeface="Hobo Std" pitchFamily="34" charset="0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vas?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24000" y="2590232"/>
            <a:ext cx="6858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</a:t>
            </a:r>
            <a:r>
              <a:rPr lang="en-US" sz="5400" b="1" dirty="0" err="1" smtClean="0">
                <a:latin typeface="Hobo Std" pitchFamily="34" charset="0"/>
              </a:rPr>
              <a:t>laboratori</a:t>
            </a:r>
            <a:r>
              <a:rPr lang="en-US" sz="5400" b="1" dirty="0" err="1" smtClean="0">
                <a:solidFill>
                  <a:srgbClr val="FF0000"/>
                </a:solidFill>
                <a:latin typeface="Hobo Std" pitchFamily="34" charset="0"/>
              </a:rPr>
              <a:t>o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85800" y="3428432"/>
            <a:ext cx="811928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</a:t>
            </a:r>
            <a:r>
              <a:rPr lang="en-US" sz="5400" b="1" dirty="0" err="1" smtClean="0">
                <a:latin typeface="Hobo Std" pitchFamily="34" charset="0"/>
              </a:rPr>
              <a:t>supermercad</a:t>
            </a:r>
            <a:r>
              <a:rPr lang="en-US" sz="5400" b="1" dirty="0" err="1" smtClean="0">
                <a:solidFill>
                  <a:srgbClr val="FF0000"/>
                </a:solidFill>
                <a:latin typeface="Hobo Std" pitchFamily="34" charset="0"/>
              </a:rPr>
              <a:t>o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0" y="4396001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cin</a:t>
            </a:r>
            <a:r>
              <a:rPr lang="en-US" sz="5400" b="1" dirty="0" smtClean="0">
                <a:solidFill>
                  <a:srgbClr val="FF0000"/>
                </a:solidFill>
                <a:latin typeface="Hobo Std" pitchFamily="34" charset="0"/>
              </a:rPr>
              <a:t>e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550158" y="5307842"/>
            <a:ext cx="7254922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hospita</a:t>
            </a:r>
            <a:r>
              <a:rPr lang="en-US" sz="5400" b="1" dirty="0">
                <a:solidFill>
                  <a:srgbClr val="FF0000"/>
                </a:solidFill>
                <a:latin typeface="Hobo Std" pitchFamily="34" charset="0"/>
              </a:rPr>
              <a:t>l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524000" y="6033448"/>
            <a:ext cx="7254922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</a:t>
            </a:r>
            <a:r>
              <a:rPr lang="en-US" sz="5400" b="1" dirty="0" err="1" smtClean="0">
                <a:latin typeface="Hobo Std" pitchFamily="34" charset="0"/>
              </a:rPr>
              <a:t>estadi</a:t>
            </a:r>
            <a:r>
              <a:rPr lang="en-US" sz="5400" b="1" dirty="0" err="1" smtClean="0">
                <a:solidFill>
                  <a:srgbClr val="FF0000"/>
                </a:solidFill>
                <a:latin typeface="Hobo Std" pitchFamily="34" charset="0"/>
              </a:rPr>
              <a:t>o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pic>
        <p:nvPicPr>
          <p:cNvPr id="10" name="Picture 58" descr="View detail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500"/>
          <a:stretch>
            <a:fillRect/>
          </a:stretch>
        </p:blipFill>
        <p:spPr bwMode="auto">
          <a:xfrm>
            <a:off x="7025430" y="4010105"/>
            <a:ext cx="2030428" cy="17048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819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92791" y="0"/>
            <a:ext cx="772038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6600" b="1" dirty="0" err="1">
                <a:solidFill>
                  <a:srgbClr val="FF0000"/>
                </a:solidFill>
                <a:latin typeface="Hobo Std" pitchFamily="34" charset="0"/>
              </a:rPr>
              <a:t>Qué</a:t>
            </a:r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 vas a </a:t>
            </a:r>
            <a:r>
              <a:rPr lang="en-US" sz="6600" b="1" dirty="0" err="1">
                <a:solidFill>
                  <a:srgbClr val="FF0000"/>
                </a:solidFill>
                <a:latin typeface="Hobo Std" pitchFamily="34" charset="0"/>
              </a:rPr>
              <a:t>hacer</a:t>
            </a:r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0" y="877248"/>
            <a:ext cx="683199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Hobo Std" pitchFamily="34" charset="0"/>
              </a:rPr>
              <a:t>Voy</a:t>
            </a:r>
            <a:r>
              <a:rPr lang="en-US" sz="6600" b="1" dirty="0" smtClean="0">
                <a:solidFill>
                  <a:srgbClr val="FF0000"/>
                </a:solidFill>
                <a:latin typeface="Hobo Std" pitchFamily="34" charset="0"/>
              </a:rPr>
              <a:t> a + infinitive</a:t>
            </a:r>
            <a:endParaRPr lang="en-US" sz="6600" b="1" dirty="0">
              <a:solidFill>
                <a:srgbClr val="FF0000"/>
              </a:solidFill>
              <a:latin typeface="Hobo Std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81000" y="1969322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</a:t>
            </a:r>
            <a:r>
              <a:rPr lang="en-US" sz="5400" b="1" dirty="0" err="1" smtClean="0">
                <a:latin typeface="Hobo Std" pitchFamily="34" charset="0"/>
              </a:rPr>
              <a:t>correr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81000" y="2633892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</a:t>
            </a:r>
            <a:r>
              <a:rPr lang="en-US" sz="5400" b="1" dirty="0" err="1" smtClean="0">
                <a:latin typeface="Hobo Std" pitchFamily="34" charset="0"/>
              </a:rPr>
              <a:t>trabajar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3298462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</a:t>
            </a:r>
            <a:r>
              <a:rPr lang="en-US" sz="5400" b="1" dirty="0" err="1" smtClean="0">
                <a:latin typeface="Hobo Std" pitchFamily="34" charset="0"/>
              </a:rPr>
              <a:t>estudiar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81000" y="4140074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</a:t>
            </a:r>
            <a:r>
              <a:rPr lang="en-US" sz="5400" b="1" dirty="0" err="1" smtClean="0">
                <a:latin typeface="Hobo Std" pitchFamily="34" charset="0"/>
              </a:rPr>
              <a:t>escribir</a:t>
            </a:r>
            <a:r>
              <a:rPr lang="en-US" sz="5400" b="1" dirty="0" smtClean="0">
                <a:latin typeface="Hobo Std" pitchFamily="34" charset="0"/>
              </a:rPr>
              <a:t>.</a:t>
            </a:r>
          </a:p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leer.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81000" y="5867400"/>
            <a:ext cx="8763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err="1" smtClean="0">
                <a:latin typeface="Hobo Std" pitchFamily="34" charset="0"/>
              </a:rPr>
              <a:t>Voy</a:t>
            </a:r>
            <a:r>
              <a:rPr lang="en-US" sz="3600" b="1" dirty="0" smtClean="0">
                <a:latin typeface="Hobo Std" pitchFamily="34" charset="0"/>
              </a:rPr>
              <a:t> a </a:t>
            </a:r>
            <a:r>
              <a:rPr lang="en-US" sz="3600" b="1" dirty="0" err="1" smtClean="0">
                <a:latin typeface="Hobo Std" pitchFamily="34" charset="0"/>
              </a:rPr>
              <a:t>buscar</a:t>
            </a:r>
            <a:r>
              <a:rPr lang="en-US" sz="3600" b="1" dirty="0" smtClean="0">
                <a:latin typeface="Hobo Std" pitchFamily="34" charset="0"/>
              </a:rPr>
              <a:t> </a:t>
            </a:r>
            <a:r>
              <a:rPr lang="en-US" sz="3600" b="1" dirty="0" err="1" smtClean="0">
                <a:latin typeface="Hobo Std" pitchFamily="34" charset="0"/>
              </a:rPr>
              <a:t>información</a:t>
            </a:r>
            <a:r>
              <a:rPr lang="en-US" sz="3600" b="1" dirty="0" smtClean="0">
                <a:latin typeface="Hobo Std" pitchFamily="34" charset="0"/>
              </a:rPr>
              <a:t> </a:t>
            </a:r>
            <a:r>
              <a:rPr lang="en-US" sz="3600" b="1" dirty="0" err="1" smtClean="0">
                <a:latin typeface="Hobo Std" pitchFamily="34" charset="0"/>
              </a:rPr>
              <a:t>en</a:t>
            </a:r>
            <a:r>
              <a:rPr lang="en-US" sz="3600" b="1" dirty="0" smtClean="0">
                <a:latin typeface="Hobo Std" pitchFamily="34" charset="0"/>
              </a:rPr>
              <a:t> Internet.</a:t>
            </a:r>
          </a:p>
        </p:txBody>
      </p:sp>
    </p:spTree>
    <p:extLst>
      <p:ext uri="{BB962C8B-B14F-4D97-AF65-F5344CB8AC3E}">
        <p14:creationId xmlns:p14="http://schemas.microsoft.com/office/powerpoint/2010/main" val="239655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379" y="1562669"/>
            <a:ext cx="2286000" cy="838200"/>
          </a:xfrm>
        </p:spPr>
        <p:txBody>
          <a:bodyPr/>
          <a:lstStyle/>
          <a:p>
            <a:r>
              <a:rPr lang="en-US" dirty="0" err="1" smtClean="0"/>
              <a:t>Gimnasio</a:t>
            </a:r>
            <a:endParaRPr lang="en-US" dirty="0"/>
          </a:p>
        </p:txBody>
      </p:sp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216" y="284871"/>
            <a:ext cx="357974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228600"/>
            <a:ext cx="56688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¿A </a:t>
            </a:r>
            <a:r>
              <a:rPr lang="en-US" sz="6000" b="1" dirty="0" err="1">
                <a:solidFill>
                  <a:srgbClr val="FF0000"/>
                </a:solidFill>
                <a:latin typeface="Hobo Std" pitchFamily="34" charset="0"/>
              </a:rPr>
              <a:t>dónde</a:t>
            </a:r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 vas?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021" y="1374986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_________.</a:t>
            </a:r>
          </a:p>
        </p:txBody>
      </p:sp>
      <p:sp>
        <p:nvSpPr>
          <p:cNvPr id="7" name="Rectangle 6"/>
          <p:cNvSpPr/>
          <p:nvPr/>
        </p:nvSpPr>
        <p:spPr>
          <a:xfrm>
            <a:off x="-146394" y="3866297"/>
            <a:ext cx="772038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6600" b="1" dirty="0" err="1">
                <a:solidFill>
                  <a:srgbClr val="FF0000"/>
                </a:solidFill>
                <a:latin typeface="Hobo Std" pitchFamily="34" charset="0"/>
              </a:rPr>
              <a:t>Qué</a:t>
            </a:r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 vas a </a:t>
            </a:r>
            <a:r>
              <a:rPr lang="en-US" sz="6600" b="1" dirty="0" err="1">
                <a:solidFill>
                  <a:srgbClr val="FF0000"/>
                </a:solidFill>
                <a:latin typeface="Hobo Std" pitchFamily="34" charset="0"/>
              </a:rPr>
              <a:t>hacer</a:t>
            </a:r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?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29400" y="4856897"/>
            <a:ext cx="2349937" cy="1858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-25021" y="5196648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_________.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48349" y="6488668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latin typeface="Hobo Std" pitchFamily="34" charset="0"/>
              </a:rPr>
              <a:t>Hacer</a:t>
            </a:r>
            <a:r>
              <a:rPr lang="en-US" b="1" dirty="0" smtClean="0">
                <a:latin typeface="Hobo Std" pitchFamily="34" charset="0"/>
              </a:rPr>
              <a:t> </a:t>
            </a:r>
            <a:r>
              <a:rPr lang="en-US" b="1" dirty="0" err="1" smtClean="0">
                <a:latin typeface="Hobo Std" pitchFamily="34" charset="0"/>
              </a:rPr>
              <a:t>ejercicio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971800" y="5411590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latin typeface="Hobo Std" pitchFamily="34" charset="0"/>
              </a:rPr>
              <a:t>Practicar</a:t>
            </a:r>
            <a:r>
              <a:rPr lang="en-US" b="1" dirty="0" smtClean="0">
                <a:latin typeface="Hobo Std" pitchFamily="34" charset="0"/>
              </a:rPr>
              <a:t> </a:t>
            </a:r>
            <a:r>
              <a:rPr lang="en-US" b="1" dirty="0" err="1" smtClean="0">
                <a:latin typeface="Hobo Std" pitchFamily="34" charset="0"/>
              </a:rPr>
              <a:t>deportes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6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2" cstate="print"/>
          <a:srcRect l="19127" r="13059"/>
          <a:stretch>
            <a:fillRect/>
          </a:stretch>
        </p:blipFill>
        <p:spPr bwMode="auto">
          <a:xfrm>
            <a:off x="6172200" y="228600"/>
            <a:ext cx="2743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0" y="228600"/>
            <a:ext cx="56688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¿A </a:t>
            </a:r>
            <a:r>
              <a:rPr lang="en-US" sz="6000" b="1" dirty="0" err="1">
                <a:solidFill>
                  <a:srgbClr val="FF0000"/>
                </a:solidFill>
                <a:latin typeface="Hobo Std" pitchFamily="34" charset="0"/>
              </a:rPr>
              <a:t>dónde</a:t>
            </a:r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 vas?</a:t>
            </a:r>
          </a:p>
        </p:txBody>
      </p:sp>
      <p:sp>
        <p:nvSpPr>
          <p:cNvPr id="6" name="Rectangle 5"/>
          <p:cNvSpPr/>
          <p:nvPr/>
        </p:nvSpPr>
        <p:spPr>
          <a:xfrm>
            <a:off x="-171169" y="4645083"/>
            <a:ext cx="772038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6600" b="1" dirty="0" err="1">
                <a:solidFill>
                  <a:srgbClr val="FF0000"/>
                </a:solidFill>
                <a:latin typeface="Hobo Std" pitchFamily="34" charset="0"/>
              </a:rPr>
              <a:t>Qué</a:t>
            </a:r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 vas a </a:t>
            </a:r>
            <a:r>
              <a:rPr lang="en-US" sz="6600" b="1" dirty="0" err="1">
                <a:solidFill>
                  <a:srgbClr val="FF0000"/>
                </a:solidFill>
                <a:latin typeface="Hobo Std" pitchFamily="34" charset="0"/>
              </a:rPr>
              <a:t>hacer</a:t>
            </a:r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1600200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_________.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64000" y="1600200"/>
            <a:ext cx="2493481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restaurante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3621" y="5711841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_________.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50442" y="592678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Hobo Std" pitchFamily="34" charset="0"/>
              </a:rPr>
              <a:t>comer</a:t>
            </a:r>
            <a:endParaRPr lang="en-US" dirty="0"/>
          </a:p>
        </p:txBody>
      </p:sp>
      <p:pic>
        <p:nvPicPr>
          <p:cNvPr id="11" name="Picture 2" descr="Illustration of two people sitting at a romantic di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3959" y="4900619"/>
            <a:ext cx="1957381" cy="19573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297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56688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¿A </a:t>
            </a:r>
            <a:r>
              <a:rPr lang="en-US" sz="6000" b="1" dirty="0" err="1">
                <a:solidFill>
                  <a:srgbClr val="FF0000"/>
                </a:solidFill>
                <a:latin typeface="Hobo Std" pitchFamily="34" charset="0"/>
              </a:rPr>
              <a:t>dónde</a:t>
            </a:r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 vas?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3978322"/>
            <a:ext cx="772038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6600" b="1" dirty="0" err="1">
                <a:solidFill>
                  <a:srgbClr val="FF0000"/>
                </a:solidFill>
                <a:latin typeface="Hobo Std" pitchFamily="34" charset="0"/>
              </a:rPr>
              <a:t>Qué</a:t>
            </a:r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 vas a </a:t>
            </a:r>
            <a:r>
              <a:rPr lang="en-US" sz="6600" b="1" dirty="0" err="1">
                <a:solidFill>
                  <a:srgbClr val="FF0000"/>
                </a:solidFill>
                <a:latin typeface="Hobo Std" pitchFamily="34" charset="0"/>
              </a:rPr>
              <a:t>hacer</a:t>
            </a:r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1600200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_________.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64000" y="1600200"/>
            <a:ext cx="2493481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 </a:t>
            </a:r>
            <a:r>
              <a:rPr lang="en-US" dirty="0" err="1" smtClean="0"/>
              <a:t>cafetería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3621" y="5711841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_________.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50442" y="5926783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latin typeface="Hobo Std" pitchFamily="34" charset="0"/>
              </a:rPr>
              <a:t>estudiar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036661"/>
            <a:ext cx="2609850" cy="175260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5086318"/>
            <a:ext cx="2895600" cy="1771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039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¿A </a:t>
            </a:r>
            <a:r>
              <a:rPr lang="en-US" sz="6000" b="1" dirty="0" err="1">
                <a:solidFill>
                  <a:srgbClr val="FF0000"/>
                </a:solidFill>
                <a:latin typeface="Hobo Std" pitchFamily="34" charset="0"/>
              </a:rPr>
              <a:t>dónde</a:t>
            </a:r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 </a:t>
            </a:r>
            <a:r>
              <a:rPr lang="en-US" sz="6000" b="1" dirty="0" smtClean="0">
                <a:solidFill>
                  <a:srgbClr val="FF0000"/>
                </a:solidFill>
                <a:latin typeface="Hobo Std" pitchFamily="34" charset="0"/>
              </a:rPr>
              <a:t>vas el </a:t>
            </a:r>
            <a:r>
              <a:rPr lang="en-US" sz="6000" b="1" dirty="0" err="1" smtClean="0">
                <a:solidFill>
                  <a:srgbClr val="FF0000"/>
                </a:solidFill>
                <a:latin typeface="Hobo Std" pitchFamily="34" charset="0"/>
              </a:rPr>
              <a:t>viernes</a:t>
            </a:r>
            <a:r>
              <a:rPr lang="en-US" sz="6000" b="1" dirty="0" smtClean="0">
                <a:solidFill>
                  <a:srgbClr val="FF0000"/>
                </a:solidFill>
                <a:latin typeface="Hobo Std" pitchFamily="34" charset="0"/>
              </a:rPr>
              <a:t> a las 3:00?</a:t>
            </a:r>
            <a:endParaRPr lang="en-US" sz="6000" b="1" dirty="0">
              <a:solidFill>
                <a:srgbClr val="FF0000"/>
              </a:solidFill>
              <a:latin typeface="Hobo St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3978322"/>
            <a:ext cx="772038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6600" b="1" dirty="0" err="1">
                <a:solidFill>
                  <a:srgbClr val="FF0000"/>
                </a:solidFill>
                <a:latin typeface="Hobo Std" pitchFamily="34" charset="0"/>
              </a:rPr>
              <a:t>Qué</a:t>
            </a:r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 vas a </a:t>
            </a:r>
            <a:r>
              <a:rPr lang="en-US" sz="6600" b="1" dirty="0" err="1">
                <a:solidFill>
                  <a:srgbClr val="FF0000"/>
                </a:solidFill>
                <a:latin typeface="Hobo Std" pitchFamily="34" charset="0"/>
              </a:rPr>
              <a:t>hacer</a:t>
            </a:r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61895" y="2734809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_________.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97295" y="2734809"/>
            <a:ext cx="2493481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estadio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3621" y="5711841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_________.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50442" y="5926783"/>
            <a:ext cx="1479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latin typeface="Hobo Std" pitchFamily="34" charset="0"/>
              </a:rPr>
              <a:t>Ver</a:t>
            </a:r>
            <a:r>
              <a:rPr lang="en-US" b="1" dirty="0" smtClean="0">
                <a:latin typeface="Hobo Std" pitchFamily="34" charset="0"/>
              </a:rPr>
              <a:t> </a:t>
            </a:r>
            <a:r>
              <a:rPr lang="en-US" b="1" dirty="0" err="1" smtClean="0">
                <a:latin typeface="Hobo Std" pitchFamily="34" charset="0"/>
              </a:rPr>
              <a:t>béisbol</a:t>
            </a:r>
            <a:r>
              <a:rPr lang="en-US" b="1" dirty="0" smtClean="0">
                <a:latin typeface="Hobo Std" pitchFamily="34" charset="0"/>
              </a:rPr>
              <a:t>.</a:t>
            </a:r>
            <a:endParaRPr lang="en-US" dirty="0"/>
          </a:p>
        </p:txBody>
      </p:sp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3878" y="2252040"/>
            <a:ext cx="2904132" cy="180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64" descr="View detail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5907" y="5003707"/>
            <a:ext cx="1846151" cy="1846151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783" y="6109267"/>
            <a:ext cx="739707" cy="73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8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30524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¿A </a:t>
            </a:r>
            <a:r>
              <a:rPr lang="en-US" sz="6000" b="1" dirty="0" smtClean="0">
                <a:solidFill>
                  <a:srgbClr val="FF0000"/>
                </a:solidFill>
                <a:latin typeface="Hobo Std" pitchFamily="34" charset="0"/>
              </a:rPr>
              <a:t>______   _____ </a:t>
            </a:r>
            <a:r>
              <a:rPr lang="en-US" sz="1600" b="1" dirty="0" smtClean="0">
                <a:solidFill>
                  <a:srgbClr val="FF0000"/>
                </a:solidFill>
                <a:latin typeface="Hobo Std" pitchFamily="34" charset="0"/>
              </a:rPr>
              <a:t>(Saturday/4:00 P.M.)</a:t>
            </a:r>
            <a:r>
              <a:rPr lang="en-US" sz="6000" b="1" dirty="0" smtClean="0">
                <a:solidFill>
                  <a:srgbClr val="FF0000"/>
                </a:solidFill>
                <a:latin typeface="Hobo Std" pitchFamily="34" charset="0"/>
              </a:rPr>
              <a:t>?</a:t>
            </a:r>
            <a:endParaRPr lang="en-US" sz="6000" b="1" dirty="0">
              <a:solidFill>
                <a:srgbClr val="FF0000"/>
              </a:solidFill>
              <a:latin typeface="Hobo St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3978322"/>
            <a:ext cx="899477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6600" b="1" dirty="0" err="1">
                <a:solidFill>
                  <a:srgbClr val="FF0000"/>
                </a:solidFill>
                <a:latin typeface="Hobo Std" pitchFamily="34" charset="0"/>
              </a:rPr>
              <a:t>Qué</a:t>
            </a:r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Hobo Std" pitchFamily="34" charset="0"/>
              </a:rPr>
              <a:t>___  ___ _____?</a:t>
            </a:r>
            <a:endParaRPr lang="en-US" sz="6600" b="1" dirty="0">
              <a:solidFill>
                <a:srgbClr val="FF0000"/>
              </a:solidFill>
              <a:latin typeface="Hobo Std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1600200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_________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64000" y="1600200"/>
            <a:ext cx="2493481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 </a:t>
            </a:r>
            <a:r>
              <a:rPr lang="en-US" dirty="0" err="1" smtClean="0"/>
              <a:t>biblioteca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3621" y="5711841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_________.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50442" y="5926783"/>
            <a:ext cx="646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Hobo Std" pitchFamily="34" charset="0"/>
              </a:rPr>
              <a:t>leer.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8933" y="1244263"/>
            <a:ext cx="2143125" cy="21431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415" y="5172459"/>
            <a:ext cx="262890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3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5140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¿A </a:t>
            </a:r>
            <a:r>
              <a:rPr lang="en-US" sz="6000" b="1" dirty="0" smtClean="0">
                <a:solidFill>
                  <a:srgbClr val="FF0000"/>
                </a:solidFill>
                <a:latin typeface="Hobo Std" pitchFamily="34" charset="0"/>
              </a:rPr>
              <a:t>______   _____ </a:t>
            </a:r>
            <a:r>
              <a:rPr lang="en-US" sz="1600" b="1" dirty="0" smtClean="0">
                <a:solidFill>
                  <a:srgbClr val="FF0000"/>
                </a:solidFill>
                <a:latin typeface="Hobo Std" pitchFamily="34" charset="0"/>
              </a:rPr>
              <a:t>(Monday/2:00 P.M.)</a:t>
            </a:r>
            <a:r>
              <a:rPr lang="en-US" sz="6000" b="1" dirty="0" smtClean="0">
                <a:solidFill>
                  <a:srgbClr val="FF0000"/>
                </a:solidFill>
                <a:latin typeface="Hobo Std" pitchFamily="34" charset="0"/>
              </a:rPr>
              <a:t>?</a:t>
            </a:r>
            <a:endParaRPr lang="en-US" sz="6000" b="1" dirty="0">
              <a:solidFill>
                <a:srgbClr val="FF0000"/>
              </a:solidFill>
              <a:latin typeface="Hobo St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3978322"/>
            <a:ext cx="899477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6600" b="1" dirty="0" err="1">
                <a:solidFill>
                  <a:srgbClr val="FF0000"/>
                </a:solidFill>
                <a:latin typeface="Hobo Std" pitchFamily="34" charset="0"/>
              </a:rPr>
              <a:t>Qué</a:t>
            </a:r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Hobo Std" pitchFamily="34" charset="0"/>
              </a:rPr>
              <a:t>___  ___ _____?</a:t>
            </a:r>
            <a:endParaRPr lang="en-US" sz="6600" b="1" dirty="0">
              <a:solidFill>
                <a:srgbClr val="FF0000"/>
              </a:solidFill>
              <a:latin typeface="Hobo Std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1600200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_________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64000" y="1600200"/>
            <a:ext cx="2493481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 </a:t>
            </a:r>
            <a:r>
              <a:rPr lang="en-US" dirty="0" err="1" smtClean="0"/>
              <a:t>oficina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3621" y="5711841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_________.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50442" y="5926783"/>
            <a:ext cx="1082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latin typeface="Hobo Std" pitchFamily="34" charset="0"/>
              </a:rPr>
              <a:t>trabajar</a:t>
            </a:r>
            <a:r>
              <a:rPr lang="en-US" b="1" dirty="0" smtClean="0">
                <a:latin typeface="Hobo Std" pitchFamily="34" charset="0"/>
              </a:rPr>
              <a:t>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589964"/>
            <a:ext cx="2152650" cy="2124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049" y="5350601"/>
            <a:ext cx="2114550" cy="134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7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1896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Hobo Std" pitchFamily="34" charset="0"/>
              </a:rPr>
              <a:t>¿A </a:t>
            </a:r>
            <a:r>
              <a:rPr lang="en-US" sz="6000" b="1" dirty="0" smtClean="0">
                <a:solidFill>
                  <a:srgbClr val="FF0000"/>
                </a:solidFill>
                <a:latin typeface="Hobo Std" pitchFamily="34" charset="0"/>
              </a:rPr>
              <a:t>______   _____ </a:t>
            </a:r>
            <a:r>
              <a:rPr lang="en-US" sz="1600" b="1" dirty="0" smtClean="0">
                <a:solidFill>
                  <a:srgbClr val="FF0000"/>
                </a:solidFill>
                <a:latin typeface="Hobo Std" pitchFamily="34" charset="0"/>
              </a:rPr>
              <a:t>(Sunday/11:A.M.)</a:t>
            </a:r>
            <a:r>
              <a:rPr lang="en-US" sz="6000" b="1" dirty="0" smtClean="0">
                <a:solidFill>
                  <a:srgbClr val="FF0000"/>
                </a:solidFill>
                <a:latin typeface="Hobo Std" pitchFamily="34" charset="0"/>
              </a:rPr>
              <a:t>?</a:t>
            </a:r>
            <a:endParaRPr lang="en-US" sz="6000" b="1" dirty="0">
              <a:solidFill>
                <a:srgbClr val="FF0000"/>
              </a:solidFill>
              <a:latin typeface="Hobo St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3978322"/>
            <a:ext cx="899477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6600" b="1" dirty="0" err="1">
                <a:solidFill>
                  <a:srgbClr val="FF0000"/>
                </a:solidFill>
                <a:latin typeface="Hobo Std" pitchFamily="34" charset="0"/>
              </a:rPr>
              <a:t>Qué</a:t>
            </a:r>
            <a:r>
              <a:rPr lang="en-US" sz="6600" b="1" dirty="0">
                <a:solidFill>
                  <a:srgbClr val="FF0000"/>
                </a:solidFill>
                <a:latin typeface="Hobo Std" pitchFamily="34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Hobo Std" pitchFamily="34" charset="0"/>
              </a:rPr>
              <a:t>___  ___ _____?</a:t>
            </a:r>
            <a:endParaRPr lang="en-US" sz="6600" b="1" dirty="0">
              <a:solidFill>
                <a:srgbClr val="FF0000"/>
              </a:solidFill>
              <a:latin typeface="Hobo Std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1600200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al _________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64000" y="1600200"/>
            <a:ext cx="2493481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parque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3621" y="5711841"/>
            <a:ext cx="64008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latin typeface="Hobo Std" pitchFamily="34" charset="0"/>
              </a:rPr>
              <a:t>Voy</a:t>
            </a:r>
            <a:r>
              <a:rPr lang="en-US" sz="5400" b="1" dirty="0" smtClean="0">
                <a:latin typeface="Hobo Std" pitchFamily="34" charset="0"/>
              </a:rPr>
              <a:t> a _________.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50442" y="5926783"/>
            <a:ext cx="864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latin typeface="Hobo Std" pitchFamily="34" charset="0"/>
              </a:rPr>
              <a:t>nadar</a:t>
            </a:r>
            <a:r>
              <a:rPr lang="en-US" b="1" dirty="0" smtClean="0">
                <a:latin typeface="Hobo Std" pitchFamily="34" charset="0"/>
              </a:rPr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940" y="1600200"/>
            <a:ext cx="2693060" cy="20428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5435616"/>
            <a:ext cx="2652900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617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489865"/>
              </p:ext>
            </p:extLst>
          </p:nvPr>
        </p:nvGraphicFramePr>
        <p:xfrm>
          <a:off x="0" y="1397000"/>
          <a:ext cx="9144000" cy="546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  <a:gridCol w="3048000"/>
              </a:tblGrid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s-CR" sz="1600" b="1" noProof="0" dirty="0" smtClean="0">
                          <a:latin typeface="Hobo Std" pitchFamily="34" charset="0"/>
                        </a:rPr>
                        <a:t>el</a:t>
                      </a:r>
                      <a:r>
                        <a:rPr lang="es-CR" sz="1600" b="1" baseline="0" noProof="0" dirty="0" smtClean="0">
                          <a:latin typeface="Hobo Std" pitchFamily="34" charset="0"/>
                        </a:rPr>
                        <a:t> viernes</a:t>
                      </a:r>
                      <a:endParaRPr lang="es-CR" sz="1600" b="1" noProof="0" dirty="0">
                        <a:latin typeface="Hobo St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noProof="0" smtClean="0">
                          <a:latin typeface="Hobo Std" pitchFamily="34" charset="0"/>
                        </a:rPr>
                        <a:t>el</a:t>
                      </a:r>
                      <a:r>
                        <a:rPr lang="es-CR" sz="1600" b="1" baseline="0" noProof="0" smtClean="0">
                          <a:latin typeface="Hobo Std" pitchFamily="34" charset="0"/>
                        </a:rPr>
                        <a:t> sábado</a:t>
                      </a:r>
                      <a:endParaRPr lang="es-CR" sz="1600" b="1" noProof="0" dirty="0">
                        <a:latin typeface="Hobo St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noProof="0" dirty="0" smtClean="0">
                          <a:latin typeface="Hobo Std" pitchFamily="34" charset="0"/>
                        </a:rPr>
                        <a:t>el domingo</a:t>
                      </a:r>
                      <a:endParaRPr lang="es-CR" sz="1600" b="1" noProof="0" dirty="0">
                        <a:latin typeface="Hobo St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9:00 A.M.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9:00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9:00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10:15 A.M.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10:15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10:15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11:30 A.M.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11:30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11:30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3:00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3:00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3:00 P.M.</a:t>
                      </a:r>
                      <a:br>
                        <a:rPr lang="en-US" sz="1200" dirty="0" smtClean="0">
                          <a:latin typeface="Hobo Std" pitchFamily="34" charset="0"/>
                        </a:rPr>
                      </a:br>
                      <a:r>
                        <a:rPr lang="en-US" sz="1200" dirty="0" smtClean="0">
                          <a:latin typeface="Hobo Std" pitchFamily="34" charset="0"/>
                        </a:rPr>
                        <a:t>                                                        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3:18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3:18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3:18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4:18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Hobo Std" pitchFamily="34" charset="0"/>
                        </a:rPr>
                        <a:t>4:18 P.M.</a:t>
                      </a:r>
                    </a:p>
                    <a:p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4:18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5:50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5:50</a:t>
                      </a:r>
                      <a:r>
                        <a:rPr lang="en-US" sz="1200" baseline="0" dirty="0" smtClean="0">
                          <a:latin typeface="Hobo Std" pitchFamily="34" charset="0"/>
                        </a:rPr>
                        <a:t>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5:50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Hobo Std" pitchFamily="34" charset="0"/>
                        </a:rPr>
                        <a:t>6:30 P.M.</a:t>
                      </a:r>
                    </a:p>
                    <a:p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6:30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6:30</a:t>
                      </a:r>
                      <a:r>
                        <a:rPr lang="en-US" sz="1200" baseline="0" dirty="0" smtClean="0">
                          <a:latin typeface="Hobo Std" pitchFamily="34" charset="0"/>
                        </a:rPr>
                        <a:t>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8:00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8:00</a:t>
                      </a:r>
                      <a:r>
                        <a:rPr lang="en-US" sz="1200" baseline="0" dirty="0" smtClean="0">
                          <a:latin typeface="Hobo Std" pitchFamily="34" charset="0"/>
                        </a:rPr>
                        <a:t>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8:00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981200"/>
            <a:ext cx="609600" cy="545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1981200"/>
            <a:ext cx="609600" cy="48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4" cstate="print"/>
          <a:srcRect l="19127" r="13059"/>
          <a:stretch>
            <a:fillRect/>
          </a:stretch>
        </p:blipFill>
        <p:spPr bwMode="auto">
          <a:xfrm>
            <a:off x="1219200" y="3048000"/>
            <a:ext cx="35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 descr="Illustration of two people sitting at a romantic dinn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3048000"/>
            <a:ext cx="533400" cy="533400"/>
          </a:xfrm>
          <a:prstGeom prst="rect">
            <a:avLst/>
          </a:prstGeom>
          <a:noFill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8800" y="4191000"/>
            <a:ext cx="698789" cy="452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400" y="4724400"/>
            <a:ext cx="609600" cy="462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3581400"/>
            <a:ext cx="70311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47545" y="4686300"/>
            <a:ext cx="543678" cy="53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4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10200" y="1981200"/>
            <a:ext cx="619714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322" name="Picture 58" descr="View details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500"/>
          <a:stretch>
            <a:fillRect/>
          </a:stretch>
        </p:blipFill>
        <p:spPr bwMode="auto">
          <a:xfrm>
            <a:off x="4572000" y="1905000"/>
            <a:ext cx="685800" cy="609600"/>
          </a:xfrm>
          <a:prstGeom prst="rect">
            <a:avLst/>
          </a:prstGeom>
          <a:noFill/>
        </p:spPr>
      </p:pic>
      <p:pic>
        <p:nvPicPr>
          <p:cNvPr id="98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17592" y="5755727"/>
            <a:ext cx="85880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328" name="Picture 64" descr="View details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77291" y="5755727"/>
            <a:ext cx="533400" cy="533400"/>
          </a:xfrm>
          <a:prstGeom prst="rect">
            <a:avLst/>
          </a:prstGeom>
          <a:noFill/>
        </p:spPr>
      </p:pic>
      <p:pic>
        <p:nvPicPr>
          <p:cNvPr id="11330" name="Picture 66" descr="Emoticon baseball player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38400" y="5870027"/>
            <a:ext cx="304800" cy="304800"/>
          </a:xfrm>
          <a:prstGeom prst="rect">
            <a:avLst/>
          </a:prstGeom>
          <a:noFill/>
        </p:spPr>
      </p:pic>
      <p:pic>
        <p:nvPicPr>
          <p:cNvPr id="107" name="imgHvThumb" descr="Three houses on a neighborhood street">
            <a:hlinkClick r:id="rId14"/>
          </p:cNvPr>
          <p:cNvPicPr/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1000" y="2438400"/>
            <a:ext cx="838200" cy="68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Rectangle 64"/>
          <p:cNvSpPr/>
          <p:nvPr/>
        </p:nvSpPr>
        <p:spPr>
          <a:xfrm>
            <a:off x="8540950" y="0"/>
            <a:ext cx="5196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obo Std" pitchFamily="34" charset="0"/>
              </a:rPr>
              <a:t>A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obo Std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3000" y="216821"/>
            <a:ext cx="41063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Hobo Std" pitchFamily="34" charset="0"/>
              </a:rPr>
              <a:t>¿A </a:t>
            </a:r>
            <a:r>
              <a:rPr lang="en-US" sz="3200" b="1" dirty="0" err="1">
                <a:solidFill>
                  <a:srgbClr val="FF0000"/>
                </a:solidFill>
                <a:latin typeface="Hobo Std" pitchFamily="34" charset="0"/>
              </a:rPr>
              <a:t>dónde</a:t>
            </a:r>
            <a:r>
              <a:rPr lang="en-US" sz="3200" b="1" dirty="0">
                <a:solidFill>
                  <a:srgbClr val="FF0000"/>
                </a:solidFill>
                <a:latin typeface="Hobo Std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Hobo Std" pitchFamily="34" charset="0"/>
              </a:rPr>
              <a:t>vas el ___</a:t>
            </a:r>
            <a:endParaRPr lang="en-US" sz="3200" b="1" dirty="0">
              <a:solidFill>
                <a:srgbClr val="FF0000"/>
              </a:solidFill>
              <a:latin typeface="Hobo Std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694543" y="227736"/>
            <a:ext cx="3382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2800" b="1" dirty="0" err="1">
                <a:solidFill>
                  <a:srgbClr val="FF0000"/>
                </a:solidFill>
                <a:latin typeface="Hobo Std" pitchFamily="34" charset="0"/>
              </a:rPr>
              <a:t>Qué</a:t>
            </a:r>
            <a:r>
              <a:rPr lang="en-US" sz="2800" b="1" dirty="0">
                <a:solidFill>
                  <a:srgbClr val="FF0000"/>
                </a:solidFill>
                <a:latin typeface="Hobo Std" pitchFamily="34" charset="0"/>
              </a:rPr>
              <a:t> vas a </a:t>
            </a:r>
            <a:r>
              <a:rPr lang="en-US" sz="2800" b="1" dirty="0" err="1">
                <a:solidFill>
                  <a:srgbClr val="FF0000"/>
                </a:solidFill>
                <a:latin typeface="Hobo Std" pitchFamily="34" charset="0"/>
              </a:rPr>
              <a:t>hacer</a:t>
            </a:r>
            <a:r>
              <a:rPr lang="en-US" sz="2800" b="1" dirty="0">
                <a:solidFill>
                  <a:srgbClr val="FF0000"/>
                </a:solidFill>
                <a:latin typeface="Hobo Std" pitchFamily="34" charset="0"/>
              </a:rPr>
              <a:t>?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09482" y="4669050"/>
            <a:ext cx="700369" cy="62276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68036" y="4660076"/>
            <a:ext cx="1008128" cy="64071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68053" y="6174827"/>
            <a:ext cx="799983" cy="81621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60992" y="6260276"/>
            <a:ext cx="1231897" cy="61677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4431" y="4020393"/>
            <a:ext cx="700369" cy="62276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62904" y="1942500"/>
            <a:ext cx="795196" cy="53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091862" y="2920801"/>
            <a:ext cx="730693" cy="733955"/>
          </a:xfrm>
          <a:prstGeom prst="rect">
            <a:avLst/>
          </a:prstGeom>
        </p:spPr>
      </p:pic>
      <p:pic>
        <p:nvPicPr>
          <p:cNvPr id="46" name="Picture 62" descr="Smiling stick-people dancing to music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254677" y="3102864"/>
            <a:ext cx="457200" cy="4572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181600" y="2476500"/>
            <a:ext cx="675514" cy="6841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498611" y="4609038"/>
            <a:ext cx="490701" cy="7214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395625" y="4457728"/>
            <a:ext cx="873138" cy="958137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39588" y="711447"/>
            <a:ext cx="25971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Hobo Std" pitchFamily="34" charset="0"/>
              </a:rPr>
              <a:t>a las _____?</a:t>
            </a:r>
            <a:endParaRPr lang="en-US" sz="3200" b="1" dirty="0">
              <a:solidFill>
                <a:srgbClr val="FF0000"/>
              </a:solidFill>
              <a:latin typeface="Hobo Std" pitchFamily="34" charset="0"/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72140" y="3670272"/>
            <a:ext cx="609600" cy="48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40749" y="1936877"/>
            <a:ext cx="1231897" cy="61677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090380" y="5993774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Help mom</a:t>
            </a:r>
            <a:endParaRPr lang="en-US" dirty="0"/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088596" y="5565399"/>
            <a:ext cx="873138" cy="9581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489865"/>
              </p:ext>
            </p:extLst>
          </p:nvPr>
        </p:nvGraphicFramePr>
        <p:xfrm>
          <a:off x="0" y="1397000"/>
          <a:ext cx="9144000" cy="546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  <a:gridCol w="3048000"/>
              </a:tblGrid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s-CR" sz="1600" b="1" noProof="0" dirty="0" smtClean="0">
                          <a:latin typeface="Hobo Std" pitchFamily="34" charset="0"/>
                        </a:rPr>
                        <a:t>el</a:t>
                      </a:r>
                      <a:r>
                        <a:rPr lang="es-CR" sz="1600" b="1" baseline="0" noProof="0" dirty="0" smtClean="0">
                          <a:latin typeface="Hobo Std" pitchFamily="34" charset="0"/>
                        </a:rPr>
                        <a:t> viernes</a:t>
                      </a:r>
                      <a:endParaRPr lang="es-CR" sz="1600" b="1" noProof="0" dirty="0">
                        <a:latin typeface="Hobo St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noProof="0" smtClean="0">
                          <a:latin typeface="Hobo Std" pitchFamily="34" charset="0"/>
                        </a:rPr>
                        <a:t>el</a:t>
                      </a:r>
                      <a:r>
                        <a:rPr lang="es-CR" sz="1600" b="1" baseline="0" noProof="0" smtClean="0">
                          <a:latin typeface="Hobo Std" pitchFamily="34" charset="0"/>
                        </a:rPr>
                        <a:t> sábado</a:t>
                      </a:r>
                      <a:endParaRPr lang="es-CR" sz="1600" b="1" noProof="0" dirty="0">
                        <a:latin typeface="Hobo St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noProof="0" dirty="0" smtClean="0">
                          <a:latin typeface="Hobo Std" pitchFamily="34" charset="0"/>
                        </a:rPr>
                        <a:t>el domingo</a:t>
                      </a:r>
                      <a:endParaRPr lang="es-CR" sz="1600" b="1" noProof="0" dirty="0">
                        <a:latin typeface="Hobo St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9:00 A.M.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9:00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9:00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10:15 A.M.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10:15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10:15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11:30 A.M.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11:30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11:30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3:00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3:00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3:00 P.M.</a:t>
                      </a:r>
                      <a:br>
                        <a:rPr lang="en-US" sz="1200" dirty="0" smtClean="0">
                          <a:latin typeface="Hobo Std" pitchFamily="34" charset="0"/>
                        </a:rPr>
                      </a:br>
                      <a:r>
                        <a:rPr lang="en-US" sz="1200" dirty="0" smtClean="0">
                          <a:latin typeface="Hobo Std" pitchFamily="34" charset="0"/>
                        </a:rPr>
                        <a:t>                                                        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3:18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3:18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3:18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4:18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Hobo Std" pitchFamily="34" charset="0"/>
                        </a:rPr>
                        <a:t>4:18 P.M.</a:t>
                      </a:r>
                    </a:p>
                    <a:p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4:18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5:50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5:50</a:t>
                      </a:r>
                      <a:r>
                        <a:rPr lang="en-US" sz="1200" baseline="0" dirty="0" smtClean="0">
                          <a:latin typeface="Hobo Std" pitchFamily="34" charset="0"/>
                        </a:rPr>
                        <a:t>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5:50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Hobo Std" pitchFamily="34" charset="0"/>
                        </a:rPr>
                        <a:t>6:30 P.M.</a:t>
                      </a:r>
                    </a:p>
                    <a:p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6:30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6:30</a:t>
                      </a:r>
                      <a:r>
                        <a:rPr lang="en-US" sz="1200" baseline="0" dirty="0" smtClean="0">
                          <a:latin typeface="Hobo Std" pitchFamily="34" charset="0"/>
                        </a:rPr>
                        <a:t>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8:00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8:00</a:t>
                      </a:r>
                      <a:r>
                        <a:rPr lang="en-US" sz="1200" baseline="0" dirty="0" smtClean="0">
                          <a:latin typeface="Hobo Std" pitchFamily="34" charset="0"/>
                        </a:rPr>
                        <a:t>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8:00 P.M.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199" y="5168968"/>
            <a:ext cx="609600" cy="545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4400" y="5204475"/>
            <a:ext cx="609600" cy="48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4" cstate="print"/>
          <a:srcRect l="19127" r="13059"/>
          <a:stretch>
            <a:fillRect/>
          </a:stretch>
        </p:blipFill>
        <p:spPr bwMode="auto">
          <a:xfrm>
            <a:off x="823894" y="5230611"/>
            <a:ext cx="35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 descr="Illustration of two people sitting at a romantic dinn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0272" y="5224240"/>
            <a:ext cx="533400" cy="533400"/>
          </a:xfrm>
          <a:prstGeom prst="rect">
            <a:avLst/>
          </a:prstGeom>
          <a:noFill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94717" y="3047683"/>
            <a:ext cx="698789" cy="452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46740" y="6381101"/>
            <a:ext cx="609600" cy="462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6199" y="4157463"/>
            <a:ext cx="70311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10160" y="6293403"/>
            <a:ext cx="543678" cy="53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4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39903" y="2539402"/>
            <a:ext cx="619714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322" name="Picture 58" descr="View details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500"/>
          <a:stretch>
            <a:fillRect/>
          </a:stretch>
        </p:blipFill>
        <p:spPr bwMode="auto">
          <a:xfrm>
            <a:off x="914400" y="2423324"/>
            <a:ext cx="685800" cy="609600"/>
          </a:xfrm>
          <a:prstGeom prst="rect">
            <a:avLst/>
          </a:prstGeom>
          <a:noFill/>
        </p:spPr>
      </p:pic>
      <p:pic>
        <p:nvPicPr>
          <p:cNvPr id="98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34200" y="3624063"/>
            <a:ext cx="85880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328" name="Picture 64" descr="View details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72767" y="3547400"/>
            <a:ext cx="533400" cy="533400"/>
          </a:xfrm>
          <a:prstGeom prst="rect">
            <a:avLst/>
          </a:prstGeom>
          <a:noFill/>
        </p:spPr>
      </p:pic>
      <p:pic>
        <p:nvPicPr>
          <p:cNvPr id="11330" name="Picture 66" descr="Emoticon baseball player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46411" y="3671695"/>
            <a:ext cx="304800" cy="304800"/>
          </a:xfrm>
          <a:prstGeom prst="rect">
            <a:avLst/>
          </a:prstGeom>
          <a:noFill/>
        </p:spPr>
      </p:pic>
      <p:pic>
        <p:nvPicPr>
          <p:cNvPr id="107" name="imgHvThumb" descr="Three houses on a neighborhood street">
            <a:hlinkClick r:id="rId14"/>
          </p:cNvPr>
          <p:cNvPicPr/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9565" y="3505200"/>
            <a:ext cx="838200" cy="68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35"/>
          <p:cNvSpPr/>
          <p:nvPr/>
        </p:nvSpPr>
        <p:spPr>
          <a:xfrm>
            <a:off x="43000" y="216821"/>
            <a:ext cx="41063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Hobo Std" pitchFamily="34" charset="0"/>
              </a:rPr>
              <a:t>¿A </a:t>
            </a:r>
            <a:r>
              <a:rPr lang="en-US" sz="3200" b="1" dirty="0" err="1">
                <a:solidFill>
                  <a:srgbClr val="FF0000"/>
                </a:solidFill>
                <a:latin typeface="Hobo Std" pitchFamily="34" charset="0"/>
              </a:rPr>
              <a:t>dónde</a:t>
            </a:r>
            <a:r>
              <a:rPr lang="en-US" sz="3200" b="1" dirty="0">
                <a:solidFill>
                  <a:srgbClr val="FF0000"/>
                </a:solidFill>
                <a:latin typeface="Hobo Std" pitchFamily="34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Hobo Std" pitchFamily="34" charset="0"/>
              </a:rPr>
              <a:t>vas el ___</a:t>
            </a:r>
            <a:endParaRPr lang="en-US" sz="3200" b="1" dirty="0">
              <a:solidFill>
                <a:srgbClr val="FF0000"/>
              </a:solidFill>
              <a:latin typeface="Hobo Std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694543" y="227736"/>
            <a:ext cx="3382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2800" b="1" dirty="0" err="1">
                <a:solidFill>
                  <a:srgbClr val="FF0000"/>
                </a:solidFill>
                <a:latin typeface="Hobo Std" pitchFamily="34" charset="0"/>
              </a:rPr>
              <a:t>Qué</a:t>
            </a:r>
            <a:r>
              <a:rPr lang="en-US" sz="2800" b="1" dirty="0">
                <a:solidFill>
                  <a:srgbClr val="FF0000"/>
                </a:solidFill>
                <a:latin typeface="Hobo Std" pitchFamily="34" charset="0"/>
              </a:rPr>
              <a:t> vas a </a:t>
            </a:r>
            <a:r>
              <a:rPr lang="en-US" sz="2800" b="1" dirty="0" err="1">
                <a:solidFill>
                  <a:srgbClr val="FF0000"/>
                </a:solidFill>
                <a:latin typeface="Hobo Std" pitchFamily="34" charset="0"/>
              </a:rPr>
              <a:t>hacer</a:t>
            </a:r>
            <a:r>
              <a:rPr lang="en-US" sz="2800" b="1" dirty="0">
                <a:solidFill>
                  <a:srgbClr val="FF0000"/>
                </a:solidFill>
                <a:latin typeface="Hobo Std" pitchFamily="34" charset="0"/>
              </a:rPr>
              <a:t>?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40815" y="5713969"/>
            <a:ext cx="700369" cy="62276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9026" y="5724111"/>
            <a:ext cx="1008128" cy="64071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51557" y="2344426"/>
            <a:ext cx="799983" cy="81621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622418" y="2484120"/>
            <a:ext cx="1231897" cy="61677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86199" y="2971602"/>
            <a:ext cx="700369" cy="62276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17816" y="5204475"/>
            <a:ext cx="795196" cy="53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82319" y="4143935"/>
            <a:ext cx="730693" cy="733955"/>
          </a:xfrm>
          <a:prstGeom prst="rect">
            <a:avLst/>
          </a:prstGeom>
        </p:spPr>
      </p:pic>
      <p:pic>
        <p:nvPicPr>
          <p:cNvPr id="46" name="Picture 62" descr="Smiling stick-people dancing to music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082631" y="4157463"/>
            <a:ext cx="457200" cy="4572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89764" y="3531060"/>
            <a:ext cx="675514" cy="6841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034753" y="6207931"/>
            <a:ext cx="490701" cy="7214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84728" y="6044467"/>
            <a:ext cx="873138" cy="958137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39588" y="711447"/>
            <a:ext cx="25971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Hobo Std" pitchFamily="34" charset="0"/>
              </a:rPr>
              <a:t>a las _____?</a:t>
            </a:r>
            <a:endParaRPr lang="en-US" sz="3200" b="1" dirty="0">
              <a:solidFill>
                <a:srgbClr val="FF0000"/>
              </a:solidFill>
              <a:latin typeface="Hobo Std" pitchFamily="34" charset="0"/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43507" y="4215204"/>
            <a:ext cx="609600" cy="48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828746" y="5168968"/>
            <a:ext cx="1231897" cy="616774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8541751" y="0"/>
            <a:ext cx="5180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obo Std" pitchFamily="34" charset="0"/>
              </a:rPr>
              <a:t>B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obo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06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1397000"/>
          <a:ext cx="9144000" cy="546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/>
                <a:gridCol w="3048000"/>
                <a:gridCol w="3048000"/>
              </a:tblGrid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s-CR" sz="1600" b="1" noProof="0" dirty="0" smtClean="0">
                          <a:latin typeface="Hobo Std" pitchFamily="34" charset="0"/>
                        </a:rPr>
                        <a:t>el</a:t>
                      </a:r>
                      <a:r>
                        <a:rPr lang="es-CR" sz="1600" b="1" baseline="0" noProof="0" dirty="0" smtClean="0">
                          <a:latin typeface="Hobo Std" pitchFamily="34" charset="0"/>
                        </a:rPr>
                        <a:t> viernes</a:t>
                      </a:r>
                      <a:endParaRPr lang="es-CR" sz="1600" b="1" noProof="0" dirty="0">
                        <a:latin typeface="Hobo St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noProof="0" smtClean="0">
                          <a:latin typeface="Hobo Std" pitchFamily="34" charset="0"/>
                        </a:rPr>
                        <a:t>el</a:t>
                      </a:r>
                      <a:r>
                        <a:rPr lang="es-CR" sz="1600" b="1" baseline="0" noProof="0" smtClean="0">
                          <a:latin typeface="Hobo Std" pitchFamily="34" charset="0"/>
                        </a:rPr>
                        <a:t> sábado</a:t>
                      </a:r>
                      <a:endParaRPr lang="es-CR" sz="1600" b="1" noProof="0" dirty="0">
                        <a:latin typeface="Hobo St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R" sz="1600" b="1" noProof="0" dirty="0" smtClean="0">
                          <a:latin typeface="Hobo Std" pitchFamily="34" charset="0"/>
                        </a:rPr>
                        <a:t>el domingo</a:t>
                      </a:r>
                      <a:endParaRPr lang="es-CR" sz="1600" b="1" noProof="0" dirty="0">
                        <a:latin typeface="Hobo St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Beatriz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Angela y </a:t>
                      </a:r>
                      <a:r>
                        <a:rPr lang="en-US" sz="1200" dirty="0" err="1" smtClean="0">
                          <a:latin typeface="Hobo Std" pitchFamily="34" charset="0"/>
                        </a:rPr>
                        <a:t>su</a:t>
                      </a:r>
                      <a:r>
                        <a:rPr lang="en-US" sz="1200" baseline="0" dirty="0" smtClean="0">
                          <a:latin typeface="Hobo Std" pitchFamily="34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Hobo Std" pitchFamily="34" charset="0"/>
                        </a:rPr>
                        <a:t>mamá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Hobo Std" pitchFamily="34" charset="0"/>
                        </a:rPr>
                        <a:t>Tú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Hobo Std" pitchFamily="34" charset="0"/>
                        </a:rPr>
                        <a:t>Tú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Hobo Std" pitchFamily="34" charset="0"/>
                        </a:rPr>
                        <a:t>Yo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Las</a:t>
                      </a:r>
                      <a:r>
                        <a:rPr lang="en-US" sz="1200" baseline="0" dirty="0" smtClean="0">
                          <a:latin typeface="Hobo Std" pitchFamily="34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Hobo Std" pitchFamily="34" charset="0"/>
                        </a:rPr>
                        <a:t>muchachas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La</a:t>
                      </a:r>
                      <a:r>
                        <a:rPr lang="en-US" sz="1200" baseline="0" dirty="0" smtClean="0">
                          <a:latin typeface="Hobo Std" pitchFamily="34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Hobo Std" pitchFamily="34" charset="0"/>
                        </a:rPr>
                        <a:t>familia</a:t>
                      </a:r>
                      <a:r>
                        <a:rPr lang="en-US" sz="1200" baseline="0" dirty="0" smtClean="0">
                          <a:latin typeface="Hobo Std" pitchFamily="34" charset="0"/>
                        </a:rPr>
                        <a:t> y </a:t>
                      </a:r>
                      <a:r>
                        <a:rPr lang="en-US" sz="1200" baseline="0" dirty="0" err="1" smtClean="0">
                          <a:latin typeface="Hobo Std" pitchFamily="34" charset="0"/>
                        </a:rPr>
                        <a:t>yo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Sergio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El </a:t>
                      </a:r>
                      <a:r>
                        <a:rPr lang="en-US" sz="1200" dirty="0" err="1" smtClean="0">
                          <a:latin typeface="Hobo Std" pitchFamily="34" charset="0"/>
                        </a:rPr>
                        <a:t>papá</a:t>
                      </a:r>
                      <a:r>
                        <a:rPr lang="en-US" sz="1200" dirty="0" smtClean="0">
                          <a:latin typeface="Hobo Std" pitchFamily="34" charset="0"/>
                        </a:rPr>
                        <a:t> y </a:t>
                      </a:r>
                      <a:r>
                        <a:rPr lang="en-US" sz="1200" dirty="0" err="1" smtClean="0">
                          <a:latin typeface="Hobo Std" pitchFamily="34" charset="0"/>
                        </a:rPr>
                        <a:t>yo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Los </a:t>
                      </a:r>
                      <a:r>
                        <a:rPr lang="en-US" sz="1200" dirty="0" err="1" smtClean="0">
                          <a:latin typeface="Hobo Std" pitchFamily="34" charset="0"/>
                        </a:rPr>
                        <a:t>abuelos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José y Alejandro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Hobo Std" pitchFamily="34" charset="0"/>
                        </a:rPr>
                        <a:t>Yo</a:t>
                      </a:r>
                      <a:r>
                        <a:rPr lang="en-US" sz="1200" dirty="0" smtClean="0">
                          <a:latin typeface="Hobo Std" pitchFamily="34" charset="0"/>
                        </a:rPr>
                        <a:t>                                                  </a:t>
                      </a:r>
                      <a:br>
                        <a:rPr lang="en-US" sz="1200" dirty="0" smtClean="0">
                          <a:latin typeface="Hobo Std" pitchFamily="34" charset="0"/>
                        </a:rPr>
                      </a:br>
                      <a:r>
                        <a:rPr lang="en-US" sz="1200" dirty="0" smtClean="0">
                          <a:latin typeface="Hobo Std" pitchFamily="34" charset="0"/>
                        </a:rPr>
                        <a:t>                                                        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Hobo Std" pitchFamily="34" charset="0"/>
                        </a:rPr>
                        <a:t>Yo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La </a:t>
                      </a:r>
                      <a:r>
                        <a:rPr lang="en-US" sz="1200" dirty="0" err="1" smtClean="0">
                          <a:latin typeface="Hobo Std" pitchFamily="34" charset="0"/>
                        </a:rPr>
                        <a:t>amiga</a:t>
                      </a:r>
                      <a:r>
                        <a:rPr lang="en-US" sz="1200" dirty="0" smtClean="0">
                          <a:latin typeface="Hobo Std" pitchFamily="34" charset="0"/>
                        </a:rPr>
                        <a:t> y </a:t>
                      </a:r>
                      <a:r>
                        <a:rPr lang="en-US" sz="1200" dirty="0" err="1" smtClean="0">
                          <a:latin typeface="Hobo Std" pitchFamily="34" charset="0"/>
                        </a:rPr>
                        <a:t>yo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Esteban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Diego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Hobo Std" pitchFamily="34" charset="0"/>
                        </a:rPr>
                        <a:t>Yo</a:t>
                      </a:r>
                      <a:r>
                        <a:rPr lang="en-US" sz="1200" dirty="0" smtClean="0">
                          <a:latin typeface="Hobo Std" pitchFamily="34" charset="0"/>
                        </a:rPr>
                        <a:t>                                         el</a:t>
                      </a:r>
                      <a:r>
                        <a:rPr lang="en-US" sz="1200" baseline="0" dirty="0" smtClean="0">
                          <a:latin typeface="Hobo Std" pitchFamily="34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Hobo Std" pitchFamily="34" charset="0"/>
                        </a:rPr>
                        <a:t>partido</a:t>
                      </a:r>
                      <a:r>
                        <a:rPr lang="en-US" sz="1200" baseline="0" dirty="0" smtClean="0">
                          <a:latin typeface="Hobo Std" pitchFamily="34" charset="0"/>
                        </a:rPr>
                        <a:t> de</a:t>
                      </a:r>
                      <a:endParaRPr lang="en-US" sz="1200" dirty="0" smtClean="0">
                        <a:latin typeface="Hobo Std" pitchFamily="34" charset="0"/>
                      </a:endParaRPr>
                    </a:p>
                    <a:p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Elena y </a:t>
                      </a:r>
                      <a:r>
                        <a:rPr lang="en-US" sz="1200" dirty="0" err="1" smtClean="0">
                          <a:latin typeface="Hobo Std" pitchFamily="34" charset="0"/>
                        </a:rPr>
                        <a:t>Berto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Los amigos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Hobo Std" pitchFamily="34" charset="0"/>
                        </a:rPr>
                        <a:t>Tú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Marina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Hobo Std" pitchFamily="34" charset="0"/>
                        </a:rPr>
                        <a:t>Tú</a:t>
                      </a:r>
                      <a:endParaRPr lang="en-US" sz="1200" dirty="0" smtClean="0">
                        <a:latin typeface="Hobo Std" pitchFamily="34" charset="0"/>
                      </a:endParaRPr>
                    </a:p>
                    <a:p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El</a:t>
                      </a:r>
                      <a:r>
                        <a:rPr lang="en-US" sz="1200" baseline="0" dirty="0" smtClean="0">
                          <a:latin typeface="Hobo Std" pitchFamily="34" charset="0"/>
                        </a:rPr>
                        <a:t> amigo y </a:t>
                      </a:r>
                      <a:r>
                        <a:rPr lang="en-US" sz="1200" baseline="0" dirty="0" err="1" smtClean="0">
                          <a:latin typeface="Hobo Std" pitchFamily="34" charset="0"/>
                        </a:rPr>
                        <a:t>yo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Julio y </a:t>
                      </a:r>
                      <a:r>
                        <a:rPr lang="en-US" sz="1200" dirty="0" err="1" smtClean="0">
                          <a:latin typeface="Hobo Std" pitchFamily="34" charset="0"/>
                        </a:rPr>
                        <a:t>yo</a:t>
                      </a:r>
                      <a:r>
                        <a:rPr lang="en-US" sz="1200" dirty="0" smtClean="0">
                          <a:latin typeface="Hobo Std" pitchFamily="34" charset="0"/>
                        </a:rPr>
                        <a:t>                                         la</a:t>
                      </a:r>
                      <a:br>
                        <a:rPr lang="en-US" sz="1200" dirty="0" smtClean="0">
                          <a:latin typeface="Hobo Std" pitchFamily="34" charset="0"/>
                        </a:rPr>
                      </a:br>
                      <a:r>
                        <a:rPr lang="en-US" sz="1200" dirty="0" smtClean="0">
                          <a:latin typeface="Hobo Std" pitchFamily="34" charset="0"/>
                        </a:rPr>
                        <a:t>                                                    comida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  <a:tr h="5461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Los amigos y </a:t>
                      </a:r>
                      <a:r>
                        <a:rPr lang="en-US" sz="1200" dirty="0" err="1" smtClean="0">
                          <a:latin typeface="Hobo Std" pitchFamily="34" charset="0"/>
                        </a:rPr>
                        <a:t>yo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Hobo Std" pitchFamily="34" charset="0"/>
                        </a:rPr>
                        <a:t>Ximena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Hobo Std" pitchFamily="34" charset="0"/>
                        </a:rPr>
                        <a:t>Los padres</a:t>
                      </a:r>
                      <a:endParaRPr lang="en-US" sz="1200" dirty="0">
                        <a:latin typeface="Hobo Std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981200"/>
            <a:ext cx="609600" cy="545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1981200"/>
            <a:ext cx="609600" cy="48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4" cstate="print"/>
          <a:srcRect l="19127" r="13059"/>
          <a:stretch>
            <a:fillRect/>
          </a:stretch>
        </p:blipFill>
        <p:spPr bwMode="auto">
          <a:xfrm>
            <a:off x="1219200" y="3048000"/>
            <a:ext cx="35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 descr="Illustration of two people sitting at a romantic dinn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3048000"/>
            <a:ext cx="533400" cy="533400"/>
          </a:xfrm>
          <a:prstGeom prst="rect">
            <a:avLst/>
          </a:prstGeom>
          <a:noFill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8800" y="4191000"/>
            <a:ext cx="698789" cy="452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400" y="4724400"/>
            <a:ext cx="609600" cy="462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3581400"/>
            <a:ext cx="70311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57801" y="3657600"/>
            <a:ext cx="609600" cy="437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28800" y="4724400"/>
            <a:ext cx="533400" cy="488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52600" y="5791200"/>
            <a:ext cx="543678" cy="53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" name="Picture 5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90600" y="5810260"/>
            <a:ext cx="609600" cy="457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4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410200" y="1981200"/>
            <a:ext cx="619714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322" name="Picture 58" descr="View details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500"/>
          <a:stretch>
            <a:fillRect/>
          </a:stretch>
        </p:blipFill>
        <p:spPr bwMode="auto">
          <a:xfrm>
            <a:off x="4572000" y="1905000"/>
            <a:ext cx="685800" cy="609600"/>
          </a:xfrm>
          <a:prstGeom prst="rect">
            <a:avLst/>
          </a:prstGeom>
          <a:noFill/>
        </p:spPr>
      </p:pic>
      <p:pic>
        <p:nvPicPr>
          <p:cNvPr id="86" name="Picture 1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239000" y="19812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77200" y="1905000"/>
            <a:ext cx="31558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324" name="Picture 60" descr="View details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2222"/>
          <a:stretch>
            <a:fillRect/>
          </a:stretch>
        </p:blipFill>
        <p:spPr bwMode="auto">
          <a:xfrm>
            <a:off x="4038600" y="6324600"/>
            <a:ext cx="762000" cy="533400"/>
          </a:xfrm>
          <a:prstGeom prst="rect">
            <a:avLst/>
          </a:prstGeom>
          <a:noFill/>
        </p:spPr>
      </p:pic>
      <p:pic>
        <p:nvPicPr>
          <p:cNvPr id="11326" name="Picture 62" descr="Smiling stick-people dancing to music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257800" y="6400800"/>
            <a:ext cx="457200" cy="457200"/>
          </a:xfrm>
          <a:prstGeom prst="rect">
            <a:avLst/>
          </a:prstGeom>
          <a:noFill/>
        </p:spPr>
      </p:pic>
      <p:pic>
        <p:nvPicPr>
          <p:cNvPr id="98" name="Picture 1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733800" y="4724400"/>
            <a:ext cx="85880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328" name="Picture 64" descr="View details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4724400"/>
            <a:ext cx="533400" cy="533400"/>
          </a:xfrm>
          <a:prstGeom prst="rect">
            <a:avLst/>
          </a:prstGeom>
          <a:noFill/>
        </p:spPr>
      </p:pic>
      <p:pic>
        <p:nvPicPr>
          <p:cNvPr id="11330" name="Picture 66" descr="Emoticon baseball player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6400" y="4876800"/>
            <a:ext cx="304800" cy="304800"/>
          </a:xfrm>
          <a:prstGeom prst="rect">
            <a:avLst/>
          </a:prstGeom>
          <a:noFill/>
        </p:spPr>
      </p:pic>
      <p:pic>
        <p:nvPicPr>
          <p:cNvPr id="107" name="imgHvThumb" descr="Three houses on a neighborhood street">
            <a:hlinkClick r:id="rId21"/>
          </p:cNvPr>
          <p:cNvPicPr/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1000" y="2438400"/>
            <a:ext cx="838200" cy="68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" name="Picture 2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257800" y="2514601"/>
            <a:ext cx="62176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1" name="Picture 5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8153400" y="3048000"/>
            <a:ext cx="670560" cy="525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" name="Picture 68" descr="View details"/>
          <p:cNvPicPr>
            <a:picLocks noChangeAspect="1" noChangeArrowheads="1"/>
          </p:cNvPicPr>
          <p:nvPr/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1400" y="3048000"/>
            <a:ext cx="533400" cy="533400"/>
          </a:xfrm>
          <a:prstGeom prst="rect">
            <a:avLst/>
          </a:prstGeom>
          <a:noFill/>
        </p:spPr>
      </p:pic>
      <p:pic>
        <p:nvPicPr>
          <p:cNvPr id="116" name="Picture 70" descr="Jagged mountain peaks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7467600" y="4724400"/>
            <a:ext cx="457200" cy="457200"/>
          </a:xfrm>
          <a:prstGeom prst="rect">
            <a:avLst/>
          </a:prstGeom>
          <a:noFill/>
        </p:spPr>
      </p:pic>
      <p:pic>
        <p:nvPicPr>
          <p:cNvPr id="117" name="Picture 13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8229600" y="4724400"/>
            <a:ext cx="609600" cy="512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7772400" y="5791200"/>
            <a:ext cx="685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8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7239000" y="5791200"/>
            <a:ext cx="43641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" name="Picture 61"/>
          <p:cNvPicPr/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914400" y="41910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Rectangle 64"/>
          <p:cNvSpPr/>
          <p:nvPr/>
        </p:nvSpPr>
        <p:spPr>
          <a:xfrm>
            <a:off x="8541751" y="0"/>
            <a:ext cx="5180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obo Std" pitchFamily="34" charset="0"/>
              </a:rPr>
              <a:t>B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obo Std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28948" y="188820"/>
            <a:ext cx="31045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Hobo Std" pitchFamily="34" charset="0"/>
              </a:rPr>
              <a:t>¿A </a:t>
            </a:r>
            <a:r>
              <a:rPr lang="en-US" sz="3200" b="1" dirty="0" err="1">
                <a:solidFill>
                  <a:srgbClr val="FF0000"/>
                </a:solidFill>
                <a:latin typeface="Hobo Std" pitchFamily="34" charset="0"/>
              </a:rPr>
              <a:t>dónde</a:t>
            </a:r>
            <a:r>
              <a:rPr lang="en-US" sz="3200" b="1" dirty="0">
                <a:solidFill>
                  <a:srgbClr val="FF0000"/>
                </a:solidFill>
                <a:latin typeface="Hobo Std" pitchFamily="34" charset="0"/>
              </a:rPr>
              <a:t> vas?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694543" y="227736"/>
            <a:ext cx="3382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Hobo Std" pitchFamily="34" charset="0"/>
              </a:rPr>
              <a:t>¿</a:t>
            </a:r>
            <a:r>
              <a:rPr lang="en-US" sz="2800" b="1" dirty="0" err="1">
                <a:solidFill>
                  <a:srgbClr val="FF0000"/>
                </a:solidFill>
                <a:latin typeface="Hobo Std" pitchFamily="34" charset="0"/>
              </a:rPr>
              <a:t>Qué</a:t>
            </a:r>
            <a:r>
              <a:rPr lang="en-US" sz="2800" b="1" dirty="0">
                <a:solidFill>
                  <a:srgbClr val="FF0000"/>
                </a:solidFill>
                <a:latin typeface="Hobo Std" pitchFamily="34" charset="0"/>
              </a:rPr>
              <a:t> vas a </a:t>
            </a:r>
            <a:r>
              <a:rPr lang="en-US" sz="2800" b="1" dirty="0" err="1">
                <a:solidFill>
                  <a:srgbClr val="FF0000"/>
                </a:solidFill>
                <a:latin typeface="Hobo Std" pitchFamily="34" charset="0"/>
              </a:rPr>
              <a:t>hacer</a:t>
            </a:r>
            <a:r>
              <a:rPr lang="en-US" sz="2800" b="1" dirty="0">
                <a:solidFill>
                  <a:srgbClr val="FF0000"/>
                </a:solidFill>
                <a:latin typeface="Hobo Std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9021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544</Words>
  <Application>Microsoft Office PowerPoint</Application>
  <PresentationFormat>On-screen Show (4:3)</PresentationFormat>
  <Paragraphs>175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Hobo Std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GSSD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bullersm</dc:creator>
  <cp:lastModifiedBy>Adriana Persin</cp:lastModifiedBy>
  <cp:revision>109</cp:revision>
  <dcterms:created xsi:type="dcterms:W3CDTF">2013-03-05T13:13:51Z</dcterms:created>
  <dcterms:modified xsi:type="dcterms:W3CDTF">2016-03-04T02:14:20Z</dcterms:modified>
</cp:coreProperties>
</file>