
<file path=[Content_Types].xml><?xml version="1.0" encoding="utf-8"?>
<Types xmlns="http://schemas.openxmlformats.org/package/2006/content-types">
  <Default Extension="png" ContentType="image/png"/>
  <Default Extension="m4a" ContentType="audio/mp4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9F4A-CC62-40FE-885E-55DD73F9459B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165B0-7BF2-4CD6-AA14-2FDA0537F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620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9F4A-CC62-40FE-885E-55DD73F9459B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165B0-7BF2-4CD6-AA14-2FDA0537F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76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9F4A-CC62-40FE-885E-55DD73F9459B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165B0-7BF2-4CD6-AA14-2FDA0537F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16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9F4A-CC62-40FE-885E-55DD73F9459B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165B0-7BF2-4CD6-AA14-2FDA0537F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575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9F4A-CC62-40FE-885E-55DD73F9459B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165B0-7BF2-4CD6-AA14-2FDA0537F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42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9F4A-CC62-40FE-885E-55DD73F9459B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165B0-7BF2-4CD6-AA14-2FDA0537F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77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9F4A-CC62-40FE-885E-55DD73F9459B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165B0-7BF2-4CD6-AA14-2FDA0537F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89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9F4A-CC62-40FE-885E-55DD73F9459B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165B0-7BF2-4CD6-AA14-2FDA0537F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325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9F4A-CC62-40FE-885E-55DD73F9459B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165B0-7BF2-4CD6-AA14-2FDA0537F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94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9F4A-CC62-40FE-885E-55DD73F9459B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165B0-7BF2-4CD6-AA14-2FDA0537F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173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9F4A-CC62-40FE-885E-55DD73F9459B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165B0-7BF2-4CD6-AA14-2FDA0537F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330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C9F4A-CC62-40FE-885E-55DD73F9459B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165B0-7BF2-4CD6-AA14-2FDA0537F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24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microsoft.com/office/2007/relationships/media" Target="../media/media7.m4a"/><Relationship Id="rId18" Type="http://schemas.openxmlformats.org/officeDocument/2006/relationships/audio" Target="../media/media9.m4a"/><Relationship Id="rId26" Type="http://schemas.openxmlformats.org/officeDocument/2006/relationships/audio" Target="../media/media13.m4a"/><Relationship Id="rId3" Type="http://schemas.microsoft.com/office/2007/relationships/media" Target="../media/media2.m4a"/><Relationship Id="rId21" Type="http://schemas.microsoft.com/office/2007/relationships/media" Target="../media/media11.m4a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microsoft.com/office/2007/relationships/media" Target="../media/media9.m4a"/><Relationship Id="rId25" Type="http://schemas.microsoft.com/office/2007/relationships/media" Target="../media/media13.m4a"/><Relationship Id="rId33" Type="http://schemas.openxmlformats.org/officeDocument/2006/relationships/image" Target="../media/image4.png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audio" Target="../media/media10.m4a"/><Relationship Id="rId29" Type="http://schemas.openxmlformats.org/officeDocument/2006/relationships/slideLayout" Target="../slideLayouts/slideLayout1.xml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audio" Target="../media/media12.m4a"/><Relationship Id="rId32" Type="http://schemas.openxmlformats.org/officeDocument/2006/relationships/image" Target="../media/image3.png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microsoft.com/office/2007/relationships/media" Target="../media/media12.m4a"/><Relationship Id="rId28" Type="http://schemas.openxmlformats.org/officeDocument/2006/relationships/audio" Target="../media/media14.m4a"/><Relationship Id="rId10" Type="http://schemas.openxmlformats.org/officeDocument/2006/relationships/audio" Target="../media/media5.m4a"/><Relationship Id="rId19" Type="http://schemas.microsoft.com/office/2007/relationships/media" Target="../media/media10.m4a"/><Relationship Id="rId31" Type="http://schemas.openxmlformats.org/officeDocument/2006/relationships/image" Target="../media/image2.png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audio" Target="../media/media11.m4a"/><Relationship Id="rId27" Type="http://schemas.microsoft.com/office/2007/relationships/media" Target="../media/media14.m4a"/><Relationship Id="rId30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477932" y="2991314"/>
            <a:ext cx="6570133" cy="38666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20649" y="135466"/>
            <a:ext cx="5775237" cy="38777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6551826" y="135466"/>
            <a:ext cx="4557812" cy="259896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49067" y="28278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915185" y="28278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467089" y="283473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064234" y="280664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749652" y="267820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  <p:pic>
        <p:nvPicPr>
          <p:cNvPr id="1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146049" y="3793066"/>
            <a:ext cx="304802" cy="304802"/>
          </a:xfrm>
          <a:prstGeom prst="rect">
            <a:avLst/>
          </a:prstGeom>
        </p:spPr>
      </p:pic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476536"/>
              </p:ext>
            </p:extLst>
          </p:nvPr>
        </p:nvGraphicFramePr>
        <p:xfrm>
          <a:off x="677904" y="4010657"/>
          <a:ext cx="1989667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3652"/>
                <a:gridCol w="100601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Manuel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Diana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Tomás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Ricardo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Anita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Patricia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Antonio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469248"/>
              </p:ext>
            </p:extLst>
          </p:nvPr>
        </p:nvGraphicFramePr>
        <p:xfrm>
          <a:off x="3077918" y="4010657"/>
          <a:ext cx="1989667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3652"/>
                <a:gridCol w="100601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Laura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Sandra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Pedro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Claudia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Daniel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Roberto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Lucía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9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5708076" y="146513"/>
            <a:ext cx="369954" cy="369954"/>
          </a:xfrm>
          <a:prstGeom prst="rect">
            <a:avLst/>
          </a:prstGeom>
        </p:spPr>
      </p:pic>
      <p:pic>
        <p:nvPicPr>
          <p:cNvPr id="20" name="Recorded Sound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6102622" y="2742741"/>
            <a:ext cx="305163" cy="305163"/>
          </a:xfrm>
          <a:prstGeom prst="rect">
            <a:avLst/>
          </a:prstGeom>
        </p:spPr>
      </p:pic>
      <p:pic>
        <p:nvPicPr>
          <p:cNvPr id="21" name="Recorded Sound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6501704" y="3197199"/>
            <a:ext cx="341868" cy="341868"/>
          </a:xfrm>
          <a:prstGeom prst="rect">
            <a:avLst/>
          </a:prstGeom>
        </p:spPr>
      </p:pic>
      <p:pic>
        <p:nvPicPr>
          <p:cNvPr id="22" name="Recorded Sound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68304" y="457200"/>
            <a:ext cx="330200" cy="330200"/>
          </a:xfrm>
          <a:prstGeom prst="rect">
            <a:avLst/>
          </a:prstGeom>
        </p:spPr>
      </p:pic>
      <p:pic>
        <p:nvPicPr>
          <p:cNvPr id="23" name="Recorded Sound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11159401" y="1434950"/>
            <a:ext cx="393850" cy="393850"/>
          </a:xfrm>
          <a:prstGeom prst="rect">
            <a:avLst/>
          </a:prstGeom>
        </p:spPr>
      </p:pic>
      <p:pic>
        <p:nvPicPr>
          <p:cNvPr id="24" name="Recorded Sound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2297706" y="2074332"/>
            <a:ext cx="359554" cy="359554"/>
          </a:xfrm>
          <a:prstGeom prst="rect">
            <a:avLst/>
          </a:prstGeom>
        </p:spPr>
      </p:pic>
      <p:pic>
        <p:nvPicPr>
          <p:cNvPr id="25" name="Recorded Sound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6242685" y="756113"/>
            <a:ext cx="330200" cy="330200"/>
          </a:xfrm>
          <a:prstGeom prst="rect">
            <a:avLst/>
          </a:prstGeom>
        </p:spPr>
      </p:pic>
      <p:pic>
        <p:nvPicPr>
          <p:cNvPr id="26" name="Recorded Sound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5067586" y="5613401"/>
            <a:ext cx="431800" cy="431800"/>
          </a:xfrm>
          <a:prstGeom prst="rect">
            <a:avLst/>
          </a:prstGeom>
        </p:spPr>
      </p:pic>
      <p:pic>
        <p:nvPicPr>
          <p:cNvPr id="27" name="Recorded Sound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5081806" y="4298060"/>
            <a:ext cx="414867" cy="414867"/>
          </a:xfrm>
          <a:prstGeom prst="rect">
            <a:avLst/>
          </a:prstGeom>
        </p:spPr>
      </p:pic>
      <p:pic>
        <p:nvPicPr>
          <p:cNvPr id="28" name="Recorded Sound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7041153" y="42034"/>
            <a:ext cx="415166" cy="415166"/>
          </a:xfrm>
          <a:prstGeom prst="rect">
            <a:avLst/>
          </a:prstGeom>
        </p:spPr>
      </p:pic>
      <p:pic>
        <p:nvPicPr>
          <p:cNvPr id="29" name="Recorded Sound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7930115" y="26690"/>
            <a:ext cx="489777" cy="489777"/>
          </a:xfrm>
          <a:prstGeom prst="rect">
            <a:avLst/>
          </a:prstGeom>
        </p:spPr>
      </p:pic>
      <p:pic>
        <p:nvPicPr>
          <p:cNvPr id="30" name="Recorded Sound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3008267" y="921213"/>
            <a:ext cx="391120" cy="391120"/>
          </a:xfrm>
          <a:prstGeom prst="rect">
            <a:avLst/>
          </a:prstGeom>
        </p:spPr>
      </p:pic>
      <p:pic>
        <p:nvPicPr>
          <p:cNvPr id="31" name="Recorded Sound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5266702" y="2274493"/>
            <a:ext cx="459942" cy="45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39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956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648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13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5427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883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6495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473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8786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191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0156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7533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31433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24653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20</Words>
  <Application>Microsoft Office PowerPoint</Application>
  <PresentationFormat>Widescreen</PresentationFormat>
  <Paragraphs>20</Paragraphs>
  <Slides>1</Slides>
  <Notes>0</Notes>
  <HiddenSlides>0</HiddenSlides>
  <MMClips>14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Persin</dc:creator>
  <cp:lastModifiedBy>Richard Persin</cp:lastModifiedBy>
  <cp:revision>15</cp:revision>
  <dcterms:created xsi:type="dcterms:W3CDTF">2016-10-25T02:26:24Z</dcterms:created>
  <dcterms:modified xsi:type="dcterms:W3CDTF">2016-10-25T02:57:42Z</dcterms:modified>
</cp:coreProperties>
</file>