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7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5" r:id="rId8"/>
    <p:sldId id="269" r:id="rId9"/>
    <p:sldId id="262" r:id="rId10"/>
    <p:sldId id="264" r:id="rId11"/>
    <p:sldId id="263" r:id="rId12"/>
    <p:sldId id="268" r:id="rId13"/>
    <p:sldId id="270" r:id="rId14"/>
    <p:sldId id="266" r:id="rId15"/>
    <p:sldId id="267" r:id="rId16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3" d="100"/>
          <a:sy n="63" d="100"/>
        </p:scale>
        <p:origin x="96" y="10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C7663F-3D48-409F-85EE-924740FE2B2D}" type="datetimeFigureOut">
              <a:rPr lang="en-US" smtClean="0"/>
              <a:t>10/24/2016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202D89-F7D1-4B13-A8FD-D57E52D310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5461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FC81F-F59A-40E1-9EED-D7697A370E75}" type="datetimeFigureOut">
              <a:rPr lang="en-US" smtClean="0"/>
              <a:t>10/24/2016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573BF-A221-42B4-BE91-81AABF59BE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00940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FC81F-F59A-40E1-9EED-D7697A370E75}" type="datetimeFigureOut">
              <a:rPr lang="en-US" smtClean="0"/>
              <a:t>10/24/2016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573BF-A221-42B4-BE91-81AABF59BE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14094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FC81F-F59A-40E1-9EED-D7697A370E75}" type="datetimeFigureOut">
              <a:rPr lang="en-US" smtClean="0"/>
              <a:t>10/24/2016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573BF-A221-42B4-BE91-81AABF59BE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07058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FC81F-F59A-40E1-9EED-D7697A370E75}" type="datetimeFigureOut">
              <a:rPr lang="en-US" smtClean="0"/>
              <a:t>10/24/2016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573BF-A221-42B4-BE91-81AABF59BE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26517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FC81F-F59A-40E1-9EED-D7697A370E75}" type="datetimeFigureOut">
              <a:rPr lang="en-US" smtClean="0"/>
              <a:t>10/24/2016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573BF-A221-42B4-BE91-81AABF59BE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62547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FC81F-F59A-40E1-9EED-D7697A370E75}" type="datetimeFigureOut">
              <a:rPr lang="en-US" smtClean="0"/>
              <a:t>10/24/2016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573BF-A221-42B4-BE91-81AABF59BE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81838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FC81F-F59A-40E1-9EED-D7697A370E75}" type="datetimeFigureOut">
              <a:rPr lang="en-US" smtClean="0"/>
              <a:t>10/24/2016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573BF-A221-42B4-BE91-81AABF59BE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6834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FC81F-F59A-40E1-9EED-D7697A370E75}" type="datetimeFigureOut">
              <a:rPr lang="en-US" smtClean="0"/>
              <a:t>10/24/2016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573BF-A221-42B4-BE91-81AABF59BE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27569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FC81F-F59A-40E1-9EED-D7697A370E75}" type="datetimeFigureOut">
              <a:rPr lang="en-US" smtClean="0"/>
              <a:t>10/24/2016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573BF-A221-42B4-BE91-81AABF59BE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31583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FC81F-F59A-40E1-9EED-D7697A370E75}" type="datetimeFigureOut">
              <a:rPr lang="en-US" smtClean="0"/>
              <a:t>10/24/2016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573BF-A221-42B4-BE91-81AABF59BE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04187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FC81F-F59A-40E1-9EED-D7697A370E75}" type="datetimeFigureOut">
              <a:rPr lang="en-US" smtClean="0"/>
              <a:t>10/24/2016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573BF-A221-42B4-BE91-81AABF59BE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44966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8FC81F-F59A-40E1-9EED-D7697A370E75}" type="datetimeFigureOut">
              <a:rPr lang="en-US" smtClean="0"/>
              <a:t>10/24/2016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9573BF-A221-42B4-BE91-81AABF59BE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07055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w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47023" y="942515"/>
            <a:ext cx="1694224" cy="169422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72819" y="2789329"/>
            <a:ext cx="1568428" cy="1568428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2516294" y="4707647"/>
            <a:ext cx="2474203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castañ</a:t>
            </a:r>
            <a:r>
              <a:rPr lang="en-US" sz="7200" b="1" cap="none" spc="0" dirty="0" err="1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</a:t>
            </a:r>
            <a:endParaRPr lang="en-US" sz="7200" b="1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01624" y="4701525"/>
            <a:ext cx="910817" cy="1798864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2816280" y="1327962"/>
            <a:ext cx="1874232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negr</a:t>
            </a:r>
            <a:r>
              <a:rPr lang="en-US" sz="6000" b="1" cap="none" spc="0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</a:t>
            </a:r>
            <a:endParaRPr lang="en-US" sz="6000" b="1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816280" y="2913892"/>
            <a:ext cx="1758815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rubi</a:t>
            </a:r>
            <a:r>
              <a:rPr lang="en-US" sz="6600" b="0" cap="none" spc="0" dirty="0" err="1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</a:t>
            </a:r>
            <a:endParaRPr lang="en-US" sz="66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117882" y="171585"/>
            <a:ext cx="1477264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Pel</a:t>
            </a:r>
            <a:r>
              <a:rPr lang="en-US" sz="6600" b="0" cap="none" spc="0" dirty="0" err="1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</a:t>
            </a:r>
            <a:endParaRPr lang="en-US" sz="66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004279" y="1327962"/>
            <a:ext cx="139711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Pel</a:t>
            </a:r>
            <a:r>
              <a:rPr lang="en-US" sz="5400" b="0" cap="none" spc="0" dirty="0" err="1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</a:t>
            </a:r>
            <a:endParaRPr lang="en-US" sz="54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004279" y="3006225"/>
            <a:ext cx="139711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Pel</a:t>
            </a:r>
            <a:r>
              <a:rPr lang="en-US" sz="5400" b="0" cap="none" spc="0" dirty="0" err="1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</a:t>
            </a:r>
            <a:endParaRPr lang="en-US" sz="54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004279" y="4943882"/>
            <a:ext cx="139711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Pel</a:t>
            </a:r>
            <a:r>
              <a:rPr lang="en-US" sz="5400" b="0" cap="none" spc="0" dirty="0" err="1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</a:t>
            </a:r>
            <a:endParaRPr lang="en-US" sz="54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12280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069792" y="171585"/>
            <a:ext cx="1573444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Pel</a:t>
            </a:r>
            <a:r>
              <a:rPr lang="en-US" sz="8000" b="0" cap="none" spc="0" dirty="0" err="1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</a:t>
            </a:r>
            <a:endParaRPr lang="en-US" sz="80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39408" y="1038224"/>
            <a:ext cx="1971675" cy="231457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63233" y="3841432"/>
            <a:ext cx="1847850" cy="246697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1735799" y="1733846"/>
            <a:ext cx="139711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Pelo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853365" y="4384671"/>
            <a:ext cx="139711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Pelo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384853" y="1595346"/>
            <a:ext cx="1799532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cort</a:t>
            </a:r>
            <a:r>
              <a:rPr lang="en-US" sz="7200" b="0" cap="none" spc="0" dirty="0" err="1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</a:t>
            </a:r>
            <a:endParaRPr lang="en-US" sz="72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445222" y="4292338"/>
            <a:ext cx="1678794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larg</a:t>
            </a:r>
            <a:r>
              <a:rPr lang="en-US" sz="6600" b="0" cap="none" spc="0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</a:t>
            </a:r>
            <a:endParaRPr lang="en-US" sz="66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57197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4651" y="3725295"/>
            <a:ext cx="2784566" cy="1325563"/>
          </a:xfrm>
        </p:spPr>
        <p:txBody>
          <a:bodyPr>
            <a:normAutofit fontScale="90000"/>
          </a:bodyPr>
          <a:lstStyle/>
          <a:p>
            <a:r>
              <a:rPr lang="en-US" sz="5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rPr>
              <a:t>Camiset</a:t>
            </a:r>
            <a:r>
              <a:rPr lang="en-US" sz="7200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rPr>
              <a:t>a</a:t>
            </a:r>
            <a:endParaRPr lang="en-US" sz="720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n-lt"/>
              <a:ea typeface="+mn-ea"/>
              <a:cs typeface="+mn-cs"/>
            </a:endParaRPr>
          </a:p>
        </p:txBody>
      </p:sp>
      <p:pic>
        <p:nvPicPr>
          <p:cNvPr id="4" name="Picture 5" descr="M:\Clip Art\Clothing &amp; Accessories\Clothing &amp; Fashion (S - Z)\Shirt - Tee 05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3480" y="1274241"/>
            <a:ext cx="1447800" cy="1366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4315097" y="0"/>
            <a:ext cx="278456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4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rPr>
              <a:t>Camiset</a:t>
            </a:r>
            <a:r>
              <a:rPr lang="en-US" sz="8000" dirty="0" err="1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rPr>
              <a:t>a</a:t>
            </a:r>
            <a:endParaRPr lang="en-US" sz="800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n-lt"/>
              <a:ea typeface="+mn-ea"/>
              <a:cs typeface="+mn-cs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9945187" y="5851774"/>
            <a:ext cx="1794784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4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rPr>
              <a:t>verde</a:t>
            </a:r>
            <a:endParaRPr lang="en-US" sz="800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n-lt"/>
              <a:ea typeface="+mn-ea"/>
              <a:cs typeface="+mn-cs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280954" y="4897118"/>
            <a:ext cx="278456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4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rPr>
              <a:t>negr</a:t>
            </a:r>
            <a:r>
              <a:rPr lang="en-US" sz="7200" dirty="0" err="1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rPr>
              <a:t>a</a:t>
            </a:r>
            <a:endParaRPr lang="en-US" sz="720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n-lt"/>
              <a:ea typeface="+mn-ea"/>
              <a:cs typeface="+mn-cs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49339" y="2479630"/>
            <a:ext cx="2047875" cy="223837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84062" y="4997880"/>
            <a:ext cx="1813152" cy="1748383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92787" y="3926317"/>
            <a:ext cx="2143125" cy="2143125"/>
          </a:xfrm>
          <a:prstGeom prst="rect">
            <a:avLst/>
          </a:prstGeom>
        </p:spPr>
      </p:pic>
      <p:sp>
        <p:nvSpPr>
          <p:cNvPr id="11" name="Title 1"/>
          <p:cNvSpPr txBox="1">
            <a:spLocks/>
          </p:cNvSpPr>
          <p:nvPr/>
        </p:nvSpPr>
        <p:spPr>
          <a:xfrm>
            <a:off x="3433354" y="2963295"/>
            <a:ext cx="278456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4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rPr>
              <a:t>blanc</a:t>
            </a:r>
            <a:r>
              <a:rPr lang="en-US" sz="8000" dirty="0" err="1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rPr>
              <a:t>a</a:t>
            </a:r>
            <a:endParaRPr lang="en-US" sz="800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n-lt"/>
              <a:ea typeface="+mn-ea"/>
              <a:cs typeface="+mn-cs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39721" y="164578"/>
            <a:ext cx="1847850" cy="2476500"/>
          </a:xfrm>
          <a:prstGeom prst="rect">
            <a:avLst/>
          </a:prstGeom>
        </p:spPr>
      </p:pic>
      <p:sp>
        <p:nvSpPr>
          <p:cNvPr id="13" name="Title 1"/>
          <p:cNvSpPr txBox="1">
            <a:spLocks/>
          </p:cNvSpPr>
          <p:nvPr/>
        </p:nvSpPr>
        <p:spPr>
          <a:xfrm>
            <a:off x="9945187" y="2570387"/>
            <a:ext cx="1794784" cy="13559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rPr>
              <a:t>café</a:t>
            </a:r>
            <a:endParaRPr lang="en-US" sz="800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39318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4651" y="3725295"/>
            <a:ext cx="2784566" cy="1325563"/>
          </a:xfrm>
        </p:spPr>
        <p:txBody>
          <a:bodyPr>
            <a:normAutofit/>
          </a:bodyPr>
          <a:lstStyle/>
          <a:p>
            <a:r>
              <a:rPr lang="en-US" sz="54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rPr>
              <a:t>Camis</a:t>
            </a:r>
            <a:r>
              <a:rPr lang="en-US" sz="7200" dirty="0" err="1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rPr>
              <a:t>a</a:t>
            </a:r>
            <a:endParaRPr lang="en-US" sz="720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n-lt"/>
              <a:ea typeface="+mn-ea"/>
              <a:cs typeface="+mn-cs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315097" y="0"/>
            <a:ext cx="278456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4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rPr>
              <a:t>Camis</a:t>
            </a:r>
            <a:r>
              <a:rPr lang="en-US" sz="8000" dirty="0" err="1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rPr>
              <a:t>a</a:t>
            </a:r>
            <a:endParaRPr lang="en-US" sz="800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n-lt"/>
              <a:ea typeface="+mn-ea"/>
              <a:cs typeface="+mn-cs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3881845" y="2889272"/>
            <a:ext cx="278456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4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rPr>
              <a:t>blanc</a:t>
            </a:r>
            <a:r>
              <a:rPr lang="en-US" sz="8000" dirty="0" err="1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rPr>
              <a:t>a</a:t>
            </a:r>
            <a:endParaRPr lang="en-US" sz="800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n-lt"/>
              <a:ea typeface="+mn-ea"/>
              <a:cs typeface="+mn-cs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881845" y="4897118"/>
            <a:ext cx="278456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4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rPr>
              <a:t>negr</a:t>
            </a:r>
            <a:r>
              <a:rPr lang="en-US" sz="7200" dirty="0" err="1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rPr>
              <a:t>a</a:t>
            </a:r>
            <a:endParaRPr lang="en-US" sz="720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n-lt"/>
              <a:ea typeface="+mn-ea"/>
              <a:cs typeface="+mn-cs"/>
            </a:endParaRPr>
          </a:p>
        </p:txBody>
      </p:sp>
      <p:sp>
        <p:nvSpPr>
          <p:cNvPr id="3" name="AutoShape 2" descr="Image result for camis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32811" y="1190761"/>
            <a:ext cx="2133600" cy="21336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41300" y="2257561"/>
            <a:ext cx="1847850" cy="246697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41300" y="4450236"/>
            <a:ext cx="2057400" cy="2219325"/>
          </a:xfrm>
          <a:prstGeom prst="rect">
            <a:avLst/>
          </a:prstGeom>
        </p:spPr>
      </p:pic>
      <p:sp>
        <p:nvSpPr>
          <p:cNvPr id="14" name="Title 1"/>
          <p:cNvSpPr txBox="1">
            <a:spLocks/>
          </p:cNvSpPr>
          <p:nvPr/>
        </p:nvSpPr>
        <p:spPr>
          <a:xfrm>
            <a:off x="9966957" y="5750038"/>
            <a:ext cx="1794784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4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rPr>
              <a:t>verde</a:t>
            </a:r>
            <a:endParaRPr lang="en-US" sz="800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n-lt"/>
              <a:ea typeface="+mn-ea"/>
              <a:cs typeface="+mn-cs"/>
            </a:endParaRPr>
          </a:p>
        </p:txBody>
      </p:sp>
      <p:sp>
        <p:nvSpPr>
          <p:cNvPr id="16" name="Title 1"/>
          <p:cNvSpPr txBox="1">
            <a:spLocks/>
          </p:cNvSpPr>
          <p:nvPr/>
        </p:nvSpPr>
        <p:spPr>
          <a:xfrm>
            <a:off x="9945187" y="2570387"/>
            <a:ext cx="1794784" cy="13559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rPr>
              <a:t>café</a:t>
            </a:r>
            <a:endParaRPr lang="en-US" sz="800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n-lt"/>
              <a:ea typeface="+mn-ea"/>
              <a:cs typeface="+mn-cs"/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96846" y="662781"/>
            <a:ext cx="2143125" cy="2143125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42713" y="3725295"/>
            <a:ext cx="2009775" cy="2276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7765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14" grpId="0"/>
      <p:bldP spid="1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4651" y="3725295"/>
            <a:ext cx="2784566" cy="1325563"/>
          </a:xfrm>
        </p:spPr>
        <p:txBody>
          <a:bodyPr>
            <a:normAutofit/>
          </a:bodyPr>
          <a:lstStyle/>
          <a:p>
            <a:r>
              <a:rPr lang="en-US" sz="72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rPr>
              <a:t>blus</a:t>
            </a:r>
            <a:r>
              <a:rPr lang="en-US" sz="7200" dirty="0" err="1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rPr>
              <a:t>a</a:t>
            </a:r>
            <a:endParaRPr lang="en-US" sz="720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n-lt"/>
              <a:ea typeface="+mn-ea"/>
              <a:cs typeface="+mn-cs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3363957" y="87288"/>
            <a:ext cx="278456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4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rPr>
              <a:t>blus</a:t>
            </a:r>
            <a:r>
              <a:rPr lang="en-US" sz="8000" dirty="0" err="1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rPr>
              <a:t>a</a:t>
            </a:r>
            <a:endParaRPr lang="en-US" sz="800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n-lt"/>
              <a:ea typeface="+mn-ea"/>
              <a:cs typeface="+mn-cs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2964451" y="2729707"/>
            <a:ext cx="278456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4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rPr>
              <a:t>blanc</a:t>
            </a:r>
            <a:r>
              <a:rPr lang="en-US" sz="8000" dirty="0" err="1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rPr>
              <a:t>a</a:t>
            </a:r>
            <a:endParaRPr lang="en-US" sz="800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n-lt"/>
              <a:ea typeface="+mn-ea"/>
              <a:cs typeface="+mn-cs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2964451" y="4958782"/>
            <a:ext cx="278456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4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rPr>
              <a:t>negr</a:t>
            </a:r>
            <a:r>
              <a:rPr lang="en-US" sz="7200" dirty="0" err="1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rPr>
              <a:t>a</a:t>
            </a:r>
            <a:endParaRPr lang="en-US" sz="720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n-lt"/>
              <a:ea typeface="+mn-ea"/>
              <a:cs typeface="+mn-cs"/>
            </a:endParaRPr>
          </a:p>
        </p:txBody>
      </p:sp>
      <p:sp>
        <p:nvSpPr>
          <p:cNvPr id="3" name="AutoShape 2" descr="Image result for camis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63957" y="1147916"/>
            <a:ext cx="1664352" cy="137171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48151" y="1496219"/>
            <a:ext cx="1847850" cy="246697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52926" y="4173266"/>
            <a:ext cx="1743075" cy="261937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41576" y="709384"/>
            <a:ext cx="1790700" cy="1619250"/>
          </a:xfrm>
          <a:prstGeom prst="rect">
            <a:avLst/>
          </a:prstGeom>
        </p:spPr>
      </p:pic>
      <p:sp>
        <p:nvSpPr>
          <p:cNvPr id="15" name="Title 1"/>
          <p:cNvSpPr txBox="1">
            <a:spLocks/>
          </p:cNvSpPr>
          <p:nvPr/>
        </p:nvSpPr>
        <p:spPr>
          <a:xfrm>
            <a:off x="9341576" y="2328634"/>
            <a:ext cx="1794784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4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rPr>
              <a:t>verde</a:t>
            </a:r>
            <a:endParaRPr lang="en-US" sz="800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n-lt"/>
              <a:ea typeface="+mn-ea"/>
              <a:cs typeface="+mn-cs"/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50978" y="3392488"/>
            <a:ext cx="1752600" cy="2609850"/>
          </a:xfrm>
          <a:prstGeom prst="rect">
            <a:avLst/>
          </a:prstGeom>
        </p:spPr>
      </p:pic>
      <p:sp>
        <p:nvSpPr>
          <p:cNvPr id="17" name="Title 1"/>
          <p:cNvSpPr txBox="1">
            <a:spLocks/>
          </p:cNvSpPr>
          <p:nvPr/>
        </p:nvSpPr>
        <p:spPr>
          <a:xfrm>
            <a:off x="9659710" y="5836101"/>
            <a:ext cx="1794784" cy="13559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rPr>
              <a:t>café</a:t>
            </a:r>
            <a:endParaRPr lang="en-US" sz="800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06393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15" grpId="0"/>
      <p:bldP spid="1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3363957" y="87288"/>
            <a:ext cx="278456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80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rPr>
              <a:t>fald</a:t>
            </a:r>
            <a:r>
              <a:rPr lang="en-US" sz="8000" dirty="0" err="1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rPr>
              <a:t>a</a:t>
            </a:r>
            <a:endParaRPr lang="en-US" sz="800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n-lt"/>
              <a:ea typeface="+mn-ea"/>
              <a:cs typeface="+mn-cs"/>
            </a:endParaRPr>
          </a:p>
        </p:txBody>
      </p:sp>
      <p:sp>
        <p:nvSpPr>
          <p:cNvPr id="3" name="AutoShape 2" descr="Image result for camis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4" name="Picture 8" descr="M:\Clip Art\Clothing &amp; Accessories\Clothing &amp; Fashion (S - Z)\Skirt 3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9855" y="2110762"/>
            <a:ext cx="4125687" cy="3375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27205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4651" y="3725295"/>
            <a:ext cx="2784566" cy="1325563"/>
          </a:xfrm>
        </p:spPr>
        <p:txBody>
          <a:bodyPr>
            <a:normAutofit/>
          </a:bodyPr>
          <a:lstStyle/>
          <a:p>
            <a:r>
              <a:rPr lang="en-US" sz="72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rPr>
              <a:t>fald</a:t>
            </a:r>
            <a:r>
              <a:rPr lang="en-US" sz="7200" dirty="0" err="1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rPr>
              <a:t>a</a:t>
            </a:r>
            <a:endParaRPr lang="en-US" sz="720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n-lt"/>
              <a:ea typeface="+mn-ea"/>
              <a:cs typeface="+mn-cs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3363957" y="87288"/>
            <a:ext cx="278456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80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rPr>
              <a:t>fald</a:t>
            </a:r>
            <a:r>
              <a:rPr lang="en-US" sz="8000" dirty="0" err="1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rPr>
              <a:t>a</a:t>
            </a:r>
            <a:endParaRPr lang="en-US" sz="800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n-lt"/>
              <a:ea typeface="+mn-ea"/>
              <a:cs typeface="+mn-cs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2964451" y="2729707"/>
            <a:ext cx="278456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4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rPr>
              <a:t>blanc</a:t>
            </a:r>
            <a:r>
              <a:rPr lang="en-US" sz="8000" dirty="0" err="1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rPr>
              <a:t>a</a:t>
            </a:r>
            <a:endParaRPr lang="en-US" sz="800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n-lt"/>
              <a:ea typeface="+mn-ea"/>
              <a:cs typeface="+mn-cs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2964451" y="4958782"/>
            <a:ext cx="278456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4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rPr>
              <a:t>roj</a:t>
            </a:r>
            <a:r>
              <a:rPr lang="en-US" sz="7200" dirty="0" err="1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rPr>
              <a:t>a</a:t>
            </a:r>
            <a:endParaRPr lang="en-US" sz="720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n-lt"/>
              <a:ea typeface="+mn-ea"/>
              <a:cs typeface="+mn-cs"/>
            </a:endParaRPr>
          </a:p>
        </p:txBody>
      </p:sp>
      <p:sp>
        <p:nvSpPr>
          <p:cNvPr id="3" name="AutoShape 2" descr="Image result for camis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Title 1"/>
          <p:cNvSpPr txBox="1">
            <a:spLocks/>
          </p:cNvSpPr>
          <p:nvPr/>
        </p:nvSpPr>
        <p:spPr>
          <a:xfrm>
            <a:off x="9341576" y="2328634"/>
            <a:ext cx="1794784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4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rPr>
              <a:t>verde</a:t>
            </a:r>
            <a:endParaRPr lang="en-US" sz="800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n-lt"/>
              <a:ea typeface="+mn-ea"/>
              <a:cs typeface="+mn-cs"/>
            </a:endParaRPr>
          </a:p>
        </p:txBody>
      </p:sp>
      <p:sp>
        <p:nvSpPr>
          <p:cNvPr id="17" name="Title 1"/>
          <p:cNvSpPr txBox="1">
            <a:spLocks/>
          </p:cNvSpPr>
          <p:nvPr/>
        </p:nvSpPr>
        <p:spPr>
          <a:xfrm>
            <a:off x="9659710" y="5836101"/>
            <a:ext cx="1794784" cy="13559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rPr>
              <a:t>café</a:t>
            </a:r>
            <a:endParaRPr lang="en-US" sz="800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n-lt"/>
              <a:ea typeface="+mn-ea"/>
              <a:cs typeface="+mn-cs"/>
            </a:endParaRPr>
          </a:p>
        </p:txBody>
      </p:sp>
      <p:pic>
        <p:nvPicPr>
          <p:cNvPr id="14" name="Picture 8" descr="M:\Clip Art\Clothing &amp; Accessories\Clothing &amp; Fashion (S - Z)\Skirt 3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2576" y="1274739"/>
            <a:ext cx="16764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55863" y="3449749"/>
            <a:ext cx="1762125" cy="25908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54546" y="1694533"/>
            <a:ext cx="2190750" cy="2085975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65362" y="215672"/>
            <a:ext cx="2143125" cy="214312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63304" y="4745149"/>
            <a:ext cx="1514475" cy="1514475"/>
          </a:xfrm>
          <a:prstGeom prst="rect">
            <a:avLst/>
          </a:prstGeom>
        </p:spPr>
      </p:pic>
      <p:cxnSp>
        <p:nvCxnSpPr>
          <p:cNvPr id="9" name="Straight Arrow Connector 8"/>
          <p:cNvCxnSpPr/>
          <p:nvPr/>
        </p:nvCxnSpPr>
        <p:spPr>
          <a:xfrm flipH="1">
            <a:off x="5441941" y="296898"/>
            <a:ext cx="1413163" cy="492805"/>
          </a:xfrm>
          <a:prstGeom prst="straightConnector1">
            <a:avLst/>
          </a:prstGeom>
          <a:ln w="146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56031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1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4651" y="3725295"/>
            <a:ext cx="2784566" cy="1325563"/>
          </a:xfrm>
        </p:spPr>
        <p:txBody>
          <a:bodyPr>
            <a:normAutofit/>
          </a:bodyPr>
          <a:lstStyle/>
          <a:p>
            <a:r>
              <a:rPr lang="en-US" sz="72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rPr>
              <a:t>fald</a:t>
            </a:r>
            <a:r>
              <a:rPr lang="en-US" sz="7200" dirty="0" err="1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rPr>
              <a:t>a</a:t>
            </a:r>
            <a:endParaRPr lang="en-US" sz="720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n-lt"/>
              <a:ea typeface="+mn-ea"/>
              <a:cs typeface="+mn-cs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3363957" y="87288"/>
            <a:ext cx="278456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80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rPr>
              <a:t>fald</a:t>
            </a:r>
            <a:r>
              <a:rPr lang="en-US" sz="8000" dirty="0" err="1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rPr>
              <a:t>a</a:t>
            </a:r>
            <a:endParaRPr lang="en-US" sz="800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n-lt"/>
              <a:ea typeface="+mn-ea"/>
              <a:cs typeface="+mn-cs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2515472" y="2324736"/>
            <a:ext cx="278456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80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rPr>
              <a:t>amarill</a:t>
            </a:r>
            <a:r>
              <a:rPr lang="en-US" sz="8000" dirty="0" err="1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rPr>
              <a:t>a</a:t>
            </a:r>
            <a:endParaRPr lang="en-US" sz="800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n-lt"/>
              <a:ea typeface="+mn-ea"/>
              <a:cs typeface="+mn-cs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9594118" y="2171913"/>
            <a:ext cx="278456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4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rPr>
              <a:t>azul</a:t>
            </a:r>
            <a:endParaRPr lang="en-US" sz="720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n-lt"/>
              <a:ea typeface="+mn-ea"/>
              <a:cs typeface="+mn-cs"/>
            </a:endParaRPr>
          </a:p>
        </p:txBody>
      </p:sp>
      <p:sp>
        <p:nvSpPr>
          <p:cNvPr id="3" name="AutoShape 2" descr="Image result for camis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Title 1"/>
          <p:cNvSpPr txBox="1">
            <a:spLocks/>
          </p:cNvSpPr>
          <p:nvPr/>
        </p:nvSpPr>
        <p:spPr>
          <a:xfrm>
            <a:off x="2752680" y="5050858"/>
            <a:ext cx="2033039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4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rPr>
              <a:t>rosada</a:t>
            </a:r>
            <a:endParaRPr lang="en-US" sz="800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n-lt"/>
              <a:ea typeface="+mn-ea"/>
              <a:cs typeface="+mn-cs"/>
            </a:endParaRPr>
          </a:p>
        </p:txBody>
      </p:sp>
      <p:sp>
        <p:nvSpPr>
          <p:cNvPr id="17" name="Title 1"/>
          <p:cNvSpPr txBox="1">
            <a:spLocks/>
          </p:cNvSpPr>
          <p:nvPr/>
        </p:nvSpPr>
        <p:spPr>
          <a:xfrm>
            <a:off x="9659710" y="5836101"/>
            <a:ext cx="1794784" cy="13559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rPr>
              <a:t>café</a:t>
            </a:r>
            <a:endParaRPr lang="en-US" sz="800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n-lt"/>
              <a:ea typeface="+mn-ea"/>
              <a:cs typeface="+mn-cs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55863" y="3449749"/>
            <a:ext cx="1762125" cy="25908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72165" y="1425347"/>
            <a:ext cx="2033039" cy="262155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74863" y="341288"/>
            <a:ext cx="2143125" cy="214312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52561" y="4380775"/>
            <a:ext cx="2333625" cy="1962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39495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1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3363957" y="87288"/>
            <a:ext cx="278456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80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rPr>
              <a:t>zapat</a:t>
            </a:r>
            <a:r>
              <a:rPr lang="en-US" sz="8000" dirty="0" err="1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rPr>
              <a:t>os</a:t>
            </a:r>
            <a:endParaRPr lang="en-US" sz="800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n-lt"/>
              <a:ea typeface="+mn-ea"/>
              <a:cs typeface="+mn-cs"/>
            </a:endParaRPr>
          </a:p>
        </p:txBody>
      </p:sp>
      <p:sp>
        <p:nvSpPr>
          <p:cNvPr id="3" name="AutoShape 2" descr="Image result for camis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38923" y="2922000"/>
            <a:ext cx="1926503" cy="101812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2020" y="2426926"/>
            <a:ext cx="1926503" cy="1018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6763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4651" y="3725295"/>
            <a:ext cx="2784566" cy="1325563"/>
          </a:xfrm>
        </p:spPr>
        <p:txBody>
          <a:bodyPr>
            <a:normAutofit fontScale="90000"/>
          </a:bodyPr>
          <a:lstStyle/>
          <a:p>
            <a:r>
              <a:rPr lang="en-US" sz="72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rPr>
              <a:t>zapat</a:t>
            </a:r>
            <a:r>
              <a:rPr lang="en-US" sz="7200" dirty="0" err="1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rPr>
              <a:t>os</a:t>
            </a:r>
            <a:endParaRPr lang="en-US" sz="720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n-lt"/>
              <a:ea typeface="+mn-ea"/>
              <a:cs typeface="+mn-cs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3363957" y="87288"/>
            <a:ext cx="278456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80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rPr>
              <a:t>zapat</a:t>
            </a:r>
            <a:r>
              <a:rPr lang="en-US" sz="8000" dirty="0" err="1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rPr>
              <a:t>os</a:t>
            </a:r>
            <a:endParaRPr lang="en-US" sz="800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n-lt"/>
              <a:ea typeface="+mn-ea"/>
              <a:cs typeface="+mn-cs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2964451" y="2729707"/>
            <a:ext cx="278456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4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rPr>
              <a:t>blanc</a:t>
            </a:r>
            <a:r>
              <a:rPr lang="en-US" sz="8000" dirty="0" err="1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rPr>
              <a:t>os</a:t>
            </a:r>
            <a:endParaRPr lang="en-US" sz="800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n-lt"/>
              <a:ea typeface="+mn-ea"/>
              <a:cs typeface="+mn-cs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2964451" y="4958782"/>
            <a:ext cx="278456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4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rPr>
              <a:t>negr</a:t>
            </a:r>
            <a:r>
              <a:rPr lang="en-US" sz="7200" dirty="0" err="1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rPr>
              <a:t>os</a:t>
            </a:r>
            <a:endParaRPr lang="en-US" sz="720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n-lt"/>
              <a:ea typeface="+mn-ea"/>
              <a:cs typeface="+mn-cs"/>
            </a:endParaRPr>
          </a:p>
        </p:txBody>
      </p:sp>
      <p:sp>
        <p:nvSpPr>
          <p:cNvPr id="3" name="AutoShape 2" descr="Image result for camis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Title 1"/>
          <p:cNvSpPr txBox="1">
            <a:spLocks/>
          </p:cNvSpPr>
          <p:nvPr/>
        </p:nvSpPr>
        <p:spPr>
          <a:xfrm>
            <a:off x="9341576" y="2328634"/>
            <a:ext cx="211291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4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rPr>
              <a:t>verd</a:t>
            </a:r>
            <a:r>
              <a:rPr lang="en-US" sz="5400" b="1" dirty="0" err="1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rPr>
              <a:t>es</a:t>
            </a:r>
            <a:endParaRPr lang="en-US" sz="80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n-lt"/>
              <a:ea typeface="+mn-ea"/>
              <a:cs typeface="+mn-cs"/>
            </a:endParaRPr>
          </a:p>
        </p:txBody>
      </p:sp>
      <p:sp>
        <p:nvSpPr>
          <p:cNvPr id="17" name="Title 1"/>
          <p:cNvSpPr txBox="1">
            <a:spLocks/>
          </p:cNvSpPr>
          <p:nvPr/>
        </p:nvSpPr>
        <p:spPr>
          <a:xfrm>
            <a:off x="9659710" y="5836101"/>
            <a:ext cx="1794784" cy="13559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rPr>
              <a:t>caf</a:t>
            </a:r>
            <a:r>
              <a:rPr lang="en-US" sz="54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rPr>
              <a:t>és</a:t>
            </a:r>
            <a:endParaRPr lang="en-US" sz="80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n-lt"/>
              <a:ea typeface="+mn-ea"/>
              <a:cs typeface="+mn-cs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3155" y="1419771"/>
            <a:ext cx="1926503" cy="101812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6252" y="924697"/>
            <a:ext cx="1926503" cy="101812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0431" y="1656160"/>
            <a:ext cx="1838325" cy="248602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05370" y="4801131"/>
            <a:ext cx="2628900" cy="1743075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67104" y="126976"/>
            <a:ext cx="1781175" cy="257175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41576" y="3654197"/>
            <a:ext cx="2143125" cy="214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90493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15" grpId="0"/>
      <p:bldP spid="1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" y="3725295"/>
            <a:ext cx="4284617" cy="1325563"/>
          </a:xfrm>
        </p:spPr>
        <p:txBody>
          <a:bodyPr>
            <a:normAutofit fontScale="90000"/>
          </a:bodyPr>
          <a:lstStyle/>
          <a:p>
            <a:r>
              <a:rPr lang="en-US" sz="72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rPr>
              <a:t>pantalon</a:t>
            </a:r>
            <a:r>
              <a:rPr lang="en-US" sz="7200" b="1" dirty="0" err="1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rPr>
              <a:t>e</a:t>
            </a:r>
            <a:r>
              <a:rPr lang="en-US" sz="7200" dirty="0" err="1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rPr>
              <a:t>s</a:t>
            </a:r>
            <a:endParaRPr lang="en-US" sz="720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n-lt"/>
              <a:ea typeface="+mn-ea"/>
              <a:cs typeface="+mn-cs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3363957" y="87288"/>
            <a:ext cx="359854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80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rPr>
              <a:t>pantalon</a:t>
            </a:r>
            <a:r>
              <a:rPr lang="en-US" sz="8000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rPr>
              <a:t>e</a:t>
            </a:r>
            <a:r>
              <a:rPr lang="en-US" sz="8000" dirty="0" err="1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rPr>
              <a:t>s</a:t>
            </a:r>
            <a:endParaRPr lang="en-US" sz="800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n-lt"/>
              <a:ea typeface="+mn-ea"/>
              <a:cs typeface="+mn-cs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2964451" y="2729707"/>
            <a:ext cx="278456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4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rPr>
              <a:t>blanc</a:t>
            </a:r>
            <a:r>
              <a:rPr lang="en-US" sz="8000" dirty="0" err="1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rPr>
              <a:t>os</a:t>
            </a:r>
            <a:endParaRPr lang="en-US" sz="800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n-lt"/>
              <a:ea typeface="+mn-ea"/>
              <a:cs typeface="+mn-cs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2964451" y="4958782"/>
            <a:ext cx="278456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4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rPr>
              <a:t>negr</a:t>
            </a:r>
            <a:r>
              <a:rPr lang="en-US" sz="7200" dirty="0" err="1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rPr>
              <a:t>os</a:t>
            </a:r>
            <a:endParaRPr lang="en-US" sz="720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n-lt"/>
              <a:ea typeface="+mn-ea"/>
              <a:cs typeface="+mn-cs"/>
            </a:endParaRPr>
          </a:p>
        </p:txBody>
      </p:sp>
      <p:sp>
        <p:nvSpPr>
          <p:cNvPr id="3" name="AutoShape 2" descr="Image result for camis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Title 1"/>
          <p:cNvSpPr txBox="1">
            <a:spLocks/>
          </p:cNvSpPr>
          <p:nvPr/>
        </p:nvSpPr>
        <p:spPr>
          <a:xfrm>
            <a:off x="9341576" y="2328634"/>
            <a:ext cx="211291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4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rPr>
              <a:t>verd</a:t>
            </a:r>
            <a:r>
              <a:rPr lang="en-US" sz="5400" b="1" dirty="0" err="1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rPr>
              <a:t>es</a:t>
            </a:r>
            <a:endParaRPr lang="en-US" sz="80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n-lt"/>
              <a:ea typeface="+mn-ea"/>
              <a:cs typeface="+mn-cs"/>
            </a:endParaRPr>
          </a:p>
        </p:txBody>
      </p:sp>
      <p:sp>
        <p:nvSpPr>
          <p:cNvPr id="17" name="Title 1"/>
          <p:cNvSpPr txBox="1">
            <a:spLocks/>
          </p:cNvSpPr>
          <p:nvPr/>
        </p:nvSpPr>
        <p:spPr>
          <a:xfrm>
            <a:off x="9659710" y="5836101"/>
            <a:ext cx="1794784" cy="13559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rPr>
              <a:t>caf</a:t>
            </a:r>
            <a:r>
              <a:rPr lang="en-US" sz="54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rPr>
              <a:t>és</a:t>
            </a:r>
            <a:endParaRPr lang="en-US" sz="80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n-lt"/>
              <a:ea typeface="+mn-ea"/>
              <a:cs typeface="+mn-cs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49017" y="4305300"/>
            <a:ext cx="1790700" cy="25527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3489" y="2328635"/>
            <a:ext cx="1509277" cy="172663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30726" y="699180"/>
            <a:ext cx="2867025" cy="159067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78590" y="3745191"/>
            <a:ext cx="2162345" cy="2162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7638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15" grpId="0"/>
      <p:bldP spid="1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" y="3725295"/>
            <a:ext cx="4284617" cy="1325563"/>
          </a:xfrm>
        </p:spPr>
        <p:txBody>
          <a:bodyPr>
            <a:normAutofit/>
          </a:bodyPr>
          <a:lstStyle/>
          <a:p>
            <a:r>
              <a:rPr lang="en-US" sz="72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rPr>
              <a:t>calcetin</a:t>
            </a:r>
            <a:r>
              <a:rPr lang="en-US" sz="7200" b="1" dirty="0" err="1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rPr>
              <a:t>e</a:t>
            </a:r>
            <a:r>
              <a:rPr lang="en-US" sz="7200" dirty="0" err="1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rPr>
              <a:t>s</a:t>
            </a:r>
            <a:endParaRPr lang="en-US" sz="720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n-lt"/>
              <a:ea typeface="+mn-ea"/>
              <a:cs typeface="+mn-cs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3363957" y="87288"/>
            <a:ext cx="359854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80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rPr>
              <a:t>calcetin</a:t>
            </a:r>
            <a:r>
              <a:rPr lang="en-US" sz="8000" dirty="0" err="1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rPr>
              <a:t>es</a:t>
            </a:r>
            <a:endParaRPr lang="en-US" sz="800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n-lt"/>
              <a:ea typeface="+mn-ea"/>
              <a:cs typeface="+mn-cs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2964451" y="2729707"/>
            <a:ext cx="278456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4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rPr>
              <a:t>blanc</a:t>
            </a:r>
            <a:r>
              <a:rPr lang="en-US" sz="8000" dirty="0" err="1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rPr>
              <a:t>os</a:t>
            </a:r>
            <a:endParaRPr lang="en-US" sz="800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n-lt"/>
              <a:ea typeface="+mn-ea"/>
              <a:cs typeface="+mn-cs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2964451" y="4958782"/>
            <a:ext cx="278456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4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rPr>
              <a:t>negr</a:t>
            </a:r>
            <a:r>
              <a:rPr lang="en-US" sz="7200" dirty="0" err="1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rPr>
              <a:t>os</a:t>
            </a:r>
            <a:endParaRPr lang="en-US" sz="720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n-lt"/>
              <a:ea typeface="+mn-ea"/>
              <a:cs typeface="+mn-cs"/>
            </a:endParaRPr>
          </a:p>
        </p:txBody>
      </p:sp>
      <p:sp>
        <p:nvSpPr>
          <p:cNvPr id="3" name="AutoShape 2" descr="Image result for camis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Title 1"/>
          <p:cNvSpPr txBox="1">
            <a:spLocks/>
          </p:cNvSpPr>
          <p:nvPr/>
        </p:nvSpPr>
        <p:spPr>
          <a:xfrm>
            <a:off x="9341576" y="2328634"/>
            <a:ext cx="211291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4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rPr>
              <a:t>verd</a:t>
            </a:r>
            <a:r>
              <a:rPr lang="en-US" sz="5400" b="1" dirty="0" err="1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rPr>
              <a:t>es</a:t>
            </a:r>
            <a:endParaRPr lang="en-US" sz="80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n-lt"/>
              <a:ea typeface="+mn-ea"/>
              <a:cs typeface="+mn-cs"/>
            </a:endParaRPr>
          </a:p>
        </p:txBody>
      </p:sp>
      <p:sp>
        <p:nvSpPr>
          <p:cNvPr id="17" name="Title 1"/>
          <p:cNvSpPr txBox="1">
            <a:spLocks/>
          </p:cNvSpPr>
          <p:nvPr/>
        </p:nvSpPr>
        <p:spPr>
          <a:xfrm>
            <a:off x="9659710" y="5836101"/>
            <a:ext cx="1794784" cy="13559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rPr>
              <a:t>caf</a:t>
            </a:r>
            <a:r>
              <a:rPr lang="en-US" sz="54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rPr>
              <a:t>és</a:t>
            </a:r>
            <a:endParaRPr lang="en-US" sz="80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n-lt"/>
              <a:ea typeface="+mn-ea"/>
              <a:cs typeface="+mn-cs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00483" y="1412851"/>
            <a:ext cx="2354172" cy="252419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64400" y="4238625"/>
            <a:ext cx="1743075" cy="261937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81036" y="487474"/>
            <a:ext cx="2152650" cy="212407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16313" y="3674362"/>
            <a:ext cx="2238181" cy="2238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3229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15" grpId="0"/>
      <p:bldP spid="1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" y="3725295"/>
            <a:ext cx="4284617" cy="1325563"/>
          </a:xfrm>
        </p:spPr>
        <p:txBody>
          <a:bodyPr>
            <a:normAutofit/>
          </a:bodyPr>
          <a:lstStyle/>
          <a:p>
            <a:r>
              <a:rPr lang="en-US" sz="72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rPr>
              <a:t>calcetin</a:t>
            </a:r>
            <a:r>
              <a:rPr lang="en-US" sz="7200" b="1" dirty="0" err="1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rPr>
              <a:t>e</a:t>
            </a:r>
            <a:r>
              <a:rPr lang="en-US" sz="7200" dirty="0" err="1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rPr>
              <a:t>s</a:t>
            </a:r>
            <a:endParaRPr lang="en-US" sz="720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n-lt"/>
              <a:ea typeface="+mn-ea"/>
              <a:cs typeface="+mn-cs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3363957" y="87288"/>
            <a:ext cx="359854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80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rPr>
              <a:t>calcetin</a:t>
            </a:r>
            <a:r>
              <a:rPr lang="en-US" sz="8000" dirty="0" err="1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rPr>
              <a:t>es</a:t>
            </a:r>
            <a:endParaRPr lang="en-US" sz="800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n-lt"/>
              <a:ea typeface="+mn-ea"/>
              <a:cs typeface="+mn-cs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2964451" y="2729707"/>
            <a:ext cx="278456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4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rPr>
              <a:t>amarill</a:t>
            </a:r>
            <a:r>
              <a:rPr lang="en-US" sz="8000" dirty="0" err="1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rPr>
              <a:t>os</a:t>
            </a:r>
            <a:endParaRPr lang="en-US" sz="800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n-lt"/>
              <a:ea typeface="+mn-ea"/>
              <a:cs typeface="+mn-cs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2964451" y="4958782"/>
            <a:ext cx="278456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4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rPr>
              <a:t>azul</a:t>
            </a:r>
            <a:r>
              <a:rPr lang="en-US" sz="7200" dirty="0" err="1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rPr>
              <a:t>es</a:t>
            </a:r>
            <a:endParaRPr lang="en-US" sz="720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n-lt"/>
              <a:ea typeface="+mn-ea"/>
              <a:cs typeface="+mn-cs"/>
            </a:endParaRPr>
          </a:p>
        </p:txBody>
      </p:sp>
      <p:sp>
        <p:nvSpPr>
          <p:cNvPr id="3" name="AutoShape 2" descr="Image result for camis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Title 1"/>
          <p:cNvSpPr txBox="1">
            <a:spLocks/>
          </p:cNvSpPr>
          <p:nvPr/>
        </p:nvSpPr>
        <p:spPr>
          <a:xfrm>
            <a:off x="9341576" y="2328634"/>
            <a:ext cx="2484664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4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rPr>
              <a:t>rosa</a:t>
            </a:r>
            <a:r>
              <a:rPr lang="en-US" sz="54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rPr>
              <a:t>d</a:t>
            </a:r>
            <a:r>
              <a:rPr lang="en-US" sz="54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rPr>
              <a:t>o</a:t>
            </a:r>
            <a:r>
              <a:rPr lang="en-US" sz="5400" b="1" dirty="0" err="1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rPr>
              <a:t>s</a:t>
            </a:r>
            <a:endParaRPr lang="en-US" sz="80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n-lt"/>
              <a:ea typeface="+mn-ea"/>
              <a:cs typeface="+mn-cs"/>
            </a:endParaRPr>
          </a:p>
        </p:txBody>
      </p:sp>
      <p:sp>
        <p:nvSpPr>
          <p:cNvPr id="17" name="Title 1"/>
          <p:cNvSpPr txBox="1">
            <a:spLocks/>
          </p:cNvSpPr>
          <p:nvPr/>
        </p:nvSpPr>
        <p:spPr>
          <a:xfrm>
            <a:off x="9659710" y="5836101"/>
            <a:ext cx="1794784" cy="13559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rPr>
              <a:t>caf</a:t>
            </a:r>
            <a:r>
              <a:rPr lang="en-US" sz="54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rPr>
              <a:t>és</a:t>
            </a:r>
            <a:endParaRPr lang="en-US" sz="80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n-lt"/>
              <a:ea typeface="+mn-ea"/>
              <a:cs typeface="+mn-cs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16313" y="3674362"/>
            <a:ext cx="2238181" cy="2238181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0483" y="4614888"/>
            <a:ext cx="2051429" cy="205142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4705" y="1696470"/>
            <a:ext cx="2257425" cy="202882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16313" y="185074"/>
            <a:ext cx="2076450" cy="220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390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15" grpId="0"/>
      <p:bldP spid="1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07986" y="0"/>
            <a:ext cx="3340898" cy="221913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2597" y="1874112"/>
            <a:ext cx="2143125" cy="214312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19889" y="1456100"/>
            <a:ext cx="2143125" cy="214312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51298" y="4310742"/>
            <a:ext cx="5227137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600" b="1" dirty="0" smtClean="0"/>
              <a:t>A </a:t>
            </a:r>
            <a:r>
              <a:rPr lang="en-US" sz="9600" b="1" dirty="0" err="1" smtClean="0"/>
              <a:t>cuadros</a:t>
            </a:r>
            <a:endParaRPr lang="en-US" sz="96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7134681" y="4310741"/>
            <a:ext cx="386772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600" b="1" dirty="0" smtClean="0"/>
              <a:t>A </a:t>
            </a:r>
            <a:r>
              <a:rPr lang="en-US" sz="9600" b="1" dirty="0" err="1" smtClean="0"/>
              <a:t>rayas</a:t>
            </a:r>
            <a:endParaRPr lang="en-US" sz="9600" b="1" dirty="0"/>
          </a:p>
        </p:txBody>
      </p:sp>
    </p:spTree>
    <p:extLst>
      <p:ext uri="{BB962C8B-B14F-4D97-AF65-F5344CB8AC3E}">
        <p14:creationId xmlns:p14="http://schemas.microsoft.com/office/powerpoint/2010/main" val="952960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4315097" y="0"/>
            <a:ext cx="278456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4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rPr>
              <a:t>Camiset</a:t>
            </a:r>
            <a:r>
              <a:rPr lang="en-US" sz="8000" dirty="0" err="1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rPr>
              <a:t>a</a:t>
            </a:r>
            <a:endParaRPr lang="en-US" sz="800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n-lt"/>
              <a:ea typeface="+mn-ea"/>
              <a:cs typeface="+mn-c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51298" y="4310742"/>
            <a:ext cx="5227137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600" b="1" dirty="0" smtClean="0"/>
              <a:t>A </a:t>
            </a:r>
            <a:r>
              <a:rPr lang="en-US" sz="9600" b="1" dirty="0" err="1" smtClean="0"/>
              <a:t>cuadros</a:t>
            </a:r>
            <a:endParaRPr lang="en-US" sz="96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7134681" y="4310741"/>
            <a:ext cx="386772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600" b="1" dirty="0" smtClean="0"/>
              <a:t>A </a:t>
            </a:r>
            <a:r>
              <a:rPr lang="en-US" sz="9600" b="1" dirty="0" err="1" smtClean="0"/>
              <a:t>rayas</a:t>
            </a:r>
            <a:endParaRPr lang="en-US" sz="9600" b="1" dirty="0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20805" y="1753824"/>
            <a:ext cx="1895475" cy="2409825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40941" y="1973444"/>
            <a:ext cx="1847850" cy="2466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1279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413</TotalTime>
  <Words>77</Words>
  <Application>Microsoft Office PowerPoint</Application>
  <PresentationFormat>Widescreen</PresentationFormat>
  <Paragraphs>73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Camiseta</vt:lpstr>
      <vt:lpstr>Camisa</vt:lpstr>
      <vt:lpstr>blusa</vt:lpstr>
      <vt:lpstr>PowerPoint Presentation</vt:lpstr>
      <vt:lpstr>falda</vt:lpstr>
      <vt:lpstr>falda</vt:lpstr>
      <vt:lpstr>PowerPoint Presentation</vt:lpstr>
      <vt:lpstr>zapatos</vt:lpstr>
      <vt:lpstr>pantalones</vt:lpstr>
      <vt:lpstr>calcetines</vt:lpstr>
      <vt:lpstr>calcetines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Adriana Persin</dc:creator>
  <cp:lastModifiedBy>Adriana Persin</cp:lastModifiedBy>
  <cp:revision>52</cp:revision>
  <cp:lastPrinted>2016-10-20T17:17:30Z</cp:lastPrinted>
  <dcterms:created xsi:type="dcterms:W3CDTF">2016-10-20T12:41:21Z</dcterms:created>
  <dcterms:modified xsi:type="dcterms:W3CDTF">2016-10-24T13:02:49Z</dcterms:modified>
</cp:coreProperties>
</file>