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56" r:id="rId10"/>
    <p:sldId id="265" r:id="rId11"/>
    <p:sldId id="268" r:id="rId12"/>
    <p:sldId id="267" r:id="rId13"/>
    <p:sldId id="269" r:id="rId14"/>
    <p:sldId id="271" r:id="rId15"/>
    <p:sldId id="270" r:id="rId16"/>
    <p:sldId id="272" r:id="rId17"/>
    <p:sldId id="275" r:id="rId18"/>
    <p:sldId id="273" r:id="rId19"/>
    <p:sldId id="274" r:id="rId20"/>
    <p:sldId id="276" r:id="rId21"/>
    <p:sldId id="277" r:id="rId22"/>
    <p:sldId id="278" r:id="rId23"/>
    <p:sldId id="266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22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63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89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53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6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8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5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2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82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31305-ABDF-4936-80D4-26226484E69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F5010-4E99-4ACE-923E-765BC50115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1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27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26.png"/><Relationship Id="rId17" Type="http://schemas.openxmlformats.org/officeDocument/2006/relationships/image" Target="../media/image41.png"/><Relationship Id="rId2" Type="http://schemas.openxmlformats.org/officeDocument/2006/relationships/image" Target="../media/image33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25.png"/><Relationship Id="rId5" Type="http://schemas.openxmlformats.org/officeDocument/2006/relationships/image" Target="../media/image36.png"/><Relationship Id="rId15" Type="http://schemas.openxmlformats.org/officeDocument/2006/relationships/image" Target="../media/image29.png"/><Relationship Id="rId10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20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image" Target="../media/image75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65" y="186860"/>
            <a:ext cx="9347560" cy="644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50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048" y="89538"/>
            <a:ext cx="9192768" cy="664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07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464" y="280520"/>
            <a:ext cx="8717280" cy="631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17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0998" y="725422"/>
            <a:ext cx="3224290" cy="37943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832" y="3233928"/>
            <a:ext cx="2295525" cy="381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884" y="2174938"/>
            <a:ext cx="2219325" cy="447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3708" y="4304538"/>
            <a:ext cx="2695575" cy="41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8931" y="4985766"/>
            <a:ext cx="2257425" cy="457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539" y="10048"/>
            <a:ext cx="2371725" cy="466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539" y="657986"/>
            <a:ext cx="2414159" cy="36908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7231" y="5805392"/>
            <a:ext cx="2171700" cy="3619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6247" y="765427"/>
            <a:ext cx="2371725" cy="4286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9296" y="3723037"/>
            <a:ext cx="3086100" cy="438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8610" y="5971461"/>
            <a:ext cx="2609850" cy="3714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09445" y="1526857"/>
            <a:ext cx="2552700" cy="419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25209" y="5495544"/>
            <a:ext cx="2552700" cy="4191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49942" y="2698623"/>
            <a:ext cx="1895475" cy="381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0763" y="62245"/>
            <a:ext cx="237172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48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281" y="168171"/>
            <a:ext cx="9880270" cy="639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92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6396" y="604095"/>
            <a:ext cx="4024115" cy="48110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35" y="136751"/>
            <a:ext cx="2200275" cy="361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2884" y="1419660"/>
            <a:ext cx="2476500" cy="390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9433" y="2516453"/>
            <a:ext cx="2762250" cy="438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35" y="3605767"/>
            <a:ext cx="2381250" cy="333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5619" y="4806104"/>
            <a:ext cx="2762250" cy="381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9885" y="4151102"/>
            <a:ext cx="2762250" cy="3905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0941" y="721925"/>
            <a:ext cx="2552700" cy="4857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5616" y="5597050"/>
            <a:ext cx="1971675" cy="590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55812" y="1922441"/>
            <a:ext cx="2133600" cy="5238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6000" y="5625625"/>
            <a:ext cx="2495550" cy="5334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63256" y="6257737"/>
            <a:ext cx="2085975" cy="533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648322" y="3013577"/>
            <a:ext cx="23431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38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904" y="88212"/>
            <a:ext cx="9769722" cy="665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50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405" y="154804"/>
            <a:ext cx="9430351" cy="653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34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524" y="818842"/>
            <a:ext cx="2338663" cy="39596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0804" y="5574097"/>
            <a:ext cx="2809875" cy="514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787" y="1365036"/>
            <a:ext cx="2457450" cy="447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9340" y="4657382"/>
            <a:ext cx="2495550" cy="5048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3925" y="3176993"/>
            <a:ext cx="2724150" cy="5048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0940" y="2436854"/>
            <a:ext cx="2419350" cy="485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3925" y="3903332"/>
            <a:ext cx="3152775" cy="3619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1563" y="1597842"/>
            <a:ext cx="2476500" cy="39052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8096" y="670831"/>
            <a:ext cx="2815160" cy="434055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0941" y="721925"/>
            <a:ext cx="2552700" cy="48577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5616" y="5597050"/>
            <a:ext cx="1971675" cy="59055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43012" y="2070642"/>
            <a:ext cx="2133600" cy="52387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0" y="5625625"/>
            <a:ext cx="2495550" cy="5334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63256" y="6257737"/>
            <a:ext cx="2085975" cy="5334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72200" y="6273397"/>
            <a:ext cx="2343150" cy="5143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8888" y="74838"/>
            <a:ext cx="19335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40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29" y="425"/>
            <a:ext cx="9980362" cy="68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259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58" y="0"/>
            <a:ext cx="9881419" cy="687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21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73" y="191729"/>
            <a:ext cx="3533775" cy="4572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55" y="916181"/>
            <a:ext cx="3114948" cy="45407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375" y="3205162"/>
            <a:ext cx="3905250" cy="4476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0638" y="2352406"/>
            <a:ext cx="3314700" cy="4381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3375" y="412954"/>
            <a:ext cx="3667125" cy="3714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763" y="6022718"/>
            <a:ext cx="3876675" cy="3429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0261" y="4244079"/>
            <a:ext cx="4286250" cy="8001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91525" y="46241"/>
            <a:ext cx="3800475" cy="5524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77276" y="1065762"/>
            <a:ext cx="3781425" cy="4286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10638" y="1718725"/>
            <a:ext cx="3305175" cy="43815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20151" y="3729383"/>
            <a:ext cx="3638550" cy="43815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02763" y="5328661"/>
            <a:ext cx="3924300" cy="40957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073" y="5533449"/>
            <a:ext cx="4581525" cy="93345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87269" y="818587"/>
            <a:ext cx="3089635" cy="4919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88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100" y="0"/>
            <a:ext cx="9701308" cy="651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51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52" y="-46008"/>
            <a:ext cx="10323899" cy="690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206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80" y="192651"/>
            <a:ext cx="3228975" cy="514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412" y="1286950"/>
            <a:ext cx="3505200" cy="3905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612" y="3214687"/>
            <a:ext cx="2390775" cy="428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6887" y="4257521"/>
            <a:ext cx="2762250" cy="4667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0612" y="5180524"/>
            <a:ext cx="3000375" cy="447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62" y="2215484"/>
            <a:ext cx="3867150" cy="542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104" y="1101058"/>
            <a:ext cx="2684776" cy="40794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4297" y="192651"/>
            <a:ext cx="3038475" cy="485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3455" y="6037620"/>
            <a:ext cx="3514725" cy="3714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1674" y="3728729"/>
            <a:ext cx="2352675" cy="4286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35983" y="6419850"/>
            <a:ext cx="2733675" cy="4381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24005" y="644934"/>
            <a:ext cx="2924175" cy="3714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39648" y="4760194"/>
            <a:ext cx="4276725" cy="40957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9658" y="1501338"/>
            <a:ext cx="4076588" cy="342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05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380" y="117987"/>
            <a:ext cx="9436066" cy="650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16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17" y="226910"/>
            <a:ext cx="2838450" cy="5048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93" y="1275581"/>
            <a:ext cx="3018530" cy="33996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137" y="3042276"/>
            <a:ext cx="3381375" cy="3333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287" y="4616243"/>
            <a:ext cx="2943225" cy="504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258" y="1290251"/>
            <a:ext cx="2676525" cy="447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3296" y="5907958"/>
            <a:ext cx="2190750" cy="381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6537" y="4105349"/>
            <a:ext cx="2466975" cy="342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2440" y="2417352"/>
            <a:ext cx="3686175" cy="4286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66442" y="331685"/>
            <a:ext cx="2714625" cy="4000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65384" y="1326739"/>
            <a:ext cx="3115683" cy="360091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99258" y="152859"/>
            <a:ext cx="3648075" cy="48577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1510" y="6410325"/>
            <a:ext cx="3228975" cy="4476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94520" y="5311339"/>
            <a:ext cx="2286000" cy="4286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86287" y="762979"/>
            <a:ext cx="2105025" cy="4286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03578" y="1890979"/>
            <a:ext cx="2495550" cy="3619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48074" y="3507732"/>
            <a:ext cx="398145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62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620" y="192851"/>
            <a:ext cx="9409469" cy="644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92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9211" y="466725"/>
            <a:ext cx="3057525" cy="4381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304" y="1344253"/>
            <a:ext cx="3005293" cy="44961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637" y="3233737"/>
            <a:ext cx="3514725" cy="3905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9355" y="1134703"/>
            <a:ext cx="3648075" cy="419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2486" y="4875571"/>
            <a:ext cx="2867025" cy="428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3842" y="2074528"/>
            <a:ext cx="4962525" cy="476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6686" y="3950106"/>
            <a:ext cx="462915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497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136" y="160123"/>
            <a:ext cx="9852561" cy="669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5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116" y="132735"/>
            <a:ext cx="9596103" cy="654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32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74" y="-32145"/>
            <a:ext cx="9676729" cy="677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14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91" y="200025"/>
            <a:ext cx="4619625" cy="665797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10297" y="200025"/>
            <a:ext cx="21162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16531" y="661689"/>
            <a:ext cx="370383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son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ustedes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59490" y="200024"/>
            <a:ext cx="24571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eres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35743" y="-30809"/>
            <a:ext cx="181492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Nacionalidad</a:t>
            </a:r>
            <a:endParaRPr lang="en-US" sz="2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63138" y="1282535"/>
            <a:ext cx="332509" cy="111628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474615" y="1840675"/>
            <a:ext cx="332509" cy="111628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218843" y="1840675"/>
            <a:ext cx="1674731" cy="342086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789998" y="4940710"/>
            <a:ext cx="532401" cy="999058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934929" y="4940710"/>
            <a:ext cx="1350667" cy="1135371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1766172" y="796512"/>
            <a:ext cx="1168757" cy="326842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1226" y="2398815"/>
            <a:ext cx="1373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Salma Hayek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35962" y="3111994"/>
            <a:ext cx="944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Pedro y </a:t>
            </a:r>
          </a:p>
          <a:p>
            <a:r>
              <a:rPr lang="en-US" dirty="0" smtClean="0"/>
              <a:t>Carlota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893574" y="1562347"/>
            <a:ext cx="14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Señora</a:t>
            </a:r>
            <a:r>
              <a:rPr lang="en-US" dirty="0" smtClean="0"/>
              <a:t> Persin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996507" y="988859"/>
            <a:ext cx="401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Yo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826367" y="6097708"/>
            <a:ext cx="1728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Claudia y Martín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042897" y="5937032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Diana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463221" y="1173525"/>
            <a:ext cx="31838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son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ellos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14438" y="4183121"/>
            <a:ext cx="432541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</a:t>
            </a:r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Salma Hayek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214438" y="3470675"/>
            <a:ext cx="28033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soy </a:t>
            </a:r>
            <a:r>
              <a:rPr lang="en-US" sz="32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yo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17280" y="2050154"/>
            <a:ext cx="48578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</a:t>
            </a:r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 </a:t>
            </a:r>
            <a:r>
              <a:rPr lang="en-US" sz="32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Señora</a:t>
            </a:r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Persin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02500" y="2804207"/>
            <a:ext cx="498668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son Pedro y Carlota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166735" y="4907531"/>
            <a:ext cx="518603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son Claudia y Martín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166735" y="5631941"/>
            <a:ext cx="31678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¿De </a:t>
            </a:r>
            <a:r>
              <a:rPr lang="en-US" sz="24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dónde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</a:t>
            </a:r>
            <a:r>
              <a:rPr lang="en-US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Diana</a:t>
            </a:r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?</a:t>
            </a:r>
            <a:endParaRPr lang="en-US" sz="2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2254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03" y="81186"/>
            <a:ext cx="9413649" cy="662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68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78</Words>
  <Application>Microsoft Office PowerPoint</Application>
  <PresentationFormat>Widescreen</PresentationFormat>
  <Paragraphs>18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Adriana Persin</dc:creator>
  <cp:lastModifiedBy>Adriana Persin</cp:lastModifiedBy>
  <cp:revision>59</cp:revision>
  <dcterms:created xsi:type="dcterms:W3CDTF">2017-10-10T12:35:39Z</dcterms:created>
  <dcterms:modified xsi:type="dcterms:W3CDTF">2017-10-10T14:00:08Z</dcterms:modified>
</cp:coreProperties>
</file>