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3" r:id="rId2"/>
    <p:sldId id="257" r:id="rId3"/>
    <p:sldId id="266" r:id="rId4"/>
    <p:sldId id="274" r:id="rId5"/>
    <p:sldId id="278" r:id="rId6"/>
    <p:sldId id="258" r:id="rId7"/>
    <p:sldId id="267" r:id="rId8"/>
    <p:sldId id="263" r:id="rId9"/>
    <p:sldId id="256" r:id="rId10"/>
    <p:sldId id="262" r:id="rId11"/>
    <p:sldId id="272" r:id="rId12"/>
    <p:sldId id="268" r:id="rId13"/>
    <p:sldId id="276" r:id="rId14"/>
    <p:sldId id="277" r:id="rId15"/>
    <p:sldId id="275" r:id="rId16"/>
    <p:sldId id="271" r:id="rId17"/>
    <p:sldId id="260" r:id="rId18"/>
    <p:sldId id="270" r:id="rId19"/>
    <p:sldId id="259" r:id="rId20"/>
    <p:sldId id="269" r:id="rId21"/>
    <p:sldId id="279" r:id="rId22"/>
    <p:sldId id="280" r:id="rId23"/>
    <p:sldId id="281" r:id="rId24"/>
    <p:sldId id="265" r:id="rId25"/>
    <p:sldId id="264" r:id="rId2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85" autoAdjust="0"/>
    <p:restoredTop sz="94660"/>
  </p:normalViewPr>
  <p:slideViewPr>
    <p:cSldViewPr snapToGrid="0">
      <p:cViewPr varScale="1">
        <p:scale>
          <a:sx n="85" d="100"/>
          <a:sy n="85" d="100"/>
        </p:scale>
        <p:origin x="9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2972FB-4917-426A-81BB-4C1E6FA61E15}" type="datetimeFigureOut">
              <a:rPr lang="en-US" smtClean="0"/>
              <a:t>1/19/2016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C132DD-6294-44C9-B577-60B5C30052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82637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2972FB-4917-426A-81BB-4C1E6FA61E15}" type="datetimeFigureOut">
              <a:rPr lang="en-US" smtClean="0"/>
              <a:t>1/19/2016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C132DD-6294-44C9-B577-60B5C30052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625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2972FB-4917-426A-81BB-4C1E6FA61E15}" type="datetimeFigureOut">
              <a:rPr lang="en-US" smtClean="0"/>
              <a:t>1/19/2016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C132DD-6294-44C9-B577-60B5C30052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35680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2972FB-4917-426A-81BB-4C1E6FA61E15}" type="datetimeFigureOut">
              <a:rPr lang="en-US" smtClean="0"/>
              <a:t>1/19/2016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C132DD-6294-44C9-B577-60B5C30052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73982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2972FB-4917-426A-81BB-4C1E6FA61E15}" type="datetimeFigureOut">
              <a:rPr lang="en-US" smtClean="0"/>
              <a:t>1/19/2016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C132DD-6294-44C9-B577-60B5C30052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40406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2972FB-4917-426A-81BB-4C1E6FA61E15}" type="datetimeFigureOut">
              <a:rPr lang="en-US" smtClean="0"/>
              <a:t>1/19/2016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C132DD-6294-44C9-B577-60B5C30052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09551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2972FB-4917-426A-81BB-4C1E6FA61E15}" type="datetimeFigureOut">
              <a:rPr lang="en-US" smtClean="0"/>
              <a:t>1/19/2016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C132DD-6294-44C9-B577-60B5C30052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56146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2972FB-4917-426A-81BB-4C1E6FA61E15}" type="datetimeFigureOut">
              <a:rPr lang="en-US" smtClean="0"/>
              <a:t>1/19/2016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C132DD-6294-44C9-B577-60B5C30052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67294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2972FB-4917-426A-81BB-4C1E6FA61E15}" type="datetimeFigureOut">
              <a:rPr lang="en-US" smtClean="0"/>
              <a:t>1/19/2016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C132DD-6294-44C9-B577-60B5C30052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09697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2972FB-4917-426A-81BB-4C1E6FA61E15}" type="datetimeFigureOut">
              <a:rPr lang="en-US" smtClean="0"/>
              <a:t>1/19/2016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C132DD-6294-44C9-B577-60B5C30052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5950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2972FB-4917-426A-81BB-4C1E6FA61E15}" type="datetimeFigureOut">
              <a:rPr lang="en-US" smtClean="0"/>
              <a:t>1/19/2016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C132DD-6294-44C9-B577-60B5C30052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7315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2972FB-4917-426A-81BB-4C1E6FA61E15}" type="datetimeFigureOut">
              <a:rPr lang="en-US" smtClean="0"/>
              <a:t>1/19/2016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C132DD-6294-44C9-B577-60B5C30052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41294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wmf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wmf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wmf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wmf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141156" y="3826933"/>
            <a:ext cx="4910666" cy="2556933"/>
          </a:xfrm>
        </p:spPr>
        <p:txBody>
          <a:bodyPr>
            <a:normAutofit lnSpcReduction="10000"/>
          </a:bodyPr>
          <a:lstStyle/>
          <a:p>
            <a:r>
              <a:rPr lang="en-US" sz="9600" dirty="0" smtClean="0"/>
              <a:t>1. </a:t>
            </a:r>
            <a:r>
              <a:rPr lang="en-US" sz="9600" dirty="0" err="1" smtClean="0"/>
              <a:t>Ayudar</a:t>
            </a:r>
            <a:r>
              <a:rPr lang="en-US" sz="9600" dirty="0" smtClean="0"/>
              <a:t> </a:t>
            </a:r>
            <a:r>
              <a:rPr lang="en-US" sz="9600" dirty="0" err="1" smtClean="0"/>
              <a:t>en</a:t>
            </a:r>
            <a:r>
              <a:rPr lang="en-US" sz="9600" dirty="0" smtClean="0"/>
              <a:t> casa</a:t>
            </a:r>
            <a:endParaRPr lang="en-US" sz="9600" dirty="0"/>
          </a:p>
        </p:txBody>
      </p:sp>
      <p:pic>
        <p:nvPicPr>
          <p:cNvPr id="4" name="Picture 3" descr="j0428337[1]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199" y="838199"/>
            <a:ext cx="3900311" cy="5256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592284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141156" y="4728104"/>
            <a:ext cx="4910666" cy="1655762"/>
          </a:xfrm>
        </p:spPr>
        <p:txBody>
          <a:bodyPr/>
          <a:lstStyle/>
          <a:p>
            <a:r>
              <a:rPr lang="en-US" sz="9600" dirty="0"/>
              <a:t>2</a:t>
            </a:r>
            <a:r>
              <a:rPr lang="en-US" sz="9600" dirty="0" smtClean="0"/>
              <a:t>. </a:t>
            </a:r>
            <a:r>
              <a:rPr lang="en-US" sz="9600" dirty="0" err="1" smtClean="0"/>
              <a:t>Bailar</a:t>
            </a:r>
            <a:endParaRPr lang="en-US" sz="96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237" y="0"/>
            <a:ext cx="5525029" cy="62085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813701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8838" y="4743186"/>
            <a:ext cx="9911645" cy="2114814"/>
          </a:xfrm>
        </p:spPr>
        <p:txBody>
          <a:bodyPr>
            <a:normAutofit/>
          </a:bodyPr>
          <a:lstStyle/>
          <a:p>
            <a:r>
              <a:rPr lang="en-US" sz="9600" dirty="0"/>
              <a:t>3</a:t>
            </a:r>
            <a:r>
              <a:rPr lang="en-US" sz="9600" dirty="0" smtClean="0"/>
              <a:t>. </a:t>
            </a:r>
            <a:r>
              <a:rPr lang="en-US" sz="9600" dirty="0" err="1" smtClean="0"/>
              <a:t>Cantar</a:t>
            </a:r>
            <a:endParaRPr lang="en-US" sz="9600" dirty="0" smtClean="0"/>
          </a:p>
          <a:p>
            <a:endParaRPr lang="en-US" sz="96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38222" y="257970"/>
            <a:ext cx="3972454" cy="4291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128055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0512" y="4743186"/>
            <a:ext cx="9911645" cy="2114814"/>
          </a:xfrm>
        </p:spPr>
        <p:txBody>
          <a:bodyPr>
            <a:normAutofit/>
          </a:bodyPr>
          <a:lstStyle/>
          <a:p>
            <a:r>
              <a:rPr lang="en-US" sz="9600" dirty="0" smtClean="0"/>
              <a:t>4. </a:t>
            </a:r>
            <a:r>
              <a:rPr lang="en-US" sz="9600" dirty="0" err="1" smtClean="0"/>
              <a:t>Cocinar</a:t>
            </a:r>
            <a:endParaRPr lang="en-US" sz="9600" dirty="0" smtClean="0"/>
          </a:p>
          <a:p>
            <a:endParaRPr lang="en-US" sz="9600" dirty="0"/>
          </a:p>
        </p:txBody>
      </p:sp>
      <p:grpSp>
        <p:nvGrpSpPr>
          <p:cNvPr id="5" name="Group 14"/>
          <p:cNvGrpSpPr>
            <a:grpSpLocks/>
          </p:cNvGrpSpPr>
          <p:nvPr/>
        </p:nvGrpSpPr>
        <p:grpSpPr bwMode="auto">
          <a:xfrm>
            <a:off x="3155245" y="564444"/>
            <a:ext cx="4758266" cy="3556000"/>
            <a:chOff x="288" y="4560"/>
            <a:chExt cx="1728" cy="1296"/>
          </a:xfrm>
        </p:grpSpPr>
        <p:sp>
          <p:nvSpPr>
            <p:cNvPr id="6" name="Rectangle 15"/>
            <p:cNvSpPr>
              <a:spLocks noChangeArrowheads="1"/>
            </p:cNvSpPr>
            <p:nvPr/>
          </p:nvSpPr>
          <p:spPr bwMode="auto">
            <a:xfrm>
              <a:off x="288" y="4560"/>
              <a:ext cx="1728" cy="1296"/>
            </a:xfrm>
            <a:prstGeom prst="rect">
              <a:avLst/>
            </a:prstGeom>
            <a:solidFill>
              <a:schemeClr val="accent1"/>
            </a:solidFill>
            <a:ln w="76200">
              <a:solidFill>
                <a:schemeClr val="bg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accent2"/>
                </a:buClr>
                <a:buChar char="•"/>
                <a:defRPr sz="3200" i="1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1"/>
                </a:buClr>
                <a:buChar char="•"/>
                <a:defRPr sz="2800" i="1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Char char="•"/>
                <a:defRPr sz="2400" i="1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1"/>
                </a:buClr>
                <a:buChar char="•"/>
                <a:defRPr sz="2000" i="1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tx1"/>
                </a:buClr>
                <a:buChar char="•"/>
                <a:defRPr sz="2000" i="1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Char char="•"/>
                <a:defRPr sz="2000" i="1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Char char="•"/>
                <a:defRPr sz="2000" i="1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Char char="•"/>
                <a:defRPr sz="2000" i="1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Char char="•"/>
                <a:defRPr sz="2000" i="1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endParaRPr lang="en-US" altLang="en-US" sz="1800" i="0"/>
            </a:p>
          </p:txBody>
        </p:sp>
        <p:pic>
          <p:nvPicPr>
            <p:cNvPr id="7" name="Picture 16" descr="j0396610[1]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8" y="4656"/>
              <a:ext cx="813" cy="10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6459118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0512" y="4743186"/>
            <a:ext cx="9911645" cy="2114814"/>
          </a:xfrm>
        </p:spPr>
        <p:txBody>
          <a:bodyPr>
            <a:normAutofit/>
          </a:bodyPr>
          <a:lstStyle/>
          <a:p>
            <a:r>
              <a:rPr lang="en-US" sz="9600" dirty="0"/>
              <a:t>5</a:t>
            </a:r>
            <a:r>
              <a:rPr lang="en-US" sz="9600" dirty="0" smtClean="0"/>
              <a:t>. Comer</a:t>
            </a:r>
          </a:p>
          <a:p>
            <a:endParaRPr lang="en-US" sz="9600" dirty="0"/>
          </a:p>
        </p:txBody>
      </p:sp>
      <p:grpSp>
        <p:nvGrpSpPr>
          <p:cNvPr id="8" name="Group 9"/>
          <p:cNvGrpSpPr>
            <a:grpSpLocks/>
          </p:cNvGrpSpPr>
          <p:nvPr/>
        </p:nvGrpSpPr>
        <p:grpSpPr bwMode="auto">
          <a:xfrm>
            <a:off x="3587044" y="702733"/>
            <a:ext cx="3733800" cy="2971800"/>
            <a:chOff x="6192" y="528"/>
            <a:chExt cx="2688" cy="2304"/>
          </a:xfrm>
        </p:grpSpPr>
        <p:sp>
          <p:nvSpPr>
            <p:cNvPr id="9" name="Rectangle 10"/>
            <p:cNvSpPr>
              <a:spLocks noChangeArrowheads="1"/>
            </p:cNvSpPr>
            <p:nvPr/>
          </p:nvSpPr>
          <p:spPr bwMode="auto">
            <a:xfrm>
              <a:off x="6192" y="528"/>
              <a:ext cx="2688" cy="2304"/>
            </a:xfrm>
            <a:prstGeom prst="rect">
              <a:avLst/>
            </a:prstGeom>
            <a:solidFill>
              <a:schemeClr val="accent1"/>
            </a:solidFill>
            <a:ln w="76200">
              <a:solidFill>
                <a:schemeClr val="bg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accent2"/>
                </a:buClr>
                <a:buChar char="•"/>
                <a:defRPr sz="3200" i="1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1"/>
                </a:buClr>
                <a:buChar char="•"/>
                <a:defRPr sz="2800" i="1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Char char="•"/>
                <a:defRPr sz="2400" i="1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1"/>
                </a:buClr>
                <a:buChar char="•"/>
                <a:defRPr sz="2000" i="1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tx1"/>
                </a:buClr>
                <a:buChar char="•"/>
                <a:defRPr sz="2000" i="1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Char char="•"/>
                <a:defRPr sz="2000" i="1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Char char="•"/>
                <a:defRPr sz="2000" i="1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Char char="•"/>
                <a:defRPr sz="2000" i="1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Char char="•"/>
                <a:defRPr sz="2000" i="1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endParaRPr lang="en-US" altLang="en-US" sz="1800" i="0"/>
            </a:p>
          </p:txBody>
        </p:sp>
        <p:pic>
          <p:nvPicPr>
            <p:cNvPr id="10" name="Picture 11" descr="j0231573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28" y="624"/>
              <a:ext cx="1941" cy="20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6186872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24351" y="393171"/>
            <a:ext cx="9911645" cy="1655762"/>
          </a:xfrm>
        </p:spPr>
        <p:txBody>
          <a:bodyPr>
            <a:normAutofit/>
          </a:bodyPr>
          <a:lstStyle/>
          <a:p>
            <a:r>
              <a:rPr lang="en-US" sz="9600" dirty="0" smtClean="0"/>
              <a:t>6. </a:t>
            </a:r>
            <a:r>
              <a:rPr lang="en-US" sz="9600" dirty="0" err="1" smtClean="0"/>
              <a:t>Correr</a:t>
            </a:r>
            <a:endParaRPr lang="en-US" sz="96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09244" y="2387366"/>
            <a:ext cx="4458758" cy="43155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42210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8838" y="4743186"/>
            <a:ext cx="9911645" cy="2114814"/>
          </a:xfrm>
        </p:spPr>
        <p:txBody>
          <a:bodyPr>
            <a:normAutofit/>
          </a:bodyPr>
          <a:lstStyle/>
          <a:p>
            <a:r>
              <a:rPr lang="en-US" sz="9600" dirty="0"/>
              <a:t>7</a:t>
            </a:r>
            <a:r>
              <a:rPr lang="en-US" sz="9600" dirty="0" smtClean="0"/>
              <a:t>. </a:t>
            </a:r>
            <a:r>
              <a:rPr lang="en-US" sz="9600" dirty="0" err="1" smtClean="0"/>
              <a:t>Dibujar</a:t>
            </a:r>
            <a:endParaRPr lang="en-US" sz="9600" dirty="0" smtClean="0"/>
          </a:p>
          <a:p>
            <a:endParaRPr lang="en-US" sz="96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05787" y="219028"/>
            <a:ext cx="3977745" cy="4285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11270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6617" y="4624652"/>
            <a:ext cx="9911645" cy="1655762"/>
          </a:xfrm>
        </p:spPr>
        <p:txBody>
          <a:bodyPr>
            <a:normAutofit/>
          </a:bodyPr>
          <a:lstStyle/>
          <a:p>
            <a:r>
              <a:rPr lang="en-US" sz="9600" dirty="0"/>
              <a:t>8</a:t>
            </a:r>
            <a:r>
              <a:rPr lang="en-US" sz="9600" dirty="0" smtClean="0"/>
              <a:t>. </a:t>
            </a:r>
            <a:r>
              <a:rPr lang="en-US" sz="9600" dirty="0" err="1" smtClean="0"/>
              <a:t>Escribir</a:t>
            </a:r>
            <a:endParaRPr lang="en-US" sz="96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20445" y="298938"/>
            <a:ext cx="3922359" cy="41102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34476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03373" y="5416727"/>
            <a:ext cx="9911645" cy="1655762"/>
          </a:xfrm>
        </p:spPr>
        <p:txBody>
          <a:bodyPr>
            <a:normAutofit/>
          </a:bodyPr>
          <a:lstStyle/>
          <a:p>
            <a:r>
              <a:rPr lang="en-US" sz="9600" dirty="0"/>
              <a:t>9</a:t>
            </a:r>
            <a:r>
              <a:rPr lang="en-US" sz="9600" dirty="0" smtClean="0"/>
              <a:t>. </a:t>
            </a:r>
            <a:r>
              <a:rPr lang="en-US" sz="9600" dirty="0" err="1" smtClean="0"/>
              <a:t>Escuchar</a:t>
            </a:r>
            <a:r>
              <a:rPr lang="en-US" sz="9600" dirty="0" smtClean="0"/>
              <a:t> </a:t>
            </a:r>
            <a:r>
              <a:rPr lang="en-US" sz="9600" dirty="0" err="1" smtClean="0"/>
              <a:t>música</a:t>
            </a:r>
            <a:endParaRPr lang="en-US" sz="9600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4246" y="270934"/>
            <a:ext cx="4609901" cy="44591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373991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6617" y="4624652"/>
            <a:ext cx="9911645" cy="1655762"/>
          </a:xfrm>
        </p:spPr>
        <p:txBody>
          <a:bodyPr>
            <a:normAutofit/>
          </a:bodyPr>
          <a:lstStyle/>
          <a:p>
            <a:r>
              <a:rPr lang="en-US" sz="9600" dirty="0" smtClean="0"/>
              <a:t>10. </a:t>
            </a:r>
            <a:r>
              <a:rPr lang="en-US" sz="9600" dirty="0" err="1" smtClean="0"/>
              <a:t>Esquiar</a:t>
            </a:r>
            <a:endParaRPr lang="en-US" sz="96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7192" y="509644"/>
            <a:ext cx="4096984" cy="36781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38609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35287" y="5147733"/>
            <a:ext cx="9347201" cy="1369748"/>
          </a:xfrm>
        </p:spPr>
        <p:txBody>
          <a:bodyPr>
            <a:normAutofit lnSpcReduction="10000"/>
          </a:bodyPr>
          <a:lstStyle/>
          <a:p>
            <a:r>
              <a:rPr lang="en-US" sz="9600" dirty="0" smtClean="0"/>
              <a:t>11. </a:t>
            </a:r>
            <a:r>
              <a:rPr lang="en-US" sz="9600" dirty="0" err="1" smtClean="0"/>
              <a:t>Estudiar</a:t>
            </a:r>
            <a:endParaRPr lang="en-US" sz="9600" dirty="0" smtClean="0"/>
          </a:p>
          <a:p>
            <a:endParaRPr lang="en-US" sz="9600" dirty="0"/>
          </a:p>
        </p:txBody>
      </p:sp>
      <p:pic>
        <p:nvPicPr>
          <p:cNvPr id="4" name="Picture 11" descr="L1_1A-VH-P7-Glori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20558" y="532695"/>
            <a:ext cx="4781550" cy="3760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42211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293484"/>
            <a:ext cx="4823178" cy="2114814"/>
          </a:xfrm>
        </p:spPr>
        <p:txBody>
          <a:bodyPr>
            <a:normAutofit fontScale="92500"/>
          </a:bodyPr>
          <a:lstStyle/>
          <a:p>
            <a:r>
              <a:rPr lang="en-US" sz="9600" dirty="0" smtClean="0"/>
              <a:t>12.Hablar</a:t>
            </a:r>
          </a:p>
          <a:p>
            <a:endParaRPr lang="en-US" sz="9600" dirty="0"/>
          </a:p>
        </p:txBody>
      </p:sp>
      <p:pic>
        <p:nvPicPr>
          <p:cNvPr id="4" name="Picture 19" descr="L1_1A-PRES-guy-gir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5444" y="812800"/>
            <a:ext cx="4114800" cy="2949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11" descr="L1_1A-VH-P2-An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7393" y="519554"/>
            <a:ext cx="4781550" cy="3760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Subtitle 2"/>
          <p:cNvSpPr txBox="1">
            <a:spLocks/>
          </p:cNvSpPr>
          <p:nvPr/>
        </p:nvSpPr>
        <p:spPr>
          <a:xfrm>
            <a:off x="5635978" y="4280342"/>
            <a:ext cx="6556022" cy="211481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9600" dirty="0" err="1" smtClean="0"/>
              <a:t>Hablar</a:t>
            </a:r>
            <a:r>
              <a:rPr lang="en-US" sz="9600" dirty="0" smtClean="0"/>
              <a:t> </a:t>
            </a:r>
            <a:r>
              <a:rPr lang="en-US" sz="9600" dirty="0" err="1" smtClean="0"/>
              <a:t>por</a:t>
            </a:r>
            <a:r>
              <a:rPr lang="en-US" sz="9600" dirty="0" smtClean="0"/>
              <a:t> </a:t>
            </a:r>
            <a:r>
              <a:rPr lang="en-US" sz="9600" dirty="0" err="1" smtClean="0"/>
              <a:t>teléfono</a:t>
            </a:r>
            <a:endParaRPr lang="en-US" sz="9600" dirty="0" smtClean="0"/>
          </a:p>
          <a:p>
            <a:endParaRPr lang="en-US" sz="9600" dirty="0"/>
          </a:p>
        </p:txBody>
      </p:sp>
    </p:spTree>
    <p:extLst>
      <p:ext uri="{BB962C8B-B14F-4D97-AF65-F5344CB8AC3E}">
        <p14:creationId xmlns:p14="http://schemas.microsoft.com/office/powerpoint/2010/main" val="16675445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7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35287" y="5147733"/>
            <a:ext cx="9347201" cy="1369748"/>
          </a:xfrm>
        </p:spPr>
        <p:txBody>
          <a:bodyPr>
            <a:normAutofit lnSpcReduction="10000"/>
          </a:bodyPr>
          <a:lstStyle/>
          <a:p>
            <a:r>
              <a:rPr lang="en-US" sz="9600" dirty="0" smtClean="0"/>
              <a:t>11.  </a:t>
            </a:r>
            <a:r>
              <a:rPr lang="en-US" sz="9600" dirty="0" err="1" smtClean="0"/>
              <a:t>Ir</a:t>
            </a:r>
            <a:endParaRPr lang="en-US" sz="9600" dirty="0" smtClean="0"/>
          </a:p>
          <a:p>
            <a:endParaRPr lang="en-US" sz="96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7466" y="1047044"/>
            <a:ext cx="3340629" cy="334062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32793" y="1770416"/>
            <a:ext cx="2143125" cy="2143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61309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38388" y="5181599"/>
            <a:ext cx="9347201" cy="1369748"/>
          </a:xfrm>
        </p:spPr>
        <p:txBody>
          <a:bodyPr>
            <a:normAutofit lnSpcReduction="10000"/>
          </a:bodyPr>
          <a:lstStyle/>
          <a:p>
            <a:r>
              <a:rPr lang="en-US" sz="9600" dirty="0" smtClean="0"/>
              <a:t>11. </a:t>
            </a:r>
            <a:r>
              <a:rPr lang="en-US" sz="9600" dirty="0" err="1" smtClean="0"/>
              <a:t>Ir</a:t>
            </a:r>
            <a:r>
              <a:rPr lang="en-US" sz="9600" dirty="0" smtClean="0"/>
              <a:t> al cine</a:t>
            </a:r>
            <a:endParaRPr lang="en-US" sz="96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4074" y="1014059"/>
            <a:ext cx="3600274" cy="36002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744310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35287" y="5147733"/>
            <a:ext cx="9347201" cy="1369748"/>
          </a:xfrm>
        </p:spPr>
        <p:txBody>
          <a:bodyPr>
            <a:normAutofit lnSpcReduction="10000"/>
          </a:bodyPr>
          <a:lstStyle/>
          <a:p>
            <a:r>
              <a:rPr lang="en-US" sz="9600" dirty="0" smtClean="0"/>
              <a:t>11. </a:t>
            </a:r>
            <a:r>
              <a:rPr lang="en-US" sz="9600" dirty="0" err="1" smtClean="0"/>
              <a:t>Ir</a:t>
            </a:r>
            <a:r>
              <a:rPr lang="en-US" sz="9600" dirty="0" smtClean="0"/>
              <a:t> a la </a:t>
            </a:r>
            <a:r>
              <a:rPr lang="en-US" sz="9600" dirty="0" err="1" smtClean="0"/>
              <a:t>escuela</a:t>
            </a:r>
            <a:endParaRPr lang="en-US" sz="9600" dirty="0" smtClean="0"/>
          </a:p>
          <a:p>
            <a:endParaRPr lang="en-US" sz="96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65311" y="1032958"/>
            <a:ext cx="4693356" cy="3457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01064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49777" y="5091289"/>
            <a:ext cx="8523112" cy="1369748"/>
          </a:xfrm>
        </p:spPr>
        <p:txBody>
          <a:bodyPr>
            <a:normAutofit lnSpcReduction="10000"/>
          </a:bodyPr>
          <a:lstStyle/>
          <a:p>
            <a:r>
              <a:rPr lang="en-US" sz="9600" dirty="0" smtClean="0"/>
              <a:t>15. Leer</a:t>
            </a:r>
          </a:p>
          <a:p>
            <a:endParaRPr lang="en-US" sz="9600" dirty="0"/>
          </a:p>
        </p:txBody>
      </p:sp>
      <p:pic>
        <p:nvPicPr>
          <p:cNvPr id="5" name="Picture 11" descr="L1_1A-VH-P8-Rau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08060" y="702027"/>
            <a:ext cx="4781550" cy="3760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097888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09862" y="4410163"/>
            <a:ext cx="9911645" cy="1655762"/>
          </a:xfrm>
        </p:spPr>
        <p:txBody>
          <a:bodyPr>
            <a:normAutofit/>
          </a:bodyPr>
          <a:lstStyle/>
          <a:p>
            <a:r>
              <a:rPr lang="en-US" sz="9600" dirty="0" smtClean="0"/>
              <a:t>16. </a:t>
            </a:r>
            <a:r>
              <a:rPr lang="en-US" sz="9600" dirty="0" err="1" smtClean="0"/>
              <a:t>Nadar</a:t>
            </a:r>
            <a:endParaRPr lang="en-US" sz="96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47226" y="293511"/>
            <a:ext cx="4627480" cy="38431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13513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49777" y="5091289"/>
            <a:ext cx="8523112" cy="1369748"/>
          </a:xfrm>
        </p:spPr>
        <p:txBody>
          <a:bodyPr>
            <a:normAutofit lnSpcReduction="10000"/>
          </a:bodyPr>
          <a:lstStyle/>
          <a:p>
            <a:r>
              <a:rPr lang="en-US" sz="9600" dirty="0" smtClean="0"/>
              <a:t>17. </a:t>
            </a:r>
            <a:r>
              <a:rPr lang="en-US" sz="9600" dirty="0" err="1" smtClean="0"/>
              <a:t>Patinar</a:t>
            </a:r>
            <a:endParaRPr lang="en-US" sz="9600" dirty="0" smtClean="0"/>
          </a:p>
          <a:p>
            <a:endParaRPr lang="en-US" sz="9600" dirty="0"/>
          </a:p>
        </p:txBody>
      </p:sp>
      <p:pic>
        <p:nvPicPr>
          <p:cNvPr id="6" name="Picture 11" descr="L1_1A-VH-P6-Esteba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08060" y="645583"/>
            <a:ext cx="4781550" cy="3760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7659944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09862" y="4410163"/>
            <a:ext cx="9911645" cy="1655762"/>
          </a:xfrm>
        </p:spPr>
        <p:txBody>
          <a:bodyPr>
            <a:normAutofit fontScale="85000" lnSpcReduction="10000"/>
          </a:bodyPr>
          <a:lstStyle/>
          <a:p>
            <a:r>
              <a:rPr lang="en-US" sz="9600" dirty="0" smtClean="0"/>
              <a:t>18. </a:t>
            </a:r>
            <a:r>
              <a:rPr lang="en-US" sz="9600" dirty="0" err="1" smtClean="0"/>
              <a:t>Practicar</a:t>
            </a:r>
            <a:r>
              <a:rPr lang="en-US" sz="9600" dirty="0" smtClean="0"/>
              <a:t> </a:t>
            </a:r>
            <a:r>
              <a:rPr lang="en-US" sz="9600" dirty="0" err="1" smtClean="0"/>
              <a:t>deportes</a:t>
            </a:r>
            <a:endParaRPr lang="en-US" sz="96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4129" y="465843"/>
            <a:ext cx="5068711" cy="36207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58370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98222" y="5125156"/>
            <a:ext cx="9392356" cy="1369748"/>
          </a:xfrm>
        </p:spPr>
        <p:txBody>
          <a:bodyPr>
            <a:normAutofit fontScale="92500"/>
          </a:bodyPr>
          <a:lstStyle/>
          <a:p>
            <a:r>
              <a:rPr lang="en-US" sz="9600" dirty="0" smtClean="0"/>
              <a:t>19. </a:t>
            </a:r>
            <a:r>
              <a:rPr lang="en-US" sz="9600" dirty="0" err="1" smtClean="0"/>
              <a:t>Tocar</a:t>
            </a:r>
            <a:r>
              <a:rPr lang="en-US" sz="9600" dirty="0" smtClean="0"/>
              <a:t> la </a:t>
            </a:r>
            <a:r>
              <a:rPr lang="en-US" sz="9600" dirty="0" err="1" smtClean="0"/>
              <a:t>guitarra</a:t>
            </a:r>
            <a:endParaRPr lang="en-US" sz="9600" dirty="0" smtClean="0"/>
          </a:p>
          <a:p>
            <a:endParaRPr lang="en-US" sz="9600" dirty="0"/>
          </a:p>
        </p:txBody>
      </p:sp>
      <p:pic>
        <p:nvPicPr>
          <p:cNvPr id="5" name="Picture 9" descr="L1_1A-VH-P1-Ignaci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5466" y="221368"/>
            <a:ext cx="5915378" cy="4384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9505755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98222" y="5125156"/>
            <a:ext cx="9392356" cy="1369748"/>
          </a:xfrm>
        </p:spPr>
        <p:txBody>
          <a:bodyPr>
            <a:normAutofit lnSpcReduction="10000"/>
          </a:bodyPr>
          <a:lstStyle/>
          <a:p>
            <a:r>
              <a:rPr lang="en-US" sz="9600" dirty="0" smtClean="0"/>
              <a:t>19. </a:t>
            </a:r>
            <a:r>
              <a:rPr lang="en-US" sz="9600" dirty="0" err="1" smtClean="0"/>
              <a:t>Tocar</a:t>
            </a:r>
            <a:r>
              <a:rPr lang="en-US" sz="9600" dirty="0" smtClean="0"/>
              <a:t> el piano</a:t>
            </a:r>
          </a:p>
          <a:p>
            <a:endParaRPr lang="en-US" sz="9600" dirty="0"/>
          </a:p>
        </p:txBody>
      </p:sp>
      <p:grpSp>
        <p:nvGrpSpPr>
          <p:cNvPr id="4" name="Group 11"/>
          <p:cNvGrpSpPr>
            <a:grpSpLocks/>
          </p:cNvGrpSpPr>
          <p:nvPr/>
        </p:nvGrpSpPr>
        <p:grpSpPr bwMode="auto">
          <a:xfrm>
            <a:off x="3739444" y="852311"/>
            <a:ext cx="3505200" cy="2743200"/>
            <a:chOff x="2160" y="4464"/>
            <a:chExt cx="1728" cy="1296"/>
          </a:xfrm>
        </p:grpSpPr>
        <p:sp>
          <p:nvSpPr>
            <p:cNvPr id="6" name="Rectangle 12"/>
            <p:cNvSpPr>
              <a:spLocks noChangeArrowheads="1"/>
            </p:cNvSpPr>
            <p:nvPr/>
          </p:nvSpPr>
          <p:spPr bwMode="auto">
            <a:xfrm>
              <a:off x="2160" y="4464"/>
              <a:ext cx="1728" cy="1296"/>
            </a:xfrm>
            <a:prstGeom prst="rect">
              <a:avLst/>
            </a:prstGeom>
            <a:solidFill>
              <a:schemeClr val="accent1"/>
            </a:solidFill>
            <a:ln w="76200">
              <a:solidFill>
                <a:schemeClr val="bg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accent2"/>
                </a:buClr>
                <a:buChar char="•"/>
                <a:defRPr sz="3200" i="1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1"/>
                </a:buClr>
                <a:buChar char="•"/>
                <a:defRPr sz="2800" i="1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Char char="•"/>
                <a:defRPr sz="2400" i="1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1"/>
                </a:buClr>
                <a:buChar char="•"/>
                <a:defRPr sz="2000" i="1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tx1"/>
                </a:buClr>
                <a:buChar char="•"/>
                <a:defRPr sz="2000" i="1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Char char="•"/>
                <a:defRPr sz="2000" i="1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Char char="•"/>
                <a:defRPr sz="2000" i="1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Char char="•"/>
                <a:defRPr sz="2000" i="1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Char char="•"/>
                <a:defRPr sz="2000" i="1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endParaRPr lang="en-US" altLang="en-US" sz="1800" i="0"/>
            </a:p>
          </p:txBody>
        </p:sp>
        <p:pic>
          <p:nvPicPr>
            <p:cNvPr id="7" name="Picture 13" descr="j0231863[1]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04" y="4577"/>
              <a:ext cx="1392" cy="10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9439774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98222" y="5125156"/>
            <a:ext cx="9392356" cy="1369748"/>
          </a:xfrm>
        </p:spPr>
        <p:txBody>
          <a:bodyPr>
            <a:normAutofit lnSpcReduction="10000"/>
          </a:bodyPr>
          <a:lstStyle/>
          <a:p>
            <a:r>
              <a:rPr lang="en-US" sz="9600" dirty="0" smtClean="0"/>
              <a:t>19. </a:t>
            </a:r>
            <a:r>
              <a:rPr lang="en-US" sz="9600" dirty="0" err="1" smtClean="0"/>
              <a:t>Tocar</a:t>
            </a:r>
            <a:r>
              <a:rPr lang="en-US" sz="9600" dirty="0" smtClean="0"/>
              <a:t> el violin</a:t>
            </a:r>
          </a:p>
          <a:p>
            <a:endParaRPr lang="en-US" sz="96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02049" y="895526"/>
            <a:ext cx="4377869" cy="32249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591124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-361243" y="4743186"/>
            <a:ext cx="11853332" cy="2114814"/>
          </a:xfrm>
        </p:spPr>
        <p:txBody>
          <a:bodyPr>
            <a:normAutofit/>
          </a:bodyPr>
          <a:lstStyle/>
          <a:p>
            <a:r>
              <a:rPr lang="en-US" sz="9600" dirty="0" smtClean="0"/>
              <a:t>20. </a:t>
            </a:r>
            <a:r>
              <a:rPr lang="en-US" sz="9600" dirty="0" err="1" smtClean="0"/>
              <a:t>Trabajar</a:t>
            </a:r>
            <a:endParaRPr lang="en-US" sz="9600" dirty="0" smtClean="0"/>
          </a:p>
          <a:p>
            <a:endParaRPr lang="en-US" sz="9600" dirty="0"/>
          </a:p>
        </p:txBody>
      </p:sp>
      <p:pic>
        <p:nvPicPr>
          <p:cNvPr id="4" name="Picture 3" descr="j0280517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3323" y="1021047"/>
            <a:ext cx="3124200" cy="307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6320622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0312" y="4743186"/>
            <a:ext cx="11853332" cy="2114814"/>
          </a:xfrm>
        </p:spPr>
        <p:txBody>
          <a:bodyPr>
            <a:normAutofit fontScale="92500"/>
          </a:bodyPr>
          <a:lstStyle/>
          <a:p>
            <a:r>
              <a:rPr lang="en-US" sz="9600" dirty="0" smtClean="0"/>
              <a:t>21. </a:t>
            </a:r>
            <a:r>
              <a:rPr lang="en-US" sz="9600" dirty="0" err="1" smtClean="0"/>
              <a:t>Usar</a:t>
            </a:r>
            <a:r>
              <a:rPr lang="en-US" sz="9600" dirty="0" smtClean="0"/>
              <a:t> la </a:t>
            </a:r>
            <a:r>
              <a:rPr lang="en-US" sz="9600" dirty="0" err="1" smtClean="0"/>
              <a:t>computadora</a:t>
            </a:r>
            <a:endParaRPr lang="en-US" sz="9600" dirty="0" smtClean="0"/>
          </a:p>
          <a:p>
            <a:endParaRPr lang="en-US" sz="96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02915" y="158986"/>
            <a:ext cx="4219045" cy="44869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37466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9022" y="4743186"/>
            <a:ext cx="11819467" cy="2114814"/>
          </a:xfrm>
        </p:spPr>
        <p:txBody>
          <a:bodyPr>
            <a:normAutofit fontScale="85000" lnSpcReduction="20000"/>
          </a:bodyPr>
          <a:lstStyle/>
          <a:p>
            <a:r>
              <a:rPr lang="en-US" sz="9600" dirty="0" smtClean="0"/>
              <a:t>22. </a:t>
            </a:r>
            <a:r>
              <a:rPr lang="en-US" sz="9600" dirty="0" err="1" smtClean="0"/>
              <a:t>Ver</a:t>
            </a:r>
            <a:r>
              <a:rPr lang="en-US" sz="9600" dirty="0" smtClean="0"/>
              <a:t> television</a:t>
            </a:r>
          </a:p>
          <a:p>
            <a:r>
              <a:rPr lang="en-US" sz="9600" dirty="0" err="1" smtClean="0"/>
              <a:t>Ver</a:t>
            </a:r>
            <a:r>
              <a:rPr lang="en-US" sz="9600" dirty="0" smtClean="0"/>
              <a:t> tele</a:t>
            </a:r>
            <a:endParaRPr lang="en-US" sz="96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96944" y="643467"/>
            <a:ext cx="3989034" cy="39798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57559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276</TotalTime>
  <Words>96</Words>
  <Application>Microsoft Office PowerPoint</Application>
  <PresentationFormat>Widescreen</PresentationFormat>
  <Paragraphs>27</Paragraphs>
  <Slides>25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9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Adriana Persin</dc:creator>
  <cp:lastModifiedBy>Adriana Persin</cp:lastModifiedBy>
  <cp:revision>34</cp:revision>
  <dcterms:created xsi:type="dcterms:W3CDTF">2016-01-19T15:40:14Z</dcterms:created>
  <dcterms:modified xsi:type="dcterms:W3CDTF">2016-01-19T20:16:38Z</dcterms:modified>
</cp:coreProperties>
</file>