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392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36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643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207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1390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535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842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6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735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5761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480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398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AADA6-0090-4168-8302-CDA4EAE85961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B4A4C-AF28-46A5-BFB5-655473849D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95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596900"/>
            <a:ext cx="1709572" cy="2042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4380" y="513501"/>
            <a:ext cx="2556569" cy="215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9773" y="348191"/>
            <a:ext cx="1962377" cy="231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190" y="89179"/>
            <a:ext cx="1410727" cy="581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732239"/>
            <a:ext cx="2070279" cy="209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3125" y="2678900"/>
            <a:ext cx="2143627" cy="2173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476" y="4864146"/>
            <a:ext cx="2025656" cy="2120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7297" y="4871296"/>
            <a:ext cx="2164924" cy="21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545918" y="138669"/>
            <a:ext cx="5382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</a:t>
            </a:r>
            <a:r>
              <a:rPr lang="en-US" b="1" dirty="0" err="1" smtClean="0"/>
              <a:t>Yo</a:t>
            </a:r>
            <a:r>
              <a:rPr lang="en-US" b="1" dirty="0" smtClean="0"/>
              <a:t>) Soy ________.		(</a:t>
            </a:r>
            <a:r>
              <a:rPr lang="en-US" b="1" dirty="0" err="1" smtClean="0"/>
              <a:t>Yo</a:t>
            </a:r>
            <a:r>
              <a:rPr lang="en-US" b="1" dirty="0" smtClean="0"/>
              <a:t>) no soy ___________.</a:t>
            </a:r>
            <a:endParaRPr lang="en-US" b="1" dirty="0"/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4939" y="6984697"/>
            <a:ext cx="1695450" cy="1902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2596115" y="8763237"/>
            <a:ext cx="1860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Atlético</a:t>
            </a:r>
            <a:r>
              <a:rPr lang="en-US" b="1" dirty="0" smtClean="0"/>
              <a:t>    </a:t>
            </a:r>
            <a:r>
              <a:rPr lang="en-US" b="1" dirty="0" err="1" smtClean="0"/>
              <a:t>Atlética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837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5469" y="1816060"/>
            <a:ext cx="2800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Simpático</a:t>
            </a:r>
            <a:r>
              <a:rPr lang="en-US" b="1" dirty="0" smtClean="0"/>
              <a:t>             </a:t>
            </a:r>
            <a:r>
              <a:rPr lang="en-US" b="1" dirty="0" err="1" smtClean="0"/>
              <a:t>Simpática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4510047" y="2358628"/>
            <a:ext cx="1207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Inteligente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2760981" y="4604266"/>
            <a:ext cx="803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Fuerte</a:t>
            </a:r>
            <a:endParaRPr lang="en-US" b="1" dirty="0"/>
          </a:p>
        </p:txBody>
      </p:sp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3175" y="7128328"/>
            <a:ext cx="2031718" cy="1930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85847" y="6690172"/>
            <a:ext cx="1947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Cómico</a:t>
            </a:r>
            <a:r>
              <a:rPr lang="en-US" sz="1600" b="1" dirty="0" smtClean="0"/>
              <a:t> 	    </a:t>
            </a:r>
            <a:r>
              <a:rPr lang="en-US" sz="1600" b="1" dirty="0" err="1" smtClean="0"/>
              <a:t>Cómica</a:t>
            </a:r>
            <a:endParaRPr lang="en-US" sz="1600" b="1" dirty="0" smtClean="0"/>
          </a:p>
          <a:p>
            <a:r>
              <a:rPr lang="en-US" sz="1600" b="1" dirty="0" err="1" smtClean="0"/>
              <a:t>Divertido</a:t>
            </a:r>
            <a:r>
              <a:rPr lang="en-US" sz="1600" b="1" dirty="0" smtClean="0"/>
              <a:t>    </a:t>
            </a:r>
            <a:r>
              <a:rPr lang="en-US" sz="1600" b="1" dirty="0" err="1" smtClean="0"/>
              <a:t>Divertida</a:t>
            </a:r>
            <a:endParaRPr lang="en-US" sz="1600" b="1" dirty="0"/>
          </a:p>
        </p:txBody>
      </p:sp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00" y="5028015"/>
            <a:ext cx="2209799" cy="1764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508562" y="6792283"/>
            <a:ext cx="262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Aburrido</a:t>
            </a:r>
            <a:r>
              <a:rPr lang="en-US" b="1" dirty="0" smtClean="0"/>
              <a:t>              </a:t>
            </a:r>
            <a:r>
              <a:rPr lang="en-US" b="1" dirty="0" err="1" smtClean="0"/>
              <a:t>Aburrida</a:t>
            </a:r>
            <a:endParaRPr lang="en-US" b="1" dirty="0"/>
          </a:p>
        </p:txBody>
      </p:sp>
      <p:pic>
        <p:nvPicPr>
          <p:cNvPr id="14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4675" y="5482775"/>
            <a:ext cx="1495243" cy="140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t3.gstatic.com/images?q=tbn:ANd9GcRCB1ZYbEZDGbBSVndzHZW4VWTyikne9o9GiyLsu9Z-iOEI0wW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2761" y="5528122"/>
            <a:ext cx="1700213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6" descr="data:image/jpeg;base64,/9j/4AAQSkZJRgABAQAAAQABAAD/2wBDAAkGBwgHBgkIBwgKCgkLDRYPDQwMDRsUFRAWIB0iIiAdHx8kKDQsJCYxJx8fLT0tMTU3Ojo6Iys/RD84QzQ5Ojf/2wBDAQoKCg0MDRoPDxo3JR8lNzc3Nzc3Nzc3Nzc3Nzc3Nzc3Nzc3Nzc3Nzc3Nzc3Nzc3Nzc3Nzc3Nzc3Nzc3Nzc3Nzf/wAARCAD7AMkDASIAAhEBAxEB/8QAHAAAAgIDAQEAAAAAAAAAAAAAAgMBBAAFBgcI/8QAQxAAAgIBAgMDCAcFBAsAAAAAAQIAAwQFEQYSIQcxQRMiUWFxgZGhFDIzcrHB0RUjQlKCFmKy4SZDRGVzg5Kis8Lw/8QAGwEAAgMBAQEAAAAAAAAAAAAAAgMAAQQFBgf/xAAyEQADAAIBAgMFBgYDAAAAAAAAAQIDEQQSIQUxQQYTInGxFDJRkcHRFkJhgaHwJCVi/9oADAMBAAIRAxEAPwDfKsYqwlWMVZ8zdHsnQCrGBIYSMVIDoU6FhIYSMVIYSLdC3YoJDCRoSGEguhbsQEhBI8JJCQeoF2ICSeSP5JPJK6gesr8kjklnkmckrqJ1lXkkFJa5JBSX1F9ZUKSCktFIJSEqCVlQpBKS0UgFIaoNWVCkApLbJFssNUMVlVki2WWmWLZYaobNFVlg8ssMsHl9UYqGqi0qxqpJVY1VmZ0Y6oFVjFT1Q1SMVIt0KqwAkMJGKkMJFuhTsWEhBI0LCCwHQt0KCQgkaFkhYPUD1CuT1TOSO5ZPLK6iuoRyTOSP5ZHLJ1E6hHJIKSxyyCsvqL6iuUgFJZKQSktUWqKxSAUlopAKQ1QxWVGSLZJbZItkjFQxWVGWLZZbZIpljFQ6aKjLB5ZYZYPLGKhqotqkaqSVWNVZlqjHVEKkYqwlWMCxboTVAhYYWeaZvbHpWLqN+Omm5F9FTlVvS1fP26bgHw9HWWsXtj4at2F1Go0Hx3pVgPg35TfXg/PS37pmd54/E9DCwgs5XT+0jhPPvroq1QJbYwVVuqdOp9ZG3znXATBmwZsD1llz81oitPyYAWTyw9pm0RsmweWZtDmStlbA2mcsOZJsmwOWRyxm0jaXsmxZWCVjtoO0vZaoSVgFZYKwSsJMNUVmWLZZaKxbLDVDFRVZYplltlimWMVDZopssDllpli+WNVDlRcVY1VkqsYqzM2ZKoxVmi491I6RwdquYjctgoNdZ9DP5o/xb+6dCBPOe3bL8hwlj4ynrk5igj+6qsfx5Zp8OxLNzMcPybX7sz5a1LZ4GZEyZPqpzSQT6Z9V8D6i2rcJaVmu3NZZjKLGPiy+ax+IM+U59JdjVps4AwQf9XZav/eT+c8v7V40+LF+qr6p/sPwP4jt5kjeRvPBGoKZB3mbyE0FMg7zN5NE0FMg7yd5CEyJm8mUQEiCQJyHaVxtXwjpypjqlupZIPkK27kHi7er0DxPsM8Mt474qtyWyG13PDsdyFtKr7lHQfCd3w/wHkc3F71NTPpv1F1mUvR9QEQCs+b8ftO4vo221drAPC2mtv8A1m60vtk16i9P2lj4mXR/GFTyb7eog7fKab9mObC2nL+T/dIi5MnubLFMsVouq4muaXRqOnuXx713XcbFT3EEeBB6S0yzg0qinNLTRrmtlVlgcssMsDlhqhyotKIxRIURgEztmVswCeL9umfVqdmm4mn2DIbGe7y4r6lG80AH4Ge07T5w7QsHK0fiHIXUVVGyWa+rlbm3QsQD07u6ei9mcOLJy+uq+KfJfjvaf5GbPT6dHDzJJ6mRPoJkMnvHZrruHoPZvi5GYxJfJtWutNuZzzdwng89F0TW8ezgOnQb6e7I8uLtwCh5j3ePjtMXP4OPm41jyPsmmFFOXtHsr8TYqU4LlDzZj8qpzjdRtvufwm8bdQpPcw3HrE+eRZkJkVW06kzCobIto3Cj3Tp8HjTiG26vHqvoehQFZhWNx7CfznE5vs1grF/xlqt+retf5HRne/iPXOaZzTleIuKbNLfANCY9iZOPzkMxDBgdj4+z5yhVx4T9fBU/cu/ynCyezfPl/DKfya/XQ5Z8fqdzzTOachXxxin6+Hev3SDLNfGWlt9cZCe2v/OZr8E58+eJ/X6BrLjfqdODJBmgr4q0d/8AbAv3kYflLmHr2jZGVVQdSxw1h2AL7E/GJnwvmO1Dxtb7d09EdxrezabzCwVSxIAA3JPhNRxVxLpui6Q+o47LeK7Fr5SSAS3ceveOnhOKv4+r1TFvxclvI1ZeO1AbHA5lY9CR7FJ95E6X8M8tJttea/v/AF8v90xXvpPJON9efiPiXN1BmJqZylA/lqXovy6+0maCbvinSMfSs0DCtssxrN+Q27cw29O3SaSe+xY5xQojyS0jI3t7MmTJkYUevdgesN9I1HRbGJRkGVUPQQQrfEFfhPY2E+dexu808f4C79LUtQ/9BP5T6NInzv2kxLHz21/Mk/0/Q3cevhEMsDaPYQOWcNM1JjwIYkAQhFMSzJ4F2+n/AEuwx/u9P/JZPfDPCO3+sjiXT7fBsEL8LG/Wd/2af/YL5MTm+4eXTJkyfRjGZPZeBuE9F1rhxFyQyZa1Al1PUE9e6eQ4OK+bm4+LV9pfYta+1jsPxn0Bdw/q2lahdk6I2PZVYfs7PNO3o9Ex8jm4OPcxlpLe/P8ApoOcdUtpHBDhcGpn5XPK5A3O24BnfcHaWDp5qzNOCVbbK7eaW93fN5p1DXUVX6jgUUZaAry1tzLtv37dwPfL5ecDxL2gcU8XG7/+v2NeHibW6OczOBtHy7TZY+aH22G2R0A9ABB2Eo2dnenn7LUM1PaVb8p15eRzzgz4rzp8sr+v1Nf2bG/Q4l+zxh9jrNg9T0A/gYhuA9WT7HVsdvvIw/Wd5zyQ8fPjviE/z7/sv2BfDx/geePwdxIg/d34dn/MI/ETWfsPXdI1jB1LWaaGxMe7nHK6sOcKSvTvPUA+6esB5S1vT11bTnxSwViQyMR3MP8A75zbxvaLkvLM5tdO+716fmJvhyk3Pmed9oeq5OfwrpNWbbZfdZktZzOD0Crsfmwnn1dbVWLbUGR16hgs7nibGzVuTH1JGBpTlq6eaV37we6c/qtn0LR7rErPN0QHu2Lb9fkZ7GMk1KqXtM57TT0afLybMsq97pZyjYDlGw900V+3lX5QAN/CAe+RGFGTJkyQh2nY9U1naDppA6ILWPs8mw/OfSZng/YJp5v4mzM4jzMXFK7/AN5yAPkGnvM+ee0+RVztL0lL6v8AU14O0imEjaMIg7Tz6ZpTGCTMkGAAQTPIu3/TrLMTStSRd0qd6bG9HNsV/wALT1wmIyKqr62rvrSytu9HUMD7jN3h3LfD5M5kt69P8FVHVOj5B2mbT6pv4c0K3fymi6a3rOJX+k193BnDFm/NoWD/AE1cv4T18+1OF+eN/wCBX2Sn6nj3ZFozalxXVlum+PgDyzkjpz9yD49f6TPe2aUNL0rTtGx2x9LxKsapm5mWsfWPpJ8ZZZpwPE+d9uz+8S0ktI3cfD7udEs0AvFu4AJJ2A7yZzufxTQjtVgJ9IYHY2E7IPf4+74zNh495XqEaG5lbZ0ZeRz+ucIeOfJXOj3IXQ7MqU7gH0bmbXT+0PELKmQpAJA5vJ7AfAzZXhnIlb6QffT6HS88kPLlOZRkpuAPYRNVreXgYNYstzq8NydlDncMfu9/wmScNVXSl3LWReqLYeGHnMYnFWC9/kci6pTvsLUbdG/Me+dAlgZQykEHqCD0MrLx7xPVLQa1XkZmadh6gyNmVG3kGyqznlHu32nMdpGh4rcEah9BxKq3p5L/ADFAJCt16/dLTrFaFbXXkUWU3IHrsUo6nuYEbERmHmZsVw+ptS12327CMmGWn27s+Uz3yJ03GPCOfw5qNlZottwmYmjIVSVZfAE+BHiJzRUg7EbH1z6TizRmhXje0ziVLl6ZEyTtO17OOBsnifUK8jKqevSaWButYEeV2/gX0k+J8B69oPI5GPj43lyPSRJTp6R6n2LaG2k8JjLvTlv1B/L9R1Fe2yfLc/1T0CLqRK61rrUKigKqqNgAO4CME+UczkVyc9Zq/mZvmelaBMjaEZEzlhQTJMEyEQLGLYwminMNIZKAYxLtDcxLmOlGiUA7RLtCdpQ1ax6dKyrqvrqhC+0zTijqpSvUd2lbZyfEusWajlPp+I5GMh2tZT9ofR7PxmuOlJbXy87L7IWl43Km5HU98s6hkrh0lj3+AnpolYkseM59U7fVRov7MY1dzvbm27Md+UbCbrSOH9KWxHFJtZSCDYS3X2HpNNj3vkZPPc3TfoCegnVYWdhYdSvk5FVS+l2AEbnrN06238io6To0U1oGB980+u6PpuulPpxZLk+pYj8pE3GLk4udiv8ARL6rSBuORwfwnMac1uZqFr2bitGKjfunLwqk3Semh9a0jWZPAOdX52mailw8K8hdt/6hOk0rSdV0GmlVt+nYpUeVqH1q28SnpG/h+c3uE1BArWxCR4Bh0mwXzehg5+ZlyLovuvkHEpd5ZSrcMAQehj0aRlV7fvFHti0M5VyafvLZbQwjRRZ9pRU33kBiUMehiXteQi5EnRtJsYNZpeC7DqC2MhP4TZVKqIqIoVVGwVRsAPZEoY5TFXdPs2Z6lIcDCEWsYIhi2TI2kzJRRBgGGYDS0WhbRLmNaJeNkdIpzEOY14hzHyaIQlzF5oVsMUt3P3wnlbNs/eKPRNmCd1sPJ900D4Rx7DsPNnMcThlvXffl6e6eiPUtqde+c3r2leWXu6gbe0TtcXkJZE6MOSHrscxp3Il46Dr4ma7tQS9m061OY4nkiOg80Pv+m3wMvPj34j7+TZ0U96jcj2ib3TdToaoV3FWX+VhPWY8kUk5fY5tS0+5reyvTjkaHqLZtbInIzYtw3V62AB5lPftuPxjM43ZXD2q3oxfLFbFfHbY9dh6dt51HlnzMRsTEqaqmxeWy0jl83xCj1928Rm6Xbg5LZmAhsos621KNyh8SB4gzHfM4/wBoUtrf4/psasV9G0eWdnd+UnFWGMcF1Zv3qkbgrt3mfROctGMMZqAVW+xqwu/T6pYbe5T8pyGjHTKrDbVVj0u3VyqhSfbOmXJGaa3UHyNIPIx/iYjYkeoDcb+swPFqxfZq6/7fMvjKveLRZADoVPiJRXdWIPeDtLdTedtK142vbbuPWeHtHaxeqGoY9DKqGWEMzUiWiyhjlldI9IijNSHKYwRSxgiWIYYmSBJggkGAYZi2hItC2iXjmiXjJHSV3iHj3iHmiTTBXsmoz7vPJ3m3ec3qTlXYHwM6XDW2w8v3UW8fPAXqZY8pTlDl3G5nJ15oW8ofTGXLRff5Ty2SnTYCt+Xb9Z0a4/f8DLVrRtMzTwlm5HsImUU8p7z8ZrTXkH7DV7h/dvrDj5bGMps1Wvpz4V49O7IfzhdD1rYra35G/pHQbmbGoAgTnasnUj34dB+7f+omyx8vUOXY6epP/HEyZMdf0/NByzb+RqY8zIrH0lQYxj5uwmtXI1VvqYOOvrfI3+QENK9UfrdlY9Q/lqq3PxJ/KZ3D9Wv9+Q1MshylkG1uazf1StTVfU7nIyvL7nzTycpA93SOHUwMqSRpxpa2OSWEiEj0mKgbLCR6xCR6TPRlsasYsWsYIpiGEJMgSYAJBgGGYJlotCWiXlholxGyNkruJXcS04ldxHSzTDKriczxEhqt5/4XG/v8Z1LiavWcH6bhvWuwsHVD6/R750OJlUZE35DbXVGkeeu+2VvL1TcwE0+UzV5JVwVdSQwPgZfxLgdus9Nc/CmcvfcvbHwjUd18TMrIIEaoBmZsIfRe4PeZsqMh/SZrqUG8vU7CZsmhkmxrvc+JlhLGPeZUqI2lhWAEx0hqGt16mSkUjF26dwlhBMuZ+hqhakaglhBEoJYQTJTF2xqRyiKQR6iZ6M1MYsMQFjBFMSyRJmCZBBMMAw4JlkFsIphHMIthDTGSyu4iXEsuIlxGyx8squsQ6y26xTLHzRomjkuKOHBqIOVhgLlqOo7hYP19c4ZWsxbmrtVkdDsyMNiDPYGWazVdFwtTXbKpBcfVsXow9/6zs8PxH3c9GTuvoKzcdZPinzOHxcsEDrNlVcD4wMvg3LpYtgZSWDwWzzT8e4/KVP2brWMdnwLHA8ayG/Azoe8wZO8WvoZnjyT5o3NVg9Mt12D0zRU16n3fs/KHtrImyx9P1S361K1D02OPwG8RkULzpfmHM0/JGyXIC+Mfjs+T9Tog72/SLxdHVdmybDaf5R0X9TNtXWFAAAAHQATn5c8LtHc0xia70RWgUAAdBHosxVjUWc+qGVQSCPQQFEcgiKZnphoI1RAURqiJpiKYYEISBCi2KZPhIkyJRRIkTBJkIARAYRpEAiEmWmIYRbLLBEWwjExssqssUyy0yxbLGqh00VWSLZJaZYBSMVDlZVKQSnqlkpI5IfUGrK3k/VCCR4SYEk6y+sUEhqkYEhhYLoB2CqxqrJVYxVi3QqqMVY1RMVYxRFNiaolRDAkAQwItsU2SIUgSTBAIMjeYTB3kLQQMkQAYQMjI0EYJEKRIUARAIjSIJEtMJMQVgFZYKwCsNMYqKxWCVlgrBKw1QaorlJHJLBWRywuoLrK/JJCR/JMCydRfWKCwgsaEkhZToF0AFjAsILCCwHQDogCGBJAhAQGxbZgEITBJggMyQTMMEmQhBMHeYxg7wkg0iVMMGIVoxTLaLaGgwosGEDA0L0FB2hbzJRACIJEYZG0vZexZWCVjSJG0LYSoVyyOWN2mcsvZfUK5ZPLGcszaTZOoXyyQsZtJ2lbK6gAIQELaTtK2C2QBJ2mSZRRkgmYTBJkIYTBYzCYtjCSDSMYwOaCzQeaMSGJGK0arSssastoKkWFaGDELGCLaFNDQZO8WIQgNANBzJEyUUZtMkzJCA7TNoUyWQHaZtCmSEI2mbSZkohm0yRMkIZvMJkGCZZeiSYBMwwDCSCSMZotmmNFtGJDJRDtF80xoG8YkOSP/2Q=="/>
          <p:cNvSpPr>
            <a:spLocks noChangeAspect="1" noChangeArrowheads="1"/>
          </p:cNvSpPr>
          <p:nvPr/>
        </p:nvSpPr>
        <p:spPr bwMode="auto">
          <a:xfrm>
            <a:off x="63500" y="-660400"/>
            <a:ext cx="108585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 descr="http://imagecache.artistrising.com/artwork/lrg/3/372/61L8000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21902"/>
            <a:ext cx="2144374" cy="208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heartlessdoll.com/lsimps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1910"/>
            <a:ext cx="2209800" cy="231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2" descr="data:image/jpeg;base64,/9j/4AAQSkZJRgABAQAAAQABAAD/2wCEAAkGBhQSEBUUExQVFRUVFRgUFRcXFxgXGBQYGBcYFxcWFhgXGyceGB0jGxUVHy8gIycqLC0tFh4xNTAqNSYrLCoBCQoKDgwOGg8PGi0lHyQtLCwsLSo0LCwqLSwsKSksKSwsKiwsLCwuLC0sLCwsKSwsLCksLCosLCwsLCwsLCwsLP/AABEIAO4A1AMBIgACEQEDEQH/xAAcAAACAgMBAQAAAAAAAAAAAAAABQQGAQMHAgj/xABLEAACAgEDAgQBBggKCQMFAAABAgMRAAQSIQUxBhMiQVEUIzJhcYEHFkJSVJGT0TM0cnOCkqGxssEVJENTYnSi0vAllLMXNWPC8f/EABsBAQACAwEBAAAAAAAAAAAAAAADBQECBAYH/8QAOBEAAgEDAgMFBQYFBQAAAAAAAAECAwQREiEFMUEGE1FxgTJhkaHBFCJSseHxFkJT0fAVIzM0cv/aAAwDAQACEQMRAD8A6p1rqLoVVSFurYkKBbVe4qwUDsSVPLION1j1H1FioFLuL7AaO00hkugbNC1/lDM9U1CgndGzbF8wupUFF5s3uDDgMfTfAPxrNzPB5ZUlAqmiAdu1iSO4IIN2OOTzgEZevKKDcFdxc0SPSZQaN/8A4JDXPFZ7Xr6gm1b4FaG5SPN3XRqgIW5HehV2MzJ8na1DJfCd1JBKmgQb5IlJ5HO++bGadCmnG4Eq20m2JFbiJGIu+4DSk+/JPPfAJEvXVLFF5ZWjBBo8O6pfBsVuPcC64sc5oHiBPNdCVO0hQFO5mIZUYEDkU7hefe/rz1qZ9Ojd0LEnix3QGXmzQoqW9ubPuTm55NPQVmQbGFAkelhdff6WP3H4YBoj68O7qV5A2mrUlpVBLbtvPlmgOea5JAxj0zWmWJHKlCwvaSCR9RKmsiamLTr6fTufnbuAZhvI4sixulIrt6696w0nVoAwjjdD9IelwQrDyzs72DUqEL8CPqwBthi9OsxFS2/tu4HJ9DFWoDk8g/qzE3WY1r1Ct20mxSnazeo3x9Aj7xgDHDF8XV42JAcXuK1YskGiB8Tf+WeoerxEH5xbABYblJG4Ai6PuGBH2jAJ2GLV63GSQrBiGRaBBJ37KZeeV+cHOep+tRKpbeDQJ4I9iAee35Q/WMAYYZCi6pGfy1uypFg0VvcOD3FG89QdTjc0sisSL4IPHx4wCXhmAcwTgGbzOK+peItPp2CzTRxsRYDsFJHa+ci/jxof0uD9ov781c4rqSxo1ZLMYt+jH2GL9H1uGWNpI5UeNb3MpBUULPI+GQB470P6XB+0X9+NcV1MRo1JNpRe3uH+GIPx60P6XB+0X9+H49aH9Lg/aL+/Ma4+Jv8AZ634H8GP8MQfj3of0uD9ov78fA5spJ8iOVOcPaTXmZwwwzJoL9Z0eORtzCyK2k0dhVtwZbHBuv1DE/WoU0sbSL5pLSbvm03v3eShtQ8bmbl/SL7jGXUekO77kkKcf2g0K/os4+8Yj64y6JBJI7bGcIiiyIzR8pvidqqQRzfwJzWTws5wSUoOc1FLPu8RJovEUjuEXRzJQoF22LwEsOzR/R+ah5HqJ+3mxdH0RmSRX8yLaQqENGw2+WVpDsHADuvqBYEHEH466RVrzZHtlNlG9IUh1vjkbgR6bPznY1w18NaldXtMLHZpmVDvBthtBoM9ueGALHaSUNg7htgpzTeNeTvuqE4x19y4L1+o8k6KjWnmOF3OSo2UPMR1Ycrf+0Ld+9e1g7B0JNxbc3JLVYobhICBx2uZz+r2FZBXw04j2ArZ2lms2SIvL3E1ZKtUgPex3HfNrdAYsxJFFi3c+qxLRYdrHmoPfiJe3AHSVh7laJ2ALm0ofAHYyPVkUTaCwPg3wNU+brvlMqpBqJmLcUkiKFHkqoG+JS3MCEkCgGNknnJvXfEGnhd4JWF1uZdsrqdwtQybSqc8kqSTV16jkKTxppNxbzCRuLFWjk2vy5HmDb3XzFqg38CvK2KgnVjy1JMsbe0qv7/cykvXHyNPXPEc0JKDTyeY+4ISRJGxdmJUeWoZyCWGy+Nl/Wdf44OTxpNUKoEqpJU0wCAGEgDbM3f1eoc85bem9O8+ESI5dX3vGzWhXfvrggGgHNX+ex54OSNR0B27FU+bKDaWGy1lWl/4fnFPt/BLx2247ubeVP8AIz9ooRioSo7rnu0Up/G/l7GfS6hKa1Dnam7vQ3Rg+5PHPx7cao/H0YAAhkAC7bMibq+bBulrnyY/1t8RV41nhNJlZJeY33AgEgj1q0ZBB/Jpq+G4/E5yPxD0NtHqGhY7hW5Hqt6nt947H7PrrOW4lWpLKeV6FxwujYXrcJQxLze6L74S69p9U3lXJG67GRHKEMIxGNykKLNRLYPPcivaxajoyRQMVDOUBKCwG+jt2BgvwAHN5xKKZkZXQ7XQhkI9mHb7vYj3F53Tw51gavSxzDjevP1MpKuP6wb9WSWtx3yw+Zy8Y4YrKSqU/ZfTwfmc8X8IikfwD0TZG9ebdpCG9P5LO1V994y6B46jk1aI0bIZNyBiwYbiqKAaX3EK+9WW9iMrv4QOgfJtWWUVHPci12V/9ov9u7+kfhlasjkGiDasO6sOQR9+ccrmtTqaZMvKPCLK6tlUpRw2tt3sz6NBzDtQJPsLxX4X60NVpY5h3YUw+DDhh+vE34SuueRpCimnn+aWjRAI9bD7Fvn4kZbSqJQ19DxlO2nOuqGN84OZeJer/KtXLNfpJ2R/Ui8D9Z3N/SyDBA0jrHGLd2CIOfpE0Lr2Hc/UDmuvhl9/BV0De7apxwtxxfb2dvu+j/W+OUNKLr1T6Nc1YcPs8rosLzLlF0VdL05oUukhez7sxBLMfrJJP35w2BvSv2D+7PoTrP8AFpv5t/8ACc+eoPoj7BnVxDZRSKbszJz76Ut22n+Zt3H6z9ln+7M8/Bv6rfux/wCAJlTXozkKvlyWSaHZfjnXP9Laf/exf1lyKhaqrDU5YO7iPF5WlXu1Tztz/wARwDUXsbhux/Jb4fZn0hF2H2D+7F6dV05IAkiJJoAMtkngAC8YjLK2oKlnDyeU4rxJ3unMNOM/PHu9xnDDDOspgrKL+Fof6mn/ADC/4Hy9ZRvwt/xOP/mF/wAD5z3P/FLyLHhf/cpf+kcpOdO/A/8AwGo/nl/+Nc5ic6H+C7q0MMM/myxx3Ktb3VbqNe24jKixf+7v4HtePRcrJ4XVfmdLwxT+Nek/SYP2qf8AdmzTdf08rbI54neidqurEgdzQN1l6pJvGT566U0suL+Bx3xqT/pLVX33r/8ADHX9mIZz6G/kn+7L7+FPoJWVdUoJVwI5K/JYfQJ+oixf1DKNnnrmLhWeT6XwurCtaQceiw/Q+g+k7fIj21t2LVdq2iqyWM5l4B8eRxRLptQwUJ6YpGPpK+ysfySOwvuBnSIpwwsMCPiCDl7SqxnFNHzy8tKttVcZr18TY1ZzH8Lu3zNP+ftk/q+n/OsvHW/EsGlQtLIo+Cggsx+CqOSfszjXiHrr6zUNM42itiJ32qOefrJ5P3fCzzX1WKp6erLbgFpVncqtjEY9RZedc/BWP/Txf+9lr+t++85LFEzsqICzuQqge7HsM7x4a6MNLpYoRzsXk/Fjyx+9iT9+cnDoPU5dC47TV49zGl1bz6IieNOgfK9I6D6a+uM/B17fceQftziAB7EUexB7gjgg/WCKz6NOce/CR0DyNV5qio9RZ/kyAeof0gN32hsnv6OqOtHB2cvtE3bS5PdeZM/BV1ry530zH0y3In8sD1gfaov+icUePOtfKda9H0Q3Cn2g/OH+sK/o/XiXQaxoZUlX6UbbhzXsQRf2E5HBPubPcn4k8k/ebOcLuG6Og9FDh0IX0rnHNL48mzfo9E80qRR/TkbaPq9yx+wAn7s730jpa6eFIkFKihR9dDufr9/vyhfgq8P2H1bj6XzcV/mitzj7Tx9gzpYyysqPdwy+bPKcfve/rd1F7R+bIPWv4tN/Nv8A4Tnz1B9EfYM+hus/xeb+af8AwnPnqD6I+wZzcS/lLLst7NXzj9TLkflV99f55rHl/wDB/wBOWfwAF/0gm/bt2SXuquy/HOubNN8If+jIaFp3sNWrBY8Q4z9jrd33erbPP9Dhnhwp8t01bf4xF2q/pj4Z9CjF23Tg2PJB9iNnGMRlrb0e6i1nJ4/id/8AbZxno04WDOGGGdJVBlG/C4f9Tj/5hf8AA+XnIuv6ZFOoWaNJFB3AOoYA0RYB96JH35HVhrg4+J1WddUK8KrWcPJ89XnkgfV/ZnePxN0X6Jp/2Sfuw/E3Rfomn/ZJ+7Kv/TX+I9d/E9L+m/kcHofV/Zlo/Bp/9yT+bl//AEzqH4m6L9E0/wCyT92b9H4c00L74tPDG4FbkjVTR7iwMkpWLhNSzyOa77QUq9GVNQaysdCTrdGsqMjgMrCmB7EZybxN+DmbTktpwZovzR/CR/Vz9MV79/tzsWYK521aEKqxI8/Y39azlqpvbqujPm8NyQe47g8Efap5GZVqFAlR8FJA/UM771Pw9p9R/DQxufYsoJH2HuMSS/gx0JN+Uw+pZHUfqDZXuwmvZkenh2joSWKtN/J/mccIF33Px9/1nJXS+ly6ltsEZk9iRwi/WWPH+f1Z2HSfg+0KH+LI385cn69xo5YYNMqClUKPgAAP7MzDh++ZsjrdpYqOmhD4/oVHwb4CXSfOyESTkdx9GMHuEv8Av/uy4rmQMzlnCEYLETydevUuJupUeWwxL4s6ENXpXi/KI3IfzXXlT+vHWFZtJKSwzSnUlTkpx5rc+bypBIYEMpKsD3DDgg5K6X0xtTPHAneQ0T+av5TfcL++s7hqPDOkkcs+mgZmNszRqST8SSOc96LoOmgbdFBFG9bbSNVNE9rA7WB+rKuPD8Sy3sevn2lTptRg9WPTJJ0GiWKNY0FKgCqB7AcZJAzVJMq8sQPrPH/nvm0Nlottjxzy3lkLrX8Xm/m3/wAJz56hPpX7B/dn0hJGGBBAIIog9iD3BxT+Jui/RNP+yT92cdzbOvjDLzhPFIWCmpRbzjl7snByAe9H7azHlL8F/UP3Z3n8TdF+iaf9kn7sPxM0X6Jp/wBkn7s5Fw6X4i7/AIno/wBN/I4FqIl2NwvY+w+GfScXYfYMU/iZov0TT/sU/djgDO22t3RTy85KLi3E4X2jTHGM/PH9jOGGGdZSBhhhgBhhhgBhhhgBhhmCMAO+G3ADM4BgDM4YYAYYYt6l16KAqrkl3vYihndqIBIRQTtBItj6RYsjMNpLLAxJyvr4vDH5qCeZQ7xtIgjVFaNijg+dIjMAwItQRwc86jW6mQ+nZAv1jzZCK+ohEN1+eOD8byDH0JRKJTJK0gJJO8IGsg06RBVeqAG4E0Byc8/e8dtqKcac8y8m19CaFJs8eJJJJwlRakeW5YpFqFh80EEFS8UysCOSOasUaux70OmkRFaGWePs3lzsdRzzayGR2exf5MgHA7jjGVYVnlavaC5qNNPDXhy9UdKoxQk6xrEn1GmTUwru3SoiuvmRyMYt4eMkUKEcg9W1hfAIIJceHNQUlk0xvaqiWIsb9DsymOybOxl+4Og5rI3VZoljubbsDKQCN1uGBTYo5Zt1UACb7ZETTzyymTe+mXZ5YUbDKy7924kgiK6qgC1Hup7W9pxhyqK4rfdjpw/Bvpj6kM6e2EWjqXWYdOu+aWOJfjI6oOeO7Ee5GadP4kgkKhJUJc0nNBzRakJ4c7QT6b4BOJtN0WKPcY1Cuw9UtbpSaoMZHtmIBobieOO3GRdBoDC6yTIdW6Essu4+Yl2NwhZtgO00THRJJpQDQs7Xj1vcT050+fX6fM0lRcUXYHM5D6f1NJl3Rmx9hBB4tWVgCrCx6SAR75Mz0CeSEMMMwTmQZwwwwAwwwwAwwwwAwwwwAwwwwAwwwwDAbM5gDMnAI2v6hHChkkYKo7k/E8AADkkkgADkk0MqnUdF8skEhVoQFKB1Zo9S6Fg23ejAxISgJXlj77O2TfGaq4hUb2nWQSwLGyg2vpLuXVlEYDkElSefSC23FEKRaM7ppZJZ5bAvfLIwJHohiXcVQensPYFiTzlDxa6qQh3VB/ffRLL/AEJaaWcsdaTTLGgRBSjsLJ975J5J+vN14vTUal72abyxZAM8qoSB+UEiEho8fSo9/TnqLp2sJ9c8CrzQj077h8BvkmIah77Bf1Z5NcAvqzcpJLPizq72K2RNvIfVerpp03NuZmbZHGgt5XIJCIPcmu54ABJIAJzcekzfpJ/Yx/vyvQ9DKdV3zO823TL8nkl2/Td288RqgCqQqxjgXRNk85Muz06EXVrtNRWcR5v3Grq52SGfTenPv87UENMeAoJMenX/AHcQPc990lAsb+itKGlZmsM89Xrzqyy/RdEvDBNGKSDPEiWCASLHcVY+sXxf257zF5DBtSyZwQPD4MOpZZ5ZHklWo3IRUkCc7ajRQJBbcGyVBINBgttByldcklYeTEnzkiO0MhdVVJo6ZB6gfVxvHBsRvYNc3HTg7RdXXNdr96v2z6pwi4nXtoynFLy5P+xX1Fhm3FvVdtrZPYigA3BZRZsj8raPvIxlkDqTGwNoYe427vcV34+v7styMlaati0bG0UfiK4OZzMBO1bFGhYHYGuQMxgGzDDDADDDDADDDDADDDDADDDDADI+v1XlxO+0ttRm2iyWoXQA55yRmjV61IkZ5GCKilmZiAFUCyxJ7AYBxDqfjXUrHejgebUagos+rKMYlldiiaaAsApVGYovYA2aJZjnT/DXh4aWJdx3zlR5855kmfljuc+oqCxCj2ArI/S4G1cqauVSqKCdHE1hkDAg6iQX9N1ICirRfrYgPrznhRhTblFbvm+pIlnmZzNZ5vE+kSUza7dvomNIFN7Ng0qm0vizK8oJHPpF+2So2bwOazTqtEkq7ZFV1sHawDC1Ng0fcGiD3Gaej6fy9PClEbIo1piSw2qBTEkknvkzDC35is9CAB8uWaPv+UJRyb/24Yj4AA0BwBmk9O1QckaiEp7K2mfd2/KkWev1J92OXasiPrPUFsWbIF8mqBIHc0SO3xziq2NtUeZ00/Q2Sl0Yvj1xEvkyKqyeX5qlW3JIgYKzLYDLTMtgjjevJ9o2m1EurO6BhDp74m2h31FXZhVvSqXVSMG3c0Kpjjq3QBqZS5mkTdCIGCqt+X5m91jf6Sb/AKLHnsKqsscMYCgKAFAoAdgBwAPqrK+lwO1p1nV05XSPReJlynjBUOodVKHypCTPHqoVhKoQZQxjkVgqXR8ppFb2PkymgOBf0GUPqzD/AEmnBLl9GY6Vj2OqWUkgUB5TyCz+d8ay+qctLW3hQUo01hZz+xDJ55nrIWvjDEAxo3BNuLAquBwaJ/yybkTWwlqpS3B7SMlfq752Ghu0o+bXgj0jg9xx2OZzzpYdqgXz78sea5qz2wwDdhhhgBhhhgBhhhgBhhhgBhhhgAcqXWwNZrBpjTafThZNSLBEkpO6GBh3oAeawNX833BIy2NlS8Itvj1EtANJrdSWok2Y5Dp1PJ49EKCh8MGUPays6vqgk1OpSXUfJtNpRFG53rAZZJ4xId05NooV4wAhRt18ni7PeRk6bGHdwi7pChkNXuMYpGIPFgAC+9AfAZpnBI1nkK9EzAH5LI7iN/LeLVedbVYLRzyr5n2OfMU7doruHlf+f+f+cnADM5jIUfEMMMi9Q6pFBXmuFLcIvJeQ96jRfU54PAHtg2bSN8i3xnMPwm9eR2h0UQEksmojR5VQOdIS6r809HbKbrjlRXYkWz8cdT6g0YMcUkGmN72Ug6g8kDzNpJhQijaW1dyvIyjeGIUfW6SONlG7UROKN2sDCYjvdVFX2tzkU6ijNRwd1G1dWhKrqSS6dTs2j0ZQBdzPRYBnILEbjtBIAulpbPJAskmyTqfWRp9vmI5VyqK0amQljfp8tfUOBdgEd7qqLAkKCSQAoJJPAAHJJPtxlD6tr5dT5epW44jLDp9JYplXUSpFLrGVuzFGKxg8gPyPWVxVqKkt3u3hebOGUsjHwk0s/UZ5ZEZBGW3IzK3lyPFp1hRSpPIhVnccqG1FAkgnL4Bi/o3Rk06kKWZmYu7tW+RjVs20BewAoAAAAADGOTQzp35kAZA1iMzqo49JN7nXsQK9B575PzTNAG4YKR9YvnNwa+nXTA+zkfSZr4HYsb//AJmMkQpSgcDjmhQv3rMYBswwwwAwwwwAwwwwAwwwwAwwxKfF2m3Mol3lGKP5aPKEYGijGNWCsPdSbwByw4ysA/JNRIshAh1EgeJvyY5noNE3FKHZQyknlnde+0FxoPEGnmZlimjd1+mgYb0sE06H1KeDwQOxyXPAjqVZVYEEFSAQQfYg8HAFE/TgXLozRSGgzJXrA7CRGBD17H6Q7A98harqGp06b5Io50UDe8LeUwsgbvJltQoskky8AXk1emSwioWDoKqOUm0HaklALUO9MH+FgVXlurBeJY5Yj8WQsvwsSRblA/lV8c1wbJorn/1Q01D0kk39HU6JlUD/AHki6kpGD2G5hZIA54yf0zxS+qatPCpQLuaV50ZByVAU6cSK5tTdOCOPrpv0/qMMwuGWKVTfMbowNGj9EmwCMmiM/DBnfxFDdP1MhPmanYnFJp02N9atNIWYg9rRUI596I39P6LDAS0cYDsAHkJLSybRQ8yV7d/6ROS5pQn02Vb/ADmA/vxcvifTMSscqzMpplgDTlT8GEQO3sfpV2PwxubbIaDIeoaCAGZ9kY4BfaAWJNKoobmJLABRyb475oWbVy/wcI06/nainf25EMTVzz9KQEULHJqR03wyiSCWVn1EwHEsxBK/zaKAkXfnYov3vM4NXLwFidNk1/M6vDpL9Onb0yagEfS1Iu0TmxFwfT6u+wSX8B6dhTGd0945NTO8Z4qjG0hUqAfonj6ssgXM4cU+aNDyq1nrDDMgMXdTZLUMsZ4JBkIFVVgWO/P9mMcgdRviiBwe77P1ek3/AGYBI0EimNdtUFA7g1QHBr3GGGiHoU88gHk33A+of3YYBvwwwwAwwwwAwwwwAwxH4j8WwaPZ5u+2DsoVS30KHO3tuZ0QfFpFHc5WtR1fXxytuKoJJIY0LqzxIqqX1DrsHoWjsDux3Mn0VBvMAtfX+tnThAkfmSytsjUuI1uixZ3b6KqoJNAnjgE5UuiRy+cwhmlkWOaRpEjZItFC5JcxB2R55WDPZ2ttuwdo9GXC4NXD/stRC/POyWNh8fdWxcngnThQhVjApYrpy5+TruJLDyhSstk0r7gPYDMg8jVaXU7Y3k02ocdgCjepSGOwFiQVoHg2CAc9w6WeI/Myo0QAqOZZGZT9U4YnbVGmRj/xAUBVtV4gQybnaK4NS0Gj0MciRs8iN5InnvkLtbeABtVCG9ZI2v8ARNq5GLGbSxklQsKH5Su1Q25vMCxOGYkfnABO1k1jczlDAdd1CkCTSMwJNvBLHIoA9yshR7J9lVs06fxkjoriHU0wBFR2aP8AJY/24s8S+KZunRfKNRp0kgUqpeCQ7wxNC4pEAC3xfmHuOMidHjPyWAsu0mGM0aNWpbbY4J59j7ZLTgpvDOS6rOjHUlkleJetI8T1059UxU+mWOILwLG/e1kcdlBPHAznXhrU9JPmt1DTwCV5LVYtNKIkRUVNqxxbmU2rMdwBsnOihfs+7NWq0Mcv8JHHJ/Ljjf8AxqcllbeDOSlxSKz3kfgUHxF1Ho5iaLQ6JGnkG1XMLgILFssch8xmrdW1e/wzp3hnxY7xRDVxNppWAA3ACOQ2ANp3N5ZNio3Ia7A3UTkTSaZUpY1VB8EVUH/QBmjSTLPArFPRLGC0cgB4YEMki9j2IzCt/FmZcSTWYw28c7l8Q56yo9A6i0Mi6ZyWjcEaZ2YllKKWaB2JtyFBZW5JUODyttbhkDTTwyxp1FUjqiGGGGYNwwwwwAxf1GMsyhaujQsXfHJvuO/6xjDIesVNwLEg0QKBNcg2CBweMA96Akryb5NWQxA+BIPJ74Zjp5BSwTySWsUb9/YfVhgErDDDADDDDADA4Z5ZwASewF4BS1gd+r6iTzt8cOmjhEW1D5TzMsrUwAI9MEbU1/wgPYAYzl6vGkvl7nLhfNZY0d9qEkBn2Cl3EEAE2aJqgSK/B1Qx6JdcxoT6pNVIQSB8nmf5PHvuhS6cwk3wNt+wOWaPRKjSMAd0jAubY2VUIO5oCh2HGRS5m8RLpejtOTPqVWJ3A9EJlhkC7iQmpkimInYWCCAKO4flHFPX5+naSQD5HDPqeGIMaMye4eaeTcR9XLMfYV2umI+r+EtNK7TOrq9W7Ru67torc0fKs1ADdtLUBzQzXU2tjdRinuUuPxG00o83ZFESbWCJEFH2LMrSEjjkFL549hmLw9pNR1BE00MZAYTalmj3AR2Swk3AgmQ+kKefpMPo3lgl/BnFZI1GoUdx6dOQFq7BMNnj44+6F0yDT6YeQKiYCVpHNmQuoPmSue5qvqAAA4GRwVTOZv4E1SdPGIISeLYPL07xC2gn2RyRSk7Y1kdlMmnlcMVKmmYGwijeoG2mXdI0Gnmm+VRxxKkY8vT0llgPT8pd3G9iQhWOyaUXzu9O3xcflkaQwemKfUws06ggzlNsrvCfZVjj3eb2LbQLskOwBQCilAAVfZVAoAfcBljbw1PLKLiFbRHRHmwGZwwzvKEyjUQfgQf7crul6rND5emOjmlmczmLZJp/LeNJS27eZbWlljsMB3ywqtmsgxdQiOq0zIRKVmkgJj3SCPzUKsGZAQKkSMGzxYJrIazwsp7nbZpTloksp/I16Hp2sl1cC6xYoYbaaOKCRmcSQ+WV86Qr6hbsaTb9EA2CRnRxlU18rproJWWTyI4JgzKpdfMkeIKGVLdaRGO4rto98smk1ayKroyujDcrKQysPYqw4I+sZwtt7s9BGEYLEVsb8MMMwbBhhhgBhhhgBhhhgBhhhgBhhhgBld8cHfpjpx31bLpeKB2ympmF/mw+a39HLFlY68f/AFLRgngQax1F8GQfJ1Uj/iCPNX1FswwSNVo0ljeJ1uN1MTL29BG2vq4AxD03xKY0SLU7i8UjaXU6jhYkdFXypJSTx5weEjbYt+SKrLJWVTrM6jV6qKahpJtHAk7EkmOWRtRGrUByCqoD7r6D2siKO+xLLYseu07OoVbHPfzHjFEG+YvUfssfbkDw/oJFVhJbRh1kiLly4YXuIEjuyJQRl3PfLWo96P0HSvpJNny9GQldJGun1DNHE5dR5su+49OVVWURmyzOo5NZ0k+EIHYmVpp7FFJpXeI/bDYi7f8AD2P15sovBrPCezyJNQBrb0ml405Lpq50FIF536eBuzu5YhmWwo3Cw3Z4vg3T7t0itMwoqZneUKQKBRJCVQ+1qAa98dRxqoAUAACgAKAHwA9hnomxm6WEaZKR1RjJ1FyQNumgSKM0f4TUMXlA5riOKH243HNmJusdTXp80z61TEuq1TvG6fOqyrFHGlhTvU7EsjaRZOYi8a6FlBGrhAP55KH7wwBH2HO2jKCjhsoryjWnUclF4HWGKx4p0f6ZpP28Y/vbPf4y6P8ATNJ/7mH/AL8n1x8Th7qp+FkvW6YSRPGxZRIjIShpgGFEqfjWEbaiSeGBZzHEi+bKIkjjuNPQkIssRvf3WqWNh+UKh/jNpP0zSf8AuYP+/I0niDTJIZYdfoo3eNYXZnjm9KuzqyKsgphvkHNj1A+1GCsoyWU9zvspTpzw08eQ41fXpGh6m6SIg0rtHC20+lotPFK5fvuHmOR27A/bjfwzppllmd1WOOVY3VA5ceb6hM62PQjDyiB3vcSAWOVPw70pdSZItPL/AKiY4TKygsdTKssjSDziRe4KnmGm3b2Fg50wDONrBdxllZM4YYYMhhhhgBhhhgBhhhgBhhkTqfUkgjaSRgqrXJIFkkBVFnuSQAPiRgEvDKr0rxsGAOpRYFkTzIpFkMsTKDTKzlE8uRT3Qj7Caba/0PVYZ0Dwyxyob9Ubq68cHlSR3wCXkLqfSI5wu8G0YOjKxVkYXTKy8jgkEdiCQQQSMmBsAcAR/i7LtI+W6i7sN5ek3DkGh/q9Ht7gnnK14t8NxFtPBEgeWTUNqXMrM25ViMcs8jBhJaLIgTYy7W8sDaBx0LKYmuQ9R1LOXvfDoU90WoTqTf5m8yAbjwSqDMPZbGUR9Z4TM6uksp2Ouxgpld9pDBgG1EjqhIYgsqBtpIvgHGK+HYOdyeabJuZ5JzZ70ZGIUcdlofVnvVa1hqYIlH00nlkJF+iIRrQNgqfMnT2PY9smSSBVLMQqqLJJoAfEk5C2yRJEJejohJiaSEmh6JGKADjiGTdEPf6Ki8l6Lq8iOI5lX1ttjlS9jmr2uvJifhqFsGqwbO3F3UZ5JJ/k0Uhh2x+bqJFUGRVdmSJId4KAs0chLEGgnA9VhjqNIJUaNr2uCp55HuGB+II3A+xGZTae5q0uhUPws9D1Wol0zwwNKkSShihUsGkMfdSwJFJ3F+/bOWazUrDI0cvzci8MsgKsPtBGd88GeIV1emjberSiCB5wt0jywrJX283V2OLyr6DqLx6idpmgM00u10eIqitG8sMRR0vduiRW9VkAHkAbVzKkpvOS0s+M1LKnoUYte9HJl6pFYAkUkmgByST8AO5zehPIINhmUggg+liKIIsEVXPwzo/XPECz6f0GFRs875mCQswjjTVKDI5jWFCuzcWsU9Wp5x14j8LQfJH1A0ek+U7VmlIiRweQ0+2wokavM2lu5q80dDwZYU+0kteqVNYXhscgC5gSrYUGyTQUcsT8ABZJ+zLlpfDOkhsHS6TVXIyeZNqZoixMgVAIjC6A/ORJaGiT2Hs58OJENbpW00OmjViVZNOjAbW0/nCV52VPNpWjCiiPnX9x6St3nLZJV7TxksQpL1/Ytv4PtMY+maVSrIwhXcrAqwY2X3BuQdxJ+/LJgMM6DyreXkMMMMGAwwwwAwwwwAwwwwAyH1TpqzxFG45VlYUSjowdHXcCNysqsLBFjscmYYAgj8NPe59XqWcDaCDGi1Qu41QRsSRutlJskClO3IOo8HSmz5kMrEfwkkPlz+9Hz9K0ZBF0CqivrPOW3DAOf6uGaNGGu1DaeLYBGRqnbThgQPndQI4dQrXVBpKPPJPBdeAUPyQuXdw8spUtJJIpUOURomlZnKMqhwSxvdYq6yxmL7c9KtYBUPFHW545liDSxI6Dy3hiWaWecsfmYvMBjjpULEyCirXahGI09H6bFNFPckk5mkUzF/JWSOaNVAAbSoqeZGVT1KSQyfS9PFr1/Sop12yorgEMLH0WHZlPdWFmmFEXxkGPwlp1sKJApJbYJZBHuLbmOwNtssSTxzZvMNZBXdJLJJroyCs0cMOqgaZRtG9pIGVWHAkcfJ3DGOxYNhe2SvFurWPSsjEBpiunS2A9UhoGjyQOSaugGPYEj3rfwfRNtEcjxhIZ4IgApECT7Q3kcDy2G0gNyaYjkVUnTdAmZojPNERC++NYIDCL8poRuMksh4ViKUr8DY4zXTubatsCvS9UE+saTTIHWlgnZnRG2eY7RSooJYgMZQA4XdTEdhu9eL/EKaWBvnY1l9B2kGRljMqJLJ5a8kBGer4sge9ZPHg9YVJ08ssXzezssrKBZHltKrEGzu97IBPPOU3ocMLaWNjvWYjzZWlDFWkPodvPg3IjEkgrfmBfQNgFDEl1CZXz4pjMMsOglGihWTzJ5HKpqZ0CKu5IEC+XHtC8xEPSWFs8sekQs3r0ySTDeyybp59nmchiDLIaJDB/N90kIMZYbcn67pcRhZA60SwqNSrDuRKiRqypR+gqRySWEJbdZzZD4ndNMvzZ1EqFYQwHlxuXfbEZFVS2nY2u4OsYvd2JAzWbl/KZiov2hj1PpeljjaWcO0SDad8s7xsGKxqphDiNifSOVP5PPAxc+rm1MD9PQHynDxq0huV4dqbYw49Cld20uS7kR3sk5YQOo9JknkjaYtIyOJYz6qBJdInWKJgdjvZjiUg7Ii8soFrnvR6FZ3ii1aly24RuDsZ9lSKk+xRHqVO1yJAm1WUKHctuzSKlBZbybPS3hLB56X1eGfUSQHWalJoXpidPo0i3tJ9CNpIC/wBOgPMosaPcjHGq6QNPp3lE0gbSxvLE7eWqQtHFsQmPTxIsgCjZtYE01D2rz4i6tD8n2hvMCMi+kNIiRiRY9QvmfRZvKMg8sMWLVQJGVbqXVJZqh1Y1M0UIUzPp4FWNwq00hcyeWrcFjK7ALfpRWG4apzqYabSGiENsI7b0/U+ZEj9tyK1XdblBr+3JWIOgdd05jjjRkiYXGsDsokQxkoU2bjdbTytgjkEg3j8Z1ERgnMeYPjizxJLINNJ5Z2t6RuFWqF1EjLfFqhdhfFgcHtifp/UtPHq2jjk9KqFYea0vmSsdwCqzM1qo5agCZALJU7cgtuGRNH1OOStroxK7wARZW6DVd1fF4v6j14FdRHp5In1EUe/YPWUsWpdFYH6wLBPHxwB3eGVr8aGTSJMVV2kdli2n0ypvby5fc7TEokpdxN0u4lQWvRepGaMFwiyqAJo0cP5UhUMY2I7GmBogGiMAYYYYYAYYYYAYYYYAYYYYAYYYYAYYYYBgjF2p8O6eR97wxlyAC+0BiB2BYckCzx9eMsMAUv4U0rCmhRgeCrDcpHwYMSCPqOHVfD0c2lfTj5pGUBTF6DGVIZWXbVUVU8V2xthgHP8AXeG+oyMSWhcBnChpox82wCleenMfUNwIJJAJG43kx/Ackp+enBTaq7ApkHoa1oSkwiuRYhDfRIIqsulYZjCAm6d4TghYOE3uLp5WaV1urCFyfLXgelNqiuBjWaAOpVgGVgVIPIIIogj4ZswzIK6fAOi3hxpog1qdwXklSrLuIPqAKKaNj0jLFhhgCLxZ4b+WxLCXKRmRWmrcDJEt7ogVYUGNA3fF+9EatN4SKR6iMTyCOZCiUz+bCCHBIld2LMN4CmhtCKOaFWLDAEZ8Iw+SYqHII8whTIDW0EEiuBQAraAAKoDI/TvA0MQ2hnK0o2AhIztsKDHGFUiifSeDdkE85ZMMArq+DVWNRHLIsqRmOKYkMY/TtGyMjyk7LwqC9oz14XiSIeX5UiSbQ0jMCyuVpAVlA2N2FClNclQScsGYrAM4YYYB/9k="/>
          <p:cNvSpPr>
            <a:spLocks noChangeAspect="1" noChangeArrowheads="1"/>
          </p:cNvSpPr>
          <p:nvPr/>
        </p:nvSpPr>
        <p:spPr bwMode="auto">
          <a:xfrm>
            <a:off x="63500" y="-987425"/>
            <a:ext cx="1811338" cy="20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986" y="152400"/>
            <a:ext cx="1588756" cy="1663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 descr="http://t0.gstatic.com/images?q=tbn:ANd9GcQ787we54QyxjzZEUgJMqp_YbbMoDnJ6aks-3fSwodShRFT0TxKsc6weYD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2275" y="152400"/>
            <a:ext cx="1244351" cy="166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620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14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rapersin</dc:creator>
  <cp:lastModifiedBy>adriana.persin</cp:lastModifiedBy>
  <cp:revision>39</cp:revision>
  <cp:lastPrinted>2012-09-23T18:22:27Z</cp:lastPrinted>
  <dcterms:created xsi:type="dcterms:W3CDTF">2012-09-23T17:57:36Z</dcterms:created>
  <dcterms:modified xsi:type="dcterms:W3CDTF">2012-09-24T14:19:01Z</dcterms:modified>
</cp:coreProperties>
</file>