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8" r:id="rId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4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7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1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2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50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7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40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4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5BDA-BE95-43A5-8E15-C56F7FF552C5}" type="datetimeFigureOut">
              <a:rPr lang="en-US" smtClean="0"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D461B-E3B9-4996-9F14-0C55318F1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7" y="2273151"/>
            <a:ext cx="2244726" cy="224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80" y="4332094"/>
            <a:ext cx="2244726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317" y="22224"/>
            <a:ext cx="2570716" cy="249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130" y="2221566"/>
            <a:ext cx="23622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30" y="2264649"/>
            <a:ext cx="225742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598" y="4343400"/>
            <a:ext cx="2257425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30" y="176020"/>
            <a:ext cx="2178050" cy="21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42" y="2227278"/>
            <a:ext cx="2209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154" y="4332094"/>
            <a:ext cx="2286001" cy="228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22224"/>
            <a:ext cx="2406650" cy="240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1" y="4616052"/>
            <a:ext cx="2106590" cy="210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6" y="176020"/>
            <a:ext cx="1955800" cy="19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99815" y="21694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383311" y="21507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953000" y="21257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162800" y="21638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99815" y="43294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438400" y="4343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53598" y="42524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7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086600" y="41587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54243" y="64871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9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740086" y="64334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55284" y="641615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098707" y="643342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48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124"/>
            <a:ext cx="2209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224444"/>
            <a:ext cx="20288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607" y="31124"/>
            <a:ext cx="2339975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9815" y="20562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21694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14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4189" y="4114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86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5660"/>
            <a:ext cx="2233507" cy="243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1" y="4359373"/>
            <a:ext cx="23636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0" y="95660"/>
            <a:ext cx="22574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654" y="4626716"/>
            <a:ext cx="2100367" cy="2100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0" y="0"/>
            <a:ext cx="226853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184" y="4553754"/>
            <a:ext cx="2246290" cy="224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991" y="70735"/>
            <a:ext cx="2352676" cy="2352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007" y="2348938"/>
            <a:ext cx="2043113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560" y="2132212"/>
            <a:ext cx="2112761" cy="211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559" y="4391246"/>
            <a:ext cx="2139727" cy="213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9" y="2348938"/>
            <a:ext cx="1867437" cy="186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577" y="2334680"/>
            <a:ext cx="2209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99815" y="216940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90470" y="223874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76800" y="2016019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62800" y="220068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9934" y="416537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691536" y="425738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76800" y="4072718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111931" y="434881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29091" y="6488668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307347" y="6488668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775332" y="643071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K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853962" y="648866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5250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3471"/>
            <a:ext cx="2468786" cy="2468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7" y="2236223"/>
            <a:ext cx="2174502" cy="217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3" y="127227"/>
            <a:ext cx="2108996" cy="2108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9815" y="2123151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514600" y="2236223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4773" y="422605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22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30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rapersin</dc:creator>
  <cp:lastModifiedBy>rapersin</cp:lastModifiedBy>
  <cp:revision>15</cp:revision>
  <dcterms:created xsi:type="dcterms:W3CDTF">2014-02-09T22:28:44Z</dcterms:created>
  <dcterms:modified xsi:type="dcterms:W3CDTF">2014-02-09T23:23:51Z</dcterms:modified>
</cp:coreProperties>
</file>