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64" r:id="rId5"/>
    <p:sldId id="260" r:id="rId6"/>
    <p:sldId id="266" r:id="rId7"/>
    <p:sldId id="267" r:id="rId8"/>
    <p:sldId id="261" r:id="rId9"/>
    <p:sldId id="262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74" d="100"/>
          <a:sy n="74" d="100"/>
        </p:scale>
        <p:origin x="54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056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3431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177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6467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042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30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3715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2386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374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213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7041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13959C-7B07-4A95-A257-D919BF01A253}" type="datetimeFigureOut">
              <a:rPr lang="en-US" smtClean="0"/>
              <a:t>8/28/2015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89A84-45DF-42A9-B014-82142BEBD3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500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2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2.png"/><Relationship Id="rId5" Type="http://schemas.openxmlformats.org/officeDocument/2006/relationships/image" Target="../media/image6.jpeg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3498" y="1246831"/>
            <a:ext cx="3660643" cy="23617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60310" y="4319139"/>
            <a:ext cx="940289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Bogotá </a:t>
            </a:r>
            <a:r>
              <a:rPr lang="en-US" sz="3600" dirty="0" err="1" smtClean="0"/>
              <a:t>es</a:t>
            </a:r>
            <a:r>
              <a:rPr lang="en-US" sz="3600" dirty="0" smtClean="0"/>
              <a:t> </a:t>
            </a:r>
            <a:r>
              <a:rPr lang="en-US" sz="3600" dirty="0" err="1" smtClean="0"/>
              <a:t>una</a:t>
            </a:r>
            <a:r>
              <a:rPr lang="en-US" sz="3600" dirty="0" smtClean="0"/>
              <a:t> ciudad </a:t>
            </a:r>
            <a:r>
              <a:rPr lang="en-US" sz="3600" dirty="0" err="1" smtClean="0"/>
              <a:t>muy</a:t>
            </a:r>
            <a:r>
              <a:rPr lang="en-US" sz="3600" dirty="0" smtClean="0"/>
              <a:t> </a:t>
            </a:r>
            <a:r>
              <a:rPr lang="en-US" sz="3600" dirty="0" err="1" smtClean="0"/>
              <a:t>grande</a:t>
            </a:r>
            <a:r>
              <a:rPr lang="en-US" sz="3600" dirty="0" smtClean="0"/>
              <a:t> </a:t>
            </a:r>
            <a:r>
              <a:rPr lang="en-US" sz="3600" dirty="0" err="1" smtClean="0"/>
              <a:t>en</a:t>
            </a:r>
            <a:r>
              <a:rPr lang="en-US" sz="3600" dirty="0" smtClean="0"/>
              <a:t> Colombia.   </a:t>
            </a:r>
            <a:endParaRPr lang="en-US" sz="3600" dirty="0"/>
          </a:p>
        </p:txBody>
      </p:sp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5279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2"/>
    </mc:Choice>
    <mc:Fallback xmlns="">
      <p:transition spd="slow" advTm="517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72343" y="4872511"/>
            <a:ext cx="75526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/>
              <a:t>En</a:t>
            </a:r>
            <a:r>
              <a:rPr lang="en-US" sz="5400" dirty="0" smtClean="0"/>
              <a:t> la ciudad hay un hotel. 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01" y="1518680"/>
            <a:ext cx="3251485" cy="20977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11392" y="1702014"/>
            <a:ext cx="2657475" cy="1724025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95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952"/>
    </mc:Choice>
    <mc:Fallback xmlns="">
      <p:transition spd="slow" advTm="39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8029" y="4897225"/>
            <a:ext cx="83322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/>
              <a:t>En</a:t>
            </a:r>
            <a:r>
              <a:rPr lang="en-US" sz="5400" dirty="0" smtClean="0"/>
              <a:t> la ciudad hay un hospital. 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01" y="1518680"/>
            <a:ext cx="3251485" cy="209773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5626" y="1485043"/>
            <a:ext cx="2856342" cy="213949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3753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881"/>
    </mc:Choice>
    <mc:Fallback xmlns="">
      <p:transition spd="slow" advTm="38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38029" y="4897225"/>
            <a:ext cx="90888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El doctor </a:t>
            </a:r>
            <a:r>
              <a:rPr lang="en-US" sz="5400" dirty="0" err="1" smtClean="0"/>
              <a:t>trabaja</a:t>
            </a:r>
            <a:r>
              <a:rPr lang="en-US" sz="5400" dirty="0" smtClean="0"/>
              <a:t> </a:t>
            </a:r>
            <a:r>
              <a:rPr lang="en-US" sz="5400" dirty="0" err="1" smtClean="0"/>
              <a:t>en</a:t>
            </a:r>
            <a:r>
              <a:rPr lang="en-US" sz="5400" dirty="0" smtClean="0"/>
              <a:t> el hospital. 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5626" y="1485043"/>
            <a:ext cx="2856342" cy="213949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718" y="1138237"/>
            <a:ext cx="2801509" cy="280150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369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78"/>
    </mc:Choice>
    <mc:Fallback xmlns="">
      <p:transition spd="slow" advTm="517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13241" y="4847344"/>
            <a:ext cx="874617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/>
              <a:t>En</a:t>
            </a:r>
            <a:r>
              <a:rPr lang="en-US" sz="5400" dirty="0" smtClean="0"/>
              <a:t> la ciudad hay un </a:t>
            </a:r>
            <a:r>
              <a:rPr lang="en-US" sz="5400" dirty="0" err="1" smtClean="0"/>
              <a:t>zoológico</a:t>
            </a:r>
            <a:r>
              <a:rPr lang="en-US" sz="5400" dirty="0" smtClean="0"/>
              <a:t>. 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01" y="1518680"/>
            <a:ext cx="3251485" cy="2097732"/>
          </a:xfrm>
          <a:prstGeom prst="rect">
            <a:avLst/>
          </a:prstGeom>
        </p:spPr>
      </p:pic>
      <p:pic>
        <p:nvPicPr>
          <p:cNvPr id="4098" name="Picture 2" descr="Image result for zoologic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0717" y="1873335"/>
            <a:ext cx="3538504" cy="23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75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33"/>
    </mc:Choice>
    <mc:Fallback xmlns="">
      <p:transition spd="slow" advTm="4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55561" y="4889289"/>
            <a:ext cx="107226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/>
              <a:t>En</a:t>
            </a:r>
            <a:r>
              <a:rPr lang="en-US" sz="5400" dirty="0" smtClean="0"/>
              <a:t> el </a:t>
            </a:r>
            <a:r>
              <a:rPr lang="en-US" sz="5400" dirty="0" err="1" smtClean="0"/>
              <a:t>zoológico</a:t>
            </a:r>
            <a:r>
              <a:rPr lang="en-US" sz="5400" dirty="0" smtClean="0"/>
              <a:t> hay </a:t>
            </a:r>
            <a:r>
              <a:rPr lang="en-US" sz="5400" dirty="0" err="1" smtClean="0"/>
              <a:t>muchos</a:t>
            </a:r>
            <a:r>
              <a:rPr lang="en-US" sz="5400" dirty="0" smtClean="0"/>
              <a:t> </a:t>
            </a:r>
            <a:r>
              <a:rPr lang="en-US" sz="5400" dirty="0" err="1" smtClean="0"/>
              <a:t>animales</a:t>
            </a:r>
            <a:r>
              <a:rPr lang="en-US" sz="5400" dirty="0" smtClean="0"/>
              <a:t>.</a:t>
            </a:r>
            <a:endParaRPr lang="en-US" sz="5400" dirty="0"/>
          </a:p>
        </p:txBody>
      </p:sp>
      <p:pic>
        <p:nvPicPr>
          <p:cNvPr id="4098" name="Picture 2" descr="Image result for zoologi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6754" y="1529387"/>
            <a:ext cx="3538504" cy="23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08939" y="1572058"/>
            <a:ext cx="3004484" cy="2312044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251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05"/>
    </mc:Choice>
    <mc:Fallback xmlns="">
      <p:transition spd="slow" advTm="47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91749" y="5086242"/>
            <a:ext cx="1093106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El </a:t>
            </a:r>
            <a:r>
              <a:rPr lang="en-US" sz="5400" dirty="0" err="1" smtClean="0"/>
              <a:t>veterinario</a:t>
            </a:r>
            <a:r>
              <a:rPr lang="en-US" sz="5400" dirty="0" smtClean="0"/>
              <a:t> </a:t>
            </a:r>
            <a:r>
              <a:rPr lang="en-US" sz="5400" dirty="0" err="1" smtClean="0"/>
              <a:t>trabaja</a:t>
            </a:r>
            <a:r>
              <a:rPr lang="en-US" sz="5400" dirty="0" smtClean="0"/>
              <a:t> </a:t>
            </a:r>
            <a:r>
              <a:rPr lang="en-US" sz="5400" dirty="0" err="1" smtClean="0"/>
              <a:t>en</a:t>
            </a:r>
            <a:r>
              <a:rPr lang="en-US" sz="5400" dirty="0" smtClean="0"/>
              <a:t> el </a:t>
            </a:r>
            <a:r>
              <a:rPr lang="en-US" sz="5400" dirty="0" err="1" smtClean="0"/>
              <a:t>zoológico</a:t>
            </a:r>
            <a:r>
              <a:rPr lang="en-US" sz="5400" dirty="0" smtClean="0"/>
              <a:t>. </a:t>
            </a:r>
            <a:endParaRPr lang="en-US" sz="5400" dirty="0"/>
          </a:p>
        </p:txBody>
      </p:sp>
      <p:pic>
        <p:nvPicPr>
          <p:cNvPr id="6" name="Picture 2" descr="Image result for zoologic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6148" y="1965993"/>
            <a:ext cx="3538504" cy="2354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82939" y="1906672"/>
            <a:ext cx="3138725" cy="2088679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441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145"/>
    </mc:Choice>
    <mc:Fallback xmlns="">
      <p:transition spd="slow" advTm="514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47374" y="4979603"/>
            <a:ext cx="837761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/>
              <a:t>En</a:t>
            </a:r>
            <a:r>
              <a:rPr lang="en-US" sz="5400" dirty="0" smtClean="0"/>
              <a:t> la ciudad hay </a:t>
            </a:r>
            <a:r>
              <a:rPr lang="en-US" sz="5400" dirty="0" err="1" smtClean="0"/>
              <a:t>una</a:t>
            </a:r>
            <a:r>
              <a:rPr lang="en-US" sz="5400" dirty="0" smtClean="0"/>
              <a:t> </a:t>
            </a:r>
            <a:r>
              <a:rPr lang="en-US" sz="5400" dirty="0" err="1" smtClean="0"/>
              <a:t>escuela</a:t>
            </a:r>
            <a:r>
              <a:rPr lang="en-US" sz="5400" dirty="0" smtClean="0"/>
              <a:t>.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01" y="1518680"/>
            <a:ext cx="3251485" cy="20977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1181" y="1670220"/>
            <a:ext cx="4094232" cy="208623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262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185"/>
    </mc:Choice>
    <mc:Fallback xmlns="">
      <p:transition spd="slow" advTm="418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56834" y="5056916"/>
            <a:ext cx="946836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El </a:t>
            </a:r>
            <a:r>
              <a:rPr lang="en-US" sz="5400" dirty="0" err="1" smtClean="0"/>
              <a:t>profesor</a:t>
            </a:r>
            <a:r>
              <a:rPr lang="en-US" sz="5400" dirty="0" smtClean="0"/>
              <a:t> </a:t>
            </a:r>
            <a:r>
              <a:rPr lang="en-US" sz="5400" dirty="0" err="1" smtClean="0"/>
              <a:t>trabaja</a:t>
            </a:r>
            <a:r>
              <a:rPr lang="en-US" sz="5400" dirty="0" smtClean="0"/>
              <a:t> </a:t>
            </a:r>
            <a:r>
              <a:rPr lang="en-US" sz="5400" dirty="0" err="1" smtClean="0"/>
              <a:t>en</a:t>
            </a:r>
            <a:r>
              <a:rPr lang="en-US" sz="5400" dirty="0" smtClean="0"/>
              <a:t> la </a:t>
            </a:r>
            <a:r>
              <a:rPr lang="en-US" sz="5400" dirty="0" err="1" smtClean="0"/>
              <a:t>escuela</a:t>
            </a:r>
            <a:r>
              <a:rPr lang="en-US" sz="5400" dirty="0" smtClean="0"/>
              <a:t>. </a:t>
            </a:r>
            <a:endParaRPr lang="en-US" sz="54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6372" y="1346500"/>
            <a:ext cx="2628900" cy="174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0565" y="1346500"/>
            <a:ext cx="4094232" cy="2086233"/>
          </a:xfrm>
          <a:prstGeom prst="rect">
            <a:avLst/>
          </a:prstGeom>
        </p:spPr>
      </p:pic>
      <p:pic>
        <p:nvPicPr>
          <p:cNvPr id="2" name="Audio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3571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729"/>
    </mc:Choice>
    <mc:Fallback xmlns="">
      <p:transition spd="slow" advTm="47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74635" y="4872511"/>
            <a:ext cx="780758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err="1" smtClean="0"/>
              <a:t>En</a:t>
            </a:r>
            <a:r>
              <a:rPr lang="en-US" sz="5400" dirty="0" smtClean="0"/>
              <a:t> la ciudad hay un banco. </a:t>
            </a:r>
            <a:endParaRPr lang="en-US" sz="5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601" y="1518680"/>
            <a:ext cx="3251485" cy="209773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3142" y="1518680"/>
            <a:ext cx="2676525" cy="1714500"/>
          </a:xfrm>
          <a:prstGeom prst="rect">
            <a:avLst/>
          </a:prstGeom>
        </p:spPr>
      </p:pic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430000" y="6096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4698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4"/>
    </mc:Choice>
    <mc:Fallback xmlns="">
      <p:transition spd="slow" advTm="334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72</Words>
  <Application>Microsoft Office PowerPoint</Application>
  <PresentationFormat>Widescreen</PresentationFormat>
  <Paragraphs>10</Paragraphs>
  <Slides>10</Slides>
  <Notes>0</Notes>
  <HiddenSlides>0</HiddenSlides>
  <MMClips>10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Richard Persin</dc:creator>
  <cp:lastModifiedBy>Adriana Persin</cp:lastModifiedBy>
  <cp:revision>6</cp:revision>
  <dcterms:created xsi:type="dcterms:W3CDTF">2015-08-28T00:29:16Z</dcterms:created>
  <dcterms:modified xsi:type="dcterms:W3CDTF">2015-08-28T17:26:25Z</dcterms:modified>
</cp:coreProperties>
</file>