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3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82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42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0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69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10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2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05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05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1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D9A12-DE86-4D1F-9B2D-47FADF36FE6F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6D9FB-5860-4C5F-899F-9B5762344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3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42160" y="603069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7151" y="1528354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4B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80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4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Adriana Persin</dc:creator>
  <cp:lastModifiedBy>Adriana Persin</cp:lastModifiedBy>
  <cp:revision>1</cp:revision>
  <dcterms:created xsi:type="dcterms:W3CDTF">2016-09-15T12:47:09Z</dcterms:created>
  <dcterms:modified xsi:type="dcterms:W3CDTF">2016-09-15T12:47:40Z</dcterms:modified>
</cp:coreProperties>
</file>