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97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73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5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4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19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7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68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6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30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67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4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ABA3-1FD5-4BAD-82DE-79EAC75B3F9B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26FBB-D0C9-498C-B9C7-F141747C2B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1086" y="26343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1086" y="1240971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61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9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Persin</dc:creator>
  <cp:lastModifiedBy>Adriana Persin</cp:lastModifiedBy>
  <cp:revision>2</cp:revision>
  <dcterms:created xsi:type="dcterms:W3CDTF">2016-09-15T12:34:14Z</dcterms:created>
  <dcterms:modified xsi:type="dcterms:W3CDTF">2016-09-15T12:36:32Z</dcterms:modified>
</cp:coreProperties>
</file>