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3241E-55E6-4D20-B56F-84F3392CED23}" type="datetimeFigureOut">
              <a:rPr lang="en-US" smtClean="0"/>
              <a:t>10/5/2015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63B15-F8DF-4866-B409-FFCB83352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3B15-F8DF-4866-B409-FFCB833524D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71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B63B15-F8DF-4866-B409-FFCB833524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455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10/5/2015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slow">
    <p:wip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2012" y="1298448"/>
            <a:ext cx="7753036" cy="3255264"/>
          </a:xfrm>
        </p:spPr>
        <p:txBody>
          <a:bodyPr/>
          <a:lstStyle/>
          <a:p>
            <a:r>
              <a:rPr lang="en-US" dirty="0" smtClean="0"/>
              <a:t>Accountability &amp; Quality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2015 Principals Meeting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483" y="753035"/>
            <a:ext cx="3424518" cy="533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207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69268" y="322729"/>
            <a:ext cx="8322732" cy="6535271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/>
              <a:t>All</a:t>
            </a:r>
          </a:p>
          <a:p>
            <a:pPr lvl="1"/>
            <a:r>
              <a:rPr lang="en-US" sz="2000" dirty="0" smtClean="0"/>
              <a:t>Historical Audits</a:t>
            </a:r>
          </a:p>
          <a:p>
            <a:pPr lvl="1"/>
            <a:r>
              <a:rPr lang="en-US" sz="2000" dirty="0" smtClean="0"/>
              <a:t>Testing Accommodations (PowerSchool and </a:t>
            </a:r>
            <a:r>
              <a:rPr lang="en-US" sz="2000" dirty="0" err="1" smtClean="0"/>
              <a:t>EasyIEP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Roster Verification</a:t>
            </a:r>
          </a:p>
          <a:p>
            <a:pPr lvl="1"/>
            <a:r>
              <a:rPr lang="en-US" sz="2000" dirty="0" smtClean="0"/>
              <a:t>Sharing State Test Scores-feedback</a:t>
            </a:r>
          </a:p>
          <a:p>
            <a:pPr lvl="1"/>
            <a:r>
              <a:rPr lang="en-US" sz="2000" dirty="0" smtClean="0"/>
              <a:t>ACCESS (K-2; Alternate; P/P) (3-12 online)</a:t>
            </a:r>
          </a:p>
          <a:p>
            <a:pPr lvl="1"/>
            <a:r>
              <a:rPr lang="en-US" sz="2000" dirty="0" smtClean="0"/>
              <a:t>Support: EVAAS, Testing SWD, Data, Improvement </a:t>
            </a:r>
          </a:p>
          <a:p>
            <a:r>
              <a:rPr lang="en-US" sz="2400" b="1" dirty="0" smtClean="0"/>
              <a:t>Elementary</a:t>
            </a:r>
          </a:p>
          <a:p>
            <a:pPr lvl="1"/>
            <a:r>
              <a:rPr lang="en-US" sz="2000" dirty="0" smtClean="0"/>
              <a:t>RtA Midyear Promotion (10/26-30)</a:t>
            </a:r>
          </a:p>
          <a:p>
            <a:pPr lvl="1"/>
            <a:r>
              <a:rPr lang="en-US" sz="2000" dirty="0" err="1" smtClean="0"/>
              <a:t>CogAt</a:t>
            </a:r>
            <a:r>
              <a:rPr lang="en-US" sz="2000" dirty="0" smtClean="0"/>
              <a:t> ( 10/19-26)</a:t>
            </a:r>
          </a:p>
          <a:p>
            <a:pPr lvl="1"/>
            <a:r>
              <a:rPr lang="en-US" sz="2000" dirty="0" smtClean="0"/>
              <a:t>EOY </a:t>
            </a:r>
            <a:r>
              <a:rPr lang="en-US" sz="2000" smtClean="0"/>
              <a:t>Testing Schedule </a:t>
            </a:r>
            <a:endParaRPr lang="en-US" sz="2000" dirty="0" smtClean="0"/>
          </a:p>
          <a:p>
            <a:r>
              <a:rPr lang="en-US" sz="2400" b="1" dirty="0" smtClean="0"/>
              <a:t>Middle</a:t>
            </a:r>
          </a:p>
          <a:p>
            <a:pPr lvl="1"/>
            <a:r>
              <a:rPr lang="en-US" sz="2000" dirty="0" smtClean="0"/>
              <a:t>ACT Aspire (10/12-16)</a:t>
            </a:r>
          </a:p>
          <a:p>
            <a:r>
              <a:rPr lang="en-US" sz="2400" b="1" dirty="0" smtClean="0"/>
              <a:t>High</a:t>
            </a:r>
          </a:p>
          <a:p>
            <a:pPr lvl="1"/>
            <a:r>
              <a:rPr lang="en-US" sz="2000" dirty="0" smtClean="0"/>
              <a:t>ACT Plan (10/12-16)</a:t>
            </a:r>
          </a:p>
          <a:p>
            <a:pPr lvl="1"/>
            <a:r>
              <a:rPr lang="en-US" sz="2000" dirty="0" smtClean="0"/>
              <a:t>CCRAA Grade 10 (10/12-16)</a:t>
            </a:r>
          </a:p>
          <a:p>
            <a:pPr lvl="1"/>
            <a:r>
              <a:rPr lang="en-US" sz="2000" dirty="0" smtClean="0"/>
              <a:t>ACT WorkKeys Early Graduates Training Nov. 19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 (12/1-4)</a:t>
            </a:r>
          </a:p>
          <a:p>
            <a:pPr lvl="1"/>
            <a:r>
              <a:rPr lang="en-US" sz="2000" dirty="0" smtClean="0"/>
              <a:t>Fall Semester Exams DEC 10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(1/11-15)</a:t>
            </a: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99247"/>
            <a:ext cx="3869269" cy="5405718"/>
          </a:xfrm>
        </p:spPr>
      </p:pic>
    </p:spTree>
    <p:extLst>
      <p:ext uri="{BB962C8B-B14F-4D97-AF65-F5344CB8AC3E}">
        <p14:creationId xmlns:p14="http://schemas.microsoft.com/office/powerpoint/2010/main" val="39747258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453320" y="-524435"/>
            <a:ext cx="4144267" cy="73824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b="1" dirty="0" smtClean="0"/>
              <a:t>EVAAS DOCUMENTS</a:t>
            </a:r>
          </a:p>
          <a:p>
            <a:r>
              <a:rPr lang="en-US" sz="3200" dirty="0" smtClean="0"/>
              <a:t>EVAAS Admin</a:t>
            </a:r>
          </a:p>
          <a:p>
            <a:r>
              <a:rPr lang="en-US" sz="3200" dirty="0" smtClean="0"/>
              <a:t>EVAAS Concepts (NCEs &amp; SEs) </a:t>
            </a:r>
          </a:p>
          <a:p>
            <a:r>
              <a:rPr lang="en-US" sz="3200" dirty="0" smtClean="0"/>
              <a:t>How to use EVAAS Teacher Value-Added</a:t>
            </a:r>
          </a:p>
          <a:p>
            <a:r>
              <a:rPr lang="en-US" sz="3200" b="1" dirty="0" smtClean="0">
                <a:solidFill>
                  <a:srgbClr val="990000"/>
                </a:solidFill>
              </a:rPr>
              <a:t>Custom Student Reports</a:t>
            </a:r>
          </a:p>
          <a:p>
            <a:r>
              <a:rPr lang="en-US" sz="3200" b="1" dirty="0" smtClean="0">
                <a:solidFill>
                  <a:srgbClr val="990000"/>
                </a:solidFill>
              </a:rPr>
              <a:t>Creating Custom Student Reports</a:t>
            </a:r>
            <a:endParaRPr lang="en-US" sz="3200" b="1" dirty="0">
              <a:solidFill>
                <a:srgbClr val="99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476565" y="820218"/>
            <a:ext cx="4335444" cy="56074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="1" dirty="0" smtClean="0"/>
              <a:t>ASSIGNMENT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Select an outcome from </a:t>
            </a:r>
            <a:r>
              <a:rPr lang="en-US" sz="2400" b="1" dirty="0" smtClean="0">
                <a:solidFill>
                  <a:srgbClr val="990000"/>
                </a:solidFill>
              </a:rPr>
              <a:t>Custom Student Reports </a:t>
            </a:r>
            <a:r>
              <a:rPr lang="en-US" sz="2400" dirty="0" smtClean="0">
                <a:solidFill>
                  <a:schemeClr val="tx1"/>
                </a:solidFill>
              </a:rPr>
              <a:t>handout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Identify a class roster, teacher, grade-level, and/or subject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Utilize the </a:t>
            </a:r>
            <a:r>
              <a:rPr lang="en-US" sz="2400" b="1" dirty="0" smtClean="0">
                <a:solidFill>
                  <a:srgbClr val="990000"/>
                </a:solidFill>
              </a:rPr>
              <a:t>Creating Custom Student Report </a:t>
            </a:r>
            <a:r>
              <a:rPr lang="en-US" sz="2400" dirty="0" smtClean="0">
                <a:solidFill>
                  <a:schemeClr val="tx1"/>
                </a:solidFill>
              </a:rPr>
              <a:t>handout</a:t>
            </a:r>
            <a:r>
              <a:rPr lang="en-US" sz="2400" b="1" dirty="0" smtClean="0">
                <a:solidFill>
                  <a:srgbClr val="990000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to create a report aligned to your selected outcome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Think-Pair-Share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chemeClr val="tx1"/>
                </a:solidFill>
              </a:rPr>
              <a:t>What did you learn/confirm?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chemeClr val="tx1"/>
                </a:solidFill>
              </a:rPr>
              <a:t>What new questions or leads do you have?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000" dirty="0" smtClean="0">
                <a:solidFill>
                  <a:schemeClr val="tx1"/>
                </a:solidFill>
              </a:rPr>
              <a:t>Who will you share this data with at your school?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090"/>
            <a:ext cx="3584448" cy="5690897"/>
          </a:xfrm>
        </p:spPr>
      </p:pic>
    </p:spTree>
    <p:extLst>
      <p:ext uri="{BB962C8B-B14F-4D97-AF65-F5344CB8AC3E}">
        <p14:creationId xmlns:p14="http://schemas.microsoft.com/office/powerpoint/2010/main" val="1593381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3412" y="1815353"/>
            <a:ext cx="115913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smtClean="0">
                <a:solidFill>
                  <a:srgbClr val="990000"/>
                </a:solidFill>
              </a:rPr>
              <a:t>ncdpi.sas.com</a:t>
            </a:r>
            <a:r>
              <a:rPr lang="en-US" sz="8800" b="1" dirty="0" smtClean="0">
                <a:solidFill>
                  <a:srgbClr val="990000"/>
                </a:solidFill>
              </a:rPr>
              <a:t> </a:t>
            </a:r>
            <a:endParaRPr lang="en-US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6479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41</TotalTime>
  <Words>185</Words>
  <Application>Microsoft Office PowerPoint</Application>
  <PresentationFormat>Widescreen</PresentationFormat>
  <Paragraphs>37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Corbel</vt:lpstr>
      <vt:lpstr>Wingdings</vt:lpstr>
      <vt:lpstr>Wingdings 2</vt:lpstr>
      <vt:lpstr>Frame</vt:lpstr>
      <vt:lpstr>Accountability &amp; Quality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Accountability &amp; Quality </dc:title>
  <dc:creator>Takeda LeGrand</dc:creator>
  <cp:lastModifiedBy>Takeda LeGrand</cp:lastModifiedBy>
  <cp:revision>8</cp:revision>
  <dcterms:created xsi:type="dcterms:W3CDTF">2015-10-06T02:08:48Z</dcterms:created>
  <dcterms:modified xsi:type="dcterms:W3CDTF">2015-10-06T02:50:19Z</dcterms:modified>
</cp:coreProperties>
</file>