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51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4191-4EDA-472A-B445-3C79B7D0EFB4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FE3B-DDAA-4047-846E-7A86E62F2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13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4191-4EDA-472A-B445-3C79B7D0EFB4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FE3B-DDAA-4047-846E-7A86E62F2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37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4191-4EDA-472A-B445-3C79B7D0EFB4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FE3B-DDAA-4047-846E-7A86E62F2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565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4191-4EDA-472A-B445-3C79B7D0EFB4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FE3B-DDAA-4047-846E-7A86E62F2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801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4191-4EDA-472A-B445-3C79B7D0EFB4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FE3B-DDAA-4047-846E-7A86E62F2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610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4191-4EDA-472A-B445-3C79B7D0EFB4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FE3B-DDAA-4047-846E-7A86E62F2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82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4191-4EDA-472A-B445-3C79B7D0EFB4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FE3B-DDAA-4047-846E-7A86E62F2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10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4191-4EDA-472A-B445-3C79B7D0EFB4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FE3B-DDAA-4047-846E-7A86E62F2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772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4191-4EDA-472A-B445-3C79B7D0EFB4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FE3B-DDAA-4047-846E-7A86E62F2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266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4191-4EDA-472A-B445-3C79B7D0EFB4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FE3B-DDAA-4047-846E-7A86E62F2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64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4191-4EDA-472A-B445-3C79B7D0EFB4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FE3B-DDAA-4047-846E-7A86E62F2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885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E4191-4EDA-472A-B445-3C79B7D0EFB4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4FE3B-DDAA-4047-846E-7A86E62F2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9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Accountability &amp; Quality Update</a:t>
            </a:r>
            <a:endParaRPr lang="en-US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CTE</a:t>
            </a:r>
            <a:r>
              <a:rPr lang="en-US" dirty="0" smtClean="0"/>
              <a:t> Preassessments, WIDA, BOG 3 and CogAT </a:t>
            </a:r>
          </a:p>
          <a:p>
            <a:r>
              <a:rPr lang="en-US" dirty="0" smtClean="0"/>
              <a:t>2014-2015 Testing Documents</a:t>
            </a:r>
          </a:p>
          <a:p>
            <a:r>
              <a:rPr lang="en-US" dirty="0" smtClean="0"/>
              <a:t>Test Coordinators</a:t>
            </a:r>
          </a:p>
          <a:p>
            <a:r>
              <a:rPr lang="en-US" dirty="0" smtClean="0"/>
              <a:t>Begin with the end in mind</a:t>
            </a:r>
          </a:p>
          <a:p>
            <a:pPr lvl="1"/>
            <a:r>
              <a:rPr lang="en-US" dirty="0" smtClean="0"/>
              <a:t>Students who transfer in/out</a:t>
            </a:r>
          </a:p>
          <a:p>
            <a:pPr lvl="1"/>
            <a:r>
              <a:rPr lang="en-US" dirty="0" smtClean="0"/>
              <a:t>Testing histories (Reason Code)</a:t>
            </a:r>
          </a:p>
          <a:p>
            <a:pPr lvl="1"/>
            <a:r>
              <a:rPr lang="en-US" dirty="0" smtClean="0"/>
              <a:t>IEP Development</a:t>
            </a:r>
          </a:p>
          <a:p>
            <a:r>
              <a:rPr lang="en-US" dirty="0" smtClean="0"/>
              <a:t>Next training- September 25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9 am- Noon; Read-to-Achieve</a:t>
            </a:r>
          </a:p>
          <a:p>
            <a:pPr lvl="1"/>
            <a:r>
              <a:rPr lang="en-US" dirty="0" smtClean="0"/>
              <a:t>1 pm- 4pm; ACT Explore &amp; Plan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347" y="4191000"/>
            <a:ext cx="2831842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1900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53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Accountability &amp; Quality Update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Accountability &amp; Quality Update</dc:title>
  <dc:creator>Administrator</dc:creator>
  <cp:lastModifiedBy>Alisha Ellis</cp:lastModifiedBy>
  <cp:revision>2</cp:revision>
  <dcterms:created xsi:type="dcterms:W3CDTF">2014-09-09T15:49:51Z</dcterms:created>
  <dcterms:modified xsi:type="dcterms:W3CDTF">2014-09-09T18:38:33Z</dcterms:modified>
</cp:coreProperties>
</file>