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8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6B5FC-6C6E-4032-835F-E74DCB61E787}" type="datetimeFigureOut">
              <a:rPr lang="en-US" smtClean="0"/>
              <a:pPr/>
              <a:t>10/20/2010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Community Area Advisory</a:t>
            </a:r>
          </a:p>
          <a:p>
            <a:r>
              <a:rPr lang="en-US" dirty="0" smtClean="0"/>
              <a:t>East Montgomery High School</a:t>
            </a:r>
          </a:p>
          <a:p>
            <a:r>
              <a:rPr lang="en-US" dirty="0" smtClean="0"/>
              <a:t>October 18, 2010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19200" y="1066800"/>
          <a:ext cx="6473825" cy="2362200"/>
        </p:xfrm>
        <a:graphic>
          <a:graphicData uri="http://schemas.openxmlformats.org/presentationml/2006/ole">
            <p:oleObj spid="_x0000_s1026" name="Document" r:id="rId3" imgW="5940984" imgH="1446878" progId="Word.Document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processes would you like to know more about?</a:t>
            </a:r>
          </a:p>
          <a:p>
            <a:r>
              <a:rPr lang="en-US" dirty="0" smtClean="0"/>
              <a:t>What information would help you and your child?</a:t>
            </a:r>
          </a:p>
          <a:p>
            <a:r>
              <a:rPr lang="en-US" dirty="0" smtClean="0"/>
              <a:t>Would knowledge of particular school policies be of interest?</a:t>
            </a:r>
          </a:p>
          <a:p>
            <a:r>
              <a:rPr lang="en-US" dirty="0" smtClean="0"/>
              <a:t>Would knowledge of particular school law be of interest?</a:t>
            </a:r>
          </a:p>
          <a:p>
            <a:r>
              <a:rPr lang="en-US" dirty="0" smtClean="0"/>
              <a:t>Provide feedback on sticky notes.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MCS Instructional Model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381001" y="1219200"/>
          <a:ext cx="8305800" cy="5257800"/>
        </p:xfrm>
        <a:graphic>
          <a:graphicData uri="http://schemas.openxmlformats.org/presentationml/2006/ole">
            <p:oleObj spid="_x0000_s2050" name="Acrobat Document" r:id="rId3" imgW="7128000" imgH="550800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Current Reality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Living in a climate of multi-million dollar cuts.</a:t>
            </a:r>
          </a:p>
          <a:p>
            <a:r>
              <a:rPr lang="en-US" dirty="0" smtClean="0"/>
              <a:t>Projected state shortfall of $3.5 to $4 billion.</a:t>
            </a:r>
          </a:p>
          <a:p>
            <a:r>
              <a:rPr lang="en-US" dirty="0" smtClean="0"/>
              <a:t>Could mean $1.3 billion to K-12 education alone.</a:t>
            </a:r>
          </a:p>
          <a:p>
            <a:r>
              <a:rPr lang="en-US" dirty="0" smtClean="0"/>
              <a:t>MCS Best Case - $1 - $2 million state cut.</a:t>
            </a:r>
          </a:p>
          <a:p>
            <a:r>
              <a:rPr lang="en-US" dirty="0" smtClean="0"/>
              <a:t>MCS Worst Case – More than that.</a:t>
            </a:r>
          </a:p>
          <a:p>
            <a:r>
              <a:rPr lang="en-US" dirty="0" smtClean="0"/>
              <a:t>We can cover a $1 million state cut with federal jobs bill dollars. If more = Job losses and larger class sizes.</a:t>
            </a:r>
          </a:p>
          <a:p>
            <a:r>
              <a:rPr lang="en-US" dirty="0" smtClean="0"/>
              <a:t>Additional local cuts = Job losses and larger class sizes. We will seek to maintain current local level.</a:t>
            </a:r>
          </a:p>
          <a:p>
            <a:r>
              <a:rPr lang="en-US" dirty="0" smtClean="0"/>
              <a:t>Current work is to lobby and minimize state cuts.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your expectations of Montgomery County Schools?</a:t>
            </a:r>
          </a:p>
          <a:p>
            <a:r>
              <a:rPr lang="en-US" dirty="0" smtClean="0"/>
              <a:t>What are your expectations of me as your Superintendent?</a:t>
            </a:r>
          </a:p>
          <a:p>
            <a:r>
              <a:rPr lang="en-US" dirty="0" smtClean="0"/>
              <a:t>Provide feedback on sticky notes.</a:t>
            </a:r>
          </a:p>
          <a:p>
            <a:r>
              <a:rPr lang="en-US" dirty="0" smtClean="0"/>
              <a:t>Data will be presented to Board of Education and used in building the district’s Strategic Plan this spring.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Wrapping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Comments.</a:t>
            </a:r>
          </a:p>
          <a:p>
            <a:r>
              <a:rPr lang="en-US" dirty="0" smtClean="0"/>
              <a:t>Concerns!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224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Office Theme</vt:lpstr>
      <vt:lpstr>Document</vt:lpstr>
      <vt:lpstr>Acrobat Document</vt:lpstr>
      <vt:lpstr>Slide 1</vt:lpstr>
      <vt:lpstr>Parent Training</vt:lpstr>
      <vt:lpstr>The MCS Instructional Model</vt:lpstr>
      <vt:lpstr>The Current Reality</vt:lpstr>
      <vt:lpstr>Expectations</vt:lpstr>
      <vt:lpstr>Wrapping Up</vt:lpstr>
    </vt:vector>
  </TitlesOfParts>
  <Company>Montgomery County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Dale.Ellis</dc:creator>
  <cp:lastModifiedBy>Lindsay.Whitley</cp:lastModifiedBy>
  <cp:revision>3</cp:revision>
  <dcterms:created xsi:type="dcterms:W3CDTF">2010-10-18T21:02:19Z</dcterms:created>
  <dcterms:modified xsi:type="dcterms:W3CDTF">2010-10-20T18:15:21Z</dcterms:modified>
</cp:coreProperties>
</file>