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3" r:id="rId5"/>
    <p:sldId id="264" r:id="rId6"/>
    <p:sldId id="265" r:id="rId7"/>
    <p:sldId id="266" r:id="rId8"/>
    <p:sldId id="257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8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6B5FC-6C6E-4032-835F-E74DCB61E787}" type="datetimeFigureOut">
              <a:rPr lang="en-US" smtClean="0"/>
              <a:pPr/>
              <a:t>1/26/2011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8C6C5-3EC2-4B7E-99A5-A360CB2B24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Community Area Advisory</a:t>
            </a:r>
          </a:p>
          <a:p>
            <a:r>
              <a:rPr lang="en-US" dirty="0" smtClean="0"/>
              <a:t>Star Elementary School</a:t>
            </a:r>
            <a:endParaRPr lang="en-US" dirty="0" smtClean="0"/>
          </a:p>
          <a:p>
            <a:r>
              <a:rPr lang="en-US" smtClean="0"/>
              <a:t>January </a:t>
            </a:r>
            <a:r>
              <a:rPr lang="en-US" smtClean="0"/>
              <a:t>25, </a:t>
            </a:r>
            <a:r>
              <a:rPr lang="en-US" dirty="0" smtClean="0"/>
              <a:t>2011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219200" y="1066800"/>
          <a:ext cx="6473825" cy="2133600"/>
        </p:xfrm>
        <a:graphic>
          <a:graphicData uri="http://schemas.openxmlformats.org/presentationml/2006/ole">
            <p:oleObj spid="_x0000_s1026" name="Document" r:id="rId3" imgW="5940984" imgH="1446878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r>
              <a:rPr lang="en-US" dirty="0" smtClean="0"/>
              <a:t>YOUR SCHOOLS 101</a:t>
            </a:r>
            <a:br>
              <a:rPr lang="en-US" dirty="0" smtClean="0"/>
            </a:br>
            <a:r>
              <a:rPr lang="en-US" sz="1800" dirty="0" smtClean="0"/>
              <a:t>Timeline 2010-2011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057400"/>
          <a:ext cx="8229600" cy="3907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Action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Person Responsible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Completed By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Meet with Internal Group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Lindsay Whitley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December, 2010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Recruit External Committee Members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All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Throughout Jan. 2011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Meet with Entire Committee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Lindsay Whitley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End of Jan, 2011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Develop Schedule/ Course Offerings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Curriculum Sub-Committee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End of 4</a:t>
                      </a:r>
                      <a:r>
                        <a:rPr lang="en-US" sz="1600" baseline="30000">
                          <a:latin typeface="Calibri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 Week, Jan. 2011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Recruit Corporate Sponsors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Fundraising Sub-Committee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End of 4</a:t>
                      </a:r>
                      <a:r>
                        <a:rPr lang="en-US" sz="1600" baseline="30000">
                          <a:latin typeface="Calibri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 Week, Jan. 2011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Plan Kick-off Event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PR Subcommittee/All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February, 2011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Submit Plan to Dr. Ellis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Lindsay Whitley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End of 4</a:t>
                      </a:r>
                      <a:r>
                        <a:rPr lang="en-US" sz="1600" baseline="30000">
                          <a:latin typeface="Calibri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 Week, January 2011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Review Plan at K-12 Prin. Meeting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Lindsay Whitley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Feb, 2011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YOUR SCHOOLS 101</a:t>
            </a:r>
            <a:br>
              <a:rPr lang="en-US" dirty="0" smtClean="0"/>
            </a:br>
            <a:r>
              <a:rPr lang="en-US" sz="1800" dirty="0" smtClean="0"/>
              <a:t>Possible Courses Offerings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518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latin typeface="Calibri"/>
                          <a:ea typeface="Calibri"/>
                          <a:cs typeface="Times New Roman"/>
                        </a:rPr>
                        <a:t>Parenting Awareness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latin typeface="Calibri"/>
                          <a:ea typeface="Calibri"/>
                          <a:cs typeface="Times New Roman"/>
                        </a:rPr>
                        <a:t>Helping Your Child Learn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latin typeface="Calibri"/>
                          <a:ea typeface="Calibri"/>
                          <a:cs typeface="Times New Roman"/>
                        </a:rPr>
                        <a:t>Health and Wellness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latin typeface="Calibri"/>
                          <a:ea typeface="Calibri"/>
                          <a:cs typeface="Times New Roman"/>
                        </a:rPr>
                        <a:t>Personal Growth and Development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Communities, Parents and Schools working together to Prevent Bullying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Reading and Your Child (Elementary Schools)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“The Good News. . . It’s Preventable” – Prevention of Type 2 Diabetes in Children and Adolescents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Effective Interviewing Skills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>
                          <a:latin typeface="Calibri"/>
                          <a:ea typeface="Calibri"/>
                          <a:cs typeface="Times New Roman"/>
                        </a:rPr>
                        <a:t>One Step Ahead</a:t>
                      </a: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 – Youth Culture and Technology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Helping Your Child With Homework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Healthy Meal Planning and Grocery Shopping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“Going Green” at School and Home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Gang Awareness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Encouraging Family Involvement in Secondary Schools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Healthy Lifestyle/Healthy Weight: What YOU Can Do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MoneySmart – Financial Literacy for Families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Coping With Common Behavior Problems (Discipline)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Positive Parent/Teacher Conferences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Technology 101: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Understanding the Facebook Generation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From Boys to Gentlemen: Raising Young Men in the 21</a:t>
                      </a:r>
                      <a:r>
                        <a:rPr lang="en-US" sz="1200" baseline="30000">
                          <a:latin typeface="Calibri"/>
                          <a:ea typeface="Calibri"/>
                          <a:cs typeface="Times New Roman"/>
                        </a:rPr>
                        <a:t>st</a:t>
                      </a: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 Century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*Middle School Mania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From Girls to Ladies: Raising Young Ladies in the 21</a:t>
                      </a:r>
                      <a:r>
                        <a:rPr lang="en-US" sz="1200" baseline="30000">
                          <a:latin typeface="Calibri"/>
                          <a:ea typeface="Calibri"/>
                          <a:cs typeface="Times New Roman"/>
                        </a:rPr>
                        <a:t>st</a:t>
                      </a: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 Century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Understanding the Attendance Policy at Your Child’s School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>
                          <a:latin typeface="Calibri"/>
                          <a:ea typeface="Calibri"/>
                          <a:cs typeface="Times New Roman"/>
                        </a:rPr>
                        <a:t>Just for Dads</a:t>
                      </a: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 -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What does my child need to graduate from High School?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>
                          <a:latin typeface="Calibri"/>
                          <a:ea typeface="Calibri"/>
                          <a:cs typeface="Times New Roman"/>
                        </a:rPr>
                        <a:t>Single Parenting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Calibri"/>
                          <a:ea typeface="Calibri"/>
                          <a:cs typeface="Times New Roman"/>
                        </a:rPr>
                        <a:t>Understanding the Discipline Policy at Your Child’s School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Attendance Policy Highlights</a:t>
            </a:r>
            <a:br>
              <a:rPr lang="en-US" dirty="0" smtClean="0"/>
            </a:br>
            <a:r>
              <a:rPr lang="en-US" dirty="0" smtClean="0"/>
              <a:t>***Proposed Revisions***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General Change</a:t>
            </a:r>
          </a:p>
          <a:p>
            <a:pPr>
              <a:buNone/>
            </a:pPr>
            <a:r>
              <a:rPr lang="en-US" sz="2400" dirty="0" smtClean="0"/>
              <a:t>      1. Excuse note must be turned in within  two days.</a:t>
            </a:r>
          </a:p>
          <a:p>
            <a:r>
              <a:rPr lang="en-US" sz="2400" dirty="0" smtClean="0"/>
              <a:t>High School Proposal</a:t>
            </a:r>
          </a:p>
          <a:p>
            <a:pPr>
              <a:buNone/>
            </a:pPr>
            <a:r>
              <a:rPr lang="en-US" sz="2400" dirty="0" smtClean="0"/>
              <a:t>       1. Must not exceed 8 total absences per semester (excused</a:t>
            </a:r>
          </a:p>
          <a:p>
            <a:pPr>
              <a:buNone/>
            </a:pPr>
            <a:r>
              <a:rPr lang="en-US" sz="2400" dirty="0" smtClean="0"/>
              <a:t>            or unexcused) for class credit.</a:t>
            </a:r>
          </a:p>
          <a:p>
            <a:pPr>
              <a:buNone/>
            </a:pPr>
            <a:r>
              <a:rPr lang="en-US" sz="2400" dirty="0" smtClean="0"/>
              <a:t>       2. Each HS will have a standing Attendance Committee to</a:t>
            </a:r>
          </a:p>
          <a:p>
            <a:pPr>
              <a:buNone/>
            </a:pPr>
            <a:r>
              <a:rPr lang="en-US" sz="2400" dirty="0" smtClean="0"/>
              <a:t>            review data and communicate concerns to parents.</a:t>
            </a:r>
          </a:p>
          <a:p>
            <a:pPr>
              <a:buNone/>
            </a:pPr>
            <a:r>
              <a:rPr lang="en-US" sz="2400" dirty="0" smtClean="0"/>
              <a:t>       3. Students must make up time on an hour-for- hour basis.</a:t>
            </a:r>
          </a:p>
          <a:p>
            <a:pPr>
              <a:buNone/>
            </a:pPr>
            <a:r>
              <a:rPr lang="en-US" sz="2400" dirty="0" smtClean="0"/>
              <a:t>       4. Make-up time is arranged at discretion of principal.</a:t>
            </a:r>
          </a:p>
          <a:p>
            <a:pPr>
              <a:buNone/>
            </a:pPr>
            <a:r>
              <a:rPr lang="en-US" sz="2400" dirty="0" smtClean="0"/>
              <a:t>       5. Five (5) </a:t>
            </a:r>
            <a:r>
              <a:rPr lang="en-US" sz="2400" dirty="0" err="1" smtClean="0"/>
              <a:t>tardies</a:t>
            </a:r>
            <a:r>
              <a:rPr lang="en-US" sz="2400" dirty="0" smtClean="0"/>
              <a:t>/early departures = 1 class absence</a:t>
            </a:r>
          </a:p>
          <a:p>
            <a:pPr>
              <a:buNone/>
            </a:pPr>
            <a:r>
              <a:rPr lang="en-US" sz="2400" dirty="0" smtClean="0"/>
              <a:t>       6. Attendance Committee will review waivers for extenuating </a:t>
            </a:r>
          </a:p>
          <a:p>
            <a:pPr>
              <a:buNone/>
            </a:pPr>
            <a:r>
              <a:rPr lang="en-US" sz="2400" dirty="0" smtClean="0"/>
              <a:t>            circumstances.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Attendance Policy Highlights</a:t>
            </a:r>
            <a:br>
              <a:rPr lang="en-US" dirty="0" smtClean="0"/>
            </a:br>
            <a:r>
              <a:rPr lang="en-US" dirty="0" smtClean="0"/>
              <a:t>***Proposed Revisions***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Middle School Proposal</a:t>
            </a:r>
          </a:p>
          <a:p>
            <a:pPr>
              <a:buNone/>
            </a:pPr>
            <a:r>
              <a:rPr lang="en-US" dirty="0" smtClean="0"/>
              <a:t>     1. No more than 12 absences per year.</a:t>
            </a:r>
          </a:p>
          <a:p>
            <a:pPr>
              <a:buNone/>
            </a:pPr>
            <a:r>
              <a:rPr lang="en-US" dirty="0" smtClean="0"/>
              <a:t>     2. More could lead to retention at discretion</a:t>
            </a:r>
          </a:p>
          <a:p>
            <a:pPr>
              <a:buNone/>
            </a:pPr>
            <a:r>
              <a:rPr lang="en-US" dirty="0" smtClean="0"/>
              <a:t>         of principal.</a:t>
            </a:r>
          </a:p>
          <a:p>
            <a:pPr>
              <a:buNone/>
            </a:pPr>
            <a:r>
              <a:rPr lang="en-US" dirty="0" smtClean="0"/>
              <a:t>     3. Students can make up time as arranged by</a:t>
            </a:r>
          </a:p>
          <a:p>
            <a:pPr>
              <a:buNone/>
            </a:pPr>
            <a:r>
              <a:rPr lang="en-US" dirty="0" smtClean="0"/>
              <a:t>         principal and file waivers for extenuating </a:t>
            </a:r>
          </a:p>
          <a:p>
            <a:pPr>
              <a:buNone/>
            </a:pPr>
            <a:r>
              <a:rPr lang="en-US" dirty="0" smtClean="0"/>
              <a:t>         circumstances.</a:t>
            </a:r>
          </a:p>
          <a:p>
            <a:pPr>
              <a:buNone/>
            </a:pPr>
            <a:r>
              <a:rPr lang="en-US" dirty="0" smtClean="0"/>
              <a:t>     4. Eight (8) </a:t>
            </a:r>
            <a:r>
              <a:rPr lang="en-US" dirty="0" err="1" smtClean="0"/>
              <a:t>tardies</a:t>
            </a:r>
            <a:r>
              <a:rPr lang="en-US" dirty="0" smtClean="0"/>
              <a:t>/early departures = 1 class </a:t>
            </a:r>
          </a:p>
          <a:p>
            <a:pPr>
              <a:buNone/>
            </a:pPr>
            <a:r>
              <a:rPr lang="en-US" dirty="0" smtClean="0"/>
              <a:t>          absence.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Attendance Policy Highlights</a:t>
            </a:r>
            <a:br>
              <a:rPr lang="en-US" dirty="0" smtClean="0"/>
            </a:br>
            <a:r>
              <a:rPr lang="en-US" dirty="0" smtClean="0"/>
              <a:t>***Proposed Revisions***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Elementary Proposal</a:t>
            </a:r>
          </a:p>
          <a:p>
            <a:pPr>
              <a:buNone/>
            </a:pPr>
            <a:r>
              <a:rPr lang="en-US" dirty="0" smtClean="0"/>
              <a:t>    1. Must not miss more than fifteen (15) days </a:t>
            </a:r>
          </a:p>
          <a:p>
            <a:pPr>
              <a:buNone/>
            </a:pPr>
            <a:r>
              <a:rPr lang="en-US" dirty="0" smtClean="0"/>
              <a:t>         per school year. </a:t>
            </a:r>
          </a:p>
          <a:p>
            <a:pPr>
              <a:buNone/>
            </a:pPr>
            <a:r>
              <a:rPr lang="en-US" dirty="0" smtClean="0"/>
              <a:t>    2. More could lead to retention at discretion </a:t>
            </a:r>
          </a:p>
          <a:p>
            <a:pPr>
              <a:buNone/>
            </a:pPr>
            <a:r>
              <a:rPr lang="en-US" dirty="0" smtClean="0"/>
              <a:t>         principal.</a:t>
            </a:r>
          </a:p>
          <a:p>
            <a:pPr>
              <a:buNone/>
            </a:pPr>
            <a:r>
              <a:rPr lang="en-US" dirty="0" smtClean="0"/>
              <a:t>     3. Parent/guardian can appeal retention </a:t>
            </a:r>
          </a:p>
          <a:p>
            <a:pPr>
              <a:buNone/>
            </a:pPr>
            <a:r>
              <a:rPr lang="en-US" dirty="0" smtClean="0"/>
              <a:t>         decision</a:t>
            </a:r>
          </a:p>
          <a:p>
            <a:pPr>
              <a:buNone/>
            </a:pPr>
            <a:r>
              <a:rPr lang="en-US" dirty="0" smtClean="0"/>
              <a:t>     4. Ten (10) </a:t>
            </a:r>
            <a:r>
              <a:rPr lang="en-US" dirty="0" err="1" smtClean="0"/>
              <a:t>tardies</a:t>
            </a:r>
            <a:r>
              <a:rPr lang="en-US" dirty="0" smtClean="0"/>
              <a:t>/early dismissals = 1 absence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Community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 proposed attendance policy changes as a table group.</a:t>
            </a:r>
          </a:p>
          <a:p>
            <a:r>
              <a:rPr lang="en-US" dirty="0" smtClean="0"/>
              <a:t>Ask clarifying questions as necessary.</a:t>
            </a:r>
          </a:p>
          <a:p>
            <a:r>
              <a:rPr lang="en-US" dirty="0" smtClean="0"/>
              <a:t>Provide feedback on the sticky notes on your table.</a:t>
            </a:r>
          </a:p>
          <a:p>
            <a:r>
              <a:rPr lang="en-US" dirty="0" smtClean="0"/>
              <a:t>Place sticky notes on the appropriate chart.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MCS Instructional Model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381001" y="1219200"/>
          <a:ext cx="8305800" cy="5257800"/>
        </p:xfrm>
        <a:graphic>
          <a:graphicData uri="http://schemas.openxmlformats.org/presentationml/2006/ole">
            <p:oleObj spid="_x0000_s2050" name="Acrobat Document" r:id="rId3" imgW="7128000" imgH="550800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Wrapping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Comments.</a:t>
            </a:r>
          </a:p>
          <a:p>
            <a:r>
              <a:rPr lang="en-US" dirty="0" smtClean="0"/>
              <a:t>Concerns!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582</Words>
  <Application>Microsoft Office PowerPoint</Application>
  <PresentationFormat>On-screen Show (4:3)</PresentationFormat>
  <Paragraphs>102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Document</vt:lpstr>
      <vt:lpstr>Acrobat Document</vt:lpstr>
      <vt:lpstr>Slide 1</vt:lpstr>
      <vt:lpstr>YOUR SCHOOLS 101 Timeline 2010-2011</vt:lpstr>
      <vt:lpstr>YOUR SCHOOLS 101 Possible Courses Offerings</vt:lpstr>
      <vt:lpstr>Attendance Policy Highlights ***Proposed Revisions***</vt:lpstr>
      <vt:lpstr>Attendance Policy Highlights ***Proposed Revisions***</vt:lpstr>
      <vt:lpstr>Attendance Policy Highlights ***Proposed Revisions***</vt:lpstr>
      <vt:lpstr>Community Feedback</vt:lpstr>
      <vt:lpstr>The MCS Instructional Model</vt:lpstr>
      <vt:lpstr>Wrapping Up</vt:lpstr>
    </vt:vector>
  </TitlesOfParts>
  <Company>Montgomery County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Dale.Ellis</dc:creator>
  <cp:lastModifiedBy>Lindsay.Whitley</cp:lastModifiedBy>
  <cp:revision>12</cp:revision>
  <dcterms:created xsi:type="dcterms:W3CDTF">2010-10-18T21:02:19Z</dcterms:created>
  <dcterms:modified xsi:type="dcterms:W3CDTF">2011-01-26T13:49:25Z</dcterms:modified>
</cp:coreProperties>
</file>