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71" r:id="rId7"/>
    <p:sldId id="265" r:id="rId8"/>
    <p:sldId id="263" r:id="rId9"/>
    <p:sldId id="269" r:id="rId10"/>
    <p:sldId id="272" r:id="rId11"/>
    <p:sldId id="273" r:id="rId12"/>
    <p:sldId id="274" r:id="rId13"/>
    <p:sldId id="268" r:id="rId14"/>
    <p:sldId id="270" r:id="rId15"/>
    <p:sldId id="266" r:id="rId16"/>
    <p:sldId id="258" r:id="rId17"/>
    <p:sldId id="260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C3478-B79A-430C-B4C3-7F2E5A5EE271}" v="363" dt="2023-10-24T18:05:08.246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image" Target="../media/image5.jp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image" Target="../media/image5.jp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350FA-A356-4A33-B439-085A24233AA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A73CCFC1-CC68-4221-93E9-41E6862CC34E}">
      <dgm:prSet/>
      <dgm:spPr/>
      <dgm:t>
        <a:bodyPr/>
        <a:lstStyle/>
        <a:p>
          <a:r>
            <a:rPr lang="en-US"/>
            <a:t>Overview of the college selection &amp; admissions process.</a:t>
          </a:r>
        </a:p>
      </dgm:t>
    </dgm:pt>
    <dgm:pt modelId="{4789B45C-E076-41F1-BBAE-73A838E80236}" type="parTrans" cxnId="{F3883EF3-E970-473E-944D-660A57042030}">
      <dgm:prSet/>
      <dgm:spPr/>
      <dgm:t>
        <a:bodyPr/>
        <a:lstStyle/>
        <a:p>
          <a:endParaRPr lang="en-US"/>
        </a:p>
      </dgm:t>
    </dgm:pt>
    <dgm:pt modelId="{6ADD7024-ACF6-4167-96A6-3646E6F173F2}" type="sibTrans" cxnId="{F3883EF3-E970-473E-944D-660A57042030}">
      <dgm:prSet/>
      <dgm:spPr/>
      <dgm:t>
        <a:bodyPr/>
        <a:lstStyle/>
        <a:p>
          <a:endParaRPr lang="en-US"/>
        </a:p>
      </dgm:t>
    </dgm:pt>
    <dgm:pt modelId="{C87D6402-6AE0-4285-92EF-EAB821FB5EDE}">
      <dgm:prSet/>
      <dgm:spPr/>
      <dgm:t>
        <a:bodyPr/>
        <a:lstStyle/>
        <a:p>
          <a:r>
            <a:rPr lang="en-US" dirty="0"/>
            <a:t>College Admissions Representatives will give specific information about their school.  </a:t>
          </a:r>
        </a:p>
      </dgm:t>
    </dgm:pt>
    <dgm:pt modelId="{DABCF5AF-1650-4AC7-AB21-A1021FB3B768}" type="parTrans" cxnId="{5642681B-2A5D-4366-934D-DC6B1CEC82F5}">
      <dgm:prSet/>
      <dgm:spPr/>
      <dgm:t>
        <a:bodyPr/>
        <a:lstStyle/>
        <a:p>
          <a:endParaRPr lang="en-US"/>
        </a:p>
      </dgm:t>
    </dgm:pt>
    <dgm:pt modelId="{3B27451E-8783-46B7-A81F-254016123EA1}" type="sibTrans" cxnId="{5642681B-2A5D-4366-934D-DC6B1CEC82F5}">
      <dgm:prSet/>
      <dgm:spPr/>
      <dgm:t>
        <a:bodyPr/>
        <a:lstStyle/>
        <a:p>
          <a:endParaRPr lang="en-US"/>
        </a:p>
      </dgm:t>
    </dgm:pt>
    <dgm:pt modelId="{097A535E-7200-4476-A04A-D3BEE0E45714}">
      <dgm:prSet/>
      <dgm:spPr/>
      <dgm:t>
        <a:bodyPr/>
        <a:lstStyle/>
        <a:p>
          <a:r>
            <a:rPr lang="en-US"/>
            <a:t>The panel of experts will be available to answer general questions.</a:t>
          </a:r>
        </a:p>
      </dgm:t>
    </dgm:pt>
    <dgm:pt modelId="{FF386B4A-87BF-4321-A848-43A3A4E592E6}" type="parTrans" cxnId="{7826CC35-923D-4BA4-8712-9A6B0971EE4F}">
      <dgm:prSet/>
      <dgm:spPr/>
      <dgm:t>
        <a:bodyPr/>
        <a:lstStyle/>
        <a:p>
          <a:endParaRPr lang="en-US"/>
        </a:p>
      </dgm:t>
    </dgm:pt>
    <dgm:pt modelId="{5475B0B0-C2C9-4538-9F53-F803FB60855D}" type="sibTrans" cxnId="{7826CC35-923D-4BA4-8712-9A6B0971EE4F}">
      <dgm:prSet/>
      <dgm:spPr/>
      <dgm:t>
        <a:bodyPr/>
        <a:lstStyle/>
        <a:p>
          <a:endParaRPr lang="en-US"/>
        </a:p>
      </dgm:t>
    </dgm:pt>
    <dgm:pt modelId="{F7C280E0-BF29-41A6-9CC0-9E3E961BCA71}" type="pres">
      <dgm:prSet presAssocID="{202350FA-A356-4A33-B439-085A24233AAC}" presName="root" presStyleCnt="0">
        <dgm:presLayoutVars>
          <dgm:dir/>
          <dgm:resizeHandles val="exact"/>
        </dgm:presLayoutVars>
      </dgm:prSet>
      <dgm:spPr/>
    </dgm:pt>
    <dgm:pt modelId="{E193B045-F774-4136-9697-B6F19B9EA9C4}" type="pres">
      <dgm:prSet presAssocID="{A73CCFC1-CC68-4221-93E9-41E6862CC34E}" presName="compNode" presStyleCnt="0"/>
      <dgm:spPr/>
    </dgm:pt>
    <dgm:pt modelId="{3978CF08-D564-4AFD-8F0D-E064BEE26405}" type="pres">
      <dgm:prSet presAssocID="{A73CCFC1-CC68-4221-93E9-41E6862CC34E}" presName="iconRect" presStyleLbl="node1" presStyleIdx="0" presStyleCnt="3" custLinFactX="229699" custLinFactNeighborX="300000" custLinFactNeighborY="8466"/>
      <dgm:spPr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 symbol"/>
        </a:ext>
      </dgm:extLst>
    </dgm:pt>
    <dgm:pt modelId="{B176A570-FDB7-44A6-9FBF-8E38F412CC72}" type="pres">
      <dgm:prSet presAssocID="{A73CCFC1-CC68-4221-93E9-41E6862CC34E}" presName="spaceRect" presStyleCnt="0"/>
      <dgm:spPr/>
    </dgm:pt>
    <dgm:pt modelId="{88AFEF18-8407-462A-B21B-5D6D9C8C1953}" type="pres">
      <dgm:prSet presAssocID="{A73CCFC1-CC68-4221-93E9-41E6862CC34E}" presName="textRect" presStyleLbl="revTx" presStyleIdx="0" presStyleCnt="3">
        <dgm:presLayoutVars>
          <dgm:chMax val="1"/>
          <dgm:chPref val="1"/>
        </dgm:presLayoutVars>
      </dgm:prSet>
      <dgm:spPr/>
    </dgm:pt>
    <dgm:pt modelId="{D8D50DD1-A491-4402-AC4C-82F7336E2F0D}" type="pres">
      <dgm:prSet presAssocID="{6ADD7024-ACF6-4167-96A6-3646E6F173F2}" presName="sibTrans" presStyleCnt="0"/>
      <dgm:spPr/>
    </dgm:pt>
    <dgm:pt modelId="{7260D3C0-34B6-4EBC-81F3-C01082834601}" type="pres">
      <dgm:prSet presAssocID="{C87D6402-6AE0-4285-92EF-EAB821FB5EDE}" presName="compNode" presStyleCnt="0"/>
      <dgm:spPr/>
    </dgm:pt>
    <dgm:pt modelId="{4B3ABF7F-CBB6-412B-899A-6A5F87B3CFC3}" type="pres">
      <dgm:prSet presAssocID="{C87D6402-6AE0-4285-92EF-EAB821FB5EDE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783C2B43-887C-49F0-97E4-FAD3AF5FA511}" type="pres">
      <dgm:prSet presAssocID="{C87D6402-6AE0-4285-92EF-EAB821FB5EDE}" presName="spaceRect" presStyleCnt="0"/>
      <dgm:spPr/>
    </dgm:pt>
    <dgm:pt modelId="{228EF8CA-841E-4E34-95F7-C5D1DBEF08FD}" type="pres">
      <dgm:prSet presAssocID="{C87D6402-6AE0-4285-92EF-EAB821FB5EDE}" presName="textRect" presStyleLbl="revTx" presStyleIdx="1" presStyleCnt="3">
        <dgm:presLayoutVars>
          <dgm:chMax val="1"/>
          <dgm:chPref val="1"/>
        </dgm:presLayoutVars>
      </dgm:prSet>
      <dgm:spPr/>
    </dgm:pt>
    <dgm:pt modelId="{AB251729-C2FF-4F06-BE61-7F313CE2A9F0}" type="pres">
      <dgm:prSet presAssocID="{3B27451E-8783-46B7-A81F-254016123EA1}" presName="sibTrans" presStyleCnt="0"/>
      <dgm:spPr/>
    </dgm:pt>
    <dgm:pt modelId="{4E525D43-FEDB-4E93-9332-EDD892C81F59}" type="pres">
      <dgm:prSet presAssocID="{097A535E-7200-4476-A04A-D3BEE0E45714}" presName="compNode" presStyleCnt="0"/>
      <dgm:spPr/>
    </dgm:pt>
    <dgm:pt modelId="{31BB6EE9-55D0-4BD5-B572-CD850D511FED}" type="pres">
      <dgm:prSet presAssocID="{097A535E-7200-4476-A04A-D3BEE0E45714}" presName="iconRect" presStyleLbl="node1" presStyleIdx="2" presStyleCnt="3" custLinFactX="-212852" custLinFactNeighborX="-300000" custLinFactNeighborY="-916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51A509AC-0ABB-4A60-8512-2958E7B70143}" type="pres">
      <dgm:prSet presAssocID="{097A535E-7200-4476-A04A-D3BEE0E45714}" presName="spaceRect" presStyleCnt="0"/>
      <dgm:spPr/>
    </dgm:pt>
    <dgm:pt modelId="{AE635C5E-F57D-4D49-846A-E8D63FDB111D}" type="pres">
      <dgm:prSet presAssocID="{097A535E-7200-4476-A04A-D3BEE0E4571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642681B-2A5D-4366-934D-DC6B1CEC82F5}" srcId="{202350FA-A356-4A33-B439-085A24233AAC}" destId="{C87D6402-6AE0-4285-92EF-EAB821FB5EDE}" srcOrd="1" destOrd="0" parTransId="{DABCF5AF-1650-4AC7-AB21-A1021FB3B768}" sibTransId="{3B27451E-8783-46B7-A81F-254016123EA1}"/>
    <dgm:cxn modelId="{7826CC35-923D-4BA4-8712-9A6B0971EE4F}" srcId="{202350FA-A356-4A33-B439-085A24233AAC}" destId="{097A535E-7200-4476-A04A-D3BEE0E45714}" srcOrd="2" destOrd="0" parTransId="{FF386B4A-87BF-4321-A848-43A3A4E592E6}" sibTransId="{5475B0B0-C2C9-4538-9F53-F803FB60855D}"/>
    <dgm:cxn modelId="{AB625E43-8C37-401B-BCA9-47213039892D}" type="presOf" srcId="{097A535E-7200-4476-A04A-D3BEE0E45714}" destId="{AE635C5E-F57D-4D49-846A-E8D63FDB111D}" srcOrd="0" destOrd="0" presId="urn:microsoft.com/office/officeart/2018/2/layout/IconLabelList"/>
    <dgm:cxn modelId="{7DEFCD4A-78AE-4677-AF5E-2D3CA200CEF6}" type="presOf" srcId="{202350FA-A356-4A33-B439-085A24233AAC}" destId="{F7C280E0-BF29-41A6-9CC0-9E3E961BCA71}" srcOrd="0" destOrd="0" presId="urn:microsoft.com/office/officeart/2018/2/layout/IconLabelList"/>
    <dgm:cxn modelId="{FE27467E-2005-4EAC-9922-0601D1321949}" type="presOf" srcId="{A73CCFC1-CC68-4221-93E9-41E6862CC34E}" destId="{88AFEF18-8407-462A-B21B-5D6D9C8C1953}" srcOrd="0" destOrd="0" presId="urn:microsoft.com/office/officeart/2018/2/layout/IconLabelList"/>
    <dgm:cxn modelId="{64F713E2-43B4-4868-9F0D-9FC71D2D7300}" type="presOf" srcId="{C87D6402-6AE0-4285-92EF-EAB821FB5EDE}" destId="{228EF8CA-841E-4E34-95F7-C5D1DBEF08FD}" srcOrd="0" destOrd="0" presId="urn:microsoft.com/office/officeart/2018/2/layout/IconLabelList"/>
    <dgm:cxn modelId="{F3883EF3-E970-473E-944D-660A57042030}" srcId="{202350FA-A356-4A33-B439-085A24233AAC}" destId="{A73CCFC1-CC68-4221-93E9-41E6862CC34E}" srcOrd="0" destOrd="0" parTransId="{4789B45C-E076-41F1-BBAE-73A838E80236}" sibTransId="{6ADD7024-ACF6-4167-96A6-3646E6F173F2}"/>
    <dgm:cxn modelId="{28CC2F0E-8B42-4137-8D1D-1A7508722553}" type="presParOf" srcId="{F7C280E0-BF29-41A6-9CC0-9E3E961BCA71}" destId="{E193B045-F774-4136-9697-B6F19B9EA9C4}" srcOrd="0" destOrd="0" presId="urn:microsoft.com/office/officeart/2018/2/layout/IconLabelList"/>
    <dgm:cxn modelId="{F6966070-D0F9-4108-8859-FED74FDFC73A}" type="presParOf" srcId="{E193B045-F774-4136-9697-B6F19B9EA9C4}" destId="{3978CF08-D564-4AFD-8F0D-E064BEE26405}" srcOrd="0" destOrd="0" presId="urn:microsoft.com/office/officeart/2018/2/layout/IconLabelList"/>
    <dgm:cxn modelId="{1D2421BD-F9F4-45E8-A2A2-D777B7FAE118}" type="presParOf" srcId="{E193B045-F774-4136-9697-B6F19B9EA9C4}" destId="{B176A570-FDB7-44A6-9FBF-8E38F412CC72}" srcOrd="1" destOrd="0" presId="urn:microsoft.com/office/officeart/2018/2/layout/IconLabelList"/>
    <dgm:cxn modelId="{EE4D7765-8D7F-4586-9558-F63C93FCFC83}" type="presParOf" srcId="{E193B045-F774-4136-9697-B6F19B9EA9C4}" destId="{88AFEF18-8407-462A-B21B-5D6D9C8C1953}" srcOrd="2" destOrd="0" presId="urn:microsoft.com/office/officeart/2018/2/layout/IconLabelList"/>
    <dgm:cxn modelId="{331DE5DF-227F-4E4E-9C0C-74ED9DA2485C}" type="presParOf" srcId="{F7C280E0-BF29-41A6-9CC0-9E3E961BCA71}" destId="{D8D50DD1-A491-4402-AC4C-82F7336E2F0D}" srcOrd="1" destOrd="0" presId="urn:microsoft.com/office/officeart/2018/2/layout/IconLabelList"/>
    <dgm:cxn modelId="{AD82182E-06C5-49EF-92BF-481FA5EC7471}" type="presParOf" srcId="{F7C280E0-BF29-41A6-9CC0-9E3E961BCA71}" destId="{7260D3C0-34B6-4EBC-81F3-C01082834601}" srcOrd="2" destOrd="0" presId="urn:microsoft.com/office/officeart/2018/2/layout/IconLabelList"/>
    <dgm:cxn modelId="{D0673B8B-B5E5-4A08-B91F-86D2029BFECC}" type="presParOf" srcId="{7260D3C0-34B6-4EBC-81F3-C01082834601}" destId="{4B3ABF7F-CBB6-412B-899A-6A5F87B3CFC3}" srcOrd="0" destOrd="0" presId="urn:microsoft.com/office/officeart/2018/2/layout/IconLabelList"/>
    <dgm:cxn modelId="{9BD25E94-F1D3-425A-B258-928342D61510}" type="presParOf" srcId="{7260D3C0-34B6-4EBC-81F3-C01082834601}" destId="{783C2B43-887C-49F0-97E4-FAD3AF5FA511}" srcOrd="1" destOrd="0" presId="urn:microsoft.com/office/officeart/2018/2/layout/IconLabelList"/>
    <dgm:cxn modelId="{15A6817A-85FC-4686-9004-87DDD50C1582}" type="presParOf" srcId="{7260D3C0-34B6-4EBC-81F3-C01082834601}" destId="{228EF8CA-841E-4E34-95F7-C5D1DBEF08FD}" srcOrd="2" destOrd="0" presId="urn:microsoft.com/office/officeart/2018/2/layout/IconLabelList"/>
    <dgm:cxn modelId="{012F1F97-DA98-4E0C-8782-9EBE87864E6C}" type="presParOf" srcId="{F7C280E0-BF29-41A6-9CC0-9E3E961BCA71}" destId="{AB251729-C2FF-4F06-BE61-7F313CE2A9F0}" srcOrd="3" destOrd="0" presId="urn:microsoft.com/office/officeart/2018/2/layout/IconLabelList"/>
    <dgm:cxn modelId="{C0CE7BED-932B-4E89-8F78-781B6485EE02}" type="presParOf" srcId="{F7C280E0-BF29-41A6-9CC0-9E3E961BCA71}" destId="{4E525D43-FEDB-4E93-9332-EDD892C81F59}" srcOrd="4" destOrd="0" presId="urn:microsoft.com/office/officeart/2018/2/layout/IconLabelList"/>
    <dgm:cxn modelId="{10E14063-45C0-49D2-A6CB-6056402A6D3A}" type="presParOf" srcId="{4E525D43-FEDB-4E93-9332-EDD892C81F59}" destId="{31BB6EE9-55D0-4BD5-B572-CD850D511FED}" srcOrd="0" destOrd="0" presId="urn:microsoft.com/office/officeart/2018/2/layout/IconLabelList"/>
    <dgm:cxn modelId="{129A1A3F-7FBC-47C2-9C34-1E3AC00C5845}" type="presParOf" srcId="{4E525D43-FEDB-4E93-9332-EDD892C81F59}" destId="{51A509AC-0ABB-4A60-8512-2958E7B70143}" srcOrd="1" destOrd="0" presId="urn:microsoft.com/office/officeart/2018/2/layout/IconLabelList"/>
    <dgm:cxn modelId="{240D2AC0-61E9-475C-9B32-306015BD1C9A}" type="presParOf" srcId="{4E525D43-FEDB-4E93-9332-EDD892C81F59}" destId="{AE635C5E-F57D-4D49-846A-E8D63FDB111D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D38790-558E-4286-9A24-3D2BC1483EB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6D86789-1B38-4CA7-9D50-8E6EE610012B}">
      <dgm:prSet/>
      <dgm:spPr/>
      <dgm:t>
        <a:bodyPr/>
        <a:lstStyle/>
        <a:p>
          <a:r>
            <a:rPr lang="en-US" dirty="0"/>
            <a:t>Major/Academics</a:t>
          </a:r>
        </a:p>
      </dgm:t>
    </dgm:pt>
    <dgm:pt modelId="{1945D06A-2E2E-42C4-9BD4-A2068AC82AF9}" type="parTrans" cxnId="{609FAD99-1E91-44C6-9EF3-348CCE98E05E}">
      <dgm:prSet/>
      <dgm:spPr/>
      <dgm:t>
        <a:bodyPr/>
        <a:lstStyle/>
        <a:p>
          <a:endParaRPr lang="en-US"/>
        </a:p>
      </dgm:t>
    </dgm:pt>
    <dgm:pt modelId="{FBDA5E59-8957-4DC8-8A0A-E7D8254F2EDB}" type="sibTrans" cxnId="{609FAD99-1E91-44C6-9EF3-348CCE98E05E}">
      <dgm:prSet/>
      <dgm:spPr/>
      <dgm:t>
        <a:bodyPr/>
        <a:lstStyle/>
        <a:p>
          <a:endParaRPr lang="en-US"/>
        </a:p>
      </dgm:t>
    </dgm:pt>
    <dgm:pt modelId="{91F8ABF2-F2A9-49FE-AB80-AC9421C27140}">
      <dgm:prSet/>
      <dgm:spPr/>
      <dgm:t>
        <a:bodyPr/>
        <a:lstStyle/>
        <a:p>
          <a:r>
            <a:rPr lang="en-US"/>
            <a:t>Size of college; size of classes</a:t>
          </a:r>
        </a:p>
      </dgm:t>
    </dgm:pt>
    <dgm:pt modelId="{118B2EC7-DA91-40BD-8468-BC9822E1D1E4}" type="parTrans" cxnId="{B46824E9-E882-4EE4-A86D-9EB83A683078}">
      <dgm:prSet/>
      <dgm:spPr/>
      <dgm:t>
        <a:bodyPr/>
        <a:lstStyle/>
        <a:p>
          <a:endParaRPr lang="en-US"/>
        </a:p>
      </dgm:t>
    </dgm:pt>
    <dgm:pt modelId="{4A4B5473-30B6-4A11-8A53-365512301325}" type="sibTrans" cxnId="{B46824E9-E882-4EE4-A86D-9EB83A683078}">
      <dgm:prSet/>
      <dgm:spPr/>
      <dgm:t>
        <a:bodyPr/>
        <a:lstStyle/>
        <a:p>
          <a:endParaRPr lang="en-US"/>
        </a:p>
      </dgm:t>
    </dgm:pt>
    <dgm:pt modelId="{AE2CF022-9562-4EF2-9478-91062BC250B0}">
      <dgm:prSet/>
      <dgm:spPr/>
      <dgm:t>
        <a:bodyPr/>
        <a:lstStyle/>
        <a:p>
          <a:r>
            <a:rPr lang="en-US"/>
            <a:t>Location</a:t>
          </a:r>
        </a:p>
      </dgm:t>
    </dgm:pt>
    <dgm:pt modelId="{90B56C70-462A-4340-A2F3-C67E77AB66A5}" type="parTrans" cxnId="{6B4FA1C0-7613-44C0-A5AA-AB3C4D72ED0F}">
      <dgm:prSet/>
      <dgm:spPr/>
      <dgm:t>
        <a:bodyPr/>
        <a:lstStyle/>
        <a:p>
          <a:endParaRPr lang="en-US"/>
        </a:p>
      </dgm:t>
    </dgm:pt>
    <dgm:pt modelId="{D8679B6E-0601-4684-A06D-DD415C8A55B2}" type="sibTrans" cxnId="{6B4FA1C0-7613-44C0-A5AA-AB3C4D72ED0F}">
      <dgm:prSet/>
      <dgm:spPr/>
      <dgm:t>
        <a:bodyPr/>
        <a:lstStyle/>
        <a:p>
          <a:endParaRPr lang="en-US"/>
        </a:p>
      </dgm:t>
    </dgm:pt>
    <dgm:pt modelId="{C13DE346-124D-4191-9209-779B0ED957CF}">
      <dgm:prSet/>
      <dgm:spPr/>
      <dgm:t>
        <a:bodyPr/>
        <a:lstStyle/>
        <a:p>
          <a:r>
            <a:rPr lang="en-US"/>
            <a:t>Clubs/Sports/Activities</a:t>
          </a:r>
        </a:p>
      </dgm:t>
    </dgm:pt>
    <dgm:pt modelId="{CDE510FA-735E-4304-AB6C-956B7C6B59E1}" type="parTrans" cxnId="{3C4FE3BB-1D13-416A-A9F5-B828562D6F1A}">
      <dgm:prSet/>
      <dgm:spPr/>
      <dgm:t>
        <a:bodyPr/>
        <a:lstStyle/>
        <a:p>
          <a:endParaRPr lang="en-US"/>
        </a:p>
      </dgm:t>
    </dgm:pt>
    <dgm:pt modelId="{BA0649D5-BC92-48B3-BF2E-7372179C08AD}" type="sibTrans" cxnId="{3C4FE3BB-1D13-416A-A9F5-B828562D6F1A}">
      <dgm:prSet/>
      <dgm:spPr/>
      <dgm:t>
        <a:bodyPr/>
        <a:lstStyle/>
        <a:p>
          <a:endParaRPr lang="en-US"/>
        </a:p>
      </dgm:t>
    </dgm:pt>
    <dgm:pt modelId="{19AB67C3-726E-48D1-BC7A-2FC2BEBB2BD4}">
      <dgm:prSet/>
      <dgm:spPr/>
      <dgm:t>
        <a:bodyPr/>
        <a:lstStyle/>
        <a:p>
          <a:r>
            <a:rPr lang="en-US"/>
            <a:t>Affordability</a:t>
          </a:r>
        </a:p>
      </dgm:t>
    </dgm:pt>
    <dgm:pt modelId="{7470590B-F77E-4EC9-A476-2C1135B1E449}" type="parTrans" cxnId="{7AD74DF4-198F-4173-8A44-57A9EE6EB93F}">
      <dgm:prSet/>
      <dgm:spPr/>
      <dgm:t>
        <a:bodyPr/>
        <a:lstStyle/>
        <a:p>
          <a:endParaRPr lang="en-US"/>
        </a:p>
      </dgm:t>
    </dgm:pt>
    <dgm:pt modelId="{B1315D6A-93D0-48AD-8C9F-2D51A78E9F07}" type="sibTrans" cxnId="{7AD74DF4-198F-4173-8A44-57A9EE6EB93F}">
      <dgm:prSet/>
      <dgm:spPr/>
      <dgm:t>
        <a:bodyPr/>
        <a:lstStyle/>
        <a:p>
          <a:endParaRPr lang="en-US"/>
        </a:p>
      </dgm:t>
    </dgm:pt>
    <dgm:pt modelId="{19E5E12F-97B1-4AC3-9406-E2B783E45C18}">
      <dgm:prSet/>
      <dgm:spPr/>
      <dgm:t>
        <a:bodyPr/>
        <a:lstStyle/>
        <a:p>
          <a:r>
            <a:rPr lang="en-US"/>
            <a:t>Admissibility</a:t>
          </a:r>
        </a:p>
      </dgm:t>
    </dgm:pt>
    <dgm:pt modelId="{764ABC02-23C0-4886-A778-7413C9433AE3}" type="parTrans" cxnId="{4BFF13B9-C352-40BC-B1A7-C00EF6C0735F}">
      <dgm:prSet/>
      <dgm:spPr/>
      <dgm:t>
        <a:bodyPr/>
        <a:lstStyle/>
        <a:p>
          <a:endParaRPr lang="en-US"/>
        </a:p>
      </dgm:t>
    </dgm:pt>
    <dgm:pt modelId="{BE8F3963-A5A9-4D03-89EE-01B96EFBC696}" type="sibTrans" cxnId="{4BFF13B9-C352-40BC-B1A7-C00EF6C0735F}">
      <dgm:prSet/>
      <dgm:spPr/>
      <dgm:t>
        <a:bodyPr/>
        <a:lstStyle/>
        <a:p>
          <a:endParaRPr lang="en-US"/>
        </a:p>
      </dgm:t>
    </dgm:pt>
    <dgm:pt modelId="{70A0E365-E6EC-4C57-8344-67B589C5A7EA}">
      <dgm:prSet/>
      <dgm:spPr/>
      <dgm:t>
        <a:bodyPr/>
        <a:lstStyle/>
        <a:p>
          <a:r>
            <a:rPr lang="en-US"/>
            <a:t>Services</a:t>
          </a:r>
        </a:p>
      </dgm:t>
    </dgm:pt>
    <dgm:pt modelId="{34E61172-B3E9-4A38-89AF-C2A61750F69D}" type="parTrans" cxnId="{BF547D17-C186-44F9-ADFC-605A893711AC}">
      <dgm:prSet/>
      <dgm:spPr/>
      <dgm:t>
        <a:bodyPr/>
        <a:lstStyle/>
        <a:p>
          <a:endParaRPr lang="en-US"/>
        </a:p>
      </dgm:t>
    </dgm:pt>
    <dgm:pt modelId="{FCF24241-D631-4D99-8D5A-FF6B56FD0CF7}" type="sibTrans" cxnId="{BF547D17-C186-44F9-ADFC-605A893711AC}">
      <dgm:prSet/>
      <dgm:spPr/>
      <dgm:t>
        <a:bodyPr/>
        <a:lstStyle/>
        <a:p>
          <a:endParaRPr lang="en-US"/>
        </a:p>
      </dgm:t>
    </dgm:pt>
    <dgm:pt modelId="{D10F85E2-F8D7-438B-A8AC-C44B709CDF96}" type="pres">
      <dgm:prSet presAssocID="{ADD38790-558E-4286-9A24-3D2BC1483EBE}" presName="diagram" presStyleCnt="0">
        <dgm:presLayoutVars>
          <dgm:dir/>
          <dgm:resizeHandles val="exact"/>
        </dgm:presLayoutVars>
      </dgm:prSet>
      <dgm:spPr/>
    </dgm:pt>
    <dgm:pt modelId="{0467CFD0-FF86-4CD0-9F6E-F78EB8641422}" type="pres">
      <dgm:prSet presAssocID="{C6D86789-1B38-4CA7-9D50-8E6EE610012B}" presName="node" presStyleLbl="node1" presStyleIdx="0" presStyleCnt="7">
        <dgm:presLayoutVars>
          <dgm:bulletEnabled val="1"/>
        </dgm:presLayoutVars>
      </dgm:prSet>
      <dgm:spPr/>
    </dgm:pt>
    <dgm:pt modelId="{14237B63-57AD-4CAA-93E0-A617803B1B9B}" type="pres">
      <dgm:prSet presAssocID="{FBDA5E59-8957-4DC8-8A0A-E7D8254F2EDB}" presName="sibTrans" presStyleCnt="0"/>
      <dgm:spPr/>
    </dgm:pt>
    <dgm:pt modelId="{2C6456C0-CC60-423F-B11A-E930E22D8B6A}" type="pres">
      <dgm:prSet presAssocID="{91F8ABF2-F2A9-49FE-AB80-AC9421C27140}" presName="node" presStyleLbl="node1" presStyleIdx="1" presStyleCnt="7">
        <dgm:presLayoutVars>
          <dgm:bulletEnabled val="1"/>
        </dgm:presLayoutVars>
      </dgm:prSet>
      <dgm:spPr/>
    </dgm:pt>
    <dgm:pt modelId="{C0188F8C-2A20-4D1E-9902-BC28AC43087B}" type="pres">
      <dgm:prSet presAssocID="{4A4B5473-30B6-4A11-8A53-365512301325}" presName="sibTrans" presStyleCnt="0"/>
      <dgm:spPr/>
    </dgm:pt>
    <dgm:pt modelId="{13247774-6C07-4CF3-AA26-C01B654BB141}" type="pres">
      <dgm:prSet presAssocID="{AE2CF022-9562-4EF2-9478-91062BC250B0}" presName="node" presStyleLbl="node1" presStyleIdx="2" presStyleCnt="7">
        <dgm:presLayoutVars>
          <dgm:bulletEnabled val="1"/>
        </dgm:presLayoutVars>
      </dgm:prSet>
      <dgm:spPr/>
    </dgm:pt>
    <dgm:pt modelId="{6F64EE6D-07FD-469B-A6CC-C3279CDDE7C9}" type="pres">
      <dgm:prSet presAssocID="{D8679B6E-0601-4684-A06D-DD415C8A55B2}" presName="sibTrans" presStyleCnt="0"/>
      <dgm:spPr/>
    </dgm:pt>
    <dgm:pt modelId="{68392993-4EBE-4BBE-8E59-AC3E69BA0842}" type="pres">
      <dgm:prSet presAssocID="{C13DE346-124D-4191-9209-779B0ED957CF}" presName="node" presStyleLbl="node1" presStyleIdx="3" presStyleCnt="7">
        <dgm:presLayoutVars>
          <dgm:bulletEnabled val="1"/>
        </dgm:presLayoutVars>
      </dgm:prSet>
      <dgm:spPr/>
    </dgm:pt>
    <dgm:pt modelId="{AE25EAD3-B9CD-43B0-93FB-008E46048E3F}" type="pres">
      <dgm:prSet presAssocID="{BA0649D5-BC92-48B3-BF2E-7372179C08AD}" presName="sibTrans" presStyleCnt="0"/>
      <dgm:spPr/>
    </dgm:pt>
    <dgm:pt modelId="{3D5190E2-842F-4162-8F2E-58B6BEA38CEA}" type="pres">
      <dgm:prSet presAssocID="{19AB67C3-726E-48D1-BC7A-2FC2BEBB2BD4}" presName="node" presStyleLbl="node1" presStyleIdx="4" presStyleCnt="7">
        <dgm:presLayoutVars>
          <dgm:bulletEnabled val="1"/>
        </dgm:presLayoutVars>
      </dgm:prSet>
      <dgm:spPr/>
    </dgm:pt>
    <dgm:pt modelId="{6C3C3933-ABB8-4F6D-A3A5-5970C6D15A19}" type="pres">
      <dgm:prSet presAssocID="{B1315D6A-93D0-48AD-8C9F-2D51A78E9F07}" presName="sibTrans" presStyleCnt="0"/>
      <dgm:spPr/>
    </dgm:pt>
    <dgm:pt modelId="{0D80B054-27B4-4ACE-B819-6274D4A8E8DE}" type="pres">
      <dgm:prSet presAssocID="{19E5E12F-97B1-4AC3-9406-E2B783E45C18}" presName="node" presStyleLbl="node1" presStyleIdx="5" presStyleCnt="7">
        <dgm:presLayoutVars>
          <dgm:bulletEnabled val="1"/>
        </dgm:presLayoutVars>
      </dgm:prSet>
      <dgm:spPr/>
    </dgm:pt>
    <dgm:pt modelId="{F4FE354F-6940-48E7-8190-2B72595DBD0B}" type="pres">
      <dgm:prSet presAssocID="{BE8F3963-A5A9-4D03-89EE-01B96EFBC696}" presName="sibTrans" presStyleCnt="0"/>
      <dgm:spPr/>
    </dgm:pt>
    <dgm:pt modelId="{03A05857-2F46-473B-9ECD-C0CCEC25B59E}" type="pres">
      <dgm:prSet presAssocID="{70A0E365-E6EC-4C57-8344-67B589C5A7EA}" presName="node" presStyleLbl="node1" presStyleIdx="6" presStyleCnt="7">
        <dgm:presLayoutVars>
          <dgm:bulletEnabled val="1"/>
        </dgm:presLayoutVars>
      </dgm:prSet>
      <dgm:spPr/>
    </dgm:pt>
  </dgm:ptLst>
  <dgm:cxnLst>
    <dgm:cxn modelId="{BF547D17-C186-44F9-ADFC-605A893711AC}" srcId="{ADD38790-558E-4286-9A24-3D2BC1483EBE}" destId="{70A0E365-E6EC-4C57-8344-67B589C5A7EA}" srcOrd="6" destOrd="0" parTransId="{34E61172-B3E9-4A38-89AF-C2A61750F69D}" sibTransId="{FCF24241-D631-4D99-8D5A-FF6B56FD0CF7}"/>
    <dgm:cxn modelId="{0122D280-035D-4B64-B034-7FE67E04F157}" type="presOf" srcId="{70A0E365-E6EC-4C57-8344-67B589C5A7EA}" destId="{03A05857-2F46-473B-9ECD-C0CCEC25B59E}" srcOrd="0" destOrd="0" presId="urn:microsoft.com/office/officeart/2005/8/layout/default"/>
    <dgm:cxn modelId="{560B8E8E-8765-4E9B-8C0A-3CC58B45AF11}" type="presOf" srcId="{19E5E12F-97B1-4AC3-9406-E2B783E45C18}" destId="{0D80B054-27B4-4ACE-B819-6274D4A8E8DE}" srcOrd="0" destOrd="0" presId="urn:microsoft.com/office/officeart/2005/8/layout/default"/>
    <dgm:cxn modelId="{609FAD99-1E91-44C6-9EF3-348CCE98E05E}" srcId="{ADD38790-558E-4286-9A24-3D2BC1483EBE}" destId="{C6D86789-1B38-4CA7-9D50-8E6EE610012B}" srcOrd="0" destOrd="0" parTransId="{1945D06A-2E2E-42C4-9BD4-A2068AC82AF9}" sibTransId="{FBDA5E59-8957-4DC8-8A0A-E7D8254F2EDB}"/>
    <dgm:cxn modelId="{826A15B7-C8BD-4E5B-81E8-337940129938}" type="presOf" srcId="{AE2CF022-9562-4EF2-9478-91062BC250B0}" destId="{13247774-6C07-4CF3-AA26-C01B654BB141}" srcOrd="0" destOrd="0" presId="urn:microsoft.com/office/officeart/2005/8/layout/default"/>
    <dgm:cxn modelId="{B5B2BFB7-D05D-4382-A315-AD5FA2613279}" type="presOf" srcId="{C6D86789-1B38-4CA7-9D50-8E6EE610012B}" destId="{0467CFD0-FF86-4CD0-9F6E-F78EB8641422}" srcOrd="0" destOrd="0" presId="urn:microsoft.com/office/officeart/2005/8/layout/default"/>
    <dgm:cxn modelId="{682504B8-E42C-4106-BC47-B36ABABA28C9}" type="presOf" srcId="{ADD38790-558E-4286-9A24-3D2BC1483EBE}" destId="{D10F85E2-F8D7-438B-A8AC-C44B709CDF96}" srcOrd="0" destOrd="0" presId="urn:microsoft.com/office/officeart/2005/8/layout/default"/>
    <dgm:cxn modelId="{4BFF13B9-C352-40BC-B1A7-C00EF6C0735F}" srcId="{ADD38790-558E-4286-9A24-3D2BC1483EBE}" destId="{19E5E12F-97B1-4AC3-9406-E2B783E45C18}" srcOrd="5" destOrd="0" parTransId="{764ABC02-23C0-4886-A778-7413C9433AE3}" sibTransId="{BE8F3963-A5A9-4D03-89EE-01B96EFBC696}"/>
    <dgm:cxn modelId="{3C4FE3BB-1D13-416A-A9F5-B828562D6F1A}" srcId="{ADD38790-558E-4286-9A24-3D2BC1483EBE}" destId="{C13DE346-124D-4191-9209-779B0ED957CF}" srcOrd="3" destOrd="0" parTransId="{CDE510FA-735E-4304-AB6C-956B7C6B59E1}" sibTransId="{BA0649D5-BC92-48B3-BF2E-7372179C08AD}"/>
    <dgm:cxn modelId="{EEA700BE-5B10-40DD-9452-713897C33924}" type="presOf" srcId="{91F8ABF2-F2A9-49FE-AB80-AC9421C27140}" destId="{2C6456C0-CC60-423F-B11A-E930E22D8B6A}" srcOrd="0" destOrd="0" presId="urn:microsoft.com/office/officeart/2005/8/layout/default"/>
    <dgm:cxn modelId="{6B4FA1C0-7613-44C0-A5AA-AB3C4D72ED0F}" srcId="{ADD38790-558E-4286-9A24-3D2BC1483EBE}" destId="{AE2CF022-9562-4EF2-9478-91062BC250B0}" srcOrd="2" destOrd="0" parTransId="{90B56C70-462A-4340-A2F3-C67E77AB66A5}" sibTransId="{D8679B6E-0601-4684-A06D-DD415C8A55B2}"/>
    <dgm:cxn modelId="{B46824E9-E882-4EE4-A86D-9EB83A683078}" srcId="{ADD38790-558E-4286-9A24-3D2BC1483EBE}" destId="{91F8ABF2-F2A9-49FE-AB80-AC9421C27140}" srcOrd="1" destOrd="0" parTransId="{118B2EC7-DA91-40BD-8468-BC9822E1D1E4}" sibTransId="{4A4B5473-30B6-4A11-8A53-365512301325}"/>
    <dgm:cxn modelId="{F07CA4F0-9941-4C56-BF6E-DA0672C2BB31}" type="presOf" srcId="{19AB67C3-726E-48D1-BC7A-2FC2BEBB2BD4}" destId="{3D5190E2-842F-4162-8F2E-58B6BEA38CEA}" srcOrd="0" destOrd="0" presId="urn:microsoft.com/office/officeart/2005/8/layout/default"/>
    <dgm:cxn modelId="{7AD74DF4-198F-4173-8A44-57A9EE6EB93F}" srcId="{ADD38790-558E-4286-9A24-3D2BC1483EBE}" destId="{19AB67C3-726E-48D1-BC7A-2FC2BEBB2BD4}" srcOrd="4" destOrd="0" parTransId="{7470590B-F77E-4EC9-A476-2C1135B1E449}" sibTransId="{B1315D6A-93D0-48AD-8C9F-2D51A78E9F07}"/>
    <dgm:cxn modelId="{A11CACF6-2EBD-4DA3-950E-C54F9A24EDD5}" type="presOf" srcId="{C13DE346-124D-4191-9209-779B0ED957CF}" destId="{68392993-4EBE-4BBE-8E59-AC3E69BA0842}" srcOrd="0" destOrd="0" presId="urn:microsoft.com/office/officeart/2005/8/layout/default"/>
    <dgm:cxn modelId="{754D6914-5F20-491C-ABB9-5BF9C29F9A01}" type="presParOf" srcId="{D10F85E2-F8D7-438B-A8AC-C44B709CDF96}" destId="{0467CFD0-FF86-4CD0-9F6E-F78EB8641422}" srcOrd="0" destOrd="0" presId="urn:microsoft.com/office/officeart/2005/8/layout/default"/>
    <dgm:cxn modelId="{81BC515B-7BD3-4DD3-829A-6A5372997198}" type="presParOf" srcId="{D10F85E2-F8D7-438B-A8AC-C44B709CDF96}" destId="{14237B63-57AD-4CAA-93E0-A617803B1B9B}" srcOrd="1" destOrd="0" presId="urn:microsoft.com/office/officeart/2005/8/layout/default"/>
    <dgm:cxn modelId="{C21E87E3-DA3F-470E-90A0-1CD504E137B2}" type="presParOf" srcId="{D10F85E2-F8D7-438B-A8AC-C44B709CDF96}" destId="{2C6456C0-CC60-423F-B11A-E930E22D8B6A}" srcOrd="2" destOrd="0" presId="urn:microsoft.com/office/officeart/2005/8/layout/default"/>
    <dgm:cxn modelId="{9549C9AB-5517-4367-97D6-76F105BEC97C}" type="presParOf" srcId="{D10F85E2-F8D7-438B-A8AC-C44B709CDF96}" destId="{C0188F8C-2A20-4D1E-9902-BC28AC43087B}" srcOrd="3" destOrd="0" presId="urn:microsoft.com/office/officeart/2005/8/layout/default"/>
    <dgm:cxn modelId="{2DAE9E1E-A1F5-4F30-9815-E929BAA6294E}" type="presParOf" srcId="{D10F85E2-F8D7-438B-A8AC-C44B709CDF96}" destId="{13247774-6C07-4CF3-AA26-C01B654BB141}" srcOrd="4" destOrd="0" presId="urn:microsoft.com/office/officeart/2005/8/layout/default"/>
    <dgm:cxn modelId="{5F17C5F5-EFA8-4F1D-A75B-7D1A8C9F187D}" type="presParOf" srcId="{D10F85E2-F8D7-438B-A8AC-C44B709CDF96}" destId="{6F64EE6D-07FD-469B-A6CC-C3279CDDE7C9}" srcOrd="5" destOrd="0" presId="urn:microsoft.com/office/officeart/2005/8/layout/default"/>
    <dgm:cxn modelId="{E8821057-203E-4B2C-A467-BFA08C0222F0}" type="presParOf" srcId="{D10F85E2-F8D7-438B-A8AC-C44B709CDF96}" destId="{68392993-4EBE-4BBE-8E59-AC3E69BA0842}" srcOrd="6" destOrd="0" presId="urn:microsoft.com/office/officeart/2005/8/layout/default"/>
    <dgm:cxn modelId="{510727CC-CB14-4DEA-BEC4-5A6F0182E03D}" type="presParOf" srcId="{D10F85E2-F8D7-438B-A8AC-C44B709CDF96}" destId="{AE25EAD3-B9CD-43B0-93FB-008E46048E3F}" srcOrd="7" destOrd="0" presId="urn:microsoft.com/office/officeart/2005/8/layout/default"/>
    <dgm:cxn modelId="{5E27568B-91CC-486E-9D0F-47949C4CB038}" type="presParOf" srcId="{D10F85E2-F8D7-438B-A8AC-C44B709CDF96}" destId="{3D5190E2-842F-4162-8F2E-58B6BEA38CEA}" srcOrd="8" destOrd="0" presId="urn:microsoft.com/office/officeart/2005/8/layout/default"/>
    <dgm:cxn modelId="{709C4170-9783-4E49-A447-7DD8687E8941}" type="presParOf" srcId="{D10F85E2-F8D7-438B-A8AC-C44B709CDF96}" destId="{6C3C3933-ABB8-4F6D-A3A5-5970C6D15A19}" srcOrd="9" destOrd="0" presId="urn:microsoft.com/office/officeart/2005/8/layout/default"/>
    <dgm:cxn modelId="{A2845DAD-2991-4155-9119-14C736054F81}" type="presParOf" srcId="{D10F85E2-F8D7-438B-A8AC-C44B709CDF96}" destId="{0D80B054-27B4-4ACE-B819-6274D4A8E8DE}" srcOrd="10" destOrd="0" presId="urn:microsoft.com/office/officeart/2005/8/layout/default"/>
    <dgm:cxn modelId="{808193E4-AE9D-41E7-ABEF-168F80747CD7}" type="presParOf" srcId="{D10F85E2-F8D7-438B-A8AC-C44B709CDF96}" destId="{F4FE354F-6940-48E7-8190-2B72595DBD0B}" srcOrd="11" destOrd="0" presId="urn:microsoft.com/office/officeart/2005/8/layout/default"/>
    <dgm:cxn modelId="{3E8318B0-3437-4C81-A4D1-A31B50FC50FE}" type="presParOf" srcId="{D10F85E2-F8D7-438B-A8AC-C44B709CDF96}" destId="{03A05857-2F46-473B-9ECD-C0CCEC25B59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DC97E7-480F-48B8-B6F1-F6C6E8ED768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3A00AD-564F-4E11-BDC1-C35AA378D3DB}">
      <dgm:prSet/>
      <dgm:spPr/>
      <dgm:t>
        <a:bodyPr/>
        <a:lstStyle/>
        <a:p>
          <a:r>
            <a:rPr lang="en-US"/>
            <a:t>High School Transcript </a:t>
          </a:r>
        </a:p>
      </dgm:t>
    </dgm:pt>
    <dgm:pt modelId="{4EB8377A-CE36-4AED-A724-EF0CBC08A18B}" type="parTrans" cxnId="{6A82918C-D242-42AE-8C28-3B01D83EF412}">
      <dgm:prSet/>
      <dgm:spPr/>
      <dgm:t>
        <a:bodyPr/>
        <a:lstStyle/>
        <a:p>
          <a:endParaRPr lang="en-US"/>
        </a:p>
      </dgm:t>
    </dgm:pt>
    <dgm:pt modelId="{80DD1574-B4A5-47F9-A061-48B97AB87D33}" type="sibTrans" cxnId="{6A82918C-D242-42AE-8C28-3B01D83EF412}">
      <dgm:prSet/>
      <dgm:spPr/>
      <dgm:t>
        <a:bodyPr/>
        <a:lstStyle/>
        <a:p>
          <a:endParaRPr lang="en-US"/>
        </a:p>
      </dgm:t>
    </dgm:pt>
    <dgm:pt modelId="{463213A8-6DBB-4DE9-9E19-9337FD98EB71}">
      <dgm:prSet/>
      <dgm:spPr/>
      <dgm:t>
        <a:bodyPr/>
        <a:lstStyle/>
        <a:p>
          <a:endParaRPr lang="en-US" dirty="0"/>
        </a:p>
      </dgm:t>
    </dgm:pt>
    <dgm:pt modelId="{CEE8D869-1475-4F74-A41D-258E93634F6B}" type="parTrans" cxnId="{E0D4AF87-7480-4F2C-A786-DF919212AC81}">
      <dgm:prSet/>
      <dgm:spPr/>
      <dgm:t>
        <a:bodyPr/>
        <a:lstStyle/>
        <a:p>
          <a:endParaRPr lang="en-US"/>
        </a:p>
      </dgm:t>
    </dgm:pt>
    <dgm:pt modelId="{0060D671-29B3-4C77-A0E6-684AF6AF04C6}" type="sibTrans" cxnId="{E0D4AF87-7480-4F2C-A786-DF919212AC81}">
      <dgm:prSet/>
      <dgm:spPr/>
      <dgm:t>
        <a:bodyPr/>
        <a:lstStyle/>
        <a:p>
          <a:endParaRPr lang="en-US"/>
        </a:p>
      </dgm:t>
    </dgm:pt>
    <dgm:pt modelId="{C4242386-B604-4A36-91F0-964C485D84AC}">
      <dgm:prSet/>
      <dgm:spPr/>
      <dgm:t>
        <a:bodyPr/>
        <a:lstStyle/>
        <a:p>
          <a:r>
            <a:rPr lang="en-US" dirty="0"/>
            <a:t>Standardized Test Scores </a:t>
          </a:r>
        </a:p>
      </dgm:t>
    </dgm:pt>
    <dgm:pt modelId="{612281AE-9A7B-49DC-973E-336CB2218680}" type="parTrans" cxnId="{9E5392BE-1CAA-4ED9-B891-C90552BC86C5}">
      <dgm:prSet/>
      <dgm:spPr/>
      <dgm:t>
        <a:bodyPr/>
        <a:lstStyle/>
        <a:p>
          <a:endParaRPr lang="en-US"/>
        </a:p>
      </dgm:t>
    </dgm:pt>
    <dgm:pt modelId="{47F39AE6-42F8-402A-B856-4C15290C6ED3}" type="sibTrans" cxnId="{9E5392BE-1CAA-4ED9-B891-C90552BC86C5}">
      <dgm:prSet/>
      <dgm:spPr/>
      <dgm:t>
        <a:bodyPr/>
        <a:lstStyle/>
        <a:p>
          <a:endParaRPr lang="en-US"/>
        </a:p>
      </dgm:t>
    </dgm:pt>
    <dgm:pt modelId="{C52E4D20-9F30-473C-9D05-0DECCC8E63B9}">
      <dgm:prSet/>
      <dgm:spPr/>
      <dgm:t>
        <a:bodyPr/>
        <a:lstStyle/>
        <a:p>
          <a:r>
            <a:rPr lang="en-US" dirty="0"/>
            <a:t>Recommendation Letters</a:t>
          </a:r>
        </a:p>
      </dgm:t>
    </dgm:pt>
    <dgm:pt modelId="{50BB7D74-D1FF-40FB-A685-D5551CCAC814}" type="parTrans" cxnId="{5E549B90-5120-4644-8D1B-C024FC537191}">
      <dgm:prSet/>
      <dgm:spPr/>
      <dgm:t>
        <a:bodyPr/>
        <a:lstStyle/>
        <a:p>
          <a:endParaRPr lang="en-US"/>
        </a:p>
      </dgm:t>
    </dgm:pt>
    <dgm:pt modelId="{23DFCE50-16A9-4ACE-A17F-66961DF4E1AD}" type="sibTrans" cxnId="{5E549B90-5120-4644-8D1B-C024FC537191}">
      <dgm:prSet/>
      <dgm:spPr/>
      <dgm:t>
        <a:bodyPr/>
        <a:lstStyle/>
        <a:p>
          <a:endParaRPr lang="en-US"/>
        </a:p>
      </dgm:t>
    </dgm:pt>
    <dgm:pt modelId="{09E7D591-23EA-4A6A-8CFF-76736760B9A5}">
      <dgm:prSet/>
      <dgm:spPr/>
      <dgm:t>
        <a:bodyPr/>
        <a:lstStyle/>
        <a:p>
          <a:r>
            <a:rPr lang="en-US" dirty="0"/>
            <a:t>Extracurricular Activities</a:t>
          </a:r>
        </a:p>
      </dgm:t>
    </dgm:pt>
    <dgm:pt modelId="{5C1F5FAF-DD05-47F6-AA1F-D5A3CFF150FB}" type="parTrans" cxnId="{41D8997B-D26C-4F69-A66E-1415D4065349}">
      <dgm:prSet/>
      <dgm:spPr/>
      <dgm:t>
        <a:bodyPr/>
        <a:lstStyle/>
        <a:p>
          <a:endParaRPr lang="en-US"/>
        </a:p>
      </dgm:t>
    </dgm:pt>
    <dgm:pt modelId="{B26ED0FD-3C83-43D0-B727-6C418D6B85EB}" type="sibTrans" cxnId="{41D8997B-D26C-4F69-A66E-1415D4065349}">
      <dgm:prSet/>
      <dgm:spPr/>
      <dgm:t>
        <a:bodyPr/>
        <a:lstStyle/>
        <a:p>
          <a:endParaRPr lang="en-US"/>
        </a:p>
      </dgm:t>
    </dgm:pt>
    <dgm:pt modelId="{AF775D29-B7AE-47AB-BAFA-DED0752F25A9}">
      <dgm:prSet/>
      <dgm:spPr/>
      <dgm:t>
        <a:bodyPr/>
        <a:lstStyle/>
        <a:p>
          <a:r>
            <a:rPr lang="en-US"/>
            <a:t>Essays/Personal Statements </a:t>
          </a:r>
        </a:p>
      </dgm:t>
    </dgm:pt>
    <dgm:pt modelId="{1B2F49DD-8F38-49DA-AA10-0AC1A32B1F0D}" type="parTrans" cxnId="{334A6544-375B-404F-B54A-A26EA2E1827D}">
      <dgm:prSet/>
      <dgm:spPr/>
      <dgm:t>
        <a:bodyPr/>
        <a:lstStyle/>
        <a:p>
          <a:endParaRPr lang="en-US"/>
        </a:p>
      </dgm:t>
    </dgm:pt>
    <dgm:pt modelId="{C47346EC-3A97-4737-BAEA-CFED98E4F779}" type="sibTrans" cxnId="{334A6544-375B-404F-B54A-A26EA2E1827D}">
      <dgm:prSet/>
      <dgm:spPr/>
      <dgm:t>
        <a:bodyPr/>
        <a:lstStyle/>
        <a:p>
          <a:endParaRPr lang="en-US"/>
        </a:p>
      </dgm:t>
    </dgm:pt>
    <dgm:pt modelId="{FDB68875-2FB9-40B6-AD99-781A1D183954}">
      <dgm:prSet/>
      <dgm:spPr/>
      <dgm:t>
        <a:bodyPr/>
        <a:lstStyle/>
        <a:p>
          <a:r>
            <a:rPr lang="en-US" dirty="0"/>
            <a:t>Interview</a:t>
          </a:r>
        </a:p>
      </dgm:t>
    </dgm:pt>
    <dgm:pt modelId="{C6FECE8F-4E79-4C7F-9352-123130764B6E}" type="parTrans" cxnId="{ECD9F78E-08D6-47E0-9632-656E2938EFA6}">
      <dgm:prSet/>
      <dgm:spPr/>
      <dgm:t>
        <a:bodyPr/>
        <a:lstStyle/>
        <a:p>
          <a:endParaRPr lang="en-US"/>
        </a:p>
      </dgm:t>
    </dgm:pt>
    <dgm:pt modelId="{F8550647-FF00-4F21-BA50-022D14A97CF1}" type="sibTrans" cxnId="{ECD9F78E-08D6-47E0-9632-656E2938EFA6}">
      <dgm:prSet/>
      <dgm:spPr/>
      <dgm:t>
        <a:bodyPr/>
        <a:lstStyle/>
        <a:p>
          <a:endParaRPr lang="en-US"/>
        </a:p>
      </dgm:t>
    </dgm:pt>
    <dgm:pt modelId="{39CD3F97-C717-4647-9546-4BE136A27241}">
      <dgm:prSet/>
      <dgm:spPr/>
      <dgm:t>
        <a:bodyPr/>
        <a:lstStyle/>
        <a:p>
          <a:endParaRPr lang="en-US" dirty="0"/>
        </a:p>
      </dgm:t>
    </dgm:pt>
    <dgm:pt modelId="{37B02159-B3A3-48B7-BE43-F71906C490A8}" type="parTrans" cxnId="{3FCE03CB-4697-4C50-9D53-E089C0C4F68D}">
      <dgm:prSet/>
      <dgm:spPr/>
    </dgm:pt>
    <dgm:pt modelId="{300612A1-1864-4540-8422-A1EC46A56CF8}" type="sibTrans" cxnId="{3FCE03CB-4697-4C50-9D53-E089C0C4F68D}">
      <dgm:prSet/>
      <dgm:spPr/>
    </dgm:pt>
    <dgm:pt modelId="{53F8DF5B-6786-419D-A548-B407122721B0}" type="pres">
      <dgm:prSet presAssocID="{68DC97E7-480F-48B8-B6F1-F6C6E8ED768B}" presName="linear" presStyleCnt="0">
        <dgm:presLayoutVars>
          <dgm:dir/>
          <dgm:animLvl val="lvl"/>
          <dgm:resizeHandles val="exact"/>
        </dgm:presLayoutVars>
      </dgm:prSet>
      <dgm:spPr/>
    </dgm:pt>
    <dgm:pt modelId="{4A34C08B-06BD-40A9-A0A7-9E0DA1E1FD7E}" type="pres">
      <dgm:prSet presAssocID="{993A00AD-564F-4E11-BDC1-C35AA378D3DB}" presName="parentLin" presStyleCnt="0"/>
      <dgm:spPr/>
    </dgm:pt>
    <dgm:pt modelId="{19077874-E6D3-4F2C-9F31-001628258236}" type="pres">
      <dgm:prSet presAssocID="{993A00AD-564F-4E11-BDC1-C35AA378D3DB}" presName="parentLeftMargin" presStyleLbl="node1" presStyleIdx="0" presStyleCnt="6"/>
      <dgm:spPr/>
    </dgm:pt>
    <dgm:pt modelId="{A72FD258-090A-4C13-B19D-B4AA064B321B}" type="pres">
      <dgm:prSet presAssocID="{993A00AD-564F-4E11-BDC1-C35AA378D3D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B2A02D9-D46E-4BAD-AC04-CF1D86FF0C6A}" type="pres">
      <dgm:prSet presAssocID="{993A00AD-564F-4E11-BDC1-C35AA378D3DB}" presName="negativeSpace" presStyleCnt="0"/>
      <dgm:spPr/>
    </dgm:pt>
    <dgm:pt modelId="{69D8F9B3-20E0-476F-B0C1-A2AD7FDDFA5F}" type="pres">
      <dgm:prSet presAssocID="{993A00AD-564F-4E11-BDC1-C35AA378D3DB}" presName="childText" presStyleLbl="conFgAcc1" presStyleIdx="0" presStyleCnt="6">
        <dgm:presLayoutVars>
          <dgm:bulletEnabled val="1"/>
        </dgm:presLayoutVars>
      </dgm:prSet>
      <dgm:spPr/>
    </dgm:pt>
    <dgm:pt modelId="{C303148C-9929-40BE-BBBF-4F3C07416F0D}" type="pres">
      <dgm:prSet presAssocID="{80DD1574-B4A5-47F9-A061-48B97AB87D33}" presName="spaceBetweenRectangles" presStyleCnt="0"/>
      <dgm:spPr/>
    </dgm:pt>
    <dgm:pt modelId="{C0999798-EFAF-4F60-ABFA-96188D33177B}" type="pres">
      <dgm:prSet presAssocID="{C4242386-B604-4A36-91F0-964C485D84AC}" presName="parentLin" presStyleCnt="0"/>
      <dgm:spPr/>
    </dgm:pt>
    <dgm:pt modelId="{39137167-8F01-4435-87BB-0777532BA9D8}" type="pres">
      <dgm:prSet presAssocID="{C4242386-B604-4A36-91F0-964C485D84AC}" presName="parentLeftMargin" presStyleLbl="node1" presStyleIdx="0" presStyleCnt="6"/>
      <dgm:spPr/>
    </dgm:pt>
    <dgm:pt modelId="{C43BE832-52D9-43E7-A542-68B0A3580482}" type="pres">
      <dgm:prSet presAssocID="{C4242386-B604-4A36-91F0-964C485D84A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D378A11-E72E-4D64-A7A8-CFC6C8B05F6C}" type="pres">
      <dgm:prSet presAssocID="{C4242386-B604-4A36-91F0-964C485D84AC}" presName="negativeSpace" presStyleCnt="0"/>
      <dgm:spPr/>
    </dgm:pt>
    <dgm:pt modelId="{C60280D0-2504-4DD6-8382-D57A7DA16ACC}" type="pres">
      <dgm:prSet presAssocID="{C4242386-B604-4A36-91F0-964C485D84AC}" presName="childText" presStyleLbl="conFgAcc1" presStyleIdx="1" presStyleCnt="6">
        <dgm:presLayoutVars>
          <dgm:bulletEnabled val="1"/>
        </dgm:presLayoutVars>
      </dgm:prSet>
      <dgm:spPr/>
    </dgm:pt>
    <dgm:pt modelId="{1B99CF70-362A-4980-96D6-305D1367D4CE}" type="pres">
      <dgm:prSet presAssocID="{47F39AE6-42F8-402A-B856-4C15290C6ED3}" presName="spaceBetweenRectangles" presStyleCnt="0"/>
      <dgm:spPr/>
    </dgm:pt>
    <dgm:pt modelId="{89E02FE3-61F7-4DE9-9192-64601EBEB39B}" type="pres">
      <dgm:prSet presAssocID="{C52E4D20-9F30-473C-9D05-0DECCC8E63B9}" presName="parentLin" presStyleCnt="0"/>
      <dgm:spPr/>
    </dgm:pt>
    <dgm:pt modelId="{B25F6A6A-0658-49A6-8238-67AA44F16D0E}" type="pres">
      <dgm:prSet presAssocID="{C52E4D20-9F30-473C-9D05-0DECCC8E63B9}" presName="parentLeftMargin" presStyleLbl="node1" presStyleIdx="1" presStyleCnt="6"/>
      <dgm:spPr/>
    </dgm:pt>
    <dgm:pt modelId="{EC4FEAA4-466F-4FBB-988F-B849D5CC3ED5}" type="pres">
      <dgm:prSet presAssocID="{C52E4D20-9F30-473C-9D05-0DECCC8E63B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B57088C-8941-4C51-90C6-64D1120FD9C5}" type="pres">
      <dgm:prSet presAssocID="{C52E4D20-9F30-473C-9D05-0DECCC8E63B9}" presName="negativeSpace" presStyleCnt="0"/>
      <dgm:spPr/>
    </dgm:pt>
    <dgm:pt modelId="{45578D96-658C-4C17-8196-68A7B25F91A6}" type="pres">
      <dgm:prSet presAssocID="{C52E4D20-9F30-473C-9D05-0DECCC8E63B9}" presName="childText" presStyleLbl="conFgAcc1" presStyleIdx="2" presStyleCnt="6">
        <dgm:presLayoutVars>
          <dgm:bulletEnabled val="1"/>
        </dgm:presLayoutVars>
      </dgm:prSet>
      <dgm:spPr/>
    </dgm:pt>
    <dgm:pt modelId="{F5AFC1CB-847D-47F5-B791-4F031D71CD58}" type="pres">
      <dgm:prSet presAssocID="{23DFCE50-16A9-4ACE-A17F-66961DF4E1AD}" presName="spaceBetweenRectangles" presStyleCnt="0"/>
      <dgm:spPr/>
    </dgm:pt>
    <dgm:pt modelId="{B9D9531D-5239-417E-AC16-D9F1319ADEB4}" type="pres">
      <dgm:prSet presAssocID="{09E7D591-23EA-4A6A-8CFF-76736760B9A5}" presName="parentLin" presStyleCnt="0"/>
      <dgm:spPr/>
    </dgm:pt>
    <dgm:pt modelId="{D70AA93D-6411-43D0-AEF7-B3D23202EDE2}" type="pres">
      <dgm:prSet presAssocID="{09E7D591-23EA-4A6A-8CFF-76736760B9A5}" presName="parentLeftMargin" presStyleLbl="node1" presStyleIdx="2" presStyleCnt="6"/>
      <dgm:spPr/>
    </dgm:pt>
    <dgm:pt modelId="{A9C1034E-FB51-42F0-BA21-64F39A3634E3}" type="pres">
      <dgm:prSet presAssocID="{09E7D591-23EA-4A6A-8CFF-76736760B9A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1DC10F4-AD41-4945-AE04-147BD92B92AF}" type="pres">
      <dgm:prSet presAssocID="{09E7D591-23EA-4A6A-8CFF-76736760B9A5}" presName="negativeSpace" presStyleCnt="0"/>
      <dgm:spPr/>
    </dgm:pt>
    <dgm:pt modelId="{143DADFE-4500-4B28-B399-021413E60257}" type="pres">
      <dgm:prSet presAssocID="{09E7D591-23EA-4A6A-8CFF-76736760B9A5}" presName="childText" presStyleLbl="conFgAcc1" presStyleIdx="3" presStyleCnt="6">
        <dgm:presLayoutVars>
          <dgm:bulletEnabled val="1"/>
        </dgm:presLayoutVars>
      </dgm:prSet>
      <dgm:spPr/>
    </dgm:pt>
    <dgm:pt modelId="{85B682F2-3968-43C2-B28C-8A623A2F698A}" type="pres">
      <dgm:prSet presAssocID="{B26ED0FD-3C83-43D0-B727-6C418D6B85EB}" presName="spaceBetweenRectangles" presStyleCnt="0"/>
      <dgm:spPr/>
    </dgm:pt>
    <dgm:pt modelId="{61E60F97-44F7-42FE-B78E-5CC8849C40C2}" type="pres">
      <dgm:prSet presAssocID="{AF775D29-B7AE-47AB-BAFA-DED0752F25A9}" presName="parentLin" presStyleCnt="0"/>
      <dgm:spPr/>
    </dgm:pt>
    <dgm:pt modelId="{0A49B77D-1D48-4368-B87A-72D37756D681}" type="pres">
      <dgm:prSet presAssocID="{AF775D29-B7AE-47AB-BAFA-DED0752F25A9}" presName="parentLeftMargin" presStyleLbl="node1" presStyleIdx="3" presStyleCnt="6"/>
      <dgm:spPr/>
    </dgm:pt>
    <dgm:pt modelId="{A3760FC7-5075-4BD1-AA6A-6FEF55BFB064}" type="pres">
      <dgm:prSet presAssocID="{AF775D29-B7AE-47AB-BAFA-DED0752F25A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5E3F1AF-0B91-4EA7-B995-5EF5C99752C9}" type="pres">
      <dgm:prSet presAssocID="{AF775D29-B7AE-47AB-BAFA-DED0752F25A9}" presName="negativeSpace" presStyleCnt="0"/>
      <dgm:spPr/>
    </dgm:pt>
    <dgm:pt modelId="{097293B7-341A-411F-98DA-3F15BEA14323}" type="pres">
      <dgm:prSet presAssocID="{AF775D29-B7AE-47AB-BAFA-DED0752F25A9}" presName="childText" presStyleLbl="conFgAcc1" presStyleIdx="4" presStyleCnt="6">
        <dgm:presLayoutVars>
          <dgm:bulletEnabled val="1"/>
        </dgm:presLayoutVars>
      </dgm:prSet>
      <dgm:spPr/>
    </dgm:pt>
    <dgm:pt modelId="{34E9C48A-F31B-4B5E-8242-B567BC6CF173}" type="pres">
      <dgm:prSet presAssocID="{C47346EC-3A97-4737-BAEA-CFED98E4F779}" presName="spaceBetweenRectangles" presStyleCnt="0"/>
      <dgm:spPr/>
    </dgm:pt>
    <dgm:pt modelId="{8E27999F-5FB1-4BC6-9330-BE46E2510102}" type="pres">
      <dgm:prSet presAssocID="{FDB68875-2FB9-40B6-AD99-781A1D183954}" presName="parentLin" presStyleCnt="0"/>
      <dgm:spPr/>
    </dgm:pt>
    <dgm:pt modelId="{B02DB000-A848-4EF1-A2A3-976BADBC69AB}" type="pres">
      <dgm:prSet presAssocID="{FDB68875-2FB9-40B6-AD99-781A1D183954}" presName="parentLeftMargin" presStyleLbl="node1" presStyleIdx="4" presStyleCnt="6"/>
      <dgm:spPr/>
    </dgm:pt>
    <dgm:pt modelId="{256F4071-0DBA-4990-BB4C-46C5D21931C5}" type="pres">
      <dgm:prSet presAssocID="{FDB68875-2FB9-40B6-AD99-781A1D183954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44AC1FDC-3D45-4FDD-8E13-57F32B6CFE74}" type="pres">
      <dgm:prSet presAssocID="{FDB68875-2FB9-40B6-AD99-781A1D183954}" presName="negativeSpace" presStyleCnt="0"/>
      <dgm:spPr/>
    </dgm:pt>
    <dgm:pt modelId="{F8CDD08F-1F4A-44AE-BEC4-BCC46E2BA46D}" type="pres">
      <dgm:prSet presAssocID="{FDB68875-2FB9-40B6-AD99-781A1D183954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B7605D0E-5E39-4628-931C-648959487670}" type="presOf" srcId="{FDB68875-2FB9-40B6-AD99-781A1D183954}" destId="{256F4071-0DBA-4990-BB4C-46C5D21931C5}" srcOrd="1" destOrd="0" presId="urn:microsoft.com/office/officeart/2005/8/layout/list1"/>
    <dgm:cxn modelId="{C0BFE226-E246-47D5-9726-A2FEA51C12CC}" type="presOf" srcId="{993A00AD-564F-4E11-BDC1-C35AA378D3DB}" destId="{A72FD258-090A-4C13-B19D-B4AA064B321B}" srcOrd="1" destOrd="0" presId="urn:microsoft.com/office/officeart/2005/8/layout/list1"/>
    <dgm:cxn modelId="{941C3734-6562-420B-B29B-89F9542A321E}" type="presOf" srcId="{09E7D591-23EA-4A6A-8CFF-76736760B9A5}" destId="{A9C1034E-FB51-42F0-BA21-64F39A3634E3}" srcOrd="1" destOrd="0" presId="urn:microsoft.com/office/officeart/2005/8/layout/list1"/>
    <dgm:cxn modelId="{12799137-B903-4269-8968-79B71254148D}" type="presOf" srcId="{C52E4D20-9F30-473C-9D05-0DECCC8E63B9}" destId="{EC4FEAA4-466F-4FBB-988F-B849D5CC3ED5}" srcOrd="1" destOrd="0" presId="urn:microsoft.com/office/officeart/2005/8/layout/list1"/>
    <dgm:cxn modelId="{0030125B-AF5A-453B-8540-7C98856F483F}" type="presOf" srcId="{AF775D29-B7AE-47AB-BAFA-DED0752F25A9}" destId="{A3760FC7-5075-4BD1-AA6A-6FEF55BFB064}" srcOrd="1" destOrd="0" presId="urn:microsoft.com/office/officeart/2005/8/layout/list1"/>
    <dgm:cxn modelId="{334A6544-375B-404F-B54A-A26EA2E1827D}" srcId="{68DC97E7-480F-48B8-B6F1-F6C6E8ED768B}" destId="{AF775D29-B7AE-47AB-BAFA-DED0752F25A9}" srcOrd="4" destOrd="0" parTransId="{1B2F49DD-8F38-49DA-AA10-0AC1A32B1F0D}" sibTransId="{C47346EC-3A97-4737-BAEA-CFED98E4F779}"/>
    <dgm:cxn modelId="{41D8997B-D26C-4F69-A66E-1415D4065349}" srcId="{68DC97E7-480F-48B8-B6F1-F6C6E8ED768B}" destId="{09E7D591-23EA-4A6A-8CFF-76736760B9A5}" srcOrd="3" destOrd="0" parTransId="{5C1F5FAF-DD05-47F6-AA1F-D5A3CFF150FB}" sibTransId="{B26ED0FD-3C83-43D0-B727-6C418D6B85EB}"/>
    <dgm:cxn modelId="{4DDB4084-CC64-4A32-AB92-2DB9982690DA}" type="presOf" srcId="{C52E4D20-9F30-473C-9D05-0DECCC8E63B9}" destId="{B25F6A6A-0658-49A6-8238-67AA44F16D0E}" srcOrd="0" destOrd="0" presId="urn:microsoft.com/office/officeart/2005/8/layout/list1"/>
    <dgm:cxn modelId="{E0D4AF87-7480-4F2C-A786-DF919212AC81}" srcId="{993A00AD-564F-4E11-BDC1-C35AA378D3DB}" destId="{463213A8-6DBB-4DE9-9E19-9337FD98EB71}" srcOrd="0" destOrd="0" parTransId="{CEE8D869-1475-4F74-A41D-258E93634F6B}" sibTransId="{0060D671-29B3-4C77-A0E6-684AF6AF04C6}"/>
    <dgm:cxn modelId="{5DC5568A-5C15-4F28-8125-2D79D2CE4453}" type="presOf" srcId="{993A00AD-564F-4E11-BDC1-C35AA378D3DB}" destId="{19077874-E6D3-4F2C-9F31-001628258236}" srcOrd="0" destOrd="0" presId="urn:microsoft.com/office/officeart/2005/8/layout/list1"/>
    <dgm:cxn modelId="{6A82918C-D242-42AE-8C28-3B01D83EF412}" srcId="{68DC97E7-480F-48B8-B6F1-F6C6E8ED768B}" destId="{993A00AD-564F-4E11-BDC1-C35AA378D3DB}" srcOrd="0" destOrd="0" parTransId="{4EB8377A-CE36-4AED-A724-EF0CBC08A18B}" sibTransId="{80DD1574-B4A5-47F9-A061-48B97AB87D33}"/>
    <dgm:cxn modelId="{ECD9F78E-08D6-47E0-9632-656E2938EFA6}" srcId="{68DC97E7-480F-48B8-B6F1-F6C6E8ED768B}" destId="{FDB68875-2FB9-40B6-AD99-781A1D183954}" srcOrd="5" destOrd="0" parTransId="{C6FECE8F-4E79-4C7F-9352-123130764B6E}" sibTransId="{F8550647-FF00-4F21-BA50-022D14A97CF1}"/>
    <dgm:cxn modelId="{5E549B90-5120-4644-8D1B-C024FC537191}" srcId="{68DC97E7-480F-48B8-B6F1-F6C6E8ED768B}" destId="{C52E4D20-9F30-473C-9D05-0DECCC8E63B9}" srcOrd="2" destOrd="0" parTransId="{50BB7D74-D1FF-40FB-A685-D5551CCAC814}" sibTransId="{23DFCE50-16A9-4ACE-A17F-66961DF4E1AD}"/>
    <dgm:cxn modelId="{6AB15FB4-1B86-4139-89C3-04A4C42151A2}" type="presOf" srcId="{AF775D29-B7AE-47AB-BAFA-DED0752F25A9}" destId="{0A49B77D-1D48-4368-B87A-72D37756D681}" srcOrd="0" destOrd="0" presId="urn:microsoft.com/office/officeart/2005/8/layout/list1"/>
    <dgm:cxn modelId="{9E5392BE-1CAA-4ED9-B891-C90552BC86C5}" srcId="{68DC97E7-480F-48B8-B6F1-F6C6E8ED768B}" destId="{C4242386-B604-4A36-91F0-964C485D84AC}" srcOrd="1" destOrd="0" parTransId="{612281AE-9A7B-49DC-973E-336CB2218680}" sibTransId="{47F39AE6-42F8-402A-B856-4C15290C6ED3}"/>
    <dgm:cxn modelId="{9AAAC3C0-F202-40F0-979F-36D80B182947}" type="presOf" srcId="{C4242386-B604-4A36-91F0-964C485D84AC}" destId="{39137167-8F01-4435-87BB-0777532BA9D8}" srcOrd="0" destOrd="0" presId="urn:microsoft.com/office/officeart/2005/8/layout/list1"/>
    <dgm:cxn modelId="{3FCE03CB-4697-4C50-9D53-E089C0C4F68D}" srcId="{FDB68875-2FB9-40B6-AD99-781A1D183954}" destId="{39CD3F97-C717-4647-9546-4BE136A27241}" srcOrd="0" destOrd="0" parTransId="{37B02159-B3A3-48B7-BE43-F71906C490A8}" sibTransId="{300612A1-1864-4540-8422-A1EC46A56CF8}"/>
    <dgm:cxn modelId="{ED30FDD2-9FE6-4865-973A-54FD20CDE33D}" type="presOf" srcId="{463213A8-6DBB-4DE9-9E19-9337FD98EB71}" destId="{69D8F9B3-20E0-476F-B0C1-A2AD7FDDFA5F}" srcOrd="0" destOrd="0" presId="urn:microsoft.com/office/officeart/2005/8/layout/list1"/>
    <dgm:cxn modelId="{397D76D4-0E17-4D98-B395-422420553FAF}" type="presOf" srcId="{C4242386-B604-4A36-91F0-964C485D84AC}" destId="{C43BE832-52D9-43E7-A542-68B0A3580482}" srcOrd="1" destOrd="0" presId="urn:microsoft.com/office/officeart/2005/8/layout/list1"/>
    <dgm:cxn modelId="{325C49D5-B721-4530-9572-16224A474167}" type="presOf" srcId="{39CD3F97-C717-4647-9546-4BE136A27241}" destId="{F8CDD08F-1F4A-44AE-BEC4-BCC46E2BA46D}" srcOrd="0" destOrd="0" presId="urn:microsoft.com/office/officeart/2005/8/layout/list1"/>
    <dgm:cxn modelId="{5E5525F0-9A87-4ED3-836D-9CED7B349BCD}" type="presOf" srcId="{FDB68875-2FB9-40B6-AD99-781A1D183954}" destId="{B02DB000-A848-4EF1-A2A3-976BADBC69AB}" srcOrd="0" destOrd="0" presId="urn:microsoft.com/office/officeart/2005/8/layout/list1"/>
    <dgm:cxn modelId="{69856EF1-049B-4E44-A806-4C86D455253F}" type="presOf" srcId="{09E7D591-23EA-4A6A-8CFF-76736760B9A5}" destId="{D70AA93D-6411-43D0-AEF7-B3D23202EDE2}" srcOrd="0" destOrd="0" presId="urn:microsoft.com/office/officeart/2005/8/layout/list1"/>
    <dgm:cxn modelId="{142865F6-FAB9-4DD6-A390-A2715A0A5A68}" type="presOf" srcId="{68DC97E7-480F-48B8-B6F1-F6C6E8ED768B}" destId="{53F8DF5B-6786-419D-A548-B407122721B0}" srcOrd="0" destOrd="0" presId="urn:microsoft.com/office/officeart/2005/8/layout/list1"/>
    <dgm:cxn modelId="{203E53EB-BAB2-42EC-8338-9B9C090BFA24}" type="presParOf" srcId="{53F8DF5B-6786-419D-A548-B407122721B0}" destId="{4A34C08B-06BD-40A9-A0A7-9E0DA1E1FD7E}" srcOrd="0" destOrd="0" presId="urn:microsoft.com/office/officeart/2005/8/layout/list1"/>
    <dgm:cxn modelId="{F08FD185-DF7C-44D4-8A8A-98E61CAAF537}" type="presParOf" srcId="{4A34C08B-06BD-40A9-A0A7-9E0DA1E1FD7E}" destId="{19077874-E6D3-4F2C-9F31-001628258236}" srcOrd="0" destOrd="0" presId="urn:microsoft.com/office/officeart/2005/8/layout/list1"/>
    <dgm:cxn modelId="{D837B78D-7260-4B3B-94FD-07E2FDD262B3}" type="presParOf" srcId="{4A34C08B-06BD-40A9-A0A7-9E0DA1E1FD7E}" destId="{A72FD258-090A-4C13-B19D-B4AA064B321B}" srcOrd="1" destOrd="0" presId="urn:microsoft.com/office/officeart/2005/8/layout/list1"/>
    <dgm:cxn modelId="{818E9025-BCBB-4050-A15E-420A601FD1A2}" type="presParOf" srcId="{53F8DF5B-6786-419D-A548-B407122721B0}" destId="{7B2A02D9-D46E-4BAD-AC04-CF1D86FF0C6A}" srcOrd="1" destOrd="0" presId="urn:microsoft.com/office/officeart/2005/8/layout/list1"/>
    <dgm:cxn modelId="{70C17030-0C98-4CB7-9C45-144879E11300}" type="presParOf" srcId="{53F8DF5B-6786-419D-A548-B407122721B0}" destId="{69D8F9B3-20E0-476F-B0C1-A2AD7FDDFA5F}" srcOrd="2" destOrd="0" presId="urn:microsoft.com/office/officeart/2005/8/layout/list1"/>
    <dgm:cxn modelId="{FF8175D9-4A5E-428D-9906-CE16235BDC50}" type="presParOf" srcId="{53F8DF5B-6786-419D-A548-B407122721B0}" destId="{C303148C-9929-40BE-BBBF-4F3C07416F0D}" srcOrd="3" destOrd="0" presId="urn:microsoft.com/office/officeart/2005/8/layout/list1"/>
    <dgm:cxn modelId="{19FED7E7-63D5-4AC8-A383-DC63E29F108A}" type="presParOf" srcId="{53F8DF5B-6786-419D-A548-B407122721B0}" destId="{C0999798-EFAF-4F60-ABFA-96188D33177B}" srcOrd="4" destOrd="0" presId="urn:microsoft.com/office/officeart/2005/8/layout/list1"/>
    <dgm:cxn modelId="{7850397F-5F6C-4862-BE92-77A1ED9FBDEF}" type="presParOf" srcId="{C0999798-EFAF-4F60-ABFA-96188D33177B}" destId="{39137167-8F01-4435-87BB-0777532BA9D8}" srcOrd="0" destOrd="0" presId="urn:microsoft.com/office/officeart/2005/8/layout/list1"/>
    <dgm:cxn modelId="{0C781DAB-22FD-4329-8F3D-EDA874D23ED8}" type="presParOf" srcId="{C0999798-EFAF-4F60-ABFA-96188D33177B}" destId="{C43BE832-52D9-43E7-A542-68B0A3580482}" srcOrd="1" destOrd="0" presId="urn:microsoft.com/office/officeart/2005/8/layout/list1"/>
    <dgm:cxn modelId="{20C58C73-4829-4EA3-A788-85F6F5B4090D}" type="presParOf" srcId="{53F8DF5B-6786-419D-A548-B407122721B0}" destId="{8D378A11-E72E-4D64-A7A8-CFC6C8B05F6C}" srcOrd="5" destOrd="0" presId="urn:microsoft.com/office/officeart/2005/8/layout/list1"/>
    <dgm:cxn modelId="{AC587E48-5C46-4046-8CCD-F5952AD1D1C2}" type="presParOf" srcId="{53F8DF5B-6786-419D-A548-B407122721B0}" destId="{C60280D0-2504-4DD6-8382-D57A7DA16ACC}" srcOrd="6" destOrd="0" presId="urn:microsoft.com/office/officeart/2005/8/layout/list1"/>
    <dgm:cxn modelId="{DC990B10-19AE-4C14-935C-B41D0F318567}" type="presParOf" srcId="{53F8DF5B-6786-419D-A548-B407122721B0}" destId="{1B99CF70-362A-4980-96D6-305D1367D4CE}" srcOrd="7" destOrd="0" presId="urn:microsoft.com/office/officeart/2005/8/layout/list1"/>
    <dgm:cxn modelId="{BD53BE11-D796-4F71-8BD5-F2C8C18610C7}" type="presParOf" srcId="{53F8DF5B-6786-419D-A548-B407122721B0}" destId="{89E02FE3-61F7-4DE9-9192-64601EBEB39B}" srcOrd="8" destOrd="0" presId="urn:microsoft.com/office/officeart/2005/8/layout/list1"/>
    <dgm:cxn modelId="{A403A42D-EB9A-442F-A435-6E672893A2B8}" type="presParOf" srcId="{89E02FE3-61F7-4DE9-9192-64601EBEB39B}" destId="{B25F6A6A-0658-49A6-8238-67AA44F16D0E}" srcOrd="0" destOrd="0" presId="urn:microsoft.com/office/officeart/2005/8/layout/list1"/>
    <dgm:cxn modelId="{A855A08C-FC5A-48FC-80E3-8A91A4EF7D88}" type="presParOf" srcId="{89E02FE3-61F7-4DE9-9192-64601EBEB39B}" destId="{EC4FEAA4-466F-4FBB-988F-B849D5CC3ED5}" srcOrd="1" destOrd="0" presId="urn:microsoft.com/office/officeart/2005/8/layout/list1"/>
    <dgm:cxn modelId="{7B748C86-56B5-49D2-A720-FEEC0C64AE57}" type="presParOf" srcId="{53F8DF5B-6786-419D-A548-B407122721B0}" destId="{AB57088C-8941-4C51-90C6-64D1120FD9C5}" srcOrd="9" destOrd="0" presId="urn:microsoft.com/office/officeart/2005/8/layout/list1"/>
    <dgm:cxn modelId="{B7DA51CB-4A4F-4E54-8F42-1D94590A5E6F}" type="presParOf" srcId="{53F8DF5B-6786-419D-A548-B407122721B0}" destId="{45578D96-658C-4C17-8196-68A7B25F91A6}" srcOrd="10" destOrd="0" presId="urn:microsoft.com/office/officeart/2005/8/layout/list1"/>
    <dgm:cxn modelId="{F2B03F71-2488-45D9-BDA9-D285869B4BC7}" type="presParOf" srcId="{53F8DF5B-6786-419D-A548-B407122721B0}" destId="{F5AFC1CB-847D-47F5-B791-4F031D71CD58}" srcOrd="11" destOrd="0" presId="urn:microsoft.com/office/officeart/2005/8/layout/list1"/>
    <dgm:cxn modelId="{BB53AD18-D8B8-4C74-A38F-DFD20BC145D9}" type="presParOf" srcId="{53F8DF5B-6786-419D-A548-B407122721B0}" destId="{B9D9531D-5239-417E-AC16-D9F1319ADEB4}" srcOrd="12" destOrd="0" presId="urn:microsoft.com/office/officeart/2005/8/layout/list1"/>
    <dgm:cxn modelId="{B92A0D7D-B772-4F04-9AB1-ABF3F0660D5F}" type="presParOf" srcId="{B9D9531D-5239-417E-AC16-D9F1319ADEB4}" destId="{D70AA93D-6411-43D0-AEF7-B3D23202EDE2}" srcOrd="0" destOrd="0" presId="urn:microsoft.com/office/officeart/2005/8/layout/list1"/>
    <dgm:cxn modelId="{4C01C03B-183F-4D3D-8B27-0502CD8FD66A}" type="presParOf" srcId="{B9D9531D-5239-417E-AC16-D9F1319ADEB4}" destId="{A9C1034E-FB51-42F0-BA21-64F39A3634E3}" srcOrd="1" destOrd="0" presId="urn:microsoft.com/office/officeart/2005/8/layout/list1"/>
    <dgm:cxn modelId="{116F9B61-6E33-4BDA-9651-A722859B7A7E}" type="presParOf" srcId="{53F8DF5B-6786-419D-A548-B407122721B0}" destId="{51DC10F4-AD41-4945-AE04-147BD92B92AF}" srcOrd="13" destOrd="0" presId="urn:microsoft.com/office/officeart/2005/8/layout/list1"/>
    <dgm:cxn modelId="{D6CCA306-B289-477C-A95D-E658B1346251}" type="presParOf" srcId="{53F8DF5B-6786-419D-A548-B407122721B0}" destId="{143DADFE-4500-4B28-B399-021413E60257}" srcOrd="14" destOrd="0" presId="urn:microsoft.com/office/officeart/2005/8/layout/list1"/>
    <dgm:cxn modelId="{4C10AF1B-18FE-423D-89EA-678D41F66235}" type="presParOf" srcId="{53F8DF5B-6786-419D-A548-B407122721B0}" destId="{85B682F2-3968-43C2-B28C-8A623A2F698A}" srcOrd="15" destOrd="0" presId="urn:microsoft.com/office/officeart/2005/8/layout/list1"/>
    <dgm:cxn modelId="{CDC5415D-E69D-4DB9-8792-B92B936E0E47}" type="presParOf" srcId="{53F8DF5B-6786-419D-A548-B407122721B0}" destId="{61E60F97-44F7-42FE-B78E-5CC8849C40C2}" srcOrd="16" destOrd="0" presId="urn:microsoft.com/office/officeart/2005/8/layout/list1"/>
    <dgm:cxn modelId="{E93E3F1C-8B5A-440A-A909-D8E573B609F5}" type="presParOf" srcId="{61E60F97-44F7-42FE-B78E-5CC8849C40C2}" destId="{0A49B77D-1D48-4368-B87A-72D37756D681}" srcOrd="0" destOrd="0" presId="urn:microsoft.com/office/officeart/2005/8/layout/list1"/>
    <dgm:cxn modelId="{8F0EC720-5672-494E-A75B-5952A3BDBFC8}" type="presParOf" srcId="{61E60F97-44F7-42FE-B78E-5CC8849C40C2}" destId="{A3760FC7-5075-4BD1-AA6A-6FEF55BFB064}" srcOrd="1" destOrd="0" presId="urn:microsoft.com/office/officeart/2005/8/layout/list1"/>
    <dgm:cxn modelId="{E1D3DF5A-F9DC-42F7-81A6-AB84BB5D4D1A}" type="presParOf" srcId="{53F8DF5B-6786-419D-A548-B407122721B0}" destId="{35E3F1AF-0B91-4EA7-B995-5EF5C99752C9}" srcOrd="17" destOrd="0" presId="urn:microsoft.com/office/officeart/2005/8/layout/list1"/>
    <dgm:cxn modelId="{360FB581-BBD5-4613-97EA-AF6EB44C8AA6}" type="presParOf" srcId="{53F8DF5B-6786-419D-A548-B407122721B0}" destId="{097293B7-341A-411F-98DA-3F15BEA14323}" srcOrd="18" destOrd="0" presId="urn:microsoft.com/office/officeart/2005/8/layout/list1"/>
    <dgm:cxn modelId="{CE84A3D7-E1D9-4BAD-958B-C49C552DAEBF}" type="presParOf" srcId="{53F8DF5B-6786-419D-A548-B407122721B0}" destId="{34E9C48A-F31B-4B5E-8242-B567BC6CF173}" srcOrd="19" destOrd="0" presId="urn:microsoft.com/office/officeart/2005/8/layout/list1"/>
    <dgm:cxn modelId="{69590FBF-F773-4502-B91A-B66CDF093087}" type="presParOf" srcId="{53F8DF5B-6786-419D-A548-B407122721B0}" destId="{8E27999F-5FB1-4BC6-9330-BE46E2510102}" srcOrd="20" destOrd="0" presId="urn:microsoft.com/office/officeart/2005/8/layout/list1"/>
    <dgm:cxn modelId="{255387A0-D6F2-4BC5-9271-5E0F1A985BFC}" type="presParOf" srcId="{8E27999F-5FB1-4BC6-9330-BE46E2510102}" destId="{B02DB000-A848-4EF1-A2A3-976BADBC69AB}" srcOrd="0" destOrd="0" presId="urn:microsoft.com/office/officeart/2005/8/layout/list1"/>
    <dgm:cxn modelId="{3DE68042-2E63-4861-A57E-E8CF0790D217}" type="presParOf" srcId="{8E27999F-5FB1-4BC6-9330-BE46E2510102}" destId="{256F4071-0DBA-4990-BB4C-46C5D21931C5}" srcOrd="1" destOrd="0" presId="urn:microsoft.com/office/officeart/2005/8/layout/list1"/>
    <dgm:cxn modelId="{524701F1-4A36-4AC5-963C-9DEF07C7F4E9}" type="presParOf" srcId="{53F8DF5B-6786-419D-A548-B407122721B0}" destId="{44AC1FDC-3D45-4FDD-8E13-57F32B6CFE74}" srcOrd="21" destOrd="0" presId="urn:microsoft.com/office/officeart/2005/8/layout/list1"/>
    <dgm:cxn modelId="{02AE3345-BBF7-4888-921C-3B2108BDC46D}" type="presParOf" srcId="{53F8DF5B-6786-419D-A548-B407122721B0}" destId="{F8CDD08F-1F4A-44AE-BEC4-BCC46E2BA46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51A428-264A-4CA3-8B5E-B653EB4139A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742DF7-BC27-45C1-99D0-1051FFB983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Test optional – to send or not to send?</a:t>
          </a:r>
        </a:p>
      </dgm:t>
    </dgm:pt>
    <dgm:pt modelId="{5FC010B6-C824-4E4B-A19B-C74FD39AB88E}" type="parTrans" cxnId="{D26FBF3E-65ED-44C9-AFF0-4A5A8183AC07}">
      <dgm:prSet/>
      <dgm:spPr/>
      <dgm:t>
        <a:bodyPr/>
        <a:lstStyle/>
        <a:p>
          <a:endParaRPr lang="en-US"/>
        </a:p>
      </dgm:t>
    </dgm:pt>
    <dgm:pt modelId="{35D44AF5-86D8-4FE1-8FFC-CF7F929057B5}" type="sibTrans" cxnId="{D26FBF3E-65ED-44C9-AFF0-4A5A8183AC07}">
      <dgm:prSet/>
      <dgm:spPr/>
      <dgm:t>
        <a:bodyPr/>
        <a:lstStyle/>
        <a:p>
          <a:endParaRPr lang="en-US"/>
        </a:p>
      </dgm:t>
    </dgm:pt>
    <dgm:pt modelId="{D53DADF6-A7D0-4CE3-A5C4-88ECF8E475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SAT – all digital starting with March 9</a:t>
          </a:r>
          <a:r>
            <a:rPr lang="en-US" baseline="30000" dirty="0"/>
            <a:t>th</a:t>
          </a:r>
          <a:r>
            <a:rPr lang="en-US" dirty="0"/>
            <a:t> administration</a:t>
          </a:r>
        </a:p>
      </dgm:t>
    </dgm:pt>
    <dgm:pt modelId="{5BDB1B26-57CD-4D6C-ADA8-DE504CE76580}" type="parTrans" cxnId="{DED8E385-A2AA-4A98-8021-9BDD97AB98AE}">
      <dgm:prSet/>
      <dgm:spPr/>
      <dgm:t>
        <a:bodyPr/>
        <a:lstStyle/>
        <a:p>
          <a:endParaRPr lang="en-US"/>
        </a:p>
      </dgm:t>
    </dgm:pt>
    <dgm:pt modelId="{F68C6CAA-C2EC-4CE3-B356-8FFE9DF876DF}" type="sibTrans" cxnId="{DED8E385-A2AA-4A98-8021-9BDD97AB98AE}">
      <dgm:prSet/>
      <dgm:spPr/>
      <dgm:t>
        <a:bodyPr/>
        <a:lstStyle/>
        <a:p>
          <a:endParaRPr lang="en-US"/>
        </a:p>
      </dgm:t>
    </dgm:pt>
    <dgm:pt modelId="{0AE76983-2EEF-4B13-A173-DF2AE1EE9B03}" type="pres">
      <dgm:prSet presAssocID="{2B51A428-264A-4CA3-8B5E-B653EB4139A5}" presName="root" presStyleCnt="0">
        <dgm:presLayoutVars>
          <dgm:dir/>
          <dgm:resizeHandles val="exact"/>
        </dgm:presLayoutVars>
      </dgm:prSet>
      <dgm:spPr/>
    </dgm:pt>
    <dgm:pt modelId="{C0209021-B787-40E0-B51C-2122DFC2F238}" type="pres">
      <dgm:prSet presAssocID="{4E742DF7-BC27-45C1-99D0-1051FFB983D8}" presName="compNode" presStyleCnt="0"/>
      <dgm:spPr/>
    </dgm:pt>
    <dgm:pt modelId="{7B383488-0571-435D-A393-A5CB4519471B}" type="pres">
      <dgm:prSet presAssocID="{4E742DF7-BC27-45C1-99D0-1051FFB983D8}" presName="bgRect" presStyleLbl="bgShp" presStyleIdx="0" presStyleCnt="2"/>
      <dgm:spPr/>
    </dgm:pt>
    <dgm:pt modelId="{4A3A6512-D1FB-4F5E-8D02-BB26FFA1A2C5}" type="pres">
      <dgm:prSet presAssocID="{4E742DF7-BC27-45C1-99D0-1051FFB983D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AC939AA7-67C3-4658-90B6-79BA60EF9C5D}" type="pres">
      <dgm:prSet presAssocID="{4E742DF7-BC27-45C1-99D0-1051FFB983D8}" presName="spaceRect" presStyleCnt="0"/>
      <dgm:spPr/>
    </dgm:pt>
    <dgm:pt modelId="{5551AF7E-50B8-4408-994B-E91EE42A3932}" type="pres">
      <dgm:prSet presAssocID="{4E742DF7-BC27-45C1-99D0-1051FFB983D8}" presName="parTx" presStyleLbl="revTx" presStyleIdx="0" presStyleCnt="2">
        <dgm:presLayoutVars>
          <dgm:chMax val="0"/>
          <dgm:chPref val="0"/>
        </dgm:presLayoutVars>
      </dgm:prSet>
      <dgm:spPr/>
    </dgm:pt>
    <dgm:pt modelId="{9E7BCE8A-8E09-4243-8A1E-EA8E0BD4B5D0}" type="pres">
      <dgm:prSet presAssocID="{35D44AF5-86D8-4FE1-8FFC-CF7F929057B5}" presName="sibTrans" presStyleCnt="0"/>
      <dgm:spPr/>
    </dgm:pt>
    <dgm:pt modelId="{9A322096-DFF9-4534-B8A0-2E7F31EC0C11}" type="pres">
      <dgm:prSet presAssocID="{D53DADF6-A7D0-4CE3-A5C4-88ECF8E4756C}" presName="compNode" presStyleCnt="0"/>
      <dgm:spPr/>
    </dgm:pt>
    <dgm:pt modelId="{D1305246-C5AB-499B-AD1E-42129989470E}" type="pres">
      <dgm:prSet presAssocID="{D53DADF6-A7D0-4CE3-A5C4-88ECF8E4756C}" presName="bgRect" presStyleLbl="bgShp" presStyleIdx="1" presStyleCnt="2"/>
      <dgm:spPr/>
    </dgm:pt>
    <dgm:pt modelId="{E2DA7444-2985-4AD9-816F-2D76F8F62EFE}" type="pres">
      <dgm:prSet presAssocID="{D53DADF6-A7D0-4CE3-A5C4-88ECF8E4756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CC0D6DE3-DE2A-4930-B41C-1ACBDC2E774F}" type="pres">
      <dgm:prSet presAssocID="{D53DADF6-A7D0-4CE3-A5C4-88ECF8E4756C}" presName="spaceRect" presStyleCnt="0"/>
      <dgm:spPr/>
    </dgm:pt>
    <dgm:pt modelId="{E105E25B-C93C-474B-A6DC-79C54DDC220D}" type="pres">
      <dgm:prSet presAssocID="{D53DADF6-A7D0-4CE3-A5C4-88ECF8E4756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2558829-E5EC-43AD-9F18-1AD319D369C7}" type="presOf" srcId="{2B51A428-264A-4CA3-8B5E-B653EB4139A5}" destId="{0AE76983-2EEF-4B13-A173-DF2AE1EE9B03}" srcOrd="0" destOrd="0" presId="urn:microsoft.com/office/officeart/2018/2/layout/IconVerticalSolidList"/>
    <dgm:cxn modelId="{CE8DB32F-E31D-4FE6-8401-96B3ED6C07AB}" type="presOf" srcId="{4E742DF7-BC27-45C1-99D0-1051FFB983D8}" destId="{5551AF7E-50B8-4408-994B-E91EE42A3932}" srcOrd="0" destOrd="0" presId="urn:microsoft.com/office/officeart/2018/2/layout/IconVerticalSolidList"/>
    <dgm:cxn modelId="{09961838-6879-4514-8F95-3FA797FFFE41}" type="presOf" srcId="{D53DADF6-A7D0-4CE3-A5C4-88ECF8E4756C}" destId="{E105E25B-C93C-474B-A6DC-79C54DDC220D}" srcOrd="0" destOrd="0" presId="urn:microsoft.com/office/officeart/2018/2/layout/IconVerticalSolidList"/>
    <dgm:cxn modelId="{D26FBF3E-65ED-44C9-AFF0-4A5A8183AC07}" srcId="{2B51A428-264A-4CA3-8B5E-B653EB4139A5}" destId="{4E742DF7-BC27-45C1-99D0-1051FFB983D8}" srcOrd="0" destOrd="0" parTransId="{5FC010B6-C824-4E4B-A19B-C74FD39AB88E}" sibTransId="{35D44AF5-86D8-4FE1-8FFC-CF7F929057B5}"/>
    <dgm:cxn modelId="{DED8E385-A2AA-4A98-8021-9BDD97AB98AE}" srcId="{2B51A428-264A-4CA3-8B5E-B653EB4139A5}" destId="{D53DADF6-A7D0-4CE3-A5C4-88ECF8E4756C}" srcOrd="1" destOrd="0" parTransId="{5BDB1B26-57CD-4D6C-ADA8-DE504CE76580}" sibTransId="{F68C6CAA-C2EC-4CE3-B356-8FFE9DF876DF}"/>
    <dgm:cxn modelId="{2844BC92-D890-4810-A044-9AC645F23B46}" type="presParOf" srcId="{0AE76983-2EEF-4B13-A173-DF2AE1EE9B03}" destId="{C0209021-B787-40E0-B51C-2122DFC2F238}" srcOrd="0" destOrd="0" presId="urn:microsoft.com/office/officeart/2018/2/layout/IconVerticalSolidList"/>
    <dgm:cxn modelId="{2B0D906F-63EB-429B-8C46-2B033A613967}" type="presParOf" srcId="{C0209021-B787-40E0-B51C-2122DFC2F238}" destId="{7B383488-0571-435D-A393-A5CB4519471B}" srcOrd="0" destOrd="0" presId="urn:microsoft.com/office/officeart/2018/2/layout/IconVerticalSolidList"/>
    <dgm:cxn modelId="{C41B313F-3C6A-4F2C-8892-19347F780403}" type="presParOf" srcId="{C0209021-B787-40E0-B51C-2122DFC2F238}" destId="{4A3A6512-D1FB-4F5E-8D02-BB26FFA1A2C5}" srcOrd="1" destOrd="0" presId="urn:microsoft.com/office/officeart/2018/2/layout/IconVerticalSolidList"/>
    <dgm:cxn modelId="{70FF8CA5-BFF7-4C88-8697-3822F923C6A3}" type="presParOf" srcId="{C0209021-B787-40E0-B51C-2122DFC2F238}" destId="{AC939AA7-67C3-4658-90B6-79BA60EF9C5D}" srcOrd="2" destOrd="0" presId="urn:microsoft.com/office/officeart/2018/2/layout/IconVerticalSolidList"/>
    <dgm:cxn modelId="{78141D91-2CBE-47FB-8488-3FD78B1AD88D}" type="presParOf" srcId="{C0209021-B787-40E0-B51C-2122DFC2F238}" destId="{5551AF7E-50B8-4408-994B-E91EE42A3932}" srcOrd="3" destOrd="0" presId="urn:microsoft.com/office/officeart/2018/2/layout/IconVerticalSolidList"/>
    <dgm:cxn modelId="{6E4B4D0E-8067-427A-B834-4D8AA9004E9B}" type="presParOf" srcId="{0AE76983-2EEF-4B13-A173-DF2AE1EE9B03}" destId="{9E7BCE8A-8E09-4243-8A1E-EA8E0BD4B5D0}" srcOrd="1" destOrd="0" presId="urn:microsoft.com/office/officeart/2018/2/layout/IconVerticalSolidList"/>
    <dgm:cxn modelId="{13ADB774-450B-4D66-ABB7-302AA14C8984}" type="presParOf" srcId="{0AE76983-2EEF-4B13-A173-DF2AE1EE9B03}" destId="{9A322096-DFF9-4534-B8A0-2E7F31EC0C11}" srcOrd="2" destOrd="0" presId="urn:microsoft.com/office/officeart/2018/2/layout/IconVerticalSolidList"/>
    <dgm:cxn modelId="{1942E125-9486-4859-BF18-3DE82BF41FAB}" type="presParOf" srcId="{9A322096-DFF9-4534-B8A0-2E7F31EC0C11}" destId="{D1305246-C5AB-499B-AD1E-42129989470E}" srcOrd="0" destOrd="0" presId="urn:microsoft.com/office/officeart/2018/2/layout/IconVerticalSolidList"/>
    <dgm:cxn modelId="{CD2B0A68-B791-4709-BDE7-70ABBE679FEA}" type="presParOf" srcId="{9A322096-DFF9-4534-B8A0-2E7F31EC0C11}" destId="{E2DA7444-2985-4AD9-816F-2D76F8F62EFE}" srcOrd="1" destOrd="0" presId="urn:microsoft.com/office/officeart/2018/2/layout/IconVerticalSolidList"/>
    <dgm:cxn modelId="{1FF054C6-D062-41BC-9129-884E4E6DFCA1}" type="presParOf" srcId="{9A322096-DFF9-4534-B8A0-2E7F31EC0C11}" destId="{CC0D6DE3-DE2A-4930-B41C-1ACBDC2E774F}" srcOrd="2" destOrd="0" presId="urn:microsoft.com/office/officeart/2018/2/layout/IconVerticalSolidList"/>
    <dgm:cxn modelId="{01952ABB-3AE4-40A3-B570-879A1ECEB816}" type="presParOf" srcId="{9A322096-DFF9-4534-B8A0-2E7F31EC0C11}" destId="{E105E25B-C93C-474B-A6DC-79C54DDC22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52EAD-7820-403C-9D3A-C45D271FC300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C76158C-B723-4D75-898C-C5B75CD88ABF}">
      <dgm:prSet/>
      <dgm:spPr/>
      <dgm:t>
        <a:bodyPr/>
        <a:lstStyle/>
        <a:p>
          <a:r>
            <a:rPr lang="en-US" u="sng"/>
            <a:t>Tina Luey</a:t>
          </a:r>
          <a:r>
            <a:rPr lang="en-US"/>
            <a:t> - Penn State University </a:t>
          </a:r>
        </a:p>
      </dgm:t>
    </dgm:pt>
    <dgm:pt modelId="{1A540D89-0C4B-4616-8DBE-140FD6FDA182}" type="parTrans" cxnId="{BB69092C-D5F0-43A9-A5A9-4FB7C2855953}">
      <dgm:prSet/>
      <dgm:spPr/>
      <dgm:t>
        <a:bodyPr/>
        <a:lstStyle/>
        <a:p>
          <a:endParaRPr lang="en-US"/>
        </a:p>
      </dgm:t>
    </dgm:pt>
    <dgm:pt modelId="{D6598E68-0F1E-4724-8747-1145C84F8B6A}" type="sibTrans" cxnId="{BB69092C-D5F0-43A9-A5A9-4FB7C2855953}">
      <dgm:prSet/>
      <dgm:spPr/>
      <dgm:t>
        <a:bodyPr/>
        <a:lstStyle/>
        <a:p>
          <a:endParaRPr lang="en-US"/>
        </a:p>
      </dgm:t>
    </dgm:pt>
    <dgm:pt modelId="{634FAC6E-030C-4F16-B934-71B0F8F4FB7C}">
      <dgm:prSet/>
      <dgm:spPr/>
      <dgm:t>
        <a:bodyPr/>
        <a:lstStyle/>
        <a:p>
          <a:r>
            <a:rPr lang="en-US" u="sng"/>
            <a:t>Paige Miller</a:t>
          </a:r>
          <a:r>
            <a:rPr lang="en-US"/>
            <a:t> - Ursinus College</a:t>
          </a:r>
        </a:p>
      </dgm:t>
    </dgm:pt>
    <dgm:pt modelId="{053BE24D-8931-4085-9A92-3270D2AE9C97}" type="parTrans" cxnId="{82924DF0-8281-4611-A005-18F0B6E9D7AA}">
      <dgm:prSet/>
      <dgm:spPr/>
      <dgm:t>
        <a:bodyPr/>
        <a:lstStyle/>
        <a:p>
          <a:endParaRPr lang="en-US"/>
        </a:p>
      </dgm:t>
    </dgm:pt>
    <dgm:pt modelId="{4E03234B-F0D6-4D1E-83AF-8A7F986D539D}" type="sibTrans" cxnId="{82924DF0-8281-4611-A005-18F0B6E9D7AA}">
      <dgm:prSet/>
      <dgm:spPr/>
      <dgm:t>
        <a:bodyPr/>
        <a:lstStyle/>
        <a:p>
          <a:endParaRPr lang="en-US"/>
        </a:p>
      </dgm:t>
    </dgm:pt>
    <dgm:pt modelId="{38EB4EC6-05F8-4695-892E-8EC533C529F9}">
      <dgm:prSet/>
      <dgm:spPr/>
      <dgm:t>
        <a:bodyPr/>
        <a:lstStyle/>
        <a:p>
          <a:pPr algn="ctr"/>
          <a:r>
            <a:rPr lang="en-US" u="sng" dirty="0"/>
            <a:t>Genaro Robles</a:t>
          </a:r>
          <a:r>
            <a:rPr lang="en-US" u="none" dirty="0"/>
            <a:t> </a:t>
          </a:r>
          <a:r>
            <a:rPr lang="en-US" dirty="0"/>
            <a:t>- Kutztown University </a:t>
          </a:r>
        </a:p>
      </dgm:t>
    </dgm:pt>
    <dgm:pt modelId="{BA3C37BF-B226-4836-ADB5-E1038BEB67A3}" type="parTrans" cxnId="{39D4399A-681B-451D-834E-0FCDB8A621B8}">
      <dgm:prSet/>
      <dgm:spPr/>
      <dgm:t>
        <a:bodyPr/>
        <a:lstStyle/>
        <a:p>
          <a:endParaRPr lang="en-US"/>
        </a:p>
      </dgm:t>
    </dgm:pt>
    <dgm:pt modelId="{680EB58E-A7DF-4F74-83A6-B8AABF3885C2}" type="sibTrans" cxnId="{39D4399A-681B-451D-834E-0FCDB8A621B8}">
      <dgm:prSet/>
      <dgm:spPr/>
      <dgm:t>
        <a:bodyPr/>
        <a:lstStyle/>
        <a:p>
          <a:endParaRPr lang="en-US"/>
        </a:p>
      </dgm:t>
    </dgm:pt>
    <dgm:pt modelId="{B7EDCD51-6589-41E3-9B55-90FAC59BF1EA}">
      <dgm:prSet/>
      <dgm:spPr/>
      <dgm:t>
        <a:bodyPr/>
        <a:lstStyle/>
        <a:p>
          <a:r>
            <a:rPr lang="en-US" u="sng"/>
            <a:t>Leah Cobette</a:t>
          </a:r>
          <a:r>
            <a:rPr lang="en-US"/>
            <a:t> - Bucks County Community College</a:t>
          </a:r>
        </a:p>
      </dgm:t>
    </dgm:pt>
    <dgm:pt modelId="{A52BA6EF-F49E-4AAF-BEEA-CB4736C15674}" type="parTrans" cxnId="{F0E9203C-820D-4A36-AB66-C8DC0FDA8D06}">
      <dgm:prSet/>
      <dgm:spPr/>
      <dgm:t>
        <a:bodyPr/>
        <a:lstStyle/>
        <a:p>
          <a:endParaRPr lang="en-US"/>
        </a:p>
      </dgm:t>
    </dgm:pt>
    <dgm:pt modelId="{BA773FAC-5F86-43B1-A1C6-BBEC216DB109}" type="sibTrans" cxnId="{F0E9203C-820D-4A36-AB66-C8DC0FDA8D06}">
      <dgm:prSet/>
      <dgm:spPr/>
      <dgm:t>
        <a:bodyPr/>
        <a:lstStyle/>
        <a:p>
          <a:endParaRPr lang="en-US"/>
        </a:p>
      </dgm:t>
    </dgm:pt>
    <dgm:pt modelId="{56A50D8E-958D-4840-BC7B-26101F02528C}" type="pres">
      <dgm:prSet presAssocID="{C6552EAD-7820-403C-9D3A-C45D271FC300}" presName="matrix" presStyleCnt="0">
        <dgm:presLayoutVars>
          <dgm:chMax val="1"/>
          <dgm:dir/>
          <dgm:resizeHandles val="exact"/>
        </dgm:presLayoutVars>
      </dgm:prSet>
      <dgm:spPr/>
    </dgm:pt>
    <dgm:pt modelId="{76C93C0C-4A9C-444C-89F1-080F8E6F9273}" type="pres">
      <dgm:prSet presAssocID="{C6552EAD-7820-403C-9D3A-C45D271FC300}" presName="diamond" presStyleLbl="bgShp" presStyleIdx="0" presStyleCnt="1"/>
      <dgm:spPr/>
    </dgm:pt>
    <dgm:pt modelId="{895A1054-4B51-4046-9FF2-6A36A6C5DC1D}" type="pres">
      <dgm:prSet presAssocID="{C6552EAD-7820-403C-9D3A-C45D271FC30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502A0A8-89B3-43B6-AC52-561697356CFE}" type="pres">
      <dgm:prSet presAssocID="{C6552EAD-7820-403C-9D3A-C45D271FC30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9087D2A-6E9D-4341-8B38-CF70C425DE79}" type="pres">
      <dgm:prSet presAssocID="{C6552EAD-7820-403C-9D3A-C45D271FC300}" presName="quad3" presStyleLbl="node1" presStyleIdx="2" presStyleCnt="4" custLinFactNeighborX="-760" custLinFactNeighborY="2571">
        <dgm:presLayoutVars>
          <dgm:chMax val="0"/>
          <dgm:chPref val="0"/>
          <dgm:bulletEnabled val="1"/>
        </dgm:presLayoutVars>
      </dgm:prSet>
      <dgm:spPr/>
    </dgm:pt>
    <dgm:pt modelId="{9E6841D5-4675-4071-B0BA-D118B0D3F15B}" type="pres">
      <dgm:prSet presAssocID="{C6552EAD-7820-403C-9D3A-C45D271FC30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3ACA30A-AAEA-4D7F-B814-FF45F492473A}" type="presOf" srcId="{1C76158C-B723-4D75-898C-C5B75CD88ABF}" destId="{895A1054-4B51-4046-9FF2-6A36A6C5DC1D}" srcOrd="0" destOrd="0" presId="urn:microsoft.com/office/officeart/2005/8/layout/matrix3"/>
    <dgm:cxn modelId="{BB69092C-D5F0-43A9-A5A9-4FB7C2855953}" srcId="{C6552EAD-7820-403C-9D3A-C45D271FC300}" destId="{1C76158C-B723-4D75-898C-C5B75CD88ABF}" srcOrd="0" destOrd="0" parTransId="{1A540D89-0C4B-4616-8DBE-140FD6FDA182}" sibTransId="{D6598E68-0F1E-4724-8747-1145C84F8B6A}"/>
    <dgm:cxn modelId="{50D14E30-B250-49BB-AF97-9ED1F6F18784}" type="presOf" srcId="{C6552EAD-7820-403C-9D3A-C45D271FC300}" destId="{56A50D8E-958D-4840-BC7B-26101F02528C}" srcOrd="0" destOrd="0" presId="urn:microsoft.com/office/officeart/2005/8/layout/matrix3"/>
    <dgm:cxn modelId="{F0E9203C-820D-4A36-AB66-C8DC0FDA8D06}" srcId="{C6552EAD-7820-403C-9D3A-C45D271FC300}" destId="{B7EDCD51-6589-41E3-9B55-90FAC59BF1EA}" srcOrd="3" destOrd="0" parTransId="{A52BA6EF-F49E-4AAF-BEEA-CB4736C15674}" sibTransId="{BA773FAC-5F86-43B1-A1C6-BBEC216DB109}"/>
    <dgm:cxn modelId="{3C356153-C1E8-4FDF-9A35-78B2C6CC7410}" type="presOf" srcId="{38EB4EC6-05F8-4695-892E-8EC533C529F9}" destId="{A9087D2A-6E9D-4341-8B38-CF70C425DE79}" srcOrd="0" destOrd="0" presId="urn:microsoft.com/office/officeart/2005/8/layout/matrix3"/>
    <dgm:cxn modelId="{143BC755-2BF9-43B6-AC48-2C10FF7B3C33}" type="presOf" srcId="{634FAC6E-030C-4F16-B934-71B0F8F4FB7C}" destId="{9502A0A8-89B3-43B6-AC52-561697356CFE}" srcOrd="0" destOrd="0" presId="urn:microsoft.com/office/officeart/2005/8/layout/matrix3"/>
    <dgm:cxn modelId="{39D4399A-681B-451D-834E-0FCDB8A621B8}" srcId="{C6552EAD-7820-403C-9D3A-C45D271FC300}" destId="{38EB4EC6-05F8-4695-892E-8EC533C529F9}" srcOrd="2" destOrd="0" parTransId="{BA3C37BF-B226-4836-ADB5-E1038BEB67A3}" sibTransId="{680EB58E-A7DF-4F74-83A6-B8AABF3885C2}"/>
    <dgm:cxn modelId="{C0A67AC7-FD46-4082-ADCF-B23587D74F74}" type="presOf" srcId="{B7EDCD51-6589-41E3-9B55-90FAC59BF1EA}" destId="{9E6841D5-4675-4071-B0BA-D118B0D3F15B}" srcOrd="0" destOrd="0" presId="urn:microsoft.com/office/officeart/2005/8/layout/matrix3"/>
    <dgm:cxn modelId="{82924DF0-8281-4611-A005-18F0B6E9D7AA}" srcId="{C6552EAD-7820-403C-9D3A-C45D271FC300}" destId="{634FAC6E-030C-4F16-B934-71B0F8F4FB7C}" srcOrd="1" destOrd="0" parTransId="{053BE24D-8931-4085-9A92-3270D2AE9C97}" sibTransId="{4E03234B-F0D6-4D1E-83AF-8A7F986D539D}"/>
    <dgm:cxn modelId="{A49BF24A-8F9B-4E7B-831B-05B7C1CF574E}" type="presParOf" srcId="{56A50D8E-958D-4840-BC7B-26101F02528C}" destId="{76C93C0C-4A9C-444C-89F1-080F8E6F9273}" srcOrd="0" destOrd="0" presId="urn:microsoft.com/office/officeart/2005/8/layout/matrix3"/>
    <dgm:cxn modelId="{7BD95ECE-4362-4C48-A9C3-5FE0B3B15090}" type="presParOf" srcId="{56A50D8E-958D-4840-BC7B-26101F02528C}" destId="{895A1054-4B51-4046-9FF2-6A36A6C5DC1D}" srcOrd="1" destOrd="0" presId="urn:microsoft.com/office/officeart/2005/8/layout/matrix3"/>
    <dgm:cxn modelId="{85808B03-294E-4E18-8ACF-722A66AF875A}" type="presParOf" srcId="{56A50D8E-958D-4840-BC7B-26101F02528C}" destId="{9502A0A8-89B3-43B6-AC52-561697356CFE}" srcOrd="2" destOrd="0" presId="urn:microsoft.com/office/officeart/2005/8/layout/matrix3"/>
    <dgm:cxn modelId="{867B3386-0C58-4544-8710-AC876954AF74}" type="presParOf" srcId="{56A50D8E-958D-4840-BC7B-26101F02528C}" destId="{A9087D2A-6E9D-4341-8B38-CF70C425DE79}" srcOrd="3" destOrd="0" presId="urn:microsoft.com/office/officeart/2005/8/layout/matrix3"/>
    <dgm:cxn modelId="{7FB85CB6-3BB7-4903-A20E-2B0A81A2668D}" type="presParOf" srcId="{56A50D8E-958D-4840-BC7B-26101F02528C}" destId="{9E6841D5-4675-4071-B0BA-D118B0D3F15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8CF08-D564-4AFD-8F0D-E064BEE26405}">
      <dsp:nvSpPr>
        <dsp:cNvPr id="0" name=""/>
        <dsp:cNvSpPr/>
      </dsp:nvSpPr>
      <dsp:spPr>
        <a:xfrm>
          <a:off x="7890338" y="728179"/>
          <a:ext cx="1281321" cy="1281321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AFEF18-8407-462A-B21B-5D6D9C8C1953}">
      <dsp:nvSpPr>
        <dsp:cNvPr id="0" name=""/>
        <dsp:cNvSpPr/>
      </dsp:nvSpPr>
      <dsp:spPr>
        <a:xfrm>
          <a:off x="320161" y="2254397"/>
          <a:ext cx="28473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Overview of the college selection &amp; admissions process.</a:t>
          </a:r>
        </a:p>
      </dsp:txBody>
      <dsp:txXfrm>
        <a:off x="320161" y="2254397"/>
        <a:ext cx="2847381" cy="720000"/>
      </dsp:txXfrm>
    </dsp:sp>
    <dsp:sp modelId="{4B3ABF7F-CBB6-412B-899A-6A5F87B3CFC3}">
      <dsp:nvSpPr>
        <dsp:cNvPr id="0" name=""/>
        <dsp:cNvSpPr/>
      </dsp:nvSpPr>
      <dsp:spPr>
        <a:xfrm>
          <a:off x="4448864" y="619702"/>
          <a:ext cx="1281321" cy="128132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EF8CA-841E-4E34-95F7-C5D1DBEF08FD}">
      <dsp:nvSpPr>
        <dsp:cNvPr id="0" name=""/>
        <dsp:cNvSpPr/>
      </dsp:nvSpPr>
      <dsp:spPr>
        <a:xfrm>
          <a:off x="3665834" y="2254397"/>
          <a:ext cx="28473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College Admissions Representatives will give specific information about their school.  </a:t>
          </a:r>
        </a:p>
      </dsp:txBody>
      <dsp:txXfrm>
        <a:off x="3665834" y="2254397"/>
        <a:ext cx="2847381" cy="720000"/>
      </dsp:txXfrm>
    </dsp:sp>
    <dsp:sp modelId="{31BB6EE9-55D0-4BD5-B572-CD850D511FED}">
      <dsp:nvSpPr>
        <dsp:cNvPr id="0" name=""/>
        <dsp:cNvSpPr/>
      </dsp:nvSpPr>
      <dsp:spPr>
        <a:xfrm>
          <a:off x="1223253" y="502333"/>
          <a:ext cx="1281321" cy="128132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35C5E-F57D-4D49-846A-E8D63FDB111D}">
      <dsp:nvSpPr>
        <dsp:cNvPr id="0" name=""/>
        <dsp:cNvSpPr/>
      </dsp:nvSpPr>
      <dsp:spPr>
        <a:xfrm>
          <a:off x="7011507" y="2254397"/>
          <a:ext cx="28473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panel of experts will be available to answer general questions.</a:t>
          </a:r>
        </a:p>
      </dsp:txBody>
      <dsp:txXfrm>
        <a:off x="7011507" y="2254397"/>
        <a:ext cx="2847381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7CFD0-FF86-4CD0-9F6E-F78EB8641422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Major/Academics</a:t>
          </a:r>
        </a:p>
      </dsp:txBody>
      <dsp:txXfrm>
        <a:off x="2982" y="259257"/>
        <a:ext cx="2365833" cy="1419500"/>
      </dsp:txXfrm>
    </dsp:sp>
    <dsp:sp modelId="{2C6456C0-CC60-423F-B11A-E930E22D8B6A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2">
            <a:hueOff val="-1266349"/>
            <a:satOff val="2804"/>
            <a:lumOff val="3856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Size of college; size of classes</a:t>
          </a:r>
        </a:p>
      </dsp:txBody>
      <dsp:txXfrm>
        <a:off x="2605399" y="259257"/>
        <a:ext cx="2365833" cy="1419500"/>
      </dsp:txXfrm>
    </dsp:sp>
    <dsp:sp modelId="{13247774-6C07-4CF3-AA26-C01B654BB141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2">
            <a:hueOff val="-2532698"/>
            <a:satOff val="5609"/>
            <a:lumOff val="7712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Location</a:t>
          </a:r>
        </a:p>
      </dsp:txBody>
      <dsp:txXfrm>
        <a:off x="5207816" y="259257"/>
        <a:ext cx="2365833" cy="1419500"/>
      </dsp:txXfrm>
    </dsp:sp>
    <dsp:sp modelId="{68392993-4EBE-4BBE-8E59-AC3E69BA0842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2">
            <a:hueOff val="-3799047"/>
            <a:satOff val="8413"/>
            <a:lumOff val="1156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Clubs/Sports/Activities</a:t>
          </a:r>
        </a:p>
      </dsp:txBody>
      <dsp:txXfrm>
        <a:off x="7810233" y="259257"/>
        <a:ext cx="2365833" cy="1419500"/>
      </dsp:txXfrm>
    </dsp:sp>
    <dsp:sp modelId="{3D5190E2-842F-4162-8F2E-58B6BEA38CEA}">
      <dsp:nvSpPr>
        <dsp:cNvPr id="0" name=""/>
        <dsp:cNvSpPr/>
      </dsp:nvSpPr>
      <dsp:spPr>
        <a:xfrm>
          <a:off x="1304190" y="1915341"/>
          <a:ext cx="2365833" cy="1419500"/>
        </a:xfrm>
        <a:prstGeom prst="rect">
          <a:avLst/>
        </a:prstGeom>
        <a:solidFill>
          <a:schemeClr val="accent2">
            <a:hueOff val="-5065396"/>
            <a:satOff val="11218"/>
            <a:lumOff val="1542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Affordability</a:t>
          </a:r>
        </a:p>
      </dsp:txBody>
      <dsp:txXfrm>
        <a:off x="1304190" y="1915341"/>
        <a:ext cx="2365833" cy="1419500"/>
      </dsp:txXfrm>
    </dsp:sp>
    <dsp:sp modelId="{0D80B054-27B4-4ACE-B819-6274D4A8E8DE}">
      <dsp:nvSpPr>
        <dsp:cNvPr id="0" name=""/>
        <dsp:cNvSpPr/>
      </dsp:nvSpPr>
      <dsp:spPr>
        <a:xfrm>
          <a:off x="3906608" y="1915341"/>
          <a:ext cx="2365833" cy="1419500"/>
        </a:xfrm>
        <a:prstGeom prst="rect">
          <a:avLst/>
        </a:prstGeom>
        <a:solidFill>
          <a:schemeClr val="accent2">
            <a:hueOff val="-6331745"/>
            <a:satOff val="14022"/>
            <a:lumOff val="19281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Admissibility</a:t>
          </a:r>
        </a:p>
      </dsp:txBody>
      <dsp:txXfrm>
        <a:off x="3906608" y="1915341"/>
        <a:ext cx="2365833" cy="1419500"/>
      </dsp:txXfrm>
    </dsp:sp>
    <dsp:sp modelId="{03A05857-2F46-473B-9ECD-C0CCEC25B59E}">
      <dsp:nvSpPr>
        <dsp:cNvPr id="0" name=""/>
        <dsp:cNvSpPr/>
      </dsp:nvSpPr>
      <dsp:spPr>
        <a:xfrm>
          <a:off x="6509025" y="1915341"/>
          <a:ext cx="2365833" cy="1419500"/>
        </a:xfrm>
        <a:prstGeom prst="rect">
          <a:avLst/>
        </a:prstGeom>
        <a:solidFill>
          <a:schemeClr val="accent2">
            <a:hueOff val="-7598094"/>
            <a:satOff val="16827"/>
            <a:lumOff val="231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Services</a:t>
          </a:r>
        </a:p>
      </dsp:txBody>
      <dsp:txXfrm>
        <a:off x="6509025" y="1915341"/>
        <a:ext cx="2365833" cy="1419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8F9B3-20E0-476F-B0C1-A2AD7FDDFA5F}">
      <dsp:nvSpPr>
        <dsp:cNvPr id="0" name=""/>
        <dsp:cNvSpPr/>
      </dsp:nvSpPr>
      <dsp:spPr>
        <a:xfrm>
          <a:off x="0" y="254989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007" tIns="270764" rIns="79000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>
        <a:off x="0" y="254989"/>
        <a:ext cx="10179050" cy="327600"/>
      </dsp:txXfrm>
    </dsp:sp>
    <dsp:sp modelId="{A72FD258-090A-4C13-B19D-B4AA064B321B}">
      <dsp:nvSpPr>
        <dsp:cNvPr id="0" name=""/>
        <dsp:cNvSpPr/>
      </dsp:nvSpPr>
      <dsp:spPr>
        <a:xfrm>
          <a:off x="508952" y="63109"/>
          <a:ext cx="7125335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High School Transcript </a:t>
          </a:r>
        </a:p>
      </dsp:txBody>
      <dsp:txXfrm>
        <a:off x="527686" y="81843"/>
        <a:ext cx="7087867" cy="346292"/>
      </dsp:txXfrm>
    </dsp:sp>
    <dsp:sp modelId="{C60280D0-2504-4DD6-8382-D57A7DA16ACC}">
      <dsp:nvSpPr>
        <dsp:cNvPr id="0" name=""/>
        <dsp:cNvSpPr/>
      </dsp:nvSpPr>
      <dsp:spPr>
        <a:xfrm>
          <a:off x="0" y="844669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-1519619"/>
              <a:satOff val="3365"/>
              <a:lumOff val="4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BE832-52D9-43E7-A542-68B0A3580482}">
      <dsp:nvSpPr>
        <dsp:cNvPr id="0" name=""/>
        <dsp:cNvSpPr/>
      </dsp:nvSpPr>
      <dsp:spPr>
        <a:xfrm>
          <a:off x="508952" y="652789"/>
          <a:ext cx="7125335" cy="383760"/>
        </a:xfrm>
        <a:prstGeom prst="roundRect">
          <a:avLst/>
        </a:prstGeom>
        <a:solidFill>
          <a:schemeClr val="accent2">
            <a:hueOff val="-1519619"/>
            <a:satOff val="3365"/>
            <a:lumOff val="462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Standardized Test Scores </a:t>
          </a:r>
        </a:p>
      </dsp:txBody>
      <dsp:txXfrm>
        <a:off x="527686" y="671523"/>
        <a:ext cx="7087867" cy="346292"/>
      </dsp:txXfrm>
    </dsp:sp>
    <dsp:sp modelId="{45578D96-658C-4C17-8196-68A7B25F91A6}">
      <dsp:nvSpPr>
        <dsp:cNvPr id="0" name=""/>
        <dsp:cNvSpPr/>
      </dsp:nvSpPr>
      <dsp:spPr>
        <a:xfrm>
          <a:off x="0" y="1434349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-3039238"/>
              <a:satOff val="6731"/>
              <a:lumOff val="9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FEAA4-466F-4FBB-988F-B849D5CC3ED5}">
      <dsp:nvSpPr>
        <dsp:cNvPr id="0" name=""/>
        <dsp:cNvSpPr/>
      </dsp:nvSpPr>
      <dsp:spPr>
        <a:xfrm>
          <a:off x="508952" y="1242470"/>
          <a:ext cx="7125335" cy="383760"/>
        </a:xfrm>
        <a:prstGeom prst="roundRect">
          <a:avLst/>
        </a:prstGeom>
        <a:solidFill>
          <a:schemeClr val="accent2">
            <a:hueOff val="-3039238"/>
            <a:satOff val="6731"/>
            <a:lumOff val="925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Recommendation Letters</a:t>
          </a:r>
        </a:p>
      </dsp:txBody>
      <dsp:txXfrm>
        <a:off x="527686" y="1261204"/>
        <a:ext cx="7087867" cy="346292"/>
      </dsp:txXfrm>
    </dsp:sp>
    <dsp:sp modelId="{143DADFE-4500-4B28-B399-021413E60257}">
      <dsp:nvSpPr>
        <dsp:cNvPr id="0" name=""/>
        <dsp:cNvSpPr/>
      </dsp:nvSpPr>
      <dsp:spPr>
        <a:xfrm>
          <a:off x="0" y="2024030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-4558857"/>
              <a:satOff val="10096"/>
              <a:lumOff val="13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C1034E-FB51-42F0-BA21-64F39A3634E3}">
      <dsp:nvSpPr>
        <dsp:cNvPr id="0" name=""/>
        <dsp:cNvSpPr/>
      </dsp:nvSpPr>
      <dsp:spPr>
        <a:xfrm>
          <a:off x="508952" y="1832150"/>
          <a:ext cx="7125335" cy="383760"/>
        </a:xfrm>
        <a:prstGeom prst="roundRect">
          <a:avLst/>
        </a:prstGeom>
        <a:solidFill>
          <a:schemeClr val="accent2">
            <a:hueOff val="-4558857"/>
            <a:satOff val="10096"/>
            <a:lumOff val="13882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Extracurricular Activities</a:t>
          </a:r>
        </a:p>
      </dsp:txBody>
      <dsp:txXfrm>
        <a:off x="527686" y="1850884"/>
        <a:ext cx="7087867" cy="346292"/>
      </dsp:txXfrm>
    </dsp:sp>
    <dsp:sp modelId="{097293B7-341A-411F-98DA-3F15BEA14323}">
      <dsp:nvSpPr>
        <dsp:cNvPr id="0" name=""/>
        <dsp:cNvSpPr/>
      </dsp:nvSpPr>
      <dsp:spPr>
        <a:xfrm>
          <a:off x="0" y="2613710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-6078475"/>
              <a:satOff val="13462"/>
              <a:lumOff val="18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60FC7-5075-4BD1-AA6A-6FEF55BFB064}">
      <dsp:nvSpPr>
        <dsp:cNvPr id="0" name=""/>
        <dsp:cNvSpPr/>
      </dsp:nvSpPr>
      <dsp:spPr>
        <a:xfrm>
          <a:off x="508952" y="2421830"/>
          <a:ext cx="7125335" cy="383760"/>
        </a:xfrm>
        <a:prstGeom prst="roundRect">
          <a:avLst/>
        </a:prstGeom>
        <a:solidFill>
          <a:schemeClr val="accent2">
            <a:hueOff val="-6078475"/>
            <a:satOff val="13462"/>
            <a:lumOff val="1851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Essays/Personal Statements </a:t>
          </a:r>
        </a:p>
      </dsp:txBody>
      <dsp:txXfrm>
        <a:off x="527686" y="2440564"/>
        <a:ext cx="7087867" cy="346292"/>
      </dsp:txXfrm>
    </dsp:sp>
    <dsp:sp modelId="{F8CDD08F-1F4A-44AE-BEC4-BCC46E2BA46D}">
      <dsp:nvSpPr>
        <dsp:cNvPr id="0" name=""/>
        <dsp:cNvSpPr/>
      </dsp:nvSpPr>
      <dsp:spPr>
        <a:xfrm>
          <a:off x="0" y="3203390"/>
          <a:ext cx="1017905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-7598094"/>
              <a:satOff val="16827"/>
              <a:lumOff val="2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007" tIns="270764" rIns="79000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>
        <a:off x="0" y="3203390"/>
        <a:ext cx="10179050" cy="327600"/>
      </dsp:txXfrm>
    </dsp:sp>
    <dsp:sp modelId="{256F4071-0DBA-4990-BB4C-46C5D21931C5}">
      <dsp:nvSpPr>
        <dsp:cNvPr id="0" name=""/>
        <dsp:cNvSpPr/>
      </dsp:nvSpPr>
      <dsp:spPr>
        <a:xfrm>
          <a:off x="508952" y="3011510"/>
          <a:ext cx="7125335" cy="383760"/>
        </a:xfrm>
        <a:prstGeom prst="roundRect">
          <a:avLst/>
        </a:prstGeom>
        <a:solidFill>
          <a:schemeClr val="accent2">
            <a:hueOff val="-7598094"/>
            <a:satOff val="16827"/>
            <a:lumOff val="231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1" tIns="0" rIns="269321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Interview</a:t>
          </a:r>
        </a:p>
      </dsp:txBody>
      <dsp:txXfrm>
        <a:off x="527686" y="3030244"/>
        <a:ext cx="7087867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83488-0571-435D-A393-A5CB4519471B}">
      <dsp:nvSpPr>
        <dsp:cNvPr id="0" name=""/>
        <dsp:cNvSpPr/>
      </dsp:nvSpPr>
      <dsp:spPr>
        <a:xfrm>
          <a:off x="0" y="584041"/>
          <a:ext cx="10179050" cy="10782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3A6512-D1FB-4F5E-8D02-BB26FFA1A2C5}">
      <dsp:nvSpPr>
        <dsp:cNvPr id="0" name=""/>
        <dsp:cNvSpPr/>
      </dsp:nvSpPr>
      <dsp:spPr>
        <a:xfrm>
          <a:off x="326164" y="826642"/>
          <a:ext cx="593026" cy="5930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1AF7E-50B8-4408-994B-E91EE42A3932}">
      <dsp:nvSpPr>
        <dsp:cNvPr id="0" name=""/>
        <dsp:cNvSpPr/>
      </dsp:nvSpPr>
      <dsp:spPr>
        <a:xfrm>
          <a:off x="1245355" y="584041"/>
          <a:ext cx="8933694" cy="1078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113" tIns="114113" rIns="114113" bIns="11411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 optional – to send or not to send?</a:t>
          </a:r>
        </a:p>
      </dsp:txBody>
      <dsp:txXfrm>
        <a:off x="1245355" y="584041"/>
        <a:ext cx="8933694" cy="1078230"/>
      </dsp:txXfrm>
    </dsp:sp>
    <dsp:sp modelId="{D1305246-C5AB-499B-AD1E-42129989470E}">
      <dsp:nvSpPr>
        <dsp:cNvPr id="0" name=""/>
        <dsp:cNvSpPr/>
      </dsp:nvSpPr>
      <dsp:spPr>
        <a:xfrm>
          <a:off x="0" y="1931828"/>
          <a:ext cx="10179050" cy="10782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A7444-2985-4AD9-816F-2D76F8F62EFE}">
      <dsp:nvSpPr>
        <dsp:cNvPr id="0" name=""/>
        <dsp:cNvSpPr/>
      </dsp:nvSpPr>
      <dsp:spPr>
        <a:xfrm>
          <a:off x="326164" y="2174430"/>
          <a:ext cx="593026" cy="5930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5E25B-C93C-474B-A6DC-79C54DDC220D}">
      <dsp:nvSpPr>
        <dsp:cNvPr id="0" name=""/>
        <dsp:cNvSpPr/>
      </dsp:nvSpPr>
      <dsp:spPr>
        <a:xfrm>
          <a:off x="1245355" y="1931828"/>
          <a:ext cx="8933694" cy="1078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113" tIns="114113" rIns="114113" bIns="11411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SAT – all digital starting with March 9</a:t>
          </a:r>
          <a:r>
            <a:rPr lang="en-US" sz="2500" kern="1200" baseline="30000" dirty="0"/>
            <a:t>th</a:t>
          </a:r>
          <a:r>
            <a:rPr lang="en-US" sz="2500" kern="1200" dirty="0"/>
            <a:t> administration</a:t>
          </a:r>
        </a:p>
      </dsp:txBody>
      <dsp:txXfrm>
        <a:off x="1245355" y="1931828"/>
        <a:ext cx="8933694" cy="1078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93C0C-4A9C-444C-89F1-080F8E6F9273}">
      <dsp:nvSpPr>
        <dsp:cNvPr id="0" name=""/>
        <dsp:cNvSpPr/>
      </dsp:nvSpPr>
      <dsp:spPr>
        <a:xfrm>
          <a:off x="422942" y="0"/>
          <a:ext cx="5408865" cy="540886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5A1054-4B51-4046-9FF2-6A36A6C5DC1D}">
      <dsp:nvSpPr>
        <dsp:cNvPr id="0" name=""/>
        <dsp:cNvSpPr/>
      </dsp:nvSpPr>
      <dsp:spPr>
        <a:xfrm>
          <a:off x="936784" y="513842"/>
          <a:ext cx="2109457" cy="21094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/>
            <a:t>Tina Luey</a:t>
          </a:r>
          <a:r>
            <a:rPr lang="en-US" sz="2400" kern="1200"/>
            <a:t> - Penn State University </a:t>
          </a:r>
        </a:p>
      </dsp:txBody>
      <dsp:txXfrm>
        <a:off x="1039759" y="616817"/>
        <a:ext cx="1903507" cy="1903507"/>
      </dsp:txXfrm>
    </dsp:sp>
    <dsp:sp modelId="{9502A0A8-89B3-43B6-AC52-561697356CFE}">
      <dsp:nvSpPr>
        <dsp:cNvPr id="0" name=""/>
        <dsp:cNvSpPr/>
      </dsp:nvSpPr>
      <dsp:spPr>
        <a:xfrm>
          <a:off x="3208507" y="513842"/>
          <a:ext cx="2109457" cy="2109457"/>
        </a:xfrm>
        <a:prstGeom prst="roundRect">
          <a:avLst/>
        </a:prstGeom>
        <a:solidFill>
          <a:schemeClr val="accent5">
            <a:hueOff val="-2019859"/>
            <a:satOff val="-5964"/>
            <a:lumOff val="-817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/>
            <a:t>Paige Miller</a:t>
          </a:r>
          <a:r>
            <a:rPr lang="en-US" sz="2400" kern="1200"/>
            <a:t> - Ursinus College</a:t>
          </a:r>
        </a:p>
      </dsp:txBody>
      <dsp:txXfrm>
        <a:off x="3311482" y="616817"/>
        <a:ext cx="1903507" cy="1903507"/>
      </dsp:txXfrm>
    </dsp:sp>
    <dsp:sp modelId="{A9087D2A-6E9D-4341-8B38-CF70C425DE79}">
      <dsp:nvSpPr>
        <dsp:cNvPr id="0" name=""/>
        <dsp:cNvSpPr/>
      </dsp:nvSpPr>
      <dsp:spPr>
        <a:xfrm>
          <a:off x="920752" y="2839799"/>
          <a:ext cx="2109457" cy="2109457"/>
        </a:xfrm>
        <a:prstGeom prst="roundRect">
          <a:avLst/>
        </a:prstGeom>
        <a:solidFill>
          <a:schemeClr val="accent5">
            <a:hueOff val="-4039718"/>
            <a:satOff val="-11927"/>
            <a:lumOff val="-1634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Genaro Robles</a:t>
          </a:r>
          <a:r>
            <a:rPr lang="en-US" sz="2400" u="none" kern="1200" dirty="0"/>
            <a:t> </a:t>
          </a:r>
          <a:r>
            <a:rPr lang="en-US" sz="2400" kern="1200" dirty="0"/>
            <a:t>- Kutztown University </a:t>
          </a:r>
        </a:p>
      </dsp:txBody>
      <dsp:txXfrm>
        <a:off x="1023727" y="2942774"/>
        <a:ext cx="1903507" cy="1903507"/>
      </dsp:txXfrm>
    </dsp:sp>
    <dsp:sp modelId="{9E6841D5-4675-4071-B0BA-D118B0D3F15B}">
      <dsp:nvSpPr>
        <dsp:cNvPr id="0" name=""/>
        <dsp:cNvSpPr/>
      </dsp:nvSpPr>
      <dsp:spPr>
        <a:xfrm>
          <a:off x="3208507" y="2785565"/>
          <a:ext cx="2109457" cy="2109457"/>
        </a:xfrm>
        <a:prstGeom prst="roundRect">
          <a:avLst/>
        </a:prstGeom>
        <a:solidFill>
          <a:schemeClr val="accent5">
            <a:hueOff val="-6059576"/>
            <a:satOff val="-17891"/>
            <a:lumOff val="-2451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/>
            <a:t>Leah Cobette</a:t>
          </a:r>
          <a:r>
            <a:rPr lang="en-US" sz="2400" kern="1200"/>
            <a:t> - Bucks County Community College</a:t>
          </a:r>
        </a:p>
      </dsp:txBody>
      <dsp:txXfrm>
        <a:off x="3311482" y="2888540"/>
        <a:ext cx="1903507" cy="1903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onapp.org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sshe.ed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282" y="1282718"/>
            <a:ext cx="5021831" cy="4440263"/>
          </a:xfrm>
        </p:spPr>
        <p:txBody>
          <a:bodyPr/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Admissions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Seminar</a:t>
            </a:r>
            <a:br>
              <a:rPr lang="en-US" sz="4000" dirty="0"/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10/24/23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6076" y="218476"/>
            <a:ext cx="8045373" cy="742279"/>
          </a:xfrm>
        </p:spPr>
        <p:txBody>
          <a:bodyPr/>
          <a:lstStyle/>
          <a:p>
            <a:r>
              <a:rPr lang="en-US" dirty="0">
                <a:latin typeface="Baskerville Old Face" panose="02020602080505020303" pitchFamily="18" charset="0"/>
              </a:rPr>
              <a:t>Mr. Henrysen &amp; </a:t>
            </a:r>
            <a:r>
              <a:rPr lang="en-US" dirty="0" err="1">
                <a:latin typeface="Baskerville Old Face" panose="02020602080505020303" pitchFamily="18" charset="0"/>
              </a:rPr>
              <a:t>mrs.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err="1">
                <a:latin typeface="Baskerville Old Face" panose="02020602080505020303" pitchFamily="18" charset="0"/>
              </a:rPr>
              <a:t>moffett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1028" name="Picture 4" descr="Image result for penn st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92" y="589615"/>
            <a:ext cx="3239168" cy="223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kutztown university of pennsylva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89" y="3360929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bucks county community colle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618" y="3342769"/>
            <a:ext cx="2245660" cy="239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7489" y="2802248"/>
            <a:ext cx="4380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Tina </a:t>
            </a:r>
            <a:r>
              <a:rPr lang="en-US" sz="3200" dirty="0" err="1"/>
              <a:t>Luey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8916235" y="2811051"/>
            <a:ext cx="3671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 Paige Miller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34237" y="5780782"/>
            <a:ext cx="3157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Leah Cobette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79" y="6027003"/>
            <a:ext cx="4380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Genaro Robles</a:t>
            </a:r>
          </a:p>
        </p:txBody>
      </p:sp>
      <p:sp>
        <p:nvSpPr>
          <p:cNvPr id="6" name="AutoShape 4" descr="Ursinus College main logo">
            <a:extLst>
              <a:ext uri="{FF2B5EF4-FFF2-40B4-BE49-F238E27FC236}">
                <a16:creationId xmlns:a16="http://schemas.microsoft.com/office/drawing/2014/main" id="{EED5F9FE-666E-4532-9370-E10793FC43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Ursinus College main logo">
            <a:extLst>
              <a:ext uri="{FF2B5EF4-FFF2-40B4-BE49-F238E27FC236}">
                <a16:creationId xmlns:a16="http://schemas.microsoft.com/office/drawing/2014/main" id="{BD54AF4B-3977-40B6-A4DB-B7DCAC8AB5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8F4FB7C-E627-4A17-8F48-4988D39E1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618" y="1006070"/>
            <a:ext cx="2245660" cy="17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616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Schedule for the Evening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F2444A-C002-7D57-0287-F49CAFAE0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312747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4222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2293-D25A-4323-86A9-77AC2473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College Selection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61662A-1049-BA5D-DCF9-59A358A1D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153058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8245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en-US" sz="4000"/>
              <a:t>Types of applications/Admission</a:t>
            </a:r>
          </a:p>
        </p:txBody>
      </p:sp>
      <p:pic>
        <p:nvPicPr>
          <p:cNvPr id="6" name="Picture 4" descr="Yellow paper aeroplane flying the opposite way as many grey paper aeroplanes">
            <a:extLst>
              <a:ext uri="{FF2B5EF4-FFF2-40B4-BE49-F238E27FC236}">
                <a16:creationId xmlns:a16="http://schemas.microsoft.com/office/drawing/2014/main" id="{68068A85-71F7-0F6E-4633-CA527417A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14" r="40545"/>
          <a:stretch/>
        </p:blipFill>
        <p:spPr>
          <a:xfrm>
            <a:off x="688434" y="-9525"/>
            <a:ext cx="4129822" cy="68675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8" name="Freeform 6">
            <a:extLst>
              <a:ext uri="{FF2B5EF4-FFF2-40B4-BE49-F238E27FC236}">
                <a16:creationId xmlns:a16="http://schemas.microsoft.com/office/drawing/2014/main" id="{13BB9F0A-A6B1-43FD-ABFD-B67F0052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700" dirty="0"/>
              <a:t>School Specific Application – on the school’s website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Common Application – </a:t>
            </a:r>
            <a:r>
              <a:rPr lang="en-US" sz="1700" u="sng" dirty="0">
                <a:hlinkClick r:id="rId3"/>
              </a:rPr>
              <a:t>www.commonapp.org</a:t>
            </a:r>
            <a:endParaRPr lang="en-US" sz="1700" u="sng" dirty="0"/>
          </a:p>
          <a:p>
            <a:pPr>
              <a:lnSpc>
                <a:spcPct val="100000"/>
              </a:lnSpc>
            </a:pPr>
            <a:r>
              <a:rPr lang="en-US" sz="1700" dirty="0"/>
              <a:t>Coalition Application – </a:t>
            </a:r>
            <a:r>
              <a:rPr lang="en-US" sz="1700" u="sng" dirty="0"/>
              <a:t>www. coalitionforcollegeaccess.org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PA State Universities – </a:t>
            </a:r>
            <a:r>
              <a:rPr lang="en-US" sz="1700" dirty="0">
                <a:hlinkClick r:id="rId4"/>
              </a:rPr>
              <a:t>www.passhe.edu</a:t>
            </a:r>
            <a:endParaRPr lang="en-US" sz="1700" dirty="0"/>
          </a:p>
          <a:p>
            <a:pPr marL="0" indent="0">
              <a:lnSpc>
                <a:spcPct val="100000"/>
              </a:lnSpc>
              <a:buNone/>
            </a:pPr>
            <a:endParaRPr lang="en-US" sz="1700" dirty="0"/>
          </a:p>
          <a:p>
            <a:pPr>
              <a:lnSpc>
                <a:spcPct val="100000"/>
              </a:lnSpc>
            </a:pPr>
            <a:r>
              <a:rPr lang="en-US" sz="1700" dirty="0"/>
              <a:t>Rolling Admission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Early Action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Early Decision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Regular Admission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Priority – Penn State November 1</a:t>
            </a:r>
            <a:r>
              <a:rPr lang="en-US" sz="1700" baseline="30000" dirty="0"/>
              <a:t>st</a:t>
            </a:r>
            <a:r>
              <a:rPr lang="en-US" sz="17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700" baseline="30000" dirty="0"/>
          </a:p>
          <a:p>
            <a:pPr>
              <a:lnSpc>
                <a:spcPct val="100000"/>
              </a:lnSpc>
            </a:pPr>
            <a:endParaRPr lang="en-US" sz="1700" dirty="0"/>
          </a:p>
        </p:txBody>
      </p:sp>
      <p:sp>
        <p:nvSpPr>
          <p:cNvPr id="40" name="Rectangle 12">
            <a:extLst>
              <a:ext uri="{FF2B5EF4-FFF2-40B4-BE49-F238E27FC236}">
                <a16:creationId xmlns:a16="http://schemas.microsoft.com/office/drawing/2014/main" id="{39B0DFB7-1638-4F5E-AB22-F955AEE9E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8559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200"/>
              <a:t>College admissions criteria – varies depending on the school!</a:t>
            </a:r>
            <a:br>
              <a:rPr lang="en-US" sz="3200"/>
            </a:br>
            <a:endParaRPr lang="en-US" sz="3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2B2063-2E62-FF5C-2A6B-12F38EF3F1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917717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53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A7D944EC-058F-44C3-B6FC-83F56CC52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BCE087B0-F20B-4238-8025-64B95BF53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F767D062-773A-4828-8C2A-964BD7796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46079-5D3D-49FF-B491-4F763628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PHS Transcript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E9EFCB-79FB-B6AB-A23E-39E15C11A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328" y="1655065"/>
            <a:ext cx="3090672" cy="4224528"/>
          </a:xfrm>
        </p:spPr>
        <p:txBody>
          <a:bodyPr>
            <a:normAutofit/>
          </a:bodyPr>
          <a:lstStyle/>
          <a:p>
            <a:pPr lvl="0"/>
            <a:r>
              <a:rPr lang="en-US" sz="1600" dirty="0">
                <a:solidFill>
                  <a:srgbClr val="FFFFFF"/>
                </a:solidFill>
              </a:rPr>
              <a:t>Rigor of Classes - AP,  Honors,  Academic</a:t>
            </a:r>
          </a:p>
          <a:p>
            <a:pPr lvl="0"/>
            <a:r>
              <a:rPr lang="en-US" sz="1600" dirty="0">
                <a:solidFill>
                  <a:srgbClr val="FFFFFF"/>
                </a:solidFill>
              </a:rPr>
              <a:t>Type of Classes - Major Subjects &amp; Electives </a:t>
            </a:r>
          </a:p>
          <a:p>
            <a:pPr lvl="0"/>
            <a:r>
              <a:rPr lang="en-US" sz="1600" dirty="0">
                <a:solidFill>
                  <a:srgbClr val="FFFFFF"/>
                </a:solidFill>
              </a:rPr>
              <a:t>Cumulative GPA </a:t>
            </a:r>
          </a:p>
          <a:p>
            <a:pPr lvl="0"/>
            <a:r>
              <a:rPr lang="en-US" sz="1600" dirty="0">
                <a:solidFill>
                  <a:srgbClr val="FFFFFF"/>
                </a:solidFill>
              </a:rPr>
              <a:t>Cumulative Class Rank </a:t>
            </a:r>
          </a:p>
          <a:p>
            <a:pPr lvl="0"/>
            <a:r>
              <a:rPr lang="en-US" sz="1600" dirty="0">
                <a:solidFill>
                  <a:srgbClr val="FFFFFF"/>
                </a:solidFill>
              </a:rPr>
              <a:t>Final Grades Recorded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C98785-88A8-485C-8408-74094D107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125139"/>
            <a:ext cx="7198962" cy="660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0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3B14D-FF1A-423A-8399-C463BC88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SAT/Act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AA140AC3-8B7C-02D4-CB66-F9E3D782C7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861308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938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9">
            <a:extLst>
              <a:ext uri="{FF2B5EF4-FFF2-40B4-BE49-F238E27FC236}">
                <a16:creationId xmlns:a16="http://schemas.microsoft.com/office/drawing/2014/main" id="{A7D944EC-058F-44C3-B6FC-83F56CC52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BCE087B0-F20B-4238-8025-64B95BF53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767D062-773A-4828-8C2A-964BD7796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4F752-400F-412E-BABE-6A3D43DD8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SAT vs. ACT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F94ED5-6628-4021-962C-6A36CEB22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9328" y="1655065"/>
            <a:ext cx="3090672" cy="42245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-228600" defTabSz="914400" eaLnBrk="1" fontAlgn="base" hangingPunct="1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SAT – offered at PHS November 4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th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&amp; March 9</a:t>
            </a:r>
            <a:r>
              <a:rPr kumimoji="0" lang="en-US" altLang="en-US" sz="2400" b="0" i="0" u="none" strike="noStrike" cap="none" normalizeH="0" baseline="3000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th</a:t>
            </a:r>
          </a:p>
          <a:p>
            <a:pPr marL="0" marR="0" lvl="0" indent="-228600" defTabSz="914400" eaLnBrk="1" fontAlgn="base" hangingPunct="1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lvl="0" indent="-228600" defTabSz="914400" eaLnBrk="1" fontAlgn="base" hangingPunct="1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FFFFF"/>
                </a:solidFill>
                <a:latin typeface="+mn-lt"/>
              </a:rPr>
              <a:t>ACT – offered at PHS September 9</a:t>
            </a:r>
            <a:r>
              <a:rPr lang="en-US" altLang="en-US" sz="2400" baseline="30000" dirty="0">
                <a:solidFill>
                  <a:srgbClr val="FFFFFF"/>
                </a:solidFill>
                <a:latin typeface="+mn-lt"/>
              </a:rPr>
              <a:t>th</a:t>
            </a:r>
            <a:r>
              <a:rPr lang="en-US" altLang="en-US" sz="2400" dirty="0">
                <a:solidFill>
                  <a:srgbClr val="FFFFFF"/>
                </a:solidFill>
                <a:latin typeface="+mn-lt"/>
              </a:rPr>
              <a:t> &amp; April 13</a:t>
            </a:r>
            <a:r>
              <a:rPr lang="en-US" altLang="en-US" sz="2400" baseline="30000" dirty="0">
                <a:solidFill>
                  <a:srgbClr val="FFFFFF"/>
                </a:solidFill>
                <a:latin typeface="+mn-lt"/>
              </a:rPr>
              <a:t>th</a:t>
            </a:r>
            <a:endParaRPr lang="en-US" altLang="en-US" sz="2400" dirty="0">
              <a:solidFill>
                <a:srgbClr val="FFFFFF"/>
              </a:solidFill>
              <a:latin typeface="+mn-lt"/>
            </a:endParaRPr>
          </a:p>
          <a:p>
            <a:pPr marL="0" marR="0" lvl="0" indent="-228600" defTabSz="914400" eaLnBrk="1" fontAlgn="base" hangingPunct="1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lvl="0" indent="-228600" defTabSz="914400" eaLnBrk="1" fontAlgn="base" hangingPunct="1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DEE90C5-F64E-46BC-8FC3-C136F6EAD8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981960"/>
              </p:ext>
            </p:extLst>
          </p:nvPr>
        </p:nvGraphicFramePr>
        <p:xfrm>
          <a:off x="926927" y="1286848"/>
          <a:ext cx="5978274" cy="5298681"/>
        </p:xfrm>
        <a:graphic>
          <a:graphicData uri="http://schemas.openxmlformats.org/drawingml/2006/table">
            <a:tbl>
              <a:tblPr firstRow="1" bandRow="1">
                <a:noFill/>
                <a:tableStyleId>{3B4B98B0-60AC-42C2-AFA5-B58CD77FA1E5}</a:tableStyleId>
              </a:tblPr>
              <a:tblGrid>
                <a:gridCol w="684110">
                  <a:extLst>
                    <a:ext uri="{9D8B030D-6E8A-4147-A177-3AD203B41FA5}">
                      <a16:colId xmlns:a16="http://schemas.microsoft.com/office/drawing/2014/main" val="2336319916"/>
                    </a:ext>
                  </a:extLst>
                </a:gridCol>
                <a:gridCol w="2261404">
                  <a:extLst>
                    <a:ext uri="{9D8B030D-6E8A-4147-A177-3AD203B41FA5}">
                      <a16:colId xmlns:a16="http://schemas.microsoft.com/office/drawing/2014/main" val="3909023729"/>
                    </a:ext>
                  </a:extLst>
                </a:gridCol>
                <a:gridCol w="3032760">
                  <a:extLst>
                    <a:ext uri="{9D8B030D-6E8A-4147-A177-3AD203B41FA5}">
                      <a16:colId xmlns:a16="http://schemas.microsoft.com/office/drawing/2014/main" val="232248051"/>
                    </a:ext>
                  </a:extLst>
                </a:gridCol>
              </a:tblGrid>
              <a:tr h="331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cap="none" spc="3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0" marR="6938" marT="13195" marB="1319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cap="none" spc="30">
                          <a:solidFill>
                            <a:schemeClr val="tx1"/>
                          </a:solidFill>
                          <a:effectLst/>
                        </a:rPr>
                        <a:t>SAT</a:t>
                      </a:r>
                    </a:p>
                  </a:txBody>
                  <a:tcPr marL="0" marR="6938" marT="13195" marB="1319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cap="none" spc="30">
                          <a:solidFill>
                            <a:schemeClr val="tx1"/>
                          </a:solidFill>
                          <a:effectLst/>
                        </a:rPr>
                        <a:t>ACT</a:t>
                      </a:r>
                    </a:p>
                  </a:txBody>
                  <a:tcPr marL="0" marR="6938" marT="13195" marB="1319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504376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Why Take </a:t>
                      </a:r>
                    </a:p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It</a:t>
                      </a:r>
                    </a:p>
                  </a:txBody>
                  <a:tcPr marL="0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Colleges use SAT scores for admissions and merit-based scholarships.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Colleges use ACT scores for admissions and merit-based scholarships.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458726"/>
                  </a:ext>
                </a:extLst>
              </a:tr>
              <a:tr h="10437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Test Structure</a:t>
                      </a:r>
                    </a:p>
                  </a:txBody>
                  <a:tcPr marL="34692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Reading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Writing &amp; Language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Math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English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Math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Reading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Science Reasoning</a:t>
                      </a:r>
                    </a:p>
                    <a:p>
                      <a:pPr fontAlgn="t"/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Essay (Optional)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676299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Length</a:t>
                      </a:r>
                    </a:p>
                  </a:txBody>
                  <a:tcPr marL="0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3 hours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2 hours, 55 minutes (without essay)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3 hours, 40 minutes (with essay)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29547"/>
                  </a:ext>
                </a:extLst>
              </a:tr>
              <a:tr h="273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Reading</a:t>
                      </a:r>
                    </a:p>
                  </a:txBody>
                  <a:tcPr marL="34692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5 reading passages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4 reading passages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693036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Science</a:t>
                      </a:r>
                    </a:p>
                  </a:txBody>
                  <a:tcPr marL="0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1 science section testing your critical thinking skills (not your specific science knowledge)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193859"/>
                  </a:ext>
                </a:extLst>
              </a:tr>
              <a:tr h="8513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Math</a:t>
                      </a:r>
                    </a:p>
                  </a:txBody>
                  <a:tcPr marL="34692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Covers: Arithmetic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Algebra I &amp; II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Geometry, Trigonometry, and Data Analysis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Covers: Arithmetic</a:t>
                      </a:r>
                      <a:endParaRPr lang="en-US" sz="9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Algebra I &amp; II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Geometry, Trigonometry, and Probability &amp; Statistics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123662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Calculator Policy</a:t>
                      </a:r>
                    </a:p>
                  </a:txBody>
                  <a:tcPr marL="0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Some math questions don't allow you to use a calculator.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You can use a calculator on all math questions.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885526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Essays</a:t>
                      </a:r>
                    </a:p>
                  </a:txBody>
                  <a:tcPr marL="34692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Optional. The essay will test how well you evaluate and analyze complex issues.</a:t>
                      </a:r>
                    </a:p>
                  </a:txBody>
                  <a:tcPr marL="34692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444225"/>
                  </a:ext>
                </a:extLst>
              </a:tr>
              <a:tr h="4663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How It's Scored</a:t>
                      </a:r>
                    </a:p>
                  </a:txBody>
                  <a:tcPr marL="0" marR="13195" marT="13195" marB="131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>
                          <a:solidFill>
                            <a:schemeClr val="tx1"/>
                          </a:solidFill>
                          <a:effectLst/>
                        </a:rPr>
                        <a:t>Scored on a scale of 400–1600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cap="none" spc="0" dirty="0">
                          <a:solidFill>
                            <a:schemeClr val="tx1"/>
                          </a:solidFill>
                          <a:effectLst/>
                        </a:rPr>
                        <a:t>Scored on a scale of 1–36</a:t>
                      </a:r>
                    </a:p>
                  </a:txBody>
                  <a:tcPr marL="0" marR="13195" marT="13195" marB="131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59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09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4DDE-3991-4E48-8310-1CDC835C8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9" y="954923"/>
            <a:ext cx="5875694" cy="4504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spc="800" dirty="0"/>
              <a:t>√Recommendation Letters</a:t>
            </a:r>
            <a:br>
              <a:rPr lang="en-US" sz="2400" spc="800" dirty="0"/>
            </a:br>
            <a:br>
              <a:rPr lang="en-US" sz="2400" spc="800" dirty="0"/>
            </a:br>
            <a:r>
              <a:rPr lang="en-US" sz="2400" spc="800" dirty="0"/>
              <a:t>√Extracurricular Activities</a:t>
            </a:r>
            <a:br>
              <a:rPr lang="en-US" sz="2400" spc="800" dirty="0"/>
            </a:br>
            <a:br>
              <a:rPr lang="en-US" sz="2400" spc="800" dirty="0"/>
            </a:br>
            <a:r>
              <a:rPr lang="en-US" sz="2400" spc="800" dirty="0"/>
              <a:t>√Essay/Personal Statement</a:t>
            </a:r>
            <a:br>
              <a:rPr lang="en-US" sz="2400" spc="800" dirty="0"/>
            </a:br>
            <a:br>
              <a:rPr lang="en-US" sz="2400" spc="800" dirty="0"/>
            </a:br>
            <a:r>
              <a:rPr lang="en-US" sz="2400" spc="800" dirty="0"/>
              <a:t>√Interview</a:t>
            </a:r>
            <a:br>
              <a:rPr lang="en-US" sz="2400" spc="800" dirty="0"/>
            </a:br>
            <a:br>
              <a:rPr lang="en-US" sz="2400" spc="800" dirty="0"/>
            </a:br>
            <a:r>
              <a:rPr lang="en-US" sz="2400" spc="800" dirty="0"/>
              <a:t>√College Visit</a:t>
            </a:r>
          </a:p>
        </p:txBody>
      </p:sp>
      <p:pic>
        <p:nvPicPr>
          <p:cNvPr id="6" name="Picture 5" descr="Cartoon checklist and pencil">
            <a:extLst>
              <a:ext uri="{FF2B5EF4-FFF2-40B4-BE49-F238E27FC236}">
                <a16:creationId xmlns:a16="http://schemas.microsoft.com/office/drawing/2014/main" id="{F9A798BD-0762-429A-9C5F-999274E0B6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48" r="17982"/>
          <a:stretch/>
        </p:blipFill>
        <p:spPr>
          <a:xfrm>
            <a:off x="6909481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38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4854" y="643464"/>
            <a:ext cx="3437290" cy="43748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pc="800"/>
              <a:t>Sign up for visits with college reps!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9C082-173E-430E-8124-E46785222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834" y="643464"/>
            <a:ext cx="6763459" cy="584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7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BCC4-2823-40FA-9872-BEA3BFF01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1318-41CA-4AD1-84C2-7D6665048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6AF4FCC-D6AC-409A-83B5-C910A2669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0305" y="-3166553"/>
            <a:ext cx="13825728" cy="1036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940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51" y="309418"/>
            <a:ext cx="6015897" cy="156509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  Pennridge Application Process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073" y="1874517"/>
            <a:ext cx="6105236" cy="43600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u="sng" dirty="0"/>
              <a:t>REQUEST RECOMMENDATIONS LETTERS FIRST!</a:t>
            </a:r>
            <a:r>
              <a:rPr lang="en-US" sz="1200" b="1" dirty="0"/>
              <a:t>  </a:t>
            </a:r>
            <a:r>
              <a:rPr lang="en-US" sz="1200" dirty="0"/>
              <a:t>Complete the brag sheet in Naviance and request letters at least 3 weeks prior to any deadline!  Students should ask teachers in person, prior to sending official request.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200" b="1" u="sng" dirty="0"/>
              <a:t>BE AWARE OF DEADLINES!</a:t>
            </a:r>
            <a:r>
              <a:rPr lang="en-US" sz="1200" dirty="0"/>
              <a:t>  It takes up to 10 SCHOOL DAYS to process transcript requests.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1.  Apply to your college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2. Request transcripts in Naviance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Do not request transcripts until your application has been submitted</a:t>
            </a:r>
          </a:p>
          <a:p>
            <a:pPr lvl="1">
              <a:lnSpc>
                <a:spcPct val="100000"/>
              </a:lnSpc>
            </a:pPr>
            <a:r>
              <a:rPr lang="en-US" sz="1400" b="1" u="sng" dirty="0"/>
              <a:t>Self-Reporting Grades!</a:t>
            </a:r>
            <a:r>
              <a:rPr lang="en-US" sz="1400" dirty="0"/>
              <a:t> Some colleges do NOT require a high school transcript until a student accepts their offer of admission.  At that time, students will request a transcript on Naviance. 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en-US" sz="1400" dirty="0"/>
              <a:t>(Penn State and Pitt use self-reporting! 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3. Send SAT/ACT scores through the testing company if you did not request during the test registration process (4 schools are free)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b="1" u="sng" dirty="0"/>
          </a:p>
        </p:txBody>
      </p:sp>
      <p:pic>
        <p:nvPicPr>
          <p:cNvPr id="6" name="Picture 4" descr="Glasses on top of a book">
            <a:extLst>
              <a:ext uri="{FF2B5EF4-FFF2-40B4-BE49-F238E27FC236}">
                <a16:creationId xmlns:a16="http://schemas.microsoft.com/office/drawing/2014/main" id="{32EAD04F-8DF0-B18F-CE92-39C9BDC560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85" r="39125" b="-1"/>
          <a:stretch/>
        </p:blipFill>
        <p:spPr>
          <a:xfrm>
            <a:off x="7389812" y="10"/>
            <a:ext cx="4802188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4295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4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804335"/>
            <a:ext cx="5651500" cy="1681709"/>
          </a:xfrm>
        </p:spPr>
        <p:txBody>
          <a:bodyPr>
            <a:normAutofit/>
          </a:bodyPr>
          <a:lstStyle/>
          <a:p>
            <a:r>
              <a:rPr lang="en-US"/>
              <a:t>What tools are available to help</a:t>
            </a:r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800" y="2871982"/>
            <a:ext cx="4170052" cy="3181684"/>
          </a:xfrm>
        </p:spPr>
        <p:txBody>
          <a:bodyPr anchor="t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School Counselor</a:t>
            </a:r>
          </a:p>
          <a:p>
            <a:r>
              <a:rPr lang="en-US" sz="1800" dirty="0">
                <a:solidFill>
                  <a:schemeClr val="tx1"/>
                </a:solidFill>
              </a:rPr>
              <a:t>Guidance Website </a:t>
            </a:r>
          </a:p>
          <a:p>
            <a:r>
              <a:rPr lang="en-US" sz="1800" dirty="0">
                <a:solidFill>
                  <a:schemeClr val="tx1"/>
                </a:solidFill>
              </a:rPr>
              <a:t>Canvas Class of Pages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Naviance 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BigFuture</a:t>
            </a:r>
            <a:r>
              <a:rPr lang="en-US" sz="1800" dirty="0">
                <a:solidFill>
                  <a:schemeClr val="tx1"/>
                </a:solidFill>
              </a:rPr>
              <a:t> by College Board </a:t>
            </a:r>
          </a:p>
          <a:p>
            <a:r>
              <a:rPr lang="en-US" sz="1800" dirty="0">
                <a:solidFill>
                  <a:schemeClr val="tx1"/>
                </a:solidFill>
              </a:rPr>
              <a:t>PHEAA (Financial Aid) 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College and Career Center 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College Admissions Representative</a:t>
            </a: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D6B215F4-747D-4CC6-A400-179A94AB8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C336FE1A-0BAD-4B17-A0E2-47F32802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5116" y="0"/>
            <a:ext cx="4116885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Image result for navi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8777" y="1065191"/>
            <a:ext cx="2897623" cy="70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9563FBA8-D302-415D-ACB8-C0406838D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688" y="2584797"/>
            <a:ext cx="3261712" cy="325775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94AF41C3-8948-4210-91C5-1285DC5E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605" y="2694563"/>
            <a:ext cx="3041878" cy="3038218"/>
          </a:xfrm>
          <a:custGeom>
            <a:avLst/>
            <a:gdLst>
              <a:gd name="connsiteX0" fmla="*/ 1418354 w 2836707"/>
              <a:gd name="connsiteY0" fmla="*/ 0 h 2833294"/>
              <a:gd name="connsiteX1" fmla="*/ 1445877 w 2836707"/>
              <a:gd name="connsiteY1" fmla="*/ 2580 h 2833294"/>
              <a:gd name="connsiteX2" fmla="*/ 1472542 w 2836707"/>
              <a:gd name="connsiteY2" fmla="*/ 9461 h 2833294"/>
              <a:gd name="connsiteX3" fmla="*/ 1498346 w 2836707"/>
              <a:gd name="connsiteY3" fmla="*/ 19783 h 2833294"/>
              <a:gd name="connsiteX4" fmla="*/ 1525009 w 2836707"/>
              <a:gd name="connsiteY4" fmla="*/ 32685 h 2833294"/>
              <a:gd name="connsiteX5" fmla="*/ 1549954 w 2836707"/>
              <a:gd name="connsiteY5" fmla="*/ 47308 h 2833294"/>
              <a:gd name="connsiteX6" fmla="*/ 1575758 w 2836707"/>
              <a:gd name="connsiteY6" fmla="*/ 62790 h 2833294"/>
              <a:gd name="connsiteX7" fmla="*/ 1601561 w 2836707"/>
              <a:gd name="connsiteY7" fmla="*/ 76552 h 2833294"/>
              <a:gd name="connsiteX8" fmla="*/ 1627365 w 2836707"/>
              <a:gd name="connsiteY8" fmla="*/ 90315 h 2833294"/>
              <a:gd name="connsiteX9" fmla="*/ 1652309 w 2836707"/>
              <a:gd name="connsiteY9" fmla="*/ 100636 h 2833294"/>
              <a:gd name="connsiteX10" fmla="*/ 1679833 w 2836707"/>
              <a:gd name="connsiteY10" fmla="*/ 107517 h 2833294"/>
              <a:gd name="connsiteX11" fmla="*/ 1706497 w 2836707"/>
              <a:gd name="connsiteY11" fmla="*/ 110958 h 2833294"/>
              <a:gd name="connsiteX12" fmla="*/ 1734881 w 2836707"/>
              <a:gd name="connsiteY12" fmla="*/ 110958 h 2833294"/>
              <a:gd name="connsiteX13" fmla="*/ 1764126 w 2836707"/>
              <a:gd name="connsiteY13" fmla="*/ 109238 h 2833294"/>
              <a:gd name="connsiteX14" fmla="*/ 1793370 w 2836707"/>
              <a:gd name="connsiteY14" fmla="*/ 105797 h 2833294"/>
              <a:gd name="connsiteX15" fmla="*/ 1822615 w 2836707"/>
              <a:gd name="connsiteY15" fmla="*/ 101497 h 2833294"/>
              <a:gd name="connsiteX16" fmla="*/ 1851859 w 2836707"/>
              <a:gd name="connsiteY16" fmla="*/ 98056 h 2833294"/>
              <a:gd name="connsiteX17" fmla="*/ 1881104 w 2836707"/>
              <a:gd name="connsiteY17" fmla="*/ 95475 h 2833294"/>
              <a:gd name="connsiteX18" fmla="*/ 1908627 w 2836707"/>
              <a:gd name="connsiteY18" fmla="*/ 96335 h 2833294"/>
              <a:gd name="connsiteX19" fmla="*/ 1935291 w 2836707"/>
              <a:gd name="connsiteY19" fmla="*/ 99776 h 2833294"/>
              <a:gd name="connsiteX20" fmla="*/ 1961095 w 2836707"/>
              <a:gd name="connsiteY20" fmla="*/ 107517 h 2833294"/>
              <a:gd name="connsiteX21" fmla="*/ 1982599 w 2836707"/>
              <a:gd name="connsiteY21" fmla="*/ 118699 h 2833294"/>
              <a:gd name="connsiteX22" fmla="*/ 2003241 w 2836707"/>
              <a:gd name="connsiteY22" fmla="*/ 133322 h 2833294"/>
              <a:gd name="connsiteX23" fmla="*/ 2021304 w 2836707"/>
              <a:gd name="connsiteY23" fmla="*/ 150524 h 2833294"/>
              <a:gd name="connsiteX24" fmla="*/ 2039367 w 2836707"/>
              <a:gd name="connsiteY24" fmla="*/ 170307 h 2833294"/>
              <a:gd name="connsiteX25" fmla="*/ 2055710 w 2836707"/>
              <a:gd name="connsiteY25" fmla="*/ 190950 h 2833294"/>
              <a:gd name="connsiteX26" fmla="*/ 2072052 w 2836707"/>
              <a:gd name="connsiteY26" fmla="*/ 212454 h 2833294"/>
              <a:gd name="connsiteX27" fmla="*/ 2088394 w 2836707"/>
              <a:gd name="connsiteY27" fmla="*/ 233957 h 2833294"/>
              <a:gd name="connsiteX28" fmla="*/ 2104736 w 2836707"/>
              <a:gd name="connsiteY28" fmla="*/ 254601 h 2833294"/>
              <a:gd name="connsiteX29" fmla="*/ 2121940 w 2836707"/>
              <a:gd name="connsiteY29" fmla="*/ 274384 h 2833294"/>
              <a:gd name="connsiteX30" fmla="*/ 2141723 w 2836707"/>
              <a:gd name="connsiteY30" fmla="*/ 291587 h 2833294"/>
              <a:gd name="connsiteX31" fmla="*/ 2160646 w 2836707"/>
              <a:gd name="connsiteY31" fmla="*/ 307070 h 2833294"/>
              <a:gd name="connsiteX32" fmla="*/ 2182149 w 2836707"/>
              <a:gd name="connsiteY32" fmla="*/ 319111 h 2833294"/>
              <a:gd name="connsiteX33" fmla="*/ 2205372 w 2836707"/>
              <a:gd name="connsiteY33" fmla="*/ 329433 h 2833294"/>
              <a:gd name="connsiteX34" fmla="*/ 2230316 w 2836707"/>
              <a:gd name="connsiteY34" fmla="*/ 338034 h 2833294"/>
              <a:gd name="connsiteX35" fmla="*/ 2256119 w 2836707"/>
              <a:gd name="connsiteY35" fmla="*/ 345775 h 2833294"/>
              <a:gd name="connsiteX36" fmla="*/ 2281923 w 2836707"/>
              <a:gd name="connsiteY36" fmla="*/ 352656 h 2833294"/>
              <a:gd name="connsiteX37" fmla="*/ 2308587 w 2836707"/>
              <a:gd name="connsiteY37" fmla="*/ 359538 h 2833294"/>
              <a:gd name="connsiteX38" fmla="*/ 2333531 w 2836707"/>
              <a:gd name="connsiteY38" fmla="*/ 367279 h 2833294"/>
              <a:gd name="connsiteX39" fmla="*/ 2358474 w 2836707"/>
              <a:gd name="connsiteY39" fmla="*/ 375880 h 2833294"/>
              <a:gd name="connsiteX40" fmla="*/ 2381698 w 2836707"/>
              <a:gd name="connsiteY40" fmla="*/ 386202 h 2833294"/>
              <a:gd name="connsiteX41" fmla="*/ 2402342 w 2836707"/>
              <a:gd name="connsiteY41" fmla="*/ 399104 h 2833294"/>
              <a:gd name="connsiteX42" fmla="*/ 2421265 w 2836707"/>
              <a:gd name="connsiteY42" fmla="*/ 414587 h 2833294"/>
              <a:gd name="connsiteX43" fmla="*/ 2436746 w 2836707"/>
              <a:gd name="connsiteY43" fmla="*/ 433510 h 2833294"/>
              <a:gd name="connsiteX44" fmla="*/ 2449649 w 2836707"/>
              <a:gd name="connsiteY44" fmla="*/ 454153 h 2833294"/>
              <a:gd name="connsiteX45" fmla="*/ 2459970 w 2836707"/>
              <a:gd name="connsiteY45" fmla="*/ 477376 h 2833294"/>
              <a:gd name="connsiteX46" fmla="*/ 2468571 w 2836707"/>
              <a:gd name="connsiteY46" fmla="*/ 502321 h 2833294"/>
              <a:gd name="connsiteX47" fmla="*/ 2476312 w 2836707"/>
              <a:gd name="connsiteY47" fmla="*/ 527264 h 2833294"/>
              <a:gd name="connsiteX48" fmla="*/ 2483194 w 2836707"/>
              <a:gd name="connsiteY48" fmla="*/ 553929 h 2833294"/>
              <a:gd name="connsiteX49" fmla="*/ 2490075 w 2836707"/>
              <a:gd name="connsiteY49" fmla="*/ 579732 h 2833294"/>
              <a:gd name="connsiteX50" fmla="*/ 2497816 w 2836707"/>
              <a:gd name="connsiteY50" fmla="*/ 605537 h 2833294"/>
              <a:gd name="connsiteX51" fmla="*/ 2506417 w 2836707"/>
              <a:gd name="connsiteY51" fmla="*/ 630482 h 2833294"/>
              <a:gd name="connsiteX52" fmla="*/ 2516738 w 2836707"/>
              <a:gd name="connsiteY52" fmla="*/ 653705 h 2833294"/>
              <a:gd name="connsiteX53" fmla="*/ 2528781 w 2836707"/>
              <a:gd name="connsiteY53" fmla="*/ 675208 h 2833294"/>
              <a:gd name="connsiteX54" fmla="*/ 2544263 w 2836707"/>
              <a:gd name="connsiteY54" fmla="*/ 694132 h 2833294"/>
              <a:gd name="connsiteX55" fmla="*/ 2561465 w 2836707"/>
              <a:gd name="connsiteY55" fmla="*/ 713915 h 2833294"/>
              <a:gd name="connsiteX56" fmla="*/ 2581248 w 2836707"/>
              <a:gd name="connsiteY56" fmla="*/ 731117 h 2833294"/>
              <a:gd name="connsiteX57" fmla="*/ 2601892 w 2836707"/>
              <a:gd name="connsiteY57" fmla="*/ 747460 h 2833294"/>
              <a:gd name="connsiteX58" fmla="*/ 2624255 w 2836707"/>
              <a:gd name="connsiteY58" fmla="*/ 763802 h 2833294"/>
              <a:gd name="connsiteX59" fmla="*/ 2645758 w 2836707"/>
              <a:gd name="connsiteY59" fmla="*/ 780145 h 2833294"/>
              <a:gd name="connsiteX60" fmla="*/ 2666401 w 2836707"/>
              <a:gd name="connsiteY60" fmla="*/ 796488 h 2833294"/>
              <a:gd name="connsiteX61" fmla="*/ 2686183 w 2836707"/>
              <a:gd name="connsiteY61" fmla="*/ 814551 h 2833294"/>
              <a:gd name="connsiteX62" fmla="*/ 2703387 w 2836707"/>
              <a:gd name="connsiteY62" fmla="*/ 832614 h 2833294"/>
              <a:gd name="connsiteX63" fmla="*/ 2718009 w 2836707"/>
              <a:gd name="connsiteY63" fmla="*/ 853257 h 2833294"/>
              <a:gd name="connsiteX64" fmla="*/ 2729191 w 2836707"/>
              <a:gd name="connsiteY64" fmla="*/ 874760 h 2833294"/>
              <a:gd name="connsiteX65" fmla="*/ 2736932 w 2836707"/>
              <a:gd name="connsiteY65" fmla="*/ 900565 h 2833294"/>
              <a:gd name="connsiteX66" fmla="*/ 2740372 w 2836707"/>
              <a:gd name="connsiteY66" fmla="*/ 927229 h 2833294"/>
              <a:gd name="connsiteX67" fmla="*/ 2741233 w 2836707"/>
              <a:gd name="connsiteY67" fmla="*/ 954754 h 2833294"/>
              <a:gd name="connsiteX68" fmla="*/ 2738652 w 2836707"/>
              <a:gd name="connsiteY68" fmla="*/ 983998 h 2833294"/>
              <a:gd name="connsiteX69" fmla="*/ 2735211 w 2836707"/>
              <a:gd name="connsiteY69" fmla="*/ 1013242 h 2833294"/>
              <a:gd name="connsiteX70" fmla="*/ 2730911 w 2836707"/>
              <a:gd name="connsiteY70" fmla="*/ 1042487 h 2833294"/>
              <a:gd name="connsiteX71" fmla="*/ 2727470 w 2836707"/>
              <a:gd name="connsiteY71" fmla="*/ 1071732 h 2833294"/>
              <a:gd name="connsiteX72" fmla="*/ 2725751 w 2836707"/>
              <a:gd name="connsiteY72" fmla="*/ 1100977 h 2833294"/>
              <a:gd name="connsiteX73" fmla="*/ 2725751 w 2836707"/>
              <a:gd name="connsiteY73" fmla="*/ 1129361 h 2833294"/>
              <a:gd name="connsiteX74" fmla="*/ 2729191 w 2836707"/>
              <a:gd name="connsiteY74" fmla="*/ 1156025 h 2833294"/>
              <a:gd name="connsiteX75" fmla="*/ 2736071 w 2836707"/>
              <a:gd name="connsiteY75" fmla="*/ 1182689 h 2833294"/>
              <a:gd name="connsiteX76" fmla="*/ 2746393 w 2836707"/>
              <a:gd name="connsiteY76" fmla="*/ 1207634 h 2833294"/>
              <a:gd name="connsiteX77" fmla="*/ 2760156 w 2836707"/>
              <a:gd name="connsiteY77" fmla="*/ 1233438 h 2833294"/>
              <a:gd name="connsiteX78" fmla="*/ 2773917 w 2836707"/>
              <a:gd name="connsiteY78" fmla="*/ 1259242 h 2833294"/>
              <a:gd name="connsiteX79" fmla="*/ 2789400 w 2836707"/>
              <a:gd name="connsiteY79" fmla="*/ 1285046 h 2833294"/>
              <a:gd name="connsiteX80" fmla="*/ 2804021 w 2836707"/>
              <a:gd name="connsiteY80" fmla="*/ 1309991 h 2833294"/>
              <a:gd name="connsiteX81" fmla="*/ 2816924 w 2836707"/>
              <a:gd name="connsiteY81" fmla="*/ 1336654 h 2833294"/>
              <a:gd name="connsiteX82" fmla="*/ 2827245 w 2836707"/>
              <a:gd name="connsiteY82" fmla="*/ 1362459 h 2833294"/>
              <a:gd name="connsiteX83" fmla="*/ 2834126 w 2836707"/>
              <a:gd name="connsiteY83" fmla="*/ 1389123 h 2833294"/>
              <a:gd name="connsiteX84" fmla="*/ 2836707 w 2836707"/>
              <a:gd name="connsiteY84" fmla="*/ 1416647 h 2833294"/>
              <a:gd name="connsiteX85" fmla="*/ 2834126 w 2836707"/>
              <a:gd name="connsiteY85" fmla="*/ 1444171 h 2833294"/>
              <a:gd name="connsiteX86" fmla="*/ 2827245 w 2836707"/>
              <a:gd name="connsiteY86" fmla="*/ 1470836 h 2833294"/>
              <a:gd name="connsiteX87" fmla="*/ 2816924 w 2836707"/>
              <a:gd name="connsiteY87" fmla="*/ 1496640 h 2833294"/>
              <a:gd name="connsiteX88" fmla="*/ 2804021 w 2836707"/>
              <a:gd name="connsiteY88" fmla="*/ 1523304 h 2833294"/>
              <a:gd name="connsiteX89" fmla="*/ 2789400 w 2836707"/>
              <a:gd name="connsiteY89" fmla="*/ 1548248 h 2833294"/>
              <a:gd name="connsiteX90" fmla="*/ 2773917 w 2836707"/>
              <a:gd name="connsiteY90" fmla="*/ 1574053 h 2833294"/>
              <a:gd name="connsiteX91" fmla="*/ 2760156 w 2836707"/>
              <a:gd name="connsiteY91" fmla="*/ 1599857 h 2833294"/>
              <a:gd name="connsiteX92" fmla="*/ 2746393 w 2836707"/>
              <a:gd name="connsiteY92" fmla="*/ 1625660 h 2833294"/>
              <a:gd name="connsiteX93" fmla="*/ 2736071 w 2836707"/>
              <a:gd name="connsiteY93" fmla="*/ 1650605 h 2833294"/>
              <a:gd name="connsiteX94" fmla="*/ 2729191 w 2836707"/>
              <a:gd name="connsiteY94" fmla="*/ 1677269 h 2833294"/>
              <a:gd name="connsiteX95" fmla="*/ 2725751 w 2836707"/>
              <a:gd name="connsiteY95" fmla="*/ 1703933 h 2833294"/>
              <a:gd name="connsiteX96" fmla="*/ 2725751 w 2836707"/>
              <a:gd name="connsiteY96" fmla="*/ 1732318 h 2833294"/>
              <a:gd name="connsiteX97" fmla="*/ 2727470 w 2836707"/>
              <a:gd name="connsiteY97" fmla="*/ 1761563 h 2833294"/>
              <a:gd name="connsiteX98" fmla="*/ 2730911 w 2836707"/>
              <a:gd name="connsiteY98" fmla="*/ 1790807 h 2833294"/>
              <a:gd name="connsiteX99" fmla="*/ 2735211 w 2836707"/>
              <a:gd name="connsiteY99" fmla="*/ 1820052 h 2833294"/>
              <a:gd name="connsiteX100" fmla="*/ 2738652 w 2836707"/>
              <a:gd name="connsiteY100" fmla="*/ 1849297 h 2833294"/>
              <a:gd name="connsiteX101" fmla="*/ 2741233 w 2836707"/>
              <a:gd name="connsiteY101" fmla="*/ 1878541 h 2833294"/>
              <a:gd name="connsiteX102" fmla="*/ 2740372 w 2836707"/>
              <a:gd name="connsiteY102" fmla="*/ 1906066 h 2833294"/>
              <a:gd name="connsiteX103" fmla="*/ 2736932 w 2836707"/>
              <a:gd name="connsiteY103" fmla="*/ 1932731 h 2833294"/>
              <a:gd name="connsiteX104" fmla="*/ 2729191 w 2836707"/>
              <a:gd name="connsiteY104" fmla="*/ 1958534 h 2833294"/>
              <a:gd name="connsiteX105" fmla="*/ 2718009 w 2836707"/>
              <a:gd name="connsiteY105" fmla="*/ 1980037 h 2833294"/>
              <a:gd name="connsiteX106" fmla="*/ 2703387 w 2836707"/>
              <a:gd name="connsiteY106" fmla="*/ 2000681 h 2833294"/>
              <a:gd name="connsiteX107" fmla="*/ 2686183 w 2836707"/>
              <a:gd name="connsiteY107" fmla="*/ 2018744 h 2833294"/>
              <a:gd name="connsiteX108" fmla="*/ 2666401 w 2836707"/>
              <a:gd name="connsiteY108" fmla="*/ 2036806 h 2833294"/>
              <a:gd name="connsiteX109" fmla="*/ 2645758 w 2836707"/>
              <a:gd name="connsiteY109" fmla="*/ 2053150 h 2833294"/>
              <a:gd name="connsiteX110" fmla="*/ 2624255 w 2836707"/>
              <a:gd name="connsiteY110" fmla="*/ 2069492 h 2833294"/>
              <a:gd name="connsiteX111" fmla="*/ 2601892 w 2836707"/>
              <a:gd name="connsiteY111" fmla="*/ 2085835 h 2833294"/>
              <a:gd name="connsiteX112" fmla="*/ 2581248 w 2836707"/>
              <a:gd name="connsiteY112" fmla="*/ 2102177 h 2833294"/>
              <a:gd name="connsiteX113" fmla="*/ 2561465 w 2836707"/>
              <a:gd name="connsiteY113" fmla="*/ 2119379 h 2833294"/>
              <a:gd name="connsiteX114" fmla="*/ 2544263 w 2836707"/>
              <a:gd name="connsiteY114" fmla="*/ 2139163 h 2833294"/>
              <a:gd name="connsiteX115" fmla="*/ 2528781 w 2836707"/>
              <a:gd name="connsiteY115" fmla="*/ 2158086 h 2833294"/>
              <a:gd name="connsiteX116" fmla="*/ 2516738 w 2836707"/>
              <a:gd name="connsiteY116" fmla="*/ 2179589 h 2833294"/>
              <a:gd name="connsiteX117" fmla="*/ 2506417 w 2836707"/>
              <a:gd name="connsiteY117" fmla="*/ 2202813 h 2833294"/>
              <a:gd name="connsiteX118" fmla="*/ 2497816 w 2836707"/>
              <a:gd name="connsiteY118" fmla="*/ 2227757 h 2833294"/>
              <a:gd name="connsiteX119" fmla="*/ 2490075 w 2836707"/>
              <a:gd name="connsiteY119" fmla="*/ 2253562 h 2833294"/>
              <a:gd name="connsiteX120" fmla="*/ 2483194 w 2836707"/>
              <a:gd name="connsiteY120" fmla="*/ 2279366 h 2833294"/>
              <a:gd name="connsiteX121" fmla="*/ 2476312 w 2836707"/>
              <a:gd name="connsiteY121" fmla="*/ 2306030 h 2833294"/>
              <a:gd name="connsiteX122" fmla="*/ 2468571 w 2836707"/>
              <a:gd name="connsiteY122" fmla="*/ 2330974 h 2833294"/>
              <a:gd name="connsiteX123" fmla="*/ 2459970 w 2836707"/>
              <a:gd name="connsiteY123" fmla="*/ 2355917 h 2833294"/>
              <a:gd name="connsiteX124" fmla="*/ 2449649 w 2836707"/>
              <a:gd name="connsiteY124" fmla="*/ 2379141 h 2833294"/>
              <a:gd name="connsiteX125" fmla="*/ 2436746 w 2836707"/>
              <a:gd name="connsiteY125" fmla="*/ 2399785 h 2833294"/>
              <a:gd name="connsiteX126" fmla="*/ 2421265 w 2836707"/>
              <a:gd name="connsiteY126" fmla="*/ 2418708 h 2833294"/>
              <a:gd name="connsiteX127" fmla="*/ 2402342 w 2836707"/>
              <a:gd name="connsiteY127" fmla="*/ 2434190 h 2833294"/>
              <a:gd name="connsiteX128" fmla="*/ 2381698 w 2836707"/>
              <a:gd name="connsiteY128" fmla="*/ 2447092 h 2833294"/>
              <a:gd name="connsiteX129" fmla="*/ 2358474 w 2836707"/>
              <a:gd name="connsiteY129" fmla="*/ 2457414 h 2833294"/>
              <a:gd name="connsiteX130" fmla="*/ 2333531 w 2836707"/>
              <a:gd name="connsiteY130" fmla="*/ 2466015 h 2833294"/>
              <a:gd name="connsiteX131" fmla="*/ 2308587 w 2836707"/>
              <a:gd name="connsiteY131" fmla="*/ 2473756 h 2833294"/>
              <a:gd name="connsiteX132" fmla="*/ 2281923 w 2836707"/>
              <a:gd name="connsiteY132" fmla="*/ 2480638 h 2833294"/>
              <a:gd name="connsiteX133" fmla="*/ 2256119 w 2836707"/>
              <a:gd name="connsiteY133" fmla="*/ 2487519 h 2833294"/>
              <a:gd name="connsiteX134" fmla="*/ 2230316 w 2836707"/>
              <a:gd name="connsiteY134" fmla="*/ 2495260 h 2833294"/>
              <a:gd name="connsiteX135" fmla="*/ 2205372 w 2836707"/>
              <a:gd name="connsiteY135" fmla="*/ 2503862 h 2833294"/>
              <a:gd name="connsiteX136" fmla="*/ 2182149 w 2836707"/>
              <a:gd name="connsiteY136" fmla="*/ 2514184 h 2833294"/>
              <a:gd name="connsiteX137" fmla="*/ 2160646 w 2836707"/>
              <a:gd name="connsiteY137" fmla="*/ 2526225 h 2833294"/>
              <a:gd name="connsiteX138" fmla="*/ 2141723 w 2836707"/>
              <a:gd name="connsiteY138" fmla="*/ 2541707 h 2833294"/>
              <a:gd name="connsiteX139" fmla="*/ 2121940 w 2836707"/>
              <a:gd name="connsiteY139" fmla="*/ 2558911 h 2833294"/>
              <a:gd name="connsiteX140" fmla="*/ 2104736 w 2836707"/>
              <a:gd name="connsiteY140" fmla="*/ 2578694 h 2833294"/>
              <a:gd name="connsiteX141" fmla="*/ 2088394 w 2836707"/>
              <a:gd name="connsiteY141" fmla="*/ 2599337 h 2833294"/>
              <a:gd name="connsiteX142" fmla="*/ 2072052 w 2836707"/>
              <a:gd name="connsiteY142" fmla="*/ 2620840 h 2833294"/>
              <a:gd name="connsiteX143" fmla="*/ 2055710 w 2836707"/>
              <a:gd name="connsiteY143" fmla="*/ 2642344 h 2833294"/>
              <a:gd name="connsiteX144" fmla="*/ 2039367 w 2836707"/>
              <a:gd name="connsiteY144" fmla="*/ 2662987 h 2833294"/>
              <a:gd name="connsiteX145" fmla="*/ 2021304 w 2836707"/>
              <a:gd name="connsiteY145" fmla="*/ 2682770 h 2833294"/>
              <a:gd name="connsiteX146" fmla="*/ 2003241 w 2836707"/>
              <a:gd name="connsiteY146" fmla="*/ 2699973 h 2833294"/>
              <a:gd name="connsiteX147" fmla="*/ 1982599 w 2836707"/>
              <a:gd name="connsiteY147" fmla="*/ 2714595 h 2833294"/>
              <a:gd name="connsiteX148" fmla="*/ 1961095 w 2836707"/>
              <a:gd name="connsiteY148" fmla="*/ 2725777 h 2833294"/>
              <a:gd name="connsiteX149" fmla="*/ 1935291 w 2836707"/>
              <a:gd name="connsiteY149" fmla="*/ 2733518 h 2833294"/>
              <a:gd name="connsiteX150" fmla="*/ 1908627 w 2836707"/>
              <a:gd name="connsiteY150" fmla="*/ 2736959 h 2833294"/>
              <a:gd name="connsiteX151" fmla="*/ 1881104 w 2836707"/>
              <a:gd name="connsiteY151" fmla="*/ 2737819 h 2833294"/>
              <a:gd name="connsiteX152" fmla="*/ 1851859 w 2836707"/>
              <a:gd name="connsiteY152" fmla="*/ 2735238 h 2833294"/>
              <a:gd name="connsiteX153" fmla="*/ 1822615 w 2836707"/>
              <a:gd name="connsiteY153" fmla="*/ 2731799 h 2833294"/>
              <a:gd name="connsiteX154" fmla="*/ 1793370 w 2836707"/>
              <a:gd name="connsiteY154" fmla="*/ 2727497 h 2833294"/>
              <a:gd name="connsiteX155" fmla="*/ 1764126 w 2836707"/>
              <a:gd name="connsiteY155" fmla="*/ 2724057 h 2833294"/>
              <a:gd name="connsiteX156" fmla="*/ 1734881 w 2836707"/>
              <a:gd name="connsiteY156" fmla="*/ 2722336 h 2833294"/>
              <a:gd name="connsiteX157" fmla="*/ 1706497 w 2836707"/>
              <a:gd name="connsiteY157" fmla="*/ 2722336 h 2833294"/>
              <a:gd name="connsiteX158" fmla="*/ 1679833 w 2836707"/>
              <a:gd name="connsiteY158" fmla="*/ 2725777 h 2833294"/>
              <a:gd name="connsiteX159" fmla="*/ 1652309 w 2836707"/>
              <a:gd name="connsiteY159" fmla="*/ 2732658 h 2833294"/>
              <a:gd name="connsiteX160" fmla="*/ 1627365 w 2836707"/>
              <a:gd name="connsiteY160" fmla="*/ 2742980 h 2833294"/>
              <a:gd name="connsiteX161" fmla="*/ 1601561 w 2836707"/>
              <a:gd name="connsiteY161" fmla="*/ 2756742 h 2833294"/>
              <a:gd name="connsiteX162" fmla="*/ 1575758 w 2836707"/>
              <a:gd name="connsiteY162" fmla="*/ 2770505 h 2833294"/>
              <a:gd name="connsiteX163" fmla="*/ 1549954 w 2836707"/>
              <a:gd name="connsiteY163" fmla="*/ 2785987 h 2833294"/>
              <a:gd name="connsiteX164" fmla="*/ 1525009 w 2836707"/>
              <a:gd name="connsiteY164" fmla="*/ 2800609 h 2833294"/>
              <a:gd name="connsiteX165" fmla="*/ 1498346 w 2836707"/>
              <a:gd name="connsiteY165" fmla="*/ 2813511 h 2833294"/>
              <a:gd name="connsiteX166" fmla="*/ 1472542 w 2836707"/>
              <a:gd name="connsiteY166" fmla="*/ 2823833 h 2833294"/>
              <a:gd name="connsiteX167" fmla="*/ 1445877 w 2836707"/>
              <a:gd name="connsiteY167" fmla="*/ 2830714 h 2833294"/>
              <a:gd name="connsiteX168" fmla="*/ 1418354 w 2836707"/>
              <a:gd name="connsiteY168" fmla="*/ 2833294 h 2833294"/>
              <a:gd name="connsiteX169" fmla="*/ 1390830 w 2836707"/>
              <a:gd name="connsiteY169" fmla="*/ 2830714 h 2833294"/>
              <a:gd name="connsiteX170" fmla="*/ 1364166 w 2836707"/>
              <a:gd name="connsiteY170" fmla="*/ 2823833 h 2833294"/>
              <a:gd name="connsiteX171" fmla="*/ 1338362 w 2836707"/>
              <a:gd name="connsiteY171" fmla="*/ 2813511 h 2833294"/>
              <a:gd name="connsiteX172" fmla="*/ 1311698 w 2836707"/>
              <a:gd name="connsiteY172" fmla="*/ 2800609 h 2833294"/>
              <a:gd name="connsiteX173" fmla="*/ 1286754 w 2836707"/>
              <a:gd name="connsiteY173" fmla="*/ 2785987 h 2833294"/>
              <a:gd name="connsiteX174" fmla="*/ 1260950 w 2836707"/>
              <a:gd name="connsiteY174" fmla="*/ 2770505 h 2833294"/>
              <a:gd name="connsiteX175" fmla="*/ 1235146 w 2836707"/>
              <a:gd name="connsiteY175" fmla="*/ 2756742 h 2833294"/>
              <a:gd name="connsiteX176" fmla="*/ 1209343 w 2836707"/>
              <a:gd name="connsiteY176" fmla="*/ 2742980 h 2833294"/>
              <a:gd name="connsiteX177" fmla="*/ 1183539 w 2836707"/>
              <a:gd name="connsiteY177" fmla="*/ 2732658 h 2833294"/>
              <a:gd name="connsiteX178" fmla="*/ 1156875 w 2836707"/>
              <a:gd name="connsiteY178" fmla="*/ 2725777 h 2833294"/>
              <a:gd name="connsiteX179" fmla="*/ 1130211 w 2836707"/>
              <a:gd name="connsiteY179" fmla="*/ 2722336 h 2833294"/>
              <a:gd name="connsiteX180" fmla="*/ 1101826 w 2836707"/>
              <a:gd name="connsiteY180" fmla="*/ 2722336 h 2833294"/>
              <a:gd name="connsiteX181" fmla="*/ 1072582 w 2836707"/>
              <a:gd name="connsiteY181" fmla="*/ 2724057 h 2833294"/>
              <a:gd name="connsiteX182" fmla="*/ 1043338 w 2836707"/>
              <a:gd name="connsiteY182" fmla="*/ 2727497 h 2833294"/>
              <a:gd name="connsiteX183" fmla="*/ 1014093 w 2836707"/>
              <a:gd name="connsiteY183" fmla="*/ 2731799 h 2833294"/>
              <a:gd name="connsiteX184" fmla="*/ 984848 w 2836707"/>
              <a:gd name="connsiteY184" fmla="*/ 2735238 h 2833294"/>
              <a:gd name="connsiteX185" fmla="*/ 955604 w 2836707"/>
              <a:gd name="connsiteY185" fmla="*/ 2737819 h 2833294"/>
              <a:gd name="connsiteX186" fmla="*/ 928081 w 2836707"/>
              <a:gd name="connsiteY186" fmla="*/ 2736959 h 2833294"/>
              <a:gd name="connsiteX187" fmla="*/ 901416 w 2836707"/>
              <a:gd name="connsiteY187" fmla="*/ 2733518 h 2833294"/>
              <a:gd name="connsiteX188" fmla="*/ 875612 w 2836707"/>
              <a:gd name="connsiteY188" fmla="*/ 2725777 h 2833294"/>
              <a:gd name="connsiteX189" fmla="*/ 854109 w 2836707"/>
              <a:gd name="connsiteY189" fmla="*/ 2714595 h 2833294"/>
              <a:gd name="connsiteX190" fmla="*/ 833465 w 2836707"/>
              <a:gd name="connsiteY190" fmla="*/ 2699973 h 2833294"/>
              <a:gd name="connsiteX191" fmla="*/ 815403 w 2836707"/>
              <a:gd name="connsiteY191" fmla="*/ 2682770 h 2833294"/>
              <a:gd name="connsiteX192" fmla="*/ 797340 w 2836707"/>
              <a:gd name="connsiteY192" fmla="*/ 2662987 h 2833294"/>
              <a:gd name="connsiteX193" fmla="*/ 780998 w 2836707"/>
              <a:gd name="connsiteY193" fmla="*/ 2642344 h 2833294"/>
              <a:gd name="connsiteX194" fmla="*/ 764655 w 2836707"/>
              <a:gd name="connsiteY194" fmla="*/ 2620840 h 2833294"/>
              <a:gd name="connsiteX195" fmla="*/ 748313 w 2836707"/>
              <a:gd name="connsiteY195" fmla="*/ 2599337 h 2833294"/>
              <a:gd name="connsiteX196" fmla="*/ 731971 w 2836707"/>
              <a:gd name="connsiteY196" fmla="*/ 2578694 h 2833294"/>
              <a:gd name="connsiteX197" fmla="*/ 714768 w 2836707"/>
              <a:gd name="connsiteY197" fmla="*/ 2558911 h 2833294"/>
              <a:gd name="connsiteX198" fmla="*/ 694985 w 2836707"/>
              <a:gd name="connsiteY198" fmla="*/ 2541707 h 2833294"/>
              <a:gd name="connsiteX199" fmla="*/ 676062 w 2836707"/>
              <a:gd name="connsiteY199" fmla="*/ 2526225 h 2833294"/>
              <a:gd name="connsiteX200" fmla="*/ 654559 w 2836707"/>
              <a:gd name="connsiteY200" fmla="*/ 2514184 h 2833294"/>
              <a:gd name="connsiteX201" fmla="*/ 631335 w 2836707"/>
              <a:gd name="connsiteY201" fmla="*/ 2503862 h 2833294"/>
              <a:gd name="connsiteX202" fmla="*/ 606392 w 2836707"/>
              <a:gd name="connsiteY202" fmla="*/ 2495260 h 2833294"/>
              <a:gd name="connsiteX203" fmla="*/ 580587 w 2836707"/>
              <a:gd name="connsiteY203" fmla="*/ 2487519 h 2833294"/>
              <a:gd name="connsiteX204" fmla="*/ 554784 w 2836707"/>
              <a:gd name="connsiteY204" fmla="*/ 2480638 h 2833294"/>
              <a:gd name="connsiteX205" fmla="*/ 528120 w 2836707"/>
              <a:gd name="connsiteY205" fmla="*/ 2473756 h 2833294"/>
              <a:gd name="connsiteX206" fmla="*/ 503176 w 2836707"/>
              <a:gd name="connsiteY206" fmla="*/ 2466015 h 2833294"/>
              <a:gd name="connsiteX207" fmla="*/ 478232 w 2836707"/>
              <a:gd name="connsiteY207" fmla="*/ 2457414 h 2833294"/>
              <a:gd name="connsiteX208" fmla="*/ 455009 w 2836707"/>
              <a:gd name="connsiteY208" fmla="*/ 2447092 h 2833294"/>
              <a:gd name="connsiteX209" fmla="*/ 434366 w 2836707"/>
              <a:gd name="connsiteY209" fmla="*/ 2434190 h 2833294"/>
              <a:gd name="connsiteX210" fmla="*/ 415442 w 2836707"/>
              <a:gd name="connsiteY210" fmla="*/ 2418708 h 2833294"/>
              <a:gd name="connsiteX211" fmla="*/ 399961 w 2836707"/>
              <a:gd name="connsiteY211" fmla="*/ 2399785 h 2833294"/>
              <a:gd name="connsiteX212" fmla="*/ 387059 w 2836707"/>
              <a:gd name="connsiteY212" fmla="*/ 2379141 h 2833294"/>
              <a:gd name="connsiteX213" fmla="*/ 376737 w 2836707"/>
              <a:gd name="connsiteY213" fmla="*/ 2355917 h 2833294"/>
              <a:gd name="connsiteX214" fmla="*/ 368136 w 2836707"/>
              <a:gd name="connsiteY214" fmla="*/ 2330974 h 2833294"/>
              <a:gd name="connsiteX215" fmla="*/ 360395 w 2836707"/>
              <a:gd name="connsiteY215" fmla="*/ 2306030 h 2833294"/>
              <a:gd name="connsiteX216" fmla="*/ 353514 w 2836707"/>
              <a:gd name="connsiteY216" fmla="*/ 2279366 h 2833294"/>
              <a:gd name="connsiteX217" fmla="*/ 346633 w 2836707"/>
              <a:gd name="connsiteY217" fmla="*/ 2253562 h 2833294"/>
              <a:gd name="connsiteX218" fmla="*/ 338891 w 2836707"/>
              <a:gd name="connsiteY218" fmla="*/ 2227757 h 2833294"/>
              <a:gd name="connsiteX219" fmla="*/ 330290 w 2836707"/>
              <a:gd name="connsiteY219" fmla="*/ 2202813 h 2833294"/>
              <a:gd name="connsiteX220" fmla="*/ 319968 w 2836707"/>
              <a:gd name="connsiteY220" fmla="*/ 2179589 h 2833294"/>
              <a:gd name="connsiteX221" fmla="*/ 307927 w 2836707"/>
              <a:gd name="connsiteY221" fmla="*/ 2158086 h 2833294"/>
              <a:gd name="connsiteX222" fmla="*/ 292445 w 2836707"/>
              <a:gd name="connsiteY222" fmla="*/ 2139163 h 2833294"/>
              <a:gd name="connsiteX223" fmla="*/ 275242 w 2836707"/>
              <a:gd name="connsiteY223" fmla="*/ 2119379 h 2833294"/>
              <a:gd name="connsiteX224" fmla="*/ 255459 w 2836707"/>
              <a:gd name="connsiteY224" fmla="*/ 2102177 h 2833294"/>
              <a:gd name="connsiteX225" fmla="*/ 233955 w 2836707"/>
              <a:gd name="connsiteY225" fmla="*/ 2085835 h 2833294"/>
              <a:gd name="connsiteX226" fmla="*/ 212452 w 2836707"/>
              <a:gd name="connsiteY226" fmla="*/ 2069492 h 2833294"/>
              <a:gd name="connsiteX227" fmla="*/ 190950 w 2836707"/>
              <a:gd name="connsiteY227" fmla="*/ 2053150 h 2833294"/>
              <a:gd name="connsiteX228" fmla="*/ 170306 w 2836707"/>
              <a:gd name="connsiteY228" fmla="*/ 2036806 h 2833294"/>
              <a:gd name="connsiteX229" fmla="*/ 150523 w 2836707"/>
              <a:gd name="connsiteY229" fmla="*/ 2018744 h 2833294"/>
              <a:gd name="connsiteX230" fmla="*/ 133321 w 2836707"/>
              <a:gd name="connsiteY230" fmla="*/ 2000681 h 2833294"/>
              <a:gd name="connsiteX231" fmla="*/ 118699 w 2836707"/>
              <a:gd name="connsiteY231" fmla="*/ 1980037 h 2833294"/>
              <a:gd name="connsiteX232" fmla="*/ 107517 w 2836707"/>
              <a:gd name="connsiteY232" fmla="*/ 1958534 h 2833294"/>
              <a:gd name="connsiteX233" fmla="*/ 99776 w 2836707"/>
              <a:gd name="connsiteY233" fmla="*/ 1932731 h 2833294"/>
              <a:gd name="connsiteX234" fmla="*/ 96335 w 2836707"/>
              <a:gd name="connsiteY234" fmla="*/ 1906066 h 2833294"/>
              <a:gd name="connsiteX235" fmla="*/ 95474 w 2836707"/>
              <a:gd name="connsiteY235" fmla="*/ 1878541 h 2833294"/>
              <a:gd name="connsiteX236" fmla="*/ 98055 w 2836707"/>
              <a:gd name="connsiteY236" fmla="*/ 1849297 h 2833294"/>
              <a:gd name="connsiteX237" fmla="*/ 101496 w 2836707"/>
              <a:gd name="connsiteY237" fmla="*/ 1820052 h 2833294"/>
              <a:gd name="connsiteX238" fmla="*/ 105796 w 2836707"/>
              <a:gd name="connsiteY238" fmla="*/ 1790807 h 2833294"/>
              <a:gd name="connsiteX239" fmla="*/ 109237 w 2836707"/>
              <a:gd name="connsiteY239" fmla="*/ 1761563 h 2833294"/>
              <a:gd name="connsiteX240" fmla="*/ 110958 w 2836707"/>
              <a:gd name="connsiteY240" fmla="*/ 1732318 h 2833294"/>
              <a:gd name="connsiteX241" fmla="*/ 110958 w 2836707"/>
              <a:gd name="connsiteY241" fmla="*/ 1703933 h 2833294"/>
              <a:gd name="connsiteX242" fmla="*/ 107517 w 2836707"/>
              <a:gd name="connsiteY242" fmla="*/ 1677269 h 2833294"/>
              <a:gd name="connsiteX243" fmla="*/ 100636 w 2836707"/>
              <a:gd name="connsiteY243" fmla="*/ 1650605 h 2833294"/>
              <a:gd name="connsiteX244" fmla="*/ 90314 w 2836707"/>
              <a:gd name="connsiteY244" fmla="*/ 1625660 h 2833294"/>
              <a:gd name="connsiteX245" fmla="*/ 77412 w 2836707"/>
              <a:gd name="connsiteY245" fmla="*/ 1599857 h 2833294"/>
              <a:gd name="connsiteX246" fmla="*/ 62790 w 2836707"/>
              <a:gd name="connsiteY246" fmla="*/ 1574053 h 2833294"/>
              <a:gd name="connsiteX247" fmla="*/ 47308 w 2836707"/>
              <a:gd name="connsiteY247" fmla="*/ 1548248 h 2833294"/>
              <a:gd name="connsiteX248" fmla="*/ 32686 w 2836707"/>
              <a:gd name="connsiteY248" fmla="*/ 1523304 h 2833294"/>
              <a:gd name="connsiteX249" fmla="*/ 19783 w 2836707"/>
              <a:gd name="connsiteY249" fmla="*/ 1496640 h 2833294"/>
              <a:gd name="connsiteX250" fmla="*/ 9462 w 2836707"/>
              <a:gd name="connsiteY250" fmla="*/ 1470836 h 2833294"/>
              <a:gd name="connsiteX251" fmla="*/ 2581 w 2836707"/>
              <a:gd name="connsiteY251" fmla="*/ 1444171 h 2833294"/>
              <a:gd name="connsiteX252" fmla="*/ 0 w 2836707"/>
              <a:gd name="connsiteY252" fmla="*/ 1416647 h 2833294"/>
              <a:gd name="connsiteX253" fmla="*/ 2581 w 2836707"/>
              <a:gd name="connsiteY253" fmla="*/ 1389123 h 2833294"/>
              <a:gd name="connsiteX254" fmla="*/ 9462 w 2836707"/>
              <a:gd name="connsiteY254" fmla="*/ 1362459 h 2833294"/>
              <a:gd name="connsiteX255" fmla="*/ 19783 w 2836707"/>
              <a:gd name="connsiteY255" fmla="*/ 1336654 h 2833294"/>
              <a:gd name="connsiteX256" fmla="*/ 32686 w 2836707"/>
              <a:gd name="connsiteY256" fmla="*/ 1309991 h 2833294"/>
              <a:gd name="connsiteX257" fmla="*/ 47308 w 2836707"/>
              <a:gd name="connsiteY257" fmla="*/ 1285046 h 2833294"/>
              <a:gd name="connsiteX258" fmla="*/ 62790 w 2836707"/>
              <a:gd name="connsiteY258" fmla="*/ 1259242 h 2833294"/>
              <a:gd name="connsiteX259" fmla="*/ 77412 w 2836707"/>
              <a:gd name="connsiteY259" fmla="*/ 1233438 h 2833294"/>
              <a:gd name="connsiteX260" fmla="*/ 90314 w 2836707"/>
              <a:gd name="connsiteY260" fmla="*/ 1207634 h 2833294"/>
              <a:gd name="connsiteX261" fmla="*/ 100636 w 2836707"/>
              <a:gd name="connsiteY261" fmla="*/ 1182689 h 2833294"/>
              <a:gd name="connsiteX262" fmla="*/ 107517 w 2836707"/>
              <a:gd name="connsiteY262" fmla="*/ 1156025 h 2833294"/>
              <a:gd name="connsiteX263" fmla="*/ 110958 w 2836707"/>
              <a:gd name="connsiteY263" fmla="*/ 1129361 h 2833294"/>
              <a:gd name="connsiteX264" fmla="*/ 110958 w 2836707"/>
              <a:gd name="connsiteY264" fmla="*/ 1100977 h 2833294"/>
              <a:gd name="connsiteX265" fmla="*/ 109237 w 2836707"/>
              <a:gd name="connsiteY265" fmla="*/ 1071732 h 2833294"/>
              <a:gd name="connsiteX266" fmla="*/ 105796 w 2836707"/>
              <a:gd name="connsiteY266" fmla="*/ 1042487 h 2833294"/>
              <a:gd name="connsiteX267" fmla="*/ 101496 w 2836707"/>
              <a:gd name="connsiteY267" fmla="*/ 1013242 h 2833294"/>
              <a:gd name="connsiteX268" fmla="*/ 98055 w 2836707"/>
              <a:gd name="connsiteY268" fmla="*/ 983998 h 2833294"/>
              <a:gd name="connsiteX269" fmla="*/ 95474 w 2836707"/>
              <a:gd name="connsiteY269" fmla="*/ 954754 h 2833294"/>
              <a:gd name="connsiteX270" fmla="*/ 96335 w 2836707"/>
              <a:gd name="connsiteY270" fmla="*/ 927229 h 2833294"/>
              <a:gd name="connsiteX271" fmla="*/ 99776 w 2836707"/>
              <a:gd name="connsiteY271" fmla="*/ 900565 h 2833294"/>
              <a:gd name="connsiteX272" fmla="*/ 107517 w 2836707"/>
              <a:gd name="connsiteY272" fmla="*/ 874760 h 2833294"/>
              <a:gd name="connsiteX273" fmla="*/ 118699 w 2836707"/>
              <a:gd name="connsiteY273" fmla="*/ 853257 h 2833294"/>
              <a:gd name="connsiteX274" fmla="*/ 133321 w 2836707"/>
              <a:gd name="connsiteY274" fmla="*/ 832614 h 2833294"/>
              <a:gd name="connsiteX275" fmla="*/ 150523 w 2836707"/>
              <a:gd name="connsiteY275" fmla="*/ 814551 h 2833294"/>
              <a:gd name="connsiteX276" fmla="*/ 170306 w 2836707"/>
              <a:gd name="connsiteY276" fmla="*/ 796488 h 2833294"/>
              <a:gd name="connsiteX277" fmla="*/ 190950 w 2836707"/>
              <a:gd name="connsiteY277" fmla="*/ 780145 h 2833294"/>
              <a:gd name="connsiteX278" fmla="*/ 212452 w 2836707"/>
              <a:gd name="connsiteY278" fmla="*/ 763802 h 2833294"/>
              <a:gd name="connsiteX279" fmla="*/ 233955 w 2836707"/>
              <a:gd name="connsiteY279" fmla="*/ 747460 h 2833294"/>
              <a:gd name="connsiteX280" fmla="*/ 255459 w 2836707"/>
              <a:gd name="connsiteY280" fmla="*/ 731117 h 2833294"/>
              <a:gd name="connsiteX281" fmla="*/ 275242 w 2836707"/>
              <a:gd name="connsiteY281" fmla="*/ 713915 h 2833294"/>
              <a:gd name="connsiteX282" fmla="*/ 292445 w 2836707"/>
              <a:gd name="connsiteY282" fmla="*/ 694132 h 2833294"/>
              <a:gd name="connsiteX283" fmla="*/ 307927 w 2836707"/>
              <a:gd name="connsiteY283" fmla="*/ 675208 h 2833294"/>
              <a:gd name="connsiteX284" fmla="*/ 319968 w 2836707"/>
              <a:gd name="connsiteY284" fmla="*/ 653705 h 2833294"/>
              <a:gd name="connsiteX285" fmla="*/ 330290 w 2836707"/>
              <a:gd name="connsiteY285" fmla="*/ 630482 h 2833294"/>
              <a:gd name="connsiteX286" fmla="*/ 338891 w 2836707"/>
              <a:gd name="connsiteY286" fmla="*/ 605537 h 2833294"/>
              <a:gd name="connsiteX287" fmla="*/ 346633 w 2836707"/>
              <a:gd name="connsiteY287" fmla="*/ 579732 h 2833294"/>
              <a:gd name="connsiteX288" fmla="*/ 353514 w 2836707"/>
              <a:gd name="connsiteY288" fmla="*/ 553929 h 2833294"/>
              <a:gd name="connsiteX289" fmla="*/ 360395 w 2836707"/>
              <a:gd name="connsiteY289" fmla="*/ 527264 h 2833294"/>
              <a:gd name="connsiteX290" fmla="*/ 368136 w 2836707"/>
              <a:gd name="connsiteY290" fmla="*/ 502321 h 2833294"/>
              <a:gd name="connsiteX291" fmla="*/ 376737 w 2836707"/>
              <a:gd name="connsiteY291" fmla="*/ 477376 h 2833294"/>
              <a:gd name="connsiteX292" fmla="*/ 387059 w 2836707"/>
              <a:gd name="connsiteY292" fmla="*/ 454153 h 2833294"/>
              <a:gd name="connsiteX293" fmla="*/ 399961 w 2836707"/>
              <a:gd name="connsiteY293" fmla="*/ 433510 h 2833294"/>
              <a:gd name="connsiteX294" fmla="*/ 415442 w 2836707"/>
              <a:gd name="connsiteY294" fmla="*/ 414587 h 2833294"/>
              <a:gd name="connsiteX295" fmla="*/ 434366 w 2836707"/>
              <a:gd name="connsiteY295" fmla="*/ 399104 h 2833294"/>
              <a:gd name="connsiteX296" fmla="*/ 455009 w 2836707"/>
              <a:gd name="connsiteY296" fmla="*/ 386202 h 2833294"/>
              <a:gd name="connsiteX297" fmla="*/ 478232 w 2836707"/>
              <a:gd name="connsiteY297" fmla="*/ 375880 h 2833294"/>
              <a:gd name="connsiteX298" fmla="*/ 503176 w 2836707"/>
              <a:gd name="connsiteY298" fmla="*/ 367279 h 2833294"/>
              <a:gd name="connsiteX299" fmla="*/ 528120 w 2836707"/>
              <a:gd name="connsiteY299" fmla="*/ 359538 h 2833294"/>
              <a:gd name="connsiteX300" fmla="*/ 554784 w 2836707"/>
              <a:gd name="connsiteY300" fmla="*/ 352656 h 2833294"/>
              <a:gd name="connsiteX301" fmla="*/ 580587 w 2836707"/>
              <a:gd name="connsiteY301" fmla="*/ 345775 h 2833294"/>
              <a:gd name="connsiteX302" fmla="*/ 606392 w 2836707"/>
              <a:gd name="connsiteY302" fmla="*/ 338034 h 2833294"/>
              <a:gd name="connsiteX303" fmla="*/ 631335 w 2836707"/>
              <a:gd name="connsiteY303" fmla="*/ 329433 h 2833294"/>
              <a:gd name="connsiteX304" fmla="*/ 654559 w 2836707"/>
              <a:gd name="connsiteY304" fmla="*/ 319111 h 2833294"/>
              <a:gd name="connsiteX305" fmla="*/ 676062 w 2836707"/>
              <a:gd name="connsiteY305" fmla="*/ 307070 h 2833294"/>
              <a:gd name="connsiteX306" fmla="*/ 694985 w 2836707"/>
              <a:gd name="connsiteY306" fmla="*/ 291587 h 2833294"/>
              <a:gd name="connsiteX307" fmla="*/ 714768 w 2836707"/>
              <a:gd name="connsiteY307" fmla="*/ 274384 h 2833294"/>
              <a:gd name="connsiteX308" fmla="*/ 731971 w 2836707"/>
              <a:gd name="connsiteY308" fmla="*/ 254601 h 2833294"/>
              <a:gd name="connsiteX309" fmla="*/ 748313 w 2836707"/>
              <a:gd name="connsiteY309" fmla="*/ 233957 h 2833294"/>
              <a:gd name="connsiteX310" fmla="*/ 764655 w 2836707"/>
              <a:gd name="connsiteY310" fmla="*/ 212454 h 2833294"/>
              <a:gd name="connsiteX311" fmla="*/ 780998 w 2836707"/>
              <a:gd name="connsiteY311" fmla="*/ 190950 h 2833294"/>
              <a:gd name="connsiteX312" fmla="*/ 797340 w 2836707"/>
              <a:gd name="connsiteY312" fmla="*/ 170307 h 2833294"/>
              <a:gd name="connsiteX313" fmla="*/ 815403 w 2836707"/>
              <a:gd name="connsiteY313" fmla="*/ 150524 h 2833294"/>
              <a:gd name="connsiteX314" fmla="*/ 833465 w 2836707"/>
              <a:gd name="connsiteY314" fmla="*/ 133322 h 2833294"/>
              <a:gd name="connsiteX315" fmla="*/ 854109 w 2836707"/>
              <a:gd name="connsiteY315" fmla="*/ 118699 h 2833294"/>
              <a:gd name="connsiteX316" fmla="*/ 875612 w 2836707"/>
              <a:gd name="connsiteY316" fmla="*/ 107517 h 2833294"/>
              <a:gd name="connsiteX317" fmla="*/ 901416 w 2836707"/>
              <a:gd name="connsiteY317" fmla="*/ 99776 h 2833294"/>
              <a:gd name="connsiteX318" fmla="*/ 928081 w 2836707"/>
              <a:gd name="connsiteY318" fmla="*/ 96335 h 2833294"/>
              <a:gd name="connsiteX319" fmla="*/ 955604 w 2836707"/>
              <a:gd name="connsiteY319" fmla="*/ 95475 h 2833294"/>
              <a:gd name="connsiteX320" fmla="*/ 984848 w 2836707"/>
              <a:gd name="connsiteY320" fmla="*/ 98056 h 2833294"/>
              <a:gd name="connsiteX321" fmla="*/ 1014093 w 2836707"/>
              <a:gd name="connsiteY321" fmla="*/ 101497 h 2833294"/>
              <a:gd name="connsiteX322" fmla="*/ 1043338 w 2836707"/>
              <a:gd name="connsiteY322" fmla="*/ 105797 h 2833294"/>
              <a:gd name="connsiteX323" fmla="*/ 1072582 w 2836707"/>
              <a:gd name="connsiteY323" fmla="*/ 109238 h 2833294"/>
              <a:gd name="connsiteX324" fmla="*/ 1101826 w 2836707"/>
              <a:gd name="connsiteY324" fmla="*/ 110958 h 2833294"/>
              <a:gd name="connsiteX325" fmla="*/ 1130211 w 2836707"/>
              <a:gd name="connsiteY325" fmla="*/ 110958 h 2833294"/>
              <a:gd name="connsiteX326" fmla="*/ 1156875 w 2836707"/>
              <a:gd name="connsiteY326" fmla="*/ 107517 h 2833294"/>
              <a:gd name="connsiteX327" fmla="*/ 1183539 w 2836707"/>
              <a:gd name="connsiteY327" fmla="*/ 100636 h 2833294"/>
              <a:gd name="connsiteX328" fmla="*/ 1209343 w 2836707"/>
              <a:gd name="connsiteY328" fmla="*/ 90315 h 2833294"/>
              <a:gd name="connsiteX329" fmla="*/ 1235146 w 2836707"/>
              <a:gd name="connsiteY329" fmla="*/ 76552 h 2833294"/>
              <a:gd name="connsiteX330" fmla="*/ 1260950 w 2836707"/>
              <a:gd name="connsiteY330" fmla="*/ 62790 h 2833294"/>
              <a:gd name="connsiteX331" fmla="*/ 1286754 w 2836707"/>
              <a:gd name="connsiteY331" fmla="*/ 47308 h 2833294"/>
              <a:gd name="connsiteX332" fmla="*/ 1311698 w 2836707"/>
              <a:gd name="connsiteY332" fmla="*/ 32685 h 2833294"/>
              <a:gd name="connsiteX333" fmla="*/ 1338362 w 2836707"/>
              <a:gd name="connsiteY333" fmla="*/ 19783 h 2833294"/>
              <a:gd name="connsiteX334" fmla="*/ 1364166 w 2836707"/>
              <a:gd name="connsiteY334" fmla="*/ 9461 h 2833294"/>
              <a:gd name="connsiteX335" fmla="*/ 1390830 w 2836707"/>
              <a:gd name="connsiteY335" fmla="*/ 2580 h 28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2836707" h="2833294">
                <a:moveTo>
                  <a:pt x="1418354" y="0"/>
                </a:moveTo>
                <a:lnTo>
                  <a:pt x="1445877" y="2580"/>
                </a:lnTo>
                <a:lnTo>
                  <a:pt x="1472542" y="9461"/>
                </a:lnTo>
                <a:lnTo>
                  <a:pt x="1498346" y="19783"/>
                </a:lnTo>
                <a:lnTo>
                  <a:pt x="1525009" y="32685"/>
                </a:lnTo>
                <a:lnTo>
                  <a:pt x="1549954" y="47308"/>
                </a:lnTo>
                <a:lnTo>
                  <a:pt x="1575758" y="62790"/>
                </a:lnTo>
                <a:lnTo>
                  <a:pt x="1601561" y="76552"/>
                </a:lnTo>
                <a:lnTo>
                  <a:pt x="1627365" y="90315"/>
                </a:lnTo>
                <a:lnTo>
                  <a:pt x="1652309" y="100636"/>
                </a:lnTo>
                <a:lnTo>
                  <a:pt x="1679833" y="107517"/>
                </a:lnTo>
                <a:lnTo>
                  <a:pt x="1706497" y="110958"/>
                </a:lnTo>
                <a:lnTo>
                  <a:pt x="1734881" y="110958"/>
                </a:lnTo>
                <a:lnTo>
                  <a:pt x="1764126" y="109238"/>
                </a:lnTo>
                <a:lnTo>
                  <a:pt x="1793370" y="105797"/>
                </a:lnTo>
                <a:lnTo>
                  <a:pt x="1822615" y="101497"/>
                </a:lnTo>
                <a:lnTo>
                  <a:pt x="1851859" y="98056"/>
                </a:lnTo>
                <a:lnTo>
                  <a:pt x="1881104" y="95475"/>
                </a:lnTo>
                <a:lnTo>
                  <a:pt x="1908627" y="96335"/>
                </a:lnTo>
                <a:lnTo>
                  <a:pt x="1935291" y="99776"/>
                </a:lnTo>
                <a:lnTo>
                  <a:pt x="1961095" y="107517"/>
                </a:lnTo>
                <a:lnTo>
                  <a:pt x="1982599" y="118699"/>
                </a:lnTo>
                <a:lnTo>
                  <a:pt x="2003241" y="133322"/>
                </a:lnTo>
                <a:lnTo>
                  <a:pt x="2021304" y="150524"/>
                </a:lnTo>
                <a:lnTo>
                  <a:pt x="2039367" y="170307"/>
                </a:lnTo>
                <a:lnTo>
                  <a:pt x="2055710" y="190950"/>
                </a:lnTo>
                <a:lnTo>
                  <a:pt x="2072052" y="212454"/>
                </a:lnTo>
                <a:lnTo>
                  <a:pt x="2088394" y="233957"/>
                </a:lnTo>
                <a:lnTo>
                  <a:pt x="2104736" y="254601"/>
                </a:lnTo>
                <a:lnTo>
                  <a:pt x="2121940" y="274384"/>
                </a:lnTo>
                <a:lnTo>
                  <a:pt x="2141723" y="291587"/>
                </a:lnTo>
                <a:lnTo>
                  <a:pt x="2160646" y="307070"/>
                </a:lnTo>
                <a:lnTo>
                  <a:pt x="2182149" y="319111"/>
                </a:lnTo>
                <a:lnTo>
                  <a:pt x="2205372" y="329433"/>
                </a:lnTo>
                <a:lnTo>
                  <a:pt x="2230316" y="338034"/>
                </a:lnTo>
                <a:lnTo>
                  <a:pt x="2256119" y="345775"/>
                </a:lnTo>
                <a:lnTo>
                  <a:pt x="2281923" y="352656"/>
                </a:lnTo>
                <a:lnTo>
                  <a:pt x="2308587" y="359538"/>
                </a:lnTo>
                <a:lnTo>
                  <a:pt x="2333531" y="367279"/>
                </a:lnTo>
                <a:lnTo>
                  <a:pt x="2358474" y="375880"/>
                </a:lnTo>
                <a:lnTo>
                  <a:pt x="2381698" y="386202"/>
                </a:lnTo>
                <a:lnTo>
                  <a:pt x="2402342" y="399104"/>
                </a:lnTo>
                <a:lnTo>
                  <a:pt x="2421265" y="414587"/>
                </a:lnTo>
                <a:lnTo>
                  <a:pt x="2436746" y="433510"/>
                </a:lnTo>
                <a:lnTo>
                  <a:pt x="2449649" y="454153"/>
                </a:lnTo>
                <a:lnTo>
                  <a:pt x="2459970" y="477376"/>
                </a:lnTo>
                <a:lnTo>
                  <a:pt x="2468571" y="502321"/>
                </a:lnTo>
                <a:lnTo>
                  <a:pt x="2476312" y="527264"/>
                </a:lnTo>
                <a:lnTo>
                  <a:pt x="2483194" y="553929"/>
                </a:lnTo>
                <a:lnTo>
                  <a:pt x="2490075" y="579732"/>
                </a:lnTo>
                <a:lnTo>
                  <a:pt x="2497816" y="605537"/>
                </a:lnTo>
                <a:lnTo>
                  <a:pt x="2506417" y="630482"/>
                </a:lnTo>
                <a:lnTo>
                  <a:pt x="2516738" y="653705"/>
                </a:lnTo>
                <a:lnTo>
                  <a:pt x="2528781" y="675208"/>
                </a:lnTo>
                <a:lnTo>
                  <a:pt x="2544263" y="694132"/>
                </a:lnTo>
                <a:lnTo>
                  <a:pt x="2561465" y="713915"/>
                </a:lnTo>
                <a:lnTo>
                  <a:pt x="2581248" y="731117"/>
                </a:lnTo>
                <a:lnTo>
                  <a:pt x="2601892" y="747460"/>
                </a:lnTo>
                <a:lnTo>
                  <a:pt x="2624255" y="763802"/>
                </a:lnTo>
                <a:lnTo>
                  <a:pt x="2645758" y="780145"/>
                </a:lnTo>
                <a:lnTo>
                  <a:pt x="2666401" y="796488"/>
                </a:lnTo>
                <a:lnTo>
                  <a:pt x="2686183" y="814551"/>
                </a:lnTo>
                <a:lnTo>
                  <a:pt x="2703387" y="832614"/>
                </a:lnTo>
                <a:lnTo>
                  <a:pt x="2718009" y="853257"/>
                </a:lnTo>
                <a:lnTo>
                  <a:pt x="2729191" y="874760"/>
                </a:lnTo>
                <a:lnTo>
                  <a:pt x="2736932" y="900565"/>
                </a:lnTo>
                <a:lnTo>
                  <a:pt x="2740372" y="927229"/>
                </a:lnTo>
                <a:lnTo>
                  <a:pt x="2741233" y="954754"/>
                </a:lnTo>
                <a:lnTo>
                  <a:pt x="2738652" y="983998"/>
                </a:lnTo>
                <a:lnTo>
                  <a:pt x="2735211" y="1013242"/>
                </a:lnTo>
                <a:lnTo>
                  <a:pt x="2730911" y="1042487"/>
                </a:lnTo>
                <a:lnTo>
                  <a:pt x="2727470" y="1071732"/>
                </a:lnTo>
                <a:lnTo>
                  <a:pt x="2725751" y="1100977"/>
                </a:lnTo>
                <a:lnTo>
                  <a:pt x="2725751" y="1129361"/>
                </a:lnTo>
                <a:lnTo>
                  <a:pt x="2729191" y="1156025"/>
                </a:lnTo>
                <a:lnTo>
                  <a:pt x="2736071" y="1182689"/>
                </a:lnTo>
                <a:lnTo>
                  <a:pt x="2746393" y="1207634"/>
                </a:lnTo>
                <a:lnTo>
                  <a:pt x="2760156" y="1233438"/>
                </a:lnTo>
                <a:lnTo>
                  <a:pt x="2773917" y="1259242"/>
                </a:lnTo>
                <a:lnTo>
                  <a:pt x="2789400" y="1285046"/>
                </a:lnTo>
                <a:lnTo>
                  <a:pt x="2804021" y="1309991"/>
                </a:lnTo>
                <a:lnTo>
                  <a:pt x="2816924" y="1336654"/>
                </a:lnTo>
                <a:lnTo>
                  <a:pt x="2827245" y="1362459"/>
                </a:lnTo>
                <a:lnTo>
                  <a:pt x="2834126" y="1389123"/>
                </a:lnTo>
                <a:lnTo>
                  <a:pt x="2836707" y="1416647"/>
                </a:lnTo>
                <a:lnTo>
                  <a:pt x="2834126" y="1444171"/>
                </a:lnTo>
                <a:lnTo>
                  <a:pt x="2827245" y="1470836"/>
                </a:lnTo>
                <a:lnTo>
                  <a:pt x="2816924" y="1496640"/>
                </a:lnTo>
                <a:lnTo>
                  <a:pt x="2804021" y="1523304"/>
                </a:lnTo>
                <a:lnTo>
                  <a:pt x="2789400" y="1548248"/>
                </a:lnTo>
                <a:lnTo>
                  <a:pt x="2773917" y="1574053"/>
                </a:lnTo>
                <a:lnTo>
                  <a:pt x="2760156" y="1599857"/>
                </a:lnTo>
                <a:lnTo>
                  <a:pt x="2746393" y="1625660"/>
                </a:lnTo>
                <a:lnTo>
                  <a:pt x="2736071" y="1650605"/>
                </a:lnTo>
                <a:lnTo>
                  <a:pt x="2729191" y="1677269"/>
                </a:lnTo>
                <a:lnTo>
                  <a:pt x="2725751" y="1703933"/>
                </a:lnTo>
                <a:lnTo>
                  <a:pt x="2725751" y="1732318"/>
                </a:lnTo>
                <a:lnTo>
                  <a:pt x="2727470" y="1761563"/>
                </a:lnTo>
                <a:lnTo>
                  <a:pt x="2730911" y="1790807"/>
                </a:lnTo>
                <a:lnTo>
                  <a:pt x="2735211" y="1820052"/>
                </a:lnTo>
                <a:lnTo>
                  <a:pt x="2738652" y="1849297"/>
                </a:lnTo>
                <a:lnTo>
                  <a:pt x="2741233" y="1878541"/>
                </a:lnTo>
                <a:lnTo>
                  <a:pt x="2740372" y="1906066"/>
                </a:lnTo>
                <a:lnTo>
                  <a:pt x="2736932" y="1932731"/>
                </a:lnTo>
                <a:lnTo>
                  <a:pt x="2729191" y="1958534"/>
                </a:lnTo>
                <a:lnTo>
                  <a:pt x="2718009" y="1980037"/>
                </a:lnTo>
                <a:lnTo>
                  <a:pt x="2703387" y="2000681"/>
                </a:lnTo>
                <a:lnTo>
                  <a:pt x="2686183" y="2018744"/>
                </a:lnTo>
                <a:lnTo>
                  <a:pt x="2666401" y="2036806"/>
                </a:lnTo>
                <a:lnTo>
                  <a:pt x="2645758" y="2053150"/>
                </a:lnTo>
                <a:lnTo>
                  <a:pt x="2624255" y="2069492"/>
                </a:lnTo>
                <a:lnTo>
                  <a:pt x="2601892" y="2085835"/>
                </a:lnTo>
                <a:lnTo>
                  <a:pt x="2581248" y="2102177"/>
                </a:lnTo>
                <a:lnTo>
                  <a:pt x="2561465" y="2119379"/>
                </a:lnTo>
                <a:lnTo>
                  <a:pt x="2544263" y="2139163"/>
                </a:lnTo>
                <a:lnTo>
                  <a:pt x="2528781" y="2158086"/>
                </a:lnTo>
                <a:lnTo>
                  <a:pt x="2516738" y="2179589"/>
                </a:lnTo>
                <a:lnTo>
                  <a:pt x="2506417" y="2202813"/>
                </a:lnTo>
                <a:lnTo>
                  <a:pt x="2497816" y="2227757"/>
                </a:lnTo>
                <a:lnTo>
                  <a:pt x="2490075" y="2253562"/>
                </a:lnTo>
                <a:lnTo>
                  <a:pt x="2483194" y="2279366"/>
                </a:lnTo>
                <a:lnTo>
                  <a:pt x="2476312" y="2306030"/>
                </a:lnTo>
                <a:lnTo>
                  <a:pt x="2468571" y="2330974"/>
                </a:lnTo>
                <a:lnTo>
                  <a:pt x="2459970" y="2355917"/>
                </a:lnTo>
                <a:lnTo>
                  <a:pt x="2449649" y="2379141"/>
                </a:lnTo>
                <a:lnTo>
                  <a:pt x="2436746" y="2399785"/>
                </a:lnTo>
                <a:lnTo>
                  <a:pt x="2421265" y="2418708"/>
                </a:lnTo>
                <a:lnTo>
                  <a:pt x="2402342" y="2434190"/>
                </a:lnTo>
                <a:lnTo>
                  <a:pt x="2381698" y="2447092"/>
                </a:lnTo>
                <a:lnTo>
                  <a:pt x="2358474" y="2457414"/>
                </a:lnTo>
                <a:lnTo>
                  <a:pt x="2333531" y="2466015"/>
                </a:lnTo>
                <a:lnTo>
                  <a:pt x="2308587" y="2473756"/>
                </a:lnTo>
                <a:lnTo>
                  <a:pt x="2281923" y="2480638"/>
                </a:lnTo>
                <a:lnTo>
                  <a:pt x="2256119" y="2487519"/>
                </a:lnTo>
                <a:lnTo>
                  <a:pt x="2230316" y="2495260"/>
                </a:lnTo>
                <a:lnTo>
                  <a:pt x="2205372" y="2503862"/>
                </a:lnTo>
                <a:lnTo>
                  <a:pt x="2182149" y="2514184"/>
                </a:lnTo>
                <a:lnTo>
                  <a:pt x="2160646" y="2526225"/>
                </a:lnTo>
                <a:lnTo>
                  <a:pt x="2141723" y="2541707"/>
                </a:lnTo>
                <a:lnTo>
                  <a:pt x="2121940" y="2558911"/>
                </a:lnTo>
                <a:lnTo>
                  <a:pt x="2104736" y="2578694"/>
                </a:lnTo>
                <a:lnTo>
                  <a:pt x="2088394" y="2599337"/>
                </a:lnTo>
                <a:lnTo>
                  <a:pt x="2072052" y="2620840"/>
                </a:lnTo>
                <a:lnTo>
                  <a:pt x="2055710" y="2642344"/>
                </a:lnTo>
                <a:lnTo>
                  <a:pt x="2039367" y="2662987"/>
                </a:lnTo>
                <a:lnTo>
                  <a:pt x="2021304" y="2682770"/>
                </a:lnTo>
                <a:lnTo>
                  <a:pt x="2003241" y="2699973"/>
                </a:lnTo>
                <a:lnTo>
                  <a:pt x="1982599" y="2714595"/>
                </a:lnTo>
                <a:lnTo>
                  <a:pt x="1961095" y="2725777"/>
                </a:lnTo>
                <a:lnTo>
                  <a:pt x="1935291" y="2733518"/>
                </a:lnTo>
                <a:lnTo>
                  <a:pt x="1908627" y="2736959"/>
                </a:lnTo>
                <a:lnTo>
                  <a:pt x="1881104" y="2737819"/>
                </a:lnTo>
                <a:lnTo>
                  <a:pt x="1851859" y="2735238"/>
                </a:lnTo>
                <a:lnTo>
                  <a:pt x="1822615" y="2731799"/>
                </a:lnTo>
                <a:lnTo>
                  <a:pt x="1793370" y="2727497"/>
                </a:lnTo>
                <a:lnTo>
                  <a:pt x="1764126" y="2724057"/>
                </a:lnTo>
                <a:lnTo>
                  <a:pt x="1734881" y="2722336"/>
                </a:lnTo>
                <a:lnTo>
                  <a:pt x="1706497" y="2722336"/>
                </a:lnTo>
                <a:lnTo>
                  <a:pt x="1679833" y="2725777"/>
                </a:lnTo>
                <a:lnTo>
                  <a:pt x="1652309" y="2732658"/>
                </a:lnTo>
                <a:lnTo>
                  <a:pt x="1627365" y="2742980"/>
                </a:lnTo>
                <a:lnTo>
                  <a:pt x="1601561" y="2756742"/>
                </a:lnTo>
                <a:lnTo>
                  <a:pt x="1575758" y="2770505"/>
                </a:lnTo>
                <a:lnTo>
                  <a:pt x="1549954" y="2785987"/>
                </a:lnTo>
                <a:lnTo>
                  <a:pt x="1525009" y="2800609"/>
                </a:lnTo>
                <a:lnTo>
                  <a:pt x="1498346" y="2813511"/>
                </a:lnTo>
                <a:lnTo>
                  <a:pt x="1472542" y="2823833"/>
                </a:lnTo>
                <a:lnTo>
                  <a:pt x="1445877" y="2830714"/>
                </a:lnTo>
                <a:lnTo>
                  <a:pt x="1418354" y="2833294"/>
                </a:lnTo>
                <a:lnTo>
                  <a:pt x="1390830" y="2830714"/>
                </a:lnTo>
                <a:lnTo>
                  <a:pt x="1364166" y="2823833"/>
                </a:lnTo>
                <a:lnTo>
                  <a:pt x="1338362" y="2813511"/>
                </a:lnTo>
                <a:lnTo>
                  <a:pt x="1311698" y="2800609"/>
                </a:lnTo>
                <a:lnTo>
                  <a:pt x="1286754" y="2785987"/>
                </a:lnTo>
                <a:lnTo>
                  <a:pt x="1260950" y="2770505"/>
                </a:lnTo>
                <a:lnTo>
                  <a:pt x="1235146" y="2756742"/>
                </a:lnTo>
                <a:lnTo>
                  <a:pt x="1209343" y="2742980"/>
                </a:lnTo>
                <a:lnTo>
                  <a:pt x="1183539" y="2732658"/>
                </a:lnTo>
                <a:lnTo>
                  <a:pt x="1156875" y="2725777"/>
                </a:lnTo>
                <a:lnTo>
                  <a:pt x="1130211" y="2722336"/>
                </a:lnTo>
                <a:lnTo>
                  <a:pt x="1101826" y="2722336"/>
                </a:lnTo>
                <a:lnTo>
                  <a:pt x="1072582" y="2724057"/>
                </a:lnTo>
                <a:lnTo>
                  <a:pt x="1043338" y="2727497"/>
                </a:lnTo>
                <a:lnTo>
                  <a:pt x="1014093" y="2731799"/>
                </a:lnTo>
                <a:lnTo>
                  <a:pt x="984848" y="2735238"/>
                </a:lnTo>
                <a:lnTo>
                  <a:pt x="955604" y="2737819"/>
                </a:lnTo>
                <a:lnTo>
                  <a:pt x="928081" y="2736959"/>
                </a:lnTo>
                <a:lnTo>
                  <a:pt x="901416" y="2733518"/>
                </a:lnTo>
                <a:lnTo>
                  <a:pt x="875612" y="2725777"/>
                </a:lnTo>
                <a:lnTo>
                  <a:pt x="854109" y="2714595"/>
                </a:lnTo>
                <a:lnTo>
                  <a:pt x="833465" y="2699973"/>
                </a:lnTo>
                <a:lnTo>
                  <a:pt x="815403" y="2682770"/>
                </a:lnTo>
                <a:lnTo>
                  <a:pt x="797340" y="2662987"/>
                </a:lnTo>
                <a:lnTo>
                  <a:pt x="780998" y="2642344"/>
                </a:lnTo>
                <a:lnTo>
                  <a:pt x="764655" y="2620840"/>
                </a:lnTo>
                <a:lnTo>
                  <a:pt x="748313" y="2599337"/>
                </a:lnTo>
                <a:lnTo>
                  <a:pt x="731971" y="2578694"/>
                </a:lnTo>
                <a:lnTo>
                  <a:pt x="714768" y="2558911"/>
                </a:lnTo>
                <a:lnTo>
                  <a:pt x="694985" y="2541707"/>
                </a:lnTo>
                <a:lnTo>
                  <a:pt x="676062" y="2526225"/>
                </a:lnTo>
                <a:lnTo>
                  <a:pt x="654559" y="2514184"/>
                </a:lnTo>
                <a:lnTo>
                  <a:pt x="631335" y="2503862"/>
                </a:lnTo>
                <a:lnTo>
                  <a:pt x="606392" y="2495260"/>
                </a:lnTo>
                <a:lnTo>
                  <a:pt x="580587" y="2487519"/>
                </a:lnTo>
                <a:lnTo>
                  <a:pt x="554784" y="2480638"/>
                </a:lnTo>
                <a:lnTo>
                  <a:pt x="528120" y="2473756"/>
                </a:lnTo>
                <a:lnTo>
                  <a:pt x="503176" y="2466015"/>
                </a:lnTo>
                <a:lnTo>
                  <a:pt x="478232" y="2457414"/>
                </a:lnTo>
                <a:lnTo>
                  <a:pt x="455009" y="2447092"/>
                </a:lnTo>
                <a:lnTo>
                  <a:pt x="434366" y="2434190"/>
                </a:lnTo>
                <a:lnTo>
                  <a:pt x="415442" y="2418708"/>
                </a:lnTo>
                <a:lnTo>
                  <a:pt x="399961" y="2399785"/>
                </a:lnTo>
                <a:lnTo>
                  <a:pt x="387059" y="2379141"/>
                </a:lnTo>
                <a:lnTo>
                  <a:pt x="376737" y="2355917"/>
                </a:lnTo>
                <a:lnTo>
                  <a:pt x="368136" y="2330974"/>
                </a:lnTo>
                <a:lnTo>
                  <a:pt x="360395" y="2306030"/>
                </a:lnTo>
                <a:lnTo>
                  <a:pt x="353514" y="2279366"/>
                </a:lnTo>
                <a:lnTo>
                  <a:pt x="346633" y="2253562"/>
                </a:lnTo>
                <a:lnTo>
                  <a:pt x="338891" y="2227757"/>
                </a:lnTo>
                <a:lnTo>
                  <a:pt x="330290" y="2202813"/>
                </a:lnTo>
                <a:lnTo>
                  <a:pt x="319968" y="2179589"/>
                </a:lnTo>
                <a:lnTo>
                  <a:pt x="307927" y="2158086"/>
                </a:lnTo>
                <a:lnTo>
                  <a:pt x="292445" y="2139163"/>
                </a:lnTo>
                <a:lnTo>
                  <a:pt x="275242" y="2119379"/>
                </a:lnTo>
                <a:lnTo>
                  <a:pt x="255459" y="2102177"/>
                </a:lnTo>
                <a:lnTo>
                  <a:pt x="233955" y="2085835"/>
                </a:lnTo>
                <a:lnTo>
                  <a:pt x="212452" y="2069492"/>
                </a:lnTo>
                <a:lnTo>
                  <a:pt x="190950" y="2053150"/>
                </a:lnTo>
                <a:lnTo>
                  <a:pt x="170306" y="2036806"/>
                </a:lnTo>
                <a:lnTo>
                  <a:pt x="150523" y="2018744"/>
                </a:lnTo>
                <a:lnTo>
                  <a:pt x="133321" y="2000681"/>
                </a:lnTo>
                <a:lnTo>
                  <a:pt x="118699" y="1980037"/>
                </a:lnTo>
                <a:lnTo>
                  <a:pt x="107517" y="1958534"/>
                </a:lnTo>
                <a:lnTo>
                  <a:pt x="99776" y="1932731"/>
                </a:lnTo>
                <a:lnTo>
                  <a:pt x="96335" y="1906066"/>
                </a:lnTo>
                <a:lnTo>
                  <a:pt x="95474" y="1878541"/>
                </a:lnTo>
                <a:lnTo>
                  <a:pt x="98055" y="1849297"/>
                </a:lnTo>
                <a:lnTo>
                  <a:pt x="101496" y="1820052"/>
                </a:lnTo>
                <a:lnTo>
                  <a:pt x="105796" y="1790807"/>
                </a:lnTo>
                <a:lnTo>
                  <a:pt x="109237" y="1761563"/>
                </a:lnTo>
                <a:lnTo>
                  <a:pt x="110958" y="1732318"/>
                </a:lnTo>
                <a:lnTo>
                  <a:pt x="110958" y="1703933"/>
                </a:lnTo>
                <a:lnTo>
                  <a:pt x="107517" y="1677269"/>
                </a:lnTo>
                <a:lnTo>
                  <a:pt x="100636" y="1650605"/>
                </a:lnTo>
                <a:lnTo>
                  <a:pt x="90314" y="1625660"/>
                </a:lnTo>
                <a:lnTo>
                  <a:pt x="77412" y="1599857"/>
                </a:lnTo>
                <a:lnTo>
                  <a:pt x="62790" y="1574053"/>
                </a:lnTo>
                <a:lnTo>
                  <a:pt x="47308" y="1548248"/>
                </a:lnTo>
                <a:lnTo>
                  <a:pt x="32686" y="1523304"/>
                </a:lnTo>
                <a:lnTo>
                  <a:pt x="19783" y="1496640"/>
                </a:lnTo>
                <a:lnTo>
                  <a:pt x="9462" y="1470836"/>
                </a:lnTo>
                <a:lnTo>
                  <a:pt x="2581" y="1444171"/>
                </a:lnTo>
                <a:lnTo>
                  <a:pt x="0" y="1416647"/>
                </a:lnTo>
                <a:lnTo>
                  <a:pt x="2581" y="1389123"/>
                </a:lnTo>
                <a:lnTo>
                  <a:pt x="9462" y="1362459"/>
                </a:lnTo>
                <a:lnTo>
                  <a:pt x="19783" y="1336654"/>
                </a:lnTo>
                <a:lnTo>
                  <a:pt x="32686" y="1309991"/>
                </a:lnTo>
                <a:lnTo>
                  <a:pt x="47308" y="1285046"/>
                </a:lnTo>
                <a:lnTo>
                  <a:pt x="62790" y="1259242"/>
                </a:lnTo>
                <a:lnTo>
                  <a:pt x="77412" y="1233438"/>
                </a:lnTo>
                <a:lnTo>
                  <a:pt x="90314" y="1207634"/>
                </a:lnTo>
                <a:lnTo>
                  <a:pt x="100636" y="1182689"/>
                </a:lnTo>
                <a:lnTo>
                  <a:pt x="107517" y="1156025"/>
                </a:lnTo>
                <a:lnTo>
                  <a:pt x="110958" y="1129361"/>
                </a:lnTo>
                <a:lnTo>
                  <a:pt x="110958" y="1100977"/>
                </a:lnTo>
                <a:lnTo>
                  <a:pt x="109237" y="1071732"/>
                </a:lnTo>
                <a:lnTo>
                  <a:pt x="105796" y="1042487"/>
                </a:lnTo>
                <a:lnTo>
                  <a:pt x="101496" y="1013242"/>
                </a:lnTo>
                <a:lnTo>
                  <a:pt x="98055" y="983998"/>
                </a:lnTo>
                <a:lnTo>
                  <a:pt x="95474" y="954754"/>
                </a:lnTo>
                <a:lnTo>
                  <a:pt x="96335" y="927229"/>
                </a:lnTo>
                <a:lnTo>
                  <a:pt x="99776" y="900565"/>
                </a:lnTo>
                <a:lnTo>
                  <a:pt x="107517" y="874760"/>
                </a:lnTo>
                <a:lnTo>
                  <a:pt x="118699" y="853257"/>
                </a:lnTo>
                <a:lnTo>
                  <a:pt x="133321" y="832614"/>
                </a:lnTo>
                <a:lnTo>
                  <a:pt x="150523" y="814551"/>
                </a:lnTo>
                <a:lnTo>
                  <a:pt x="170306" y="796488"/>
                </a:lnTo>
                <a:lnTo>
                  <a:pt x="190950" y="780145"/>
                </a:lnTo>
                <a:lnTo>
                  <a:pt x="212452" y="763802"/>
                </a:lnTo>
                <a:lnTo>
                  <a:pt x="233955" y="747460"/>
                </a:lnTo>
                <a:lnTo>
                  <a:pt x="255459" y="731117"/>
                </a:lnTo>
                <a:lnTo>
                  <a:pt x="275242" y="713915"/>
                </a:lnTo>
                <a:lnTo>
                  <a:pt x="292445" y="694132"/>
                </a:lnTo>
                <a:lnTo>
                  <a:pt x="307927" y="675208"/>
                </a:lnTo>
                <a:lnTo>
                  <a:pt x="319968" y="653705"/>
                </a:lnTo>
                <a:lnTo>
                  <a:pt x="330290" y="630482"/>
                </a:lnTo>
                <a:lnTo>
                  <a:pt x="338891" y="605537"/>
                </a:lnTo>
                <a:lnTo>
                  <a:pt x="346633" y="579732"/>
                </a:lnTo>
                <a:lnTo>
                  <a:pt x="353514" y="553929"/>
                </a:lnTo>
                <a:lnTo>
                  <a:pt x="360395" y="527264"/>
                </a:lnTo>
                <a:lnTo>
                  <a:pt x="368136" y="502321"/>
                </a:lnTo>
                <a:lnTo>
                  <a:pt x="376737" y="477376"/>
                </a:lnTo>
                <a:lnTo>
                  <a:pt x="387059" y="454153"/>
                </a:lnTo>
                <a:lnTo>
                  <a:pt x="399961" y="433510"/>
                </a:lnTo>
                <a:lnTo>
                  <a:pt x="415442" y="414587"/>
                </a:lnTo>
                <a:lnTo>
                  <a:pt x="434366" y="399104"/>
                </a:lnTo>
                <a:lnTo>
                  <a:pt x="455009" y="386202"/>
                </a:lnTo>
                <a:lnTo>
                  <a:pt x="478232" y="375880"/>
                </a:lnTo>
                <a:lnTo>
                  <a:pt x="503176" y="367279"/>
                </a:lnTo>
                <a:lnTo>
                  <a:pt x="528120" y="359538"/>
                </a:lnTo>
                <a:lnTo>
                  <a:pt x="554784" y="352656"/>
                </a:lnTo>
                <a:lnTo>
                  <a:pt x="580587" y="345775"/>
                </a:lnTo>
                <a:lnTo>
                  <a:pt x="606392" y="338034"/>
                </a:lnTo>
                <a:lnTo>
                  <a:pt x="631335" y="329433"/>
                </a:lnTo>
                <a:lnTo>
                  <a:pt x="654559" y="319111"/>
                </a:lnTo>
                <a:lnTo>
                  <a:pt x="676062" y="307070"/>
                </a:lnTo>
                <a:lnTo>
                  <a:pt x="694985" y="291587"/>
                </a:lnTo>
                <a:lnTo>
                  <a:pt x="714768" y="274384"/>
                </a:lnTo>
                <a:lnTo>
                  <a:pt x="731971" y="254601"/>
                </a:lnTo>
                <a:lnTo>
                  <a:pt x="748313" y="233957"/>
                </a:lnTo>
                <a:lnTo>
                  <a:pt x="764655" y="212454"/>
                </a:lnTo>
                <a:lnTo>
                  <a:pt x="780998" y="190950"/>
                </a:lnTo>
                <a:lnTo>
                  <a:pt x="797340" y="170307"/>
                </a:lnTo>
                <a:lnTo>
                  <a:pt x="815403" y="150524"/>
                </a:lnTo>
                <a:lnTo>
                  <a:pt x="833465" y="133322"/>
                </a:lnTo>
                <a:lnTo>
                  <a:pt x="854109" y="118699"/>
                </a:lnTo>
                <a:lnTo>
                  <a:pt x="875612" y="107517"/>
                </a:lnTo>
                <a:lnTo>
                  <a:pt x="901416" y="99776"/>
                </a:lnTo>
                <a:lnTo>
                  <a:pt x="928081" y="96335"/>
                </a:lnTo>
                <a:lnTo>
                  <a:pt x="955604" y="95475"/>
                </a:lnTo>
                <a:lnTo>
                  <a:pt x="984848" y="98056"/>
                </a:lnTo>
                <a:lnTo>
                  <a:pt x="1014093" y="101497"/>
                </a:lnTo>
                <a:lnTo>
                  <a:pt x="1043338" y="105797"/>
                </a:lnTo>
                <a:lnTo>
                  <a:pt x="1072582" y="109238"/>
                </a:lnTo>
                <a:lnTo>
                  <a:pt x="1101826" y="110958"/>
                </a:lnTo>
                <a:lnTo>
                  <a:pt x="1130211" y="110958"/>
                </a:lnTo>
                <a:lnTo>
                  <a:pt x="1156875" y="107517"/>
                </a:lnTo>
                <a:lnTo>
                  <a:pt x="1183539" y="100636"/>
                </a:lnTo>
                <a:lnTo>
                  <a:pt x="1209343" y="90315"/>
                </a:lnTo>
                <a:lnTo>
                  <a:pt x="1235146" y="76552"/>
                </a:lnTo>
                <a:lnTo>
                  <a:pt x="1260950" y="62790"/>
                </a:lnTo>
                <a:lnTo>
                  <a:pt x="1286754" y="47308"/>
                </a:lnTo>
                <a:lnTo>
                  <a:pt x="1311698" y="32685"/>
                </a:lnTo>
                <a:lnTo>
                  <a:pt x="1338362" y="19783"/>
                </a:lnTo>
                <a:lnTo>
                  <a:pt x="1364166" y="9461"/>
                </a:lnTo>
                <a:lnTo>
                  <a:pt x="1390830" y="25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HEAA">
            <a:extLst>
              <a:ext uri="{FF2B5EF4-FFF2-40B4-BE49-F238E27FC236}">
                <a16:creationId xmlns:a16="http://schemas.microsoft.com/office/drawing/2014/main" id="{A6841D08-B301-4466-A7DA-416BF47DF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688" y="3344816"/>
            <a:ext cx="1737712" cy="173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5D3DD866-9865-42E4-989A-17A2755F2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9E2E6A6E-803E-4838-AD5C-113793CC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7890" y="4009102"/>
            <a:ext cx="3214111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Image result for bigfu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90690" y="5282424"/>
            <a:ext cx="2045710" cy="91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638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9" y="644525"/>
            <a:ext cx="3384329" cy="5408866"/>
          </a:xfrm>
        </p:spPr>
        <p:txBody>
          <a:bodyPr anchor="ctr">
            <a:normAutofit/>
          </a:bodyPr>
          <a:lstStyle/>
          <a:p>
            <a:r>
              <a:rPr lang="en-US" sz="4000"/>
              <a:t>thanks to our college admissions panel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93F5DD-6CBF-9744-B49D-4C539B003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763757"/>
              </p:ext>
            </p:extLst>
          </p:nvPr>
        </p:nvGraphicFramePr>
        <p:xfrm>
          <a:off x="5175250" y="644525"/>
          <a:ext cx="6254750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34675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1c37422-f40a-4ed8-a1ec-573a2b26a9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EE6985E243AA4FA758E5A16B002EDD" ma:contentTypeVersion="13" ma:contentTypeDescription="Create a new document." ma:contentTypeScope="" ma:versionID="88df87f0358ed01354fa5b21aadb9733">
  <xsd:schema xmlns:xsd="http://www.w3.org/2001/XMLSchema" xmlns:xs="http://www.w3.org/2001/XMLSchema" xmlns:p="http://schemas.microsoft.com/office/2006/metadata/properties" xmlns:ns3="c1c37422-f40a-4ed8-a1ec-573a2b26a940" targetNamespace="http://schemas.microsoft.com/office/2006/metadata/properties" ma:root="true" ma:fieldsID="711239d9075e0aeb9a144c3843969a8f" ns3:_="">
    <xsd:import namespace="c1c37422-f40a-4ed8-a1ec-573a2b26a9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c37422-f40a-4ed8-a1ec-573a2b26a9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5BC2F2-0015-4B47-94BB-EFA8D8D9B456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c1c37422-f40a-4ed8-a1ec-573a2b26a940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FAE379A-8046-4E5D-AC50-46F8185263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9057A7-1CD0-4782-9534-C335C981F8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c37422-f40a-4ed8-a1ec-573a2b26a9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648</Words>
  <Application>Microsoft Office PowerPoint</Application>
  <PresentationFormat>Widescreen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Baskerville Old Face</vt:lpstr>
      <vt:lpstr>Calibri</vt:lpstr>
      <vt:lpstr>Gill Sans MT</vt:lpstr>
      <vt:lpstr>Impact</vt:lpstr>
      <vt:lpstr>Times New Roman</vt:lpstr>
      <vt:lpstr>Badge</vt:lpstr>
      <vt:lpstr>CollegE Selection  &amp; Admissions  Seminar  10/24/23</vt:lpstr>
      <vt:lpstr>Schedule for the Evening</vt:lpstr>
      <vt:lpstr>College Selection</vt:lpstr>
      <vt:lpstr>Types of applications/Admission</vt:lpstr>
      <vt:lpstr>College admissions criteria – varies depending on the school! </vt:lpstr>
      <vt:lpstr>PHS Transcript</vt:lpstr>
      <vt:lpstr>SAT/Act</vt:lpstr>
      <vt:lpstr>SAT vs. ACT</vt:lpstr>
      <vt:lpstr>√Recommendation Letters  √Extracurricular Activities  √Essay/Personal Statement  √Interview  √College Visit</vt:lpstr>
      <vt:lpstr>Sign up for visits with college reps!</vt:lpstr>
      <vt:lpstr>PowerPoint Presentation</vt:lpstr>
      <vt:lpstr>  Pennridge Application Process   </vt:lpstr>
      <vt:lpstr>What tools are available to help</vt:lpstr>
      <vt:lpstr>thanks to our college admissions panel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Selection  &amp; Admissions  Seminar  10/24/23</dc:title>
  <dc:creator>Moffett, Mary Ann</dc:creator>
  <cp:lastModifiedBy>Lewis, Cynthia</cp:lastModifiedBy>
  <cp:revision>2</cp:revision>
  <cp:lastPrinted>2023-10-23T13:30:19Z</cp:lastPrinted>
  <dcterms:created xsi:type="dcterms:W3CDTF">2023-10-23T13:10:49Z</dcterms:created>
  <dcterms:modified xsi:type="dcterms:W3CDTF">2023-10-25T18:44:42Z</dcterms:modified>
</cp:coreProperties>
</file>