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Quicksand Bold" charset="1" panose="0000000000000000000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E9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47459" y="347310"/>
            <a:ext cx="12193082" cy="2601141"/>
          </a:xfrm>
          <a:custGeom>
            <a:avLst/>
            <a:gdLst/>
            <a:ahLst/>
            <a:cxnLst/>
            <a:rect r="r" b="b" t="t" l="l"/>
            <a:pathLst>
              <a:path h="2601141" w="12193082">
                <a:moveTo>
                  <a:pt x="0" y="0"/>
                </a:moveTo>
                <a:lnTo>
                  <a:pt x="12193082" y="0"/>
                </a:lnTo>
                <a:lnTo>
                  <a:pt x="12193082" y="2601142"/>
                </a:lnTo>
                <a:lnTo>
                  <a:pt x="0" y="26011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404" r="0" b="-15327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172284" y="6131627"/>
            <a:ext cx="13617975" cy="3405588"/>
            <a:chOff x="0" y="0"/>
            <a:chExt cx="4115255" cy="102914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15255" cy="1029144"/>
            </a:xfrm>
            <a:custGeom>
              <a:avLst/>
              <a:gdLst/>
              <a:ahLst/>
              <a:cxnLst/>
              <a:rect r="r" b="b" t="t" l="l"/>
              <a:pathLst>
                <a:path h="1029144" w="4115255">
                  <a:moveTo>
                    <a:pt x="0" y="0"/>
                  </a:moveTo>
                  <a:lnTo>
                    <a:pt x="4115255" y="0"/>
                  </a:lnTo>
                  <a:lnTo>
                    <a:pt x="4115255" y="1029144"/>
                  </a:lnTo>
                  <a:lnTo>
                    <a:pt x="0" y="1029144"/>
                  </a:lnTo>
                  <a:close/>
                </a:path>
              </a:pathLst>
            </a:custGeom>
            <a:solidFill>
              <a:srgbClr val="00304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115255" cy="10672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5788362" y="3554061"/>
            <a:ext cx="12045921" cy="2671078"/>
          </a:xfrm>
          <a:custGeom>
            <a:avLst/>
            <a:gdLst/>
            <a:ahLst/>
            <a:cxnLst/>
            <a:rect r="r" b="b" t="t" l="l"/>
            <a:pathLst>
              <a:path h="2671078" w="12045921">
                <a:moveTo>
                  <a:pt x="0" y="0"/>
                </a:moveTo>
                <a:lnTo>
                  <a:pt x="12045920" y="0"/>
                </a:lnTo>
                <a:lnTo>
                  <a:pt x="12045920" y="2671078"/>
                </a:lnTo>
                <a:lnTo>
                  <a:pt x="0" y="26710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81518" r="0" b="-72155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788362" y="3685878"/>
            <a:ext cx="3019436" cy="2347092"/>
            <a:chOff x="0" y="0"/>
            <a:chExt cx="1207329" cy="9384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07330" cy="938491"/>
            </a:xfrm>
            <a:custGeom>
              <a:avLst/>
              <a:gdLst/>
              <a:ahLst/>
              <a:cxnLst/>
              <a:rect r="r" b="b" t="t" l="l"/>
              <a:pathLst>
                <a:path h="938491" w="1207330">
                  <a:moveTo>
                    <a:pt x="0" y="0"/>
                  </a:moveTo>
                  <a:lnTo>
                    <a:pt x="1207330" y="0"/>
                  </a:lnTo>
                  <a:lnTo>
                    <a:pt x="1207330" y="938491"/>
                  </a:lnTo>
                  <a:lnTo>
                    <a:pt x="0" y="938491"/>
                  </a:lnTo>
                  <a:close/>
                </a:path>
              </a:pathLst>
            </a:custGeom>
            <a:solidFill>
              <a:srgbClr val="EBE9E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207329" cy="9765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4814846" y="3685878"/>
            <a:ext cx="3019436" cy="2347092"/>
            <a:chOff x="0" y="0"/>
            <a:chExt cx="1207329" cy="93849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07330" cy="938491"/>
            </a:xfrm>
            <a:custGeom>
              <a:avLst/>
              <a:gdLst/>
              <a:ahLst/>
              <a:cxnLst/>
              <a:rect r="r" b="b" t="t" l="l"/>
              <a:pathLst>
                <a:path h="938491" w="1207330">
                  <a:moveTo>
                    <a:pt x="0" y="0"/>
                  </a:moveTo>
                  <a:lnTo>
                    <a:pt x="1207330" y="0"/>
                  </a:lnTo>
                  <a:lnTo>
                    <a:pt x="1207330" y="938491"/>
                  </a:lnTo>
                  <a:lnTo>
                    <a:pt x="0" y="938491"/>
                  </a:lnTo>
                  <a:close/>
                </a:path>
              </a:pathLst>
            </a:custGeom>
            <a:solidFill>
              <a:srgbClr val="EBE9E6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207329" cy="97659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3879517" y="6038116"/>
            <a:ext cx="5198215" cy="187023"/>
            <a:chOff x="0" y="0"/>
            <a:chExt cx="2078520" cy="7478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078520" cy="74782"/>
            </a:xfrm>
            <a:custGeom>
              <a:avLst/>
              <a:gdLst/>
              <a:ahLst/>
              <a:cxnLst/>
              <a:rect r="r" b="b" t="t" l="l"/>
              <a:pathLst>
                <a:path h="74782" w="2078520">
                  <a:moveTo>
                    <a:pt x="0" y="0"/>
                  </a:moveTo>
                  <a:lnTo>
                    <a:pt x="2078520" y="0"/>
                  </a:lnTo>
                  <a:lnTo>
                    <a:pt x="2078520" y="74782"/>
                  </a:lnTo>
                  <a:lnTo>
                    <a:pt x="0" y="74782"/>
                  </a:lnTo>
                  <a:close/>
                </a:path>
              </a:pathLst>
            </a:custGeom>
            <a:solidFill>
              <a:srgbClr val="00304A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2078520" cy="112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4674983" y="3447014"/>
            <a:ext cx="3081732" cy="3081732"/>
          </a:xfrm>
          <a:custGeom>
            <a:avLst/>
            <a:gdLst/>
            <a:ahLst/>
            <a:cxnLst/>
            <a:rect r="r" b="b" t="t" l="l"/>
            <a:pathLst>
              <a:path h="3081732" w="3081732">
                <a:moveTo>
                  <a:pt x="0" y="0"/>
                </a:moveTo>
                <a:lnTo>
                  <a:pt x="3081732" y="0"/>
                </a:lnTo>
                <a:lnTo>
                  <a:pt x="3081732" y="3081732"/>
                </a:lnTo>
                <a:lnTo>
                  <a:pt x="0" y="30817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0427458" y="5894867"/>
            <a:ext cx="2837400" cy="633879"/>
          </a:xfrm>
          <a:custGeom>
            <a:avLst/>
            <a:gdLst/>
            <a:ahLst/>
            <a:cxnLst/>
            <a:rect r="r" b="b" t="t" l="l"/>
            <a:pathLst>
              <a:path h="633879" w="2837400">
                <a:moveTo>
                  <a:pt x="0" y="0"/>
                </a:moveTo>
                <a:lnTo>
                  <a:pt x="2837401" y="0"/>
                </a:lnTo>
                <a:lnTo>
                  <a:pt x="2837401" y="633879"/>
                </a:lnTo>
                <a:lnTo>
                  <a:pt x="0" y="6338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47625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5172284" y="6038116"/>
            <a:ext cx="4439930" cy="187023"/>
            <a:chOff x="0" y="0"/>
            <a:chExt cx="1775318" cy="7478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775318" cy="74782"/>
            </a:xfrm>
            <a:custGeom>
              <a:avLst/>
              <a:gdLst/>
              <a:ahLst/>
              <a:cxnLst/>
              <a:rect r="r" b="b" t="t" l="l"/>
              <a:pathLst>
                <a:path h="74782" w="1775318">
                  <a:moveTo>
                    <a:pt x="0" y="0"/>
                  </a:moveTo>
                  <a:lnTo>
                    <a:pt x="1775318" y="0"/>
                  </a:lnTo>
                  <a:lnTo>
                    <a:pt x="1775318" y="74782"/>
                  </a:lnTo>
                  <a:lnTo>
                    <a:pt x="0" y="74782"/>
                  </a:lnTo>
                  <a:close/>
                </a:path>
              </a:pathLst>
            </a:custGeom>
            <a:solidFill>
              <a:srgbClr val="00304A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775318" cy="1128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5842650" y="3447014"/>
            <a:ext cx="3044089" cy="3044089"/>
          </a:xfrm>
          <a:custGeom>
            <a:avLst/>
            <a:gdLst/>
            <a:ahLst/>
            <a:cxnLst/>
            <a:rect r="r" b="b" t="t" l="l"/>
            <a:pathLst>
              <a:path h="3044089" w="3044089">
                <a:moveTo>
                  <a:pt x="0" y="0"/>
                </a:moveTo>
                <a:lnTo>
                  <a:pt x="3044089" y="0"/>
                </a:lnTo>
                <a:lnTo>
                  <a:pt x="3044089" y="3044088"/>
                </a:lnTo>
                <a:lnTo>
                  <a:pt x="0" y="30440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364872" y="3145765"/>
            <a:ext cx="4377890" cy="6418479"/>
            <a:chOff x="0" y="0"/>
            <a:chExt cx="1180251" cy="173038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80251" cy="1730381"/>
            </a:xfrm>
            <a:custGeom>
              <a:avLst/>
              <a:gdLst/>
              <a:ahLst/>
              <a:cxnLst/>
              <a:rect r="r" b="b" t="t" l="l"/>
              <a:pathLst>
                <a:path h="1730381" w="1180251">
                  <a:moveTo>
                    <a:pt x="90189" y="0"/>
                  </a:moveTo>
                  <a:lnTo>
                    <a:pt x="1090062" y="0"/>
                  </a:lnTo>
                  <a:cubicBezTo>
                    <a:pt x="1113982" y="0"/>
                    <a:pt x="1136921" y="9502"/>
                    <a:pt x="1153835" y="26416"/>
                  </a:cubicBezTo>
                  <a:cubicBezTo>
                    <a:pt x="1170749" y="43330"/>
                    <a:pt x="1180251" y="66269"/>
                    <a:pt x="1180251" y="90189"/>
                  </a:cubicBezTo>
                  <a:lnTo>
                    <a:pt x="1180251" y="1640192"/>
                  </a:lnTo>
                  <a:cubicBezTo>
                    <a:pt x="1180251" y="1664111"/>
                    <a:pt x="1170749" y="1687051"/>
                    <a:pt x="1153835" y="1703965"/>
                  </a:cubicBezTo>
                  <a:cubicBezTo>
                    <a:pt x="1136921" y="1720879"/>
                    <a:pt x="1113982" y="1730381"/>
                    <a:pt x="1090062" y="1730381"/>
                  </a:cubicBezTo>
                  <a:lnTo>
                    <a:pt x="90189" y="1730381"/>
                  </a:lnTo>
                  <a:cubicBezTo>
                    <a:pt x="66269" y="1730381"/>
                    <a:pt x="43330" y="1720879"/>
                    <a:pt x="26416" y="1703965"/>
                  </a:cubicBezTo>
                  <a:cubicBezTo>
                    <a:pt x="9502" y="1687051"/>
                    <a:pt x="0" y="1664111"/>
                    <a:pt x="0" y="1640192"/>
                  </a:cubicBezTo>
                  <a:lnTo>
                    <a:pt x="0" y="90189"/>
                  </a:lnTo>
                  <a:cubicBezTo>
                    <a:pt x="0" y="66269"/>
                    <a:pt x="9502" y="43330"/>
                    <a:pt x="26416" y="26416"/>
                  </a:cubicBezTo>
                  <a:cubicBezTo>
                    <a:pt x="43330" y="9502"/>
                    <a:pt x="66269" y="0"/>
                    <a:pt x="90189" y="0"/>
                  </a:cubicBezTo>
                  <a:close/>
                </a:path>
              </a:pathLst>
            </a:custGeom>
            <a:solidFill>
              <a:srgbClr val="003049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38100"/>
              <a:ext cx="1180251" cy="1768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546744" y="3493247"/>
            <a:ext cx="4377890" cy="6418479"/>
            <a:chOff x="0" y="0"/>
            <a:chExt cx="1180251" cy="173038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180251" cy="1730381"/>
            </a:xfrm>
            <a:custGeom>
              <a:avLst/>
              <a:gdLst/>
              <a:ahLst/>
              <a:cxnLst/>
              <a:rect r="r" b="b" t="t" l="l"/>
              <a:pathLst>
                <a:path h="1730381" w="1180251">
                  <a:moveTo>
                    <a:pt x="90189" y="0"/>
                  </a:moveTo>
                  <a:lnTo>
                    <a:pt x="1090062" y="0"/>
                  </a:lnTo>
                  <a:cubicBezTo>
                    <a:pt x="1113982" y="0"/>
                    <a:pt x="1136921" y="9502"/>
                    <a:pt x="1153835" y="26416"/>
                  </a:cubicBezTo>
                  <a:cubicBezTo>
                    <a:pt x="1170749" y="43330"/>
                    <a:pt x="1180251" y="66269"/>
                    <a:pt x="1180251" y="90189"/>
                  </a:cubicBezTo>
                  <a:lnTo>
                    <a:pt x="1180251" y="1640192"/>
                  </a:lnTo>
                  <a:cubicBezTo>
                    <a:pt x="1180251" y="1664111"/>
                    <a:pt x="1170749" y="1687051"/>
                    <a:pt x="1153835" y="1703965"/>
                  </a:cubicBezTo>
                  <a:cubicBezTo>
                    <a:pt x="1136921" y="1720879"/>
                    <a:pt x="1113982" y="1730381"/>
                    <a:pt x="1090062" y="1730381"/>
                  </a:cubicBezTo>
                  <a:lnTo>
                    <a:pt x="90189" y="1730381"/>
                  </a:lnTo>
                  <a:cubicBezTo>
                    <a:pt x="66269" y="1730381"/>
                    <a:pt x="43330" y="1720879"/>
                    <a:pt x="26416" y="1703965"/>
                  </a:cubicBezTo>
                  <a:cubicBezTo>
                    <a:pt x="9502" y="1687051"/>
                    <a:pt x="0" y="1664111"/>
                    <a:pt x="0" y="1640192"/>
                  </a:cubicBezTo>
                  <a:lnTo>
                    <a:pt x="0" y="90189"/>
                  </a:lnTo>
                  <a:cubicBezTo>
                    <a:pt x="0" y="66269"/>
                    <a:pt x="9502" y="43330"/>
                    <a:pt x="26416" y="26416"/>
                  </a:cubicBezTo>
                  <a:cubicBezTo>
                    <a:pt x="43330" y="9502"/>
                    <a:pt x="66269" y="0"/>
                    <a:pt x="901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F78000"/>
              </a:solidFill>
              <a:prstDash val="solid"/>
              <a:round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38100"/>
              <a:ext cx="1180251" cy="17684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6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777029" y="7453159"/>
            <a:ext cx="1917320" cy="1791544"/>
          </a:xfrm>
          <a:custGeom>
            <a:avLst/>
            <a:gdLst/>
            <a:ahLst/>
            <a:cxnLst/>
            <a:rect r="r" b="b" t="t" l="l"/>
            <a:pathLst>
              <a:path h="1791544" w="1917320">
                <a:moveTo>
                  <a:pt x="0" y="0"/>
                </a:moveTo>
                <a:lnTo>
                  <a:pt x="1917320" y="0"/>
                </a:lnTo>
                <a:lnTo>
                  <a:pt x="1917320" y="1791544"/>
                </a:lnTo>
                <a:lnTo>
                  <a:pt x="0" y="17915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5663753" y="6838567"/>
            <a:ext cx="11032870" cy="1253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0"/>
              </a:lnSpc>
            </a:pP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Schools </a:t>
            </a:r>
            <a:r>
              <a:rPr lang="en-US" sz="2422">
                <a:solidFill>
                  <a:srgbClr val="F78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across Santa Barbara County</a:t>
            </a: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are hiring</a:t>
            </a:r>
          </a:p>
          <a:p>
            <a:pPr algn="l">
              <a:lnSpc>
                <a:spcPts val="3390"/>
              </a:lnSpc>
            </a:pP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Visit</a:t>
            </a:r>
            <a:r>
              <a:rPr lang="en-US" sz="2422">
                <a:solidFill>
                  <a:srgbClr val="1939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22">
                <a:solidFill>
                  <a:srgbClr val="F78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your local school district</a:t>
            </a:r>
            <a:r>
              <a:rPr lang="en-US" sz="2422">
                <a:solidFill>
                  <a:srgbClr val="1939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for job openings in your area,</a:t>
            </a:r>
          </a:p>
          <a:p>
            <a:pPr algn="l">
              <a:lnSpc>
                <a:spcPts val="3390"/>
              </a:lnSpc>
              <a:spcBef>
                <a:spcPct val="0"/>
              </a:spcBef>
            </a:pP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or</a:t>
            </a:r>
            <a:r>
              <a:rPr lang="en-US" sz="2422">
                <a:solidFill>
                  <a:srgbClr val="1939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22">
                <a:solidFill>
                  <a:srgbClr val="F78000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sbceo.org/hr</a:t>
            </a:r>
            <a:r>
              <a:rPr lang="en-US" sz="2422">
                <a:solidFill>
                  <a:srgbClr val="193962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 </a:t>
            </a:r>
            <a:r>
              <a:rPr lang="en-US" sz="2422">
                <a:solidFill>
                  <a:srgbClr val="FFFFFF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for jobs with the Santa Barbara County Education Office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5480285" y="8393540"/>
            <a:ext cx="8156373" cy="525254"/>
            <a:chOff x="0" y="0"/>
            <a:chExt cx="1520472" cy="9791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520472" cy="97915"/>
            </a:xfrm>
            <a:custGeom>
              <a:avLst/>
              <a:gdLst/>
              <a:ahLst/>
              <a:cxnLst/>
              <a:rect r="r" b="b" t="t" l="l"/>
              <a:pathLst>
                <a:path h="97915" w="1520472">
                  <a:moveTo>
                    <a:pt x="48409" y="0"/>
                  </a:moveTo>
                  <a:lnTo>
                    <a:pt x="1472064" y="0"/>
                  </a:lnTo>
                  <a:cubicBezTo>
                    <a:pt x="1498799" y="0"/>
                    <a:pt x="1520472" y="21673"/>
                    <a:pt x="1520472" y="48409"/>
                  </a:cubicBezTo>
                  <a:lnTo>
                    <a:pt x="1520472" y="49507"/>
                  </a:lnTo>
                  <a:cubicBezTo>
                    <a:pt x="1520472" y="76242"/>
                    <a:pt x="1498799" y="97915"/>
                    <a:pt x="1472064" y="97915"/>
                  </a:cubicBezTo>
                  <a:lnTo>
                    <a:pt x="48409" y="97915"/>
                  </a:lnTo>
                  <a:cubicBezTo>
                    <a:pt x="21673" y="97915"/>
                    <a:pt x="0" y="76242"/>
                    <a:pt x="0" y="49507"/>
                  </a:cubicBezTo>
                  <a:lnTo>
                    <a:pt x="0" y="48409"/>
                  </a:lnTo>
                  <a:cubicBezTo>
                    <a:pt x="0" y="21673"/>
                    <a:pt x="21673" y="0"/>
                    <a:pt x="4840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38100"/>
              <a:ext cx="1520472" cy="1360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5663753" y="8396617"/>
            <a:ext cx="8908115" cy="4279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3"/>
              </a:lnSpc>
              <a:spcBef>
                <a:spcPct val="0"/>
              </a:spcBef>
            </a:pPr>
            <a:r>
              <a:rPr lang="en-US" sz="2509">
                <a:solidFill>
                  <a:srgbClr val="003049"/>
                </a:solidFill>
                <a:latin typeface="Quicksand Bold"/>
                <a:ea typeface="Quicksand Bold"/>
                <a:cs typeface="Quicksand Bold"/>
                <a:sym typeface="Quicksand Bold"/>
              </a:rPr>
              <a:t>For more information: sbceo.org/jointhejourney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1161794" y="3875235"/>
            <a:ext cx="3147790" cy="3147790"/>
            <a:chOff x="0" y="0"/>
            <a:chExt cx="4197053" cy="4197053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197053" cy="4197053"/>
            </a:xfrm>
            <a:custGeom>
              <a:avLst/>
              <a:gdLst/>
              <a:ahLst/>
              <a:cxnLst/>
              <a:rect r="r" b="b" t="t" l="l"/>
              <a:pathLst>
                <a:path h="4197053" w="4197053">
                  <a:moveTo>
                    <a:pt x="0" y="0"/>
                  </a:moveTo>
                  <a:lnTo>
                    <a:pt x="4197053" y="0"/>
                  </a:lnTo>
                  <a:lnTo>
                    <a:pt x="4197053" y="4197053"/>
                  </a:lnTo>
                  <a:lnTo>
                    <a:pt x="0" y="41970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DAGO_hNYiYM</dc:identifier>
  <dcterms:modified xsi:type="dcterms:W3CDTF">2011-08-01T06:04:30Z</dcterms:modified>
  <cp:revision>1</cp:revision>
  <dc:title>Join the Journey Toolkit slide</dc:title>
</cp:coreProperties>
</file>