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pPr>
              <a:defRPr/>
            </a:pPr>
            <a:fld id="{71F21D99-8AD3-4BC0-9A2E-36A699AF9309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28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CFE46-56CE-43FE-BECB-03A094C3BE3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5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0CFB8-476E-49C5-BB8C-CB861C9EE666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4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65519-179F-4C2C-9975-D7959A0F7E39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2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91069-AFD0-4650-AC60-DEA618D9BB08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099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CE33FB-2666-4545-BEFB-F0B4A91D8E35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8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080C0F-9426-46BC-B828-C9F573774EC3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831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5C8C6E-107A-47FF-B8C9-700DBBD1945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8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40B2CB-D9FD-4D39-A030-EB8D9C1466E0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0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01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94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25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384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72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693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BDBB60-5BAD-4098-80AB-437D232A6135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0464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A71CDF-D18B-48AE-BAE7-284F9BAD91E4}" type="slidenum">
              <a:rPr lang="en-US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5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569BA-B066-4A54-9F27-03696425EB18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2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 smtClean="0"/>
              <a:t>VOLUME LEVEL AREAS</a:t>
            </a:r>
            <a:endParaRPr lang="en-US" altLang="en-US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z="2800" dirty="0" smtClean="0"/>
              <a:t>Level </a:t>
            </a:r>
            <a:r>
              <a:rPr lang="en-US" altLang="en-US" sz="2800" dirty="0"/>
              <a:t>0: No Talking </a:t>
            </a:r>
          </a:p>
          <a:p>
            <a:pPr lvl="2" eaLnBrk="1" hangingPunct="1"/>
            <a:r>
              <a:rPr lang="en-US" altLang="en-US" dirty="0" smtClean="0"/>
              <a:t>Hallway, restroom, and when indicated in the classroom, bus, and cafeteria</a:t>
            </a:r>
          </a:p>
          <a:p>
            <a:r>
              <a:rPr lang="en-US" altLang="en-US" sz="2800" dirty="0"/>
              <a:t>Level 1: Whisper</a:t>
            </a:r>
          </a:p>
          <a:p>
            <a:pPr lvl="2" eaLnBrk="1" hangingPunct="1"/>
            <a:r>
              <a:rPr lang="en-US" altLang="en-US" dirty="0" smtClean="0"/>
              <a:t>Bus and When </a:t>
            </a:r>
            <a:r>
              <a:rPr lang="en-US" altLang="en-US" dirty="0" smtClean="0"/>
              <a:t>indicated in the classroom and cafeteria</a:t>
            </a:r>
          </a:p>
          <a:p>
            <a:r>
              <a:rPr lang="en-US" altLang="en-US" sz="2800" dirty="0"/>
              <a:t>Level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2: Inside Voice/Conversational </a:t>
            </a:r>
          </a:p>
          <a:p>
            <a:pPr lvl="2" eaLnBrk="1" hangingPunct="1"/>
            <a:r>
              <a:rPr lang="en-US" altLang="en-US" dirty="0" smtClean="0"/>
              <a:t>Cafeteria and When </a:t>
            </a:r>
            <a:r>
              <a:rPr lang="en-US" altLang="en-US" dirty="0" smtClean="0"/>
              <a:t>indicated in the classroom</a:t>
            </a:r>
          </a:p>
          <a:p>
            <a:r>
              <a:rPr lang="en-US" altLang="en-US" sz="2800"/>
              <a:t>Level</a:t>
            </a:r>
            <a:r>
              <a:rPr lang="en-US" altLang="en-US" sz="2800" smtClean="0"/>
              <a:t> 3: </a:t>
            </a:r>
            <a:r>
              <a:rPr lang="en-US" altLang="en-US" sz="2800" dirty="0"/>
              <a:t>Outside Voice</a:t>
            </a:r>
          </a:p>
          <a:p>
            <a:pPr lvl="2" eaLnBrk="1" hangingPunct="1"/>
            <a:r>
              <a:rPr lang="en-US" altLang="en-US" dirty="0" smtClean="0"/>
              <a:t>Recess, Playground</a:t>
            </a:r>
            <a:endParaRPr lang="en-US" altLang="en-US" dirty="0" smtClean="0"/>
          </a:p>
          <a:p>
            <a:pPr lvl="1" eaLnBrk="1" hangingPunct="1"/>
            <a:endParaRPr lang="en-US" altLang="en-US" sz="2400" dirty="0"/>
          </a:p>
          <a:p>
            <a:pPr eaLnBrk="1" hangingPunct="1"/>
            <a:endParaRPr lang="en-US" altLang="en-US" sz="2800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1" y="5486401"/>
            <a:ext cx="950913" cy="9636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5257801"/>
            <a:ext cx="950913" cy="9636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5562601"/>
            <a:ext cx="950913" cy="9636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952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</TotalTime>
  <Words>56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Ion Boardroom</vt:lpstr>
      <vt:lpstr>VOLUME LEVEL AREAS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LEVEL AREAS</dc:title>
  <dc:creator>Smith, Jason</dc:creator>
  <cp:lastModifiedBy>Smith, Jason</cp:lastModifiedBy>
  <cp:revision>1</cp:revision>
  <dcterms:created xsi:type="dcterms:W3CDTF">2017-03-21T16:32:42Z</dcterms:created>
  <dcterms:modified xsi:type="dcterms:W3CDTF">2017-03-21T16:37:52Z</dcterms:modified>
</cp:coreProperties>
</file>